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2"/>
  </p:notesMasterIdLst>
  <p:sldIdLst>
    <p:sldId id="257" r:id="rId5"/>
    <p:sldId id="259" r:id="rId6"/>
    <p:sldId id="286" r:id="rId7"/>
    <p:sldId id="307" r:id="rId8"/>
    <p:sldId id="284" r:id="rId9"/>
    <p:sldId id="308" r:id="rId10"/>
    <p:sldId id="309" r:id="rId11"/>
    <p:sldId id="287" r:id="rId12"/>
    <p:sldId id="310" r:id="rId13"/>
    <p:sldId id="288" r:id="rId14"/>
    <p:sldId id="285" r:id="rId15"/>
    <p:sldId id="289" r:id="rId16"/>
    <p:sldId id="297" r:id="rId17"/>
    <p:sldId id="311" r:id="rId18"/>
    <p:sldId id="299" r:id="rId19"/>
    <p:sldId id="271" r:id="rId20"/>
    <p:sldId id="312" r:id="rId21"/>
    <p:sldId id="313" r:id="rId22"/>
    <p:sldId id="314" r:id="rId23"/>
    <p:sldId id="315" r:id="rId24"/>
    <p:sldId id="316" r:id="rId25"/>
    <p:sldId id="317" r:id="rId26"/>
    <p:sldId id="319" r:id="rId27"/>
    <p:sldId id="320" r:id="rId28"/>
    <p:sldId id="318" r:id="rId29"/>
    <p:sldId id="306" r:id="rId30"/>
    <p:sldId id="34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75" d="100"/>
          <a:sy n="75" d="100"/>
        </p:scale>
        <p:origin x="9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7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11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4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3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8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8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0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7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9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92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8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9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8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tranthao121004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9.gif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slide" Target="slide5.xml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9.png"/><Relationship Id="rId4" Type="http://schemas.openxmlformats.org/officeDocument/2006/relationships/image" Target="../media/image30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96BBF2C-C51E-4A4F-9B87-284178177925}"/>
              </a:ext>
            </a:extLst>
          </p:cNvPr>
          <p:cNvSpPr txBox="1">
            <a:spLocks/>
          </p:cNvSpPr>
          <p:nvPr/>
        </p:nvSpPr>
        <p:spPr>
          <a:xfrm>
            <a:off x="1542073" y="75193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0ABC56-1C07-47B8-8C08-8CA917C75776}"/>
              </a:ext>
            </a:extLst>
          </p:cNvPr>
          <p:cNvSpPr txBox="1"/>
          <p:nvPr/>
        </p:nvSpPr>
        <p:spPr>
          <a:xfrm>
            <a:off x="563696" y="2143344"/>
            <a:ext cx="11533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sdt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3515977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616</Words>
  <Application>Microsoft Office PowerPoint</Application>
  <PresentationFormat>Widescreen</PresentationFormat>
  <Paragraphs>136</Paragraphs>
  <Slides>27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Coiny</vt:lpstr>
      <vt:lpstr>Pattaya</vt:lpstr>
      <vt:lpstr>SVN-Shintia Scriptca</vt:lpstr>
      <vt:lpstr>Times New Roman</vt:lpstr>
      <vt:lpstr>UTM Ong Do Gia</vt:lpstr>
      <vt:lpstr>印品黑体</vt:lpstr>
      <vt:lpstr>Office 主题</vt:lpstr>
      <vt:lpstr>Office Theme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55</cp:revision>
  <dcterms:created xsi:type="dcterms:W3CDTF">2022-07-25T07:57:40Z</dcterms:created>
  <dcterms:modified xsi:type="dcterms:W3CDTF">2023-11-29T02:10:55Z</dcterms:modified>
</cp:coreProperties>
</file>