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816" r:id="rId2"/>
  </p:sldMasterIdLst>
  <p:notesMasterIdLst>
    <p:notesMasterId r:id="rId34"/>
  </p:notesMasterIdLst>
  <p:sldIdLst>
    <p:sldId id="459" r:id="rId3"/>
    <p:sldId id="448" r:id="rId4"/>
    <p:sldId id="450" r:id="rId5"/>
    <p:sldId id="435" r:id="rId6"/>
    <p:sldId id="460" r:id="rId7"/>
    <p:sldId id="462" r:id="rId8"/>
    <p:sldId id="465" r:id="rId9"/>
    <p:sldId id="421" r:id="rId10"/>
    <p:sldId id="420" r:id="rId11"/>
    <p:sldId id="463" r:id="rId12"/>
    <p:sldId id="464" r:id="rId13"/>
    <p:sldId id="453" r:id="rId14"/>
    <p:sldId id="454" r:id="rId15"/>
    <p:sldId id="455" r:id="rId16"/>
    <p:sldId id="456" r:id="rId17"/>
    <p:sldId id="457" r:id="rId18"/>
    <p:sldId id="458" r:id="rId19"/>
    <p:sldId id="439" r:id="rId20"/>
    <p:sldId id="440" r:id="rId21"/>
    <p:sldId id="441" r:id="rId22"/>
    <p:sldId id="442" r:id="rId23"/>
    <p:sldId id="443" r:id="rId24"/>
    <p:sldId id="424" r:id="rId25"/>
    <p:sldId id="425" r:id="rId26"/>
    <p:sldId id="319" r:id="rId27"/>
    <p:sldId id="374" r:id="rId28"/>
    <p:sldId id="315" r:id="rId29"/>
    <p:sldId id="422" r:id="rId30"/>
    <p:sldId id="423" r:id="rId31"/>
    <p:sldId id="320" r:id="rId32"/>
    <p:sldId id="316" r:id="rId33"/>
  </p:sldIdLst>
  <p:sldSz cx="9144000" cy="5143500" type="screen16x9"/>
  <p:notesSz cx="6858000" cy="9144000"/>
  <p:embeddedFontLst>
    <p:embeddedFont>
      <p:font typeface="Nunito" panose="020B0604020202020204" charset="0"/>
      <p:regular r:id="rId35"/>
      <p:bold r:id="rId36"/>
      <p:italic r:id="rId37"/>
      <p:boldItalic r:id="rId38"/>
    </p:embeddedFont>
    <p:embeddedFont>
      <p:font typeface="Raleway" panose="020B0003030101060003" pitchFamily="34" charset="0"/>
      <p:regular r:id="rId39"/>
    </p:embeddedFont>
    <p:embeddedFont>
      <p:font typeface="Catamaran" panose="020B0604020202020204" charset="0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Nunito ExtraBold" panose="020B0604020202020204" charset="0"/>
      <p:bold r:id="rId48"/>
      <p:boldItalic r:id="rId49"/>
    </p:embeddedFont>
    <p:embeddedFont>
      <p:font typeface="Barriecito" panose="020B0604020202020204" charset="0"/>
      <p:regular r:id="rId50"/>
      <p:bold r:id="rId51"/>
      <p:italic r:id="rId52"/>
      <p:boldItalic r:id="rId53"/>
    </p:embeddedFont>
    <p:embeddedFont>
      <p:font typeface="Bebas Neue" panose="020B0604020202020204" charset="0"/>
      <p:regular r:id="rId54"/>
    </p:embeddedFont>
    <p:embeddedFont>
      <p:font typeface=".VnAristote" panose="020B7200000000000000" pitchFamily="34" charset="0"/>
      <p:regular r:id="rId55"/>
    </p:embeddedFont>
    <p:embeddedFont>
      <p:font typeface="A little sunshine" panose="020B0604020202020204" charset="0"/>
      <p:regular r:id="rId56"/>
      <p:bold r:id="rId57"/>
      <p:italic r:id="rId58"/>
      <p:boldItalic r:id="rId59"/>
    </p:embeddedFont>
    <p:embeddedFont>
      <p:font typeface="Comic Sans MS" panose="030F0702030302020204" pitchFamily="66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  <a:srgbClr val="FED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646785-E784-418E-82A2-D988DC2D7FAD}">
  <a:tblStyle styleId="{B0646785-E784-418E-82A2-D988DC2D7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89424" autoAdjust="0"/>
  </p:normalViewPr>
  <p:slideViewPr>
    <p:cSldViewPr snapToGrid="0">
      <p:cViewPr varScale="1">
        <p:scale>
          <a:sx n="93" d="100"/>
          <a:sy n="93" d="100"/>
        </p:scale>
        <p:origin x="93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4395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6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1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279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771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6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63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54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9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00639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326135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612873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266906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84466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178150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721276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017436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612422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7715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81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0"/>
            <a:ext cx="8229600" cy="43898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23C80-0877-4530-8121-2CE26655F2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417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253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2"/>
          <p:cNvSpPr txBox="1">
            <a:spLocks noGrp="1"/>
          </p:cNvSpPr>
          <p:nvPr>
            <p:ph type="title"/>
          </p:nvPr>
        </p:nvSpPr>
        <p:spPr>
          <a:xfrm>
            <a:off x="720000" y="445000"/>
            <a:ext cx="7704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pic>
        <p:nvPicPr>
          <p:cNvPr id="1069" name="Google Shape;106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26882">
            <a:off x="4562396" y="-1603759"/>
            <a:ext cx="2401677" cy="240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04696">
            <a:off x="7223893" y="-1193865"/>
            <a:ext cx="2001697" cy="2001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1" name="Google Shape;1071;p32"/>
          <p:cNvGrpSpPr/>
          <p:nvPr/>
        </p:nvGrpSpPr>
        <p:grpSpPr>
          <a:xfrm rot="-3404606">
            <a:off x="6870490" y="-198838"/>
            <a:ext cx="748713" cy="648924"/>
            <a:chOff x="-2221075" y="539488"/>
            <a:chExt cx="1608250" cy="1393900"/>
          </a:xfrm>
        </p:grpSpPr>
        <p:grpSp>
          <p:nvGrpSpPr>
            <p:cNvPr id="1072" name="Google Shape;1072;p32"/>
            <p:cNvGrpSpPr/>
            <p:nvPr/>
          </p:nvGrpSpPr>
          <p:grpSpPr>
            <a:xfrm>
              <a:off x="-2221075" y="605163"/>
              <a:ext cx="1553525" cy="1298700"/>
              <a:chOff x="-2221075" y="605163"/>
              <a:chExt cx="1553525" cy="1298700"/>
            </a:xfrm>
          </p:grpSpPr>
          <p:sp>
            <p:nvSpPr>
              <p:cNvPr id="1073" name="Google Shape;1073;p32"/>
              <p:cNvSpPr/>
              <p:nvPr/>
            </p:nvSpPr>
            <p:spPr>
              <a:xfrm>
                <a:off x="-1442775" y="605163"/>
                <a:ext cx="775225" cy="267925"/>
              </a:xfrm>
              <a:custGeom>
                <a:avLst/>
                <a:gdLst/>
                <a:ahLst/>
                <a:cxnLst/>
                <a:rect l="l" t="t" r="r" b="b"/>
                <a:pathLst>
                  <a:path w="31009" h="10717" extrusionOk="0">
                    <a:moveTo>
                      <a:pt x="30031" y="1"/>
                    </a:moveTo>
                    <a:cubicBezTo>
                      <a:pt x="29874" y="1"/>
                      <a:pt x="29712" y="54"/>
                      <a:pt x="29566" y="180"/>
                    </a:cubicBezTo>
                    <a:cubicBezTo>
                      <a:pt x="25838" y="3410"/>
                      <a:pt x="20920" y="4808"/>
                      <a:pt x="16247" y="6051"/>
                    </a:cubicBezTo>
                    <a:cubicBezTo>
                      <a:pt x="13757" y="6712"/>
                      <a:pt x="11246" y="7288"/>
                      <a:pt x="8714" y="7777"/>
                    </a:cubicBezTo>
                    <a:cubicBezTo>
                      <a:pt x="6067" y="8288"/>
                      <a:pt x="3410" y="8663"/>
                      <a:pt x="804" y="9347"/>
                    </a:cubicBezTo>
                    <a:cubicBezTo>
                      <a:pt x="0" y="9558"/>
                      <a:pt x="292" y="10712"/>
                      <a:pt x="1056" y="10716"/>
                    </a:cubicBezTo>
                    <a:cubicBezTo>
                      <a:pt x="1091" y="10717"/>
                      <a:pt x="1125" y="10717"/>
                      <a:pt x="1159" y="10717"/>
                    </a:cubicBezTo>
                    <a:cubicBezTo>
                      <a:pt x="3855" y="10717"/>
                      <a:pt x="6497" y="10235"/>
                      <a:pt x="9136" y="9702"/>
                    </a:cubicBezTo>
                    <a:cubicBezTo>
                      <a:pt x="11906" y="9143"/>
                      <a:pt x="14651" y="8475"/>
                      <a:pt x="17371" y="7700"/>
                    </a:cubicBezTo>
                    <a:cubicBezTo>
                      <a:pt x="22123" y="6353"/>
                      <a:pt x="27037" y="4734"/>
                      <a:pt x="30543" y="1078"/>
                    </a:cubicBezTo>
                    <a:cubicBezTo>
                      <a:pt x="31009" y="593"/>
                      <a:pt x="30552" y="1"/>
                      <a:pt x="30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-1079450" y="699788"/>
                <a:ext cx="373450" cy="723100"/>
              </a:xfrm>
              <a:custGeom>
                <a:avLst/>
                <a:gdLst/>
                <a:ahLst/>
                <a:cxnLst/>
                <a:rect l="l" t="t" r="r" b="b"/>
                <a:pathLst>
                  <a:path w="14938" h="28924" extrusionOk="0">
                    <a:moveTo>
                      <a:pt x="14054" y="1"/>
                    </a:moveTo>
                    <a:cubicBezTo>
                      <a:pt x="13836" y="1"/>
                      <a:pt x="13615" y="99"/>
                      <a:pt x="13467" y="331"/>
                    </a:cubicBezTo>
                    <a:cubicBezTo>
                      <a:pt x="10701" y="4674"/>
                      <a:pt x="8154" y="9248"/>
                      <a:pt x="5882" y="13866"/>
                    </a:cubicBezTo>
                    <a:cubicBezTo>
                      <a:pt x="4756" y="16153"/>
                      <a:pt x="3665" y="18463"/>
                      <a:pt x="2666" y="20809"/>
                    </a:cubicBezTo>
                    <a:cubicBezTo>
                      <a:pt x="1661" y="23167"/>
                      <a:pt x="593" y="25530"/>
                      <a:pt x="103" y="28057"/>
                    </a:cubicBezTo>
                    <a:cubicBezTo>
                      <a:pt x="1" y="28587"/>
                      <a:pt x="409" y="28924"/>
                      <a:pt x="830" y="28924"/>
                    </a:cubicBezTo>
                    <a:cubicBezTo>
                      <a:pt x="1078" y="28924"/>
                      <a:pt x="1330" y="28807"/>
                      <a:pt x="1486" y="28545"/>
                    </a:cubicBezTo>
                    <a:cubicBezTo>
                      <a:pt x="2790" y="26355"/>
                      <a:pt x="3646" y="23940"/>
                      <a:pt x="4650" y="21602"/>
                    </a:cubicBezTo>
                    <a:cubicBezTo>
                      <a:pt x="5656" y="19254"/>
                      <a:pt x="6684" y="16920"/>
                      <a:pt x="7757" y="14602"/>
                    </a:cubicBezTo>
                    <a:cubicBezTo>
                      <a:pt x="9908" y="9959"/>
                      <a:pt x="12231" y="5446"/>
                      <a:pt x="14658" y="943"/>
                    </a:cubicBezTo>
                    <a:cubicBezTo>
                      <a:pt x="14938" y="423"/>
                      <a:pt x="14505" y="1"/>
                      <a:pt x="14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-1364000" y="1043213"/>
                <a:ext cx="354700" cy="588225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23529" extrusionOk="0">
                    <a:moveTo>
                      <a:pt x="13573" y="0"/>
                    </a:moveTo>
                    <a:cubicBezTo>
                      <a:pt x="13468" y="0"/>
                      <a:pt x="13362" y="48"/>
                      <a:pt x="13274" y="163"/>
                    </a:cubicBezTo>
                    <a:cubicBezTo>
                      <a:pt x="8109" y="6956"/>
                      <a:pt x="3348" y="14205"/>
                      <a:pt x="272" y="22215"/>
                    </a:cubicBezTo>
                    <a:cubicBezTo>
                      <a:pt x="0" y="22920"/>
                      <a:pt x="604" y="23528"/>
                      <a:pt x="1168" y="23528"/>
                    </a:cubicBezTo>
                    <a:cubicBezTo>
                      <a:pt x="1444" y="23528"/>
                      <a:pt x="1711" y="23382"/>
                      <a:pt x="1860" y="23029"/>
                    </a:cubicBezTo>
                    <a:cubicBezTo>
                      <a:pt x="5155" y="15234"/>
                      <a:pt x="8831" y="7575"/>
                      <a:pt x="13932" y="768"/>
                    </a:cubicBezTo>
                    <a:cubicBezTo>
                      <a:pt x="14187" y="427"/>
                      <a:pt x="13886" y="0"/>
                      <a:pt x="135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-1924800" y="1133163"/>
                <a:ext cx="685900" cy="327100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13084" extrusionOk="0">
                    <a:moveTo>
                      <a:pt x="26677" y="1"/>
                    </a:moveTo>
                    <a:cubicBezTo>
                      <a:pt x="26579" y="1"/>
                      <a:pt x="26474" y="34"/>
                      <a:pt x="26369" y="112"/>
                    </a:cubicBezTo>
                    <a:cubicBezTo>
                      <a:pt x="22547" y="2957"/>
                      <a:pt x="18418" y="5339"/>
                      <a:pt x="14059" y="7258"/>
                    </a:cubicBezTo>
                    <a:cubicBezTo>
                      <a:pt x="11932" y="8194"/>
                      <a:pt x="9757" y="9014"/>
                      <a:pt x="7541" y="9715"/>
                    </a:cubicBezTo>
                    <a:cubicBezTo>
                      <a:pt x="5271" y="10434"/>
                      <a:pt x="2958" y="10972"/>
                      <a:pt x="702" y="11737"/>
                    </a:cubicBezTo>
                    <a:cubicBezTo>
                      <a:pt x="1" y="11974"/>
                      <a:pt x="141" y="13083"/>
                      <a:pt x="878" y="13083"/>
                    </a:cubicBezTo>
                    <a:cubicBezTo>
                      <a:pt x="902" y="13083"/>
                      <a:pt x="926" y="13082"/>
                      <a:pt x="951" y="13080"/>
                    </a:cubicBezTo>
                    <a:cubicBezTo>
                      <a:pt x="5656" y="12646"/>
                      <a:pt x="10313" y="10716"/>
                      <a:pt x="14559" y="8724"/>
                    </a:cubicBezTo>
                    <a:cubicBezTo>
                      <a:pt x="18973" y="6653"/>
                      <a:pt x="23125" y="4050"/>
                      <a:pt x="26973" y="1060"/>
                    </a:cubicBezTo>
                    <a:cubicBezTo>
                      <a:pt x="27435" y="700"/>
                      <a:pt x="27125" y="1"/>
                      <a:pt x="266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-2221075" y="1416513"/>
                <a:ext cx="6426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297" extrusionOk="0">
                    <a:moveTo>
                      <a:pt x="24933" y="0"/>
                    </a:moveTo>
                    <a:cubicBezTo>
                      <a:pt x="24876" y="0"/>
                      <a:pt x="24816" y="12"/>
                      <a:pt x="24755" y="36"/>
                    </a:cubicBezTo>
                    <a:cubicBezTo>
                      <a:pt x="20826" y="1612"/>
                      <a:pt x="16888" y="3093"/>
                      <a:pt x="12846" y="4357"/>
                    </a:cubicBezTo>
                    <a:cubicBezTo>
                      <a:pt x="10878" y="4972"/>
                      <a:pt x="8892" y="5526"/>
                      <a:pt x="6902" y="6060"/>
                    </a:cubicBezTo>
                    <a:cubicBezTo>
                      <a:pt x="5853" y="6341"/>
                      <a:pt x="4802" y="6610"/>
                      <a:pt x="3748" y="6865"/>
                    </a:cubicBezTo>
                    <a:cubicBezTo>
                      <a:pt x="2742" y="7109"/>
                      <a:pt x="1679" y="7295"/>
                      <a:pt x="770" y="7810"/>
                    </a:cubicBezTo>
                    <a:cubicBezTo>
                      <a:pt x="1" y="8246"/>
                      <a:pt x="517" y="9252"/>
                      <a:pt x="1245" y="9291"/>
                    </a:cubicBezTo>
                    <a:cubicBezTo>
                      <a:pt x="1316" y="9294"/>
                      <a:pt x="1387" y="9296"/>
                      <a:pt x="1458" y="9296"/>
                    </a:cubicBezTo>
                    <a:cubicBezTo>
                      <a:pt x="2424" y="9296"/>
                      <a:pt x="3424" y="8966"/>
                      <a:pt x="4343" y="8718"/>
                    </a:cubicBezTo>
                    <a:cubicBezTo>
                      <a:pt x="5389" y="8434"/>
                      <a:pt x="6432" y="8138"/>
                      <a:pt x="7471" y="7830"/>
                    </a:cubicBezTo>
                    <a:cubicBezTo>
                      <a:pt x="9497" y="7228"/>
                      <a:pt x="11503" y="6551"/>
                      <a:pt x="13494" y="5843"/>
                    </a:cubicBezTo>
                    <a:cubicBezTo>
                      <a:pt x="17467" y="4430"/>
                      <a:pt x="21413" y="2840"/>
                      <a:pt x="25213" y="1010"/>
                    </a:cubicBezTo>
                    <a:cubicBezTo>
                      <a:pt x="25705" y="772"/>
                      <a:pt x="25407" y="0"/>
                      <a:pt x="249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-2048125" y="1467613"/>
                <a:ext cx="437350" cy="431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7246" extrusionOk="0">
                    <a:moveTo>
                      <a:pt x="16908" y="1"/>
                    </a:moveTo>
                    <a:cubicBezTo>
                      <a:pt x="16849" y="1"/>
                      <a:pt x="16788" y="15"/>
                      <a:pt x="16731" y="47"/>
                    </a:cubicBezTo>
                    <a:cubicBezTo>
                      <a:pt x="13325" y="1942"/>
                      <a:pt x="10301" y="4558"/>
                      <a:pt x="7473" y="7224"/>
                    </a:cubicBezTo>
                    <a:cubicBezTo>
                      <a:pt x="6046" y="8569"/>
                      <a:pt x="4719" y="10007"/>
                      <a:pt x="3456" y="11506"/>
                    </a:cubicBezTo>
                    <a:cubicBezTo>
                      <a:pt x="2294" y="12888"/>
                      <a:pt x="673" y="14482"/>
                      <a:pt x="154" y="16241"/>
                    </a:cubicBezTo>
                    <a:cubicBezTo>
                      <a:pt x="1" y="16757"/>
                      <a:pt x="505" y="17246"/>
                      <a:pt x="998" y="17246"/>
                    </a:cubicBezTo>
                    <a:cubicBezTo>
                      <a:pt x="1142" y="17246"/>
                      <a:pt x="1285" y="17204"/>
                      <a:pt x="1411" y="17109"/>
                    </a:cubicBezTo>
                    <a:cubicBezTo>
                      <a:pt x="2164" y="16541"/>
                      <a:pt x="2646" y="15751"/>
                      <a:pt x="3197" y="14997"/>
                    </a:cubicBezTo>
                    <a:cubicBezTo>
                      <a:pt x="3776" y="14206"/>
                      <a:pt x="4373" y="13429"/>
                      <a:pt x="4987" y="12666"/>
                    </a:cubicBezTo>
                    <a:cubicBezTo>
                      <a:pt x="6176" y="11189"/>
                      <a:pt x="7434" y="9764"/>
                      <a:pt x="8720" y="8370"/>
                    </a:cubicBezTo>
                    <a:cubicBezTo>
                      <a:pt x="11331" y="5539"/>
                      <a:pt x="14308" y="3125"/>
                      <a:pt x="17211" y="618"/>
                    </a:cubicBezTo>
                    <a:cubicBezTo>
                      <a:pt x="17494" y="374"/>
                      <a:pt x="17214" y="1"/>
                      <a:pt x="16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-1729725" y="869013"/>
                <a:ext cx="836075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33443" h="6084" extrusionOk="0">
                    <a:moveTo>
                      <a:pt x="32877" y="1"/>
                    </a:moveTo>
                    <a:cubicBezTo>
                      <a:pt x="32822" y="1"/>
                      <a:pt x="32763" y="12"/>
                      <a:pt x="32700" y="36"/>
                    </a:cubicBezTo>
                    <a:cubicBezTo>
                      <a:pt x="25466" y="2849"/>
                      <a:pt x="17812" y="4316"/>
                      <a:pt x="10110" y="4316"/>
                    </a:cubicBezTo>
                    <a:cubicBezTo>
                      <a:pt x="7239" y="4316"/>
                      <a:pt x="4362" y="4112"/>
                      <a:pt x="1498" y="3698"/>
                    </a:cubicBezTo>
                    <a:cubicBezTo>
                      <a:pt x="1446" y="3691"/>
                      <a:pt x="1395" y="3687"/>
                      <a:pt x="1346" y="3687"/>
                    </a:cubicBezTo>
                    <a:cubicBezTo>
                      <a:pt x="303" y="3687"/>
                      <a:pt x="1" y="5334"/>
                      <a:pt x="1122" y="5495"/>
                    </a:cubicBezTo>
                    <a:cubicBezTo>
                      <a:pt x="3835" y="5888"/>
                      <a:pt x="6575" y="6084"/>
                      <a:pt x="9316" y="6084"/>
                    </a:cubicBezTo>
                    <a:cubicBezTo>
                      <a:pt x="17458" y="6084"/>
                      <a:pt x="25598" y="4354"/>
                      <a:pt x="32981" y="911"/>
                    </a:cubicBezTo>
                    <a:cubicBezTo>
                      <a:pt x="33442" y="696"/>
                      <a:pt x="33308" y="1"/>
                      <a:pt x="32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-1790175" y="1028188"/>
                <a:ext cx="71432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28573" h="3923" extrusionOk="0">
                    <a:moveTo>
                      <a:pt x="27717" y="0"/>
                    </a:moveTo>
                    <a:cubicBezTo>
                      <a:pt x="27665" y="0"/>
                      <a:pt x="27611" y="7"/>
                      <a:pt x="27555" y="20"/>
                    </a:cubicBezTo>
                    <a:cubicBezTo>
                      <a:pt x="23252" y="1030"/>
                      <a:pt x="18996" y="1908"/>
                      <a:pt x="14566" y="2128"/>
                    </a:cubicBezTo>
                    <a:cubicBezTo>
                      <a:pt x="13700" y="2170"/>
                      <a:pt x="12836" y="2191"/>
                      <a:pt x="11974" y="2191"/>
                    </a:cubicBezTo>
                    <a:cubicBezTo>
                      <a:pt x="8458" y="2191"/>
                      <a:pt x="4964" y="1849"/>
                      <a:pt x="1485" y="1268"/>
                    </a:cubicBezTo>
                    <a:cubicBezTo>
                      <a:pt x="1425" y="1258"/>
                      <a:pt x="1367" y="1253"/>
                      <a:pt x="1311" y="1253"/>
                    </a:cubicBezTo>
                    <a:cubicBezTo>
                      <a:pt x="288" y="1253"/>
                      <a:pt x="0" y="2857"/>
                      <a:pt x="1109" y="3066"/>
                    </a:cubicBezTo>
                    <a:cubicBezTo>
                      <a:pt x="4222" y="3652"/>
                      <a:pt x="7406" y="3923"/>
                      <a:pt x="10582" y="3923"/>
                    </a:cubicBezTo>
                    <a:cubicBezTo>
                      <a:pt x="11943" y="3923"/>
                      <a:pt x="13303" y="3873"/>
                      <a:pt x="14655" y="3777"/>
                    </a:cubicBezTo>
                    <a:cubicBezTo>
                      <a:pt x="19111" y="3463"/>
                      <a:pt x="23721" y="2722"/>
                      <a:pt x="27914" y="1136"/>
                    </a:cubicBezTo>
                    <a:cubicBezTo>
                      <a:pt x="28573" y="888"/>
                      <a:pt x="28333" y="0"/>
                      <a:pt x="277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-1623400" y="1280688"/>
                <a:ext cx="257475" cy="62317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24927" extrusionOk="0">
                    <a:moveTo>
                      <a:pt x="9522" y="1"/>
                    </a:moveTo>
                    <a:cubicBezTo>
                      <a:pt x="9381" y="1"/>
                      <a:pt x="9240" y="58"/>
                      <a:pt x="9128" y="194"/>
                    </a:cubicBezTo>
                    <a:cubicBezTo>
                      <a:pt x="6381" y="3532"/>
                      <a:pt x="4346" y="7461"/>
                      <a:pt x="2823" y="11495"/>
                    </a:cubicBezTo>
                    <a:cubicBezTo>
                      <a:pt x="1324" y="15463"/>
                      <a:pt x="0" y="19834"/>
                      <a:pt x="53" y="24108"/>
                    </a:cubicBezTo>
                    <a:cubicBezTo>
                      <a:pt x="59" y="24650"/>
                      <a:pt x="483" y="24926"/>
                      <a:pt x="917" y="24926"/>
                    </a:cubicBezTo>
                    <a:cubicBezTo>
                      <a:pt x="1309" y="24926"/>
                      <a:pt x="1710" y="24700"/>
                      <a:pt x="1818" y="24241"/>
                    </a:cubicBezTo>
                    <a:cubicBezTo>
                      <a:pt x="2774" y="20172"/>
                      <a:pt x="3376" y="16100"/>
                      <a:pt x="4772" y="12134"/>
                    </a:cubicBezTo>
                    <a:cubicBezTo>
                      <a:pt x="6159" y="8192"/>
                      <a:pt x="8076" y="4511"/>
                      <a:pt x="10072" y="852"/>
                    </a:cubicBezTo>
                    <a:cubicBezTo>
                      <a:pt x="10299" y="436"/>
                      <a:pt x="9911" y="1"/>
                      <a:pt x="95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>
              <a:off x="-2154500" y="539488"/>
              <a:ext cx="1541675" cy="1393900"/>
            </a:xfrm>
            <a:custGeom>
              <a:avLst/>
              <a:gdLst/>
              <a:ahLst/>
              <a:cxnLst/>
              <a:rect l="l" t="t" r="r" b="b"/>
              <a:pathLst>
                <a:path w="61667" h="55756" extrusionOk="0">
                  <a:moveTo>
                    <a:pt x="60906" y="0"/>
                  </a:moveTo>
                  <a:cubicBezTo>
                    <a:pt x="60756" y="0"/>
                    <a:pt x="60603" y="54"/>
                    <a:pt x="60482" y="177"/>
                  </a:cubicBezTo>
                  <a:cubicBezTo>
                    <a:pt x="60381" y="91"/>
                    <a:pt x="60245" y="41"/>
                    <a:pt x="60105" y="41"/>
                  </a:cubicBezTo>
                  <a:cubicBezTo>
                    <a:pt x="59934" y="41"/>
                    <a:pt x="59757" y="117"/>
                    <a:pt x="59633" y="298"/>
                  </a:cubicBezTo>
                  <a:cubicBezTo>
                    <a:pt x="58081" y="2564"/>
                    <a:pt x="56515" y="4813"/>
                    <a:pt x="54911" y="7030"/>
                  </a:cubicBezTo>
                  <a:cubicBezTo>
                    <a:pt x="51064" y="9859"/>
                    <a:pt x="46627" y="12101"/>
                    <a:pt x="42221" y="13678"/>
                  </a:cubicBezTo>
                  <a:cubicBezTo>
                    <a:pt x="36695" y="15658"/>
                    <a:pt x="30874" y="16690"/>
                    <a:pt x="25004" y="16732"/>
                  </a:cubicBezTo>
                  <a:cubicBezTo>
                    <a:pt x="23772" y="16742"/>
                    <a:pt x="23895" y="18603"/>
                    <a:pt x="25108" y="18630"/>
                  </a:cubicBezTo>
                  <a:cubicBezTo>
                    <a:pt x="25446" y="18637"/>
                    <a:pt x="25784" y="18641"/>
                    <a:pt x="26122" y="18641"/>
                  </a:cubicBezTo>
                  <a:cubicBezTo>
                    <a:pt x="31914" y="18641"/>
                    <a:pt x="37714" y="17516"/>
                    <a:pt x="43096" y="15379"/>
                  </a:cubicBezTo>
                  <a:cubicBezTo>
                    <a:pt x="45870" y="14277"/>
                    <a:pt x="48596" y="12951"/>
                    <a:pt x="51111" y="11338"/>
                  </a:cubicBezTo>
                  <a:cubicBezTo>
                    <a:pt x="51531" y="11069"/>
                    <a:pt x="51931" y="10781"/>
                    <a:pt x="52336" y="10498"/>
                  </a:cubicBezTo>
                  <a:lnTo>
                    <a:pt x="52336" y="10498"/>
                  </a:lnTo>
                  <a:cubicBezTo>
                    <a:pt x="52045" y="10881"/>
                    <a:pt x="51759" y="11267"/>
                    <a:pt x="51464" y="11646"/>
                  </a:cubicBezTo>
                  <a:cubicBezTo>
                    <a:pt x="50623" y="12268"/>
                    <a:pt x="49771" y="12865"/>
                    <a:pt x="48925" y="13434"/>
                  </a:cubicBezTo>
                  <a:cubicBezTo>
                    <a:pt x="46181" y="15281"/>
                    <a:pt x="43296" y="16878"/>
                    <a:pt x="40271" y="18226"/>
                  </a:cubicBezTo>
                  <a:cubicBezTo>
                    <a:pt x="33883" y="21086"/>
                    <a:pt x="27035" y="22771"/>
                    <a:pt x="20163" y="23980"/>
                  </a:cubicBezTo>
                  <a:cubicBezTo>
                    <a:pt x="18217" y="24322"/>
                    <a:pt x="16264" y="24636"/>
                    <a:pt x="14312" y="24948"/>
                  </a:cubicBezTo>
                  <a:cubicBezTo>
                    <a:pt x="12280" y="25273"/>
                    <a:pt x="10262" y="25539"/>
                    <a:pt x="8326" y="26267"/>
                  </a:cubicBezTo>
                  <a:cubicBezTo>
                    <a:pt x="7680" y="26509"/>
                    <a:pt x="7901" y="27341"/>
                    <a:pt x="8532" y="27387"/>
                  </a:cubicBezTo>
                  <a:cubicBezTo>
                    <a:pt x="8993" y="27421"/>
                    <a:pt x="9456" y="27437"/>
                    <a:pt x="9921" y="27437"/>
                  </a:cubicBezTo>
                  <a:cubicBezTo>
                    <a:pt x="13131" y="27437"/>
                    <a:pt x="16425" y="26699"/>
                    <a:pt x="19545" y="26137"/>
                  </a:cubicBezTo>
                  <a:cubicBezTo>
                    <a:pt x="23148" y="25488"/>
                    <a:pt x="26734" y="24740"/>
                    <a:pt x="30265" y="23766"/>
                  </a:cubicBezTo>
                  <a:cubicBezTo>
                    <a:pt x="33838" y="22782"/>
                    <a:pt x="37353" y="21554"/>
                    <a:pt x="40722" y="20017"/>
                  </a:cubicBezTo>
                  <a:lnTo>
                    <a:pt x="40722" y="20017"/>
                  </a:lnTo>
                  <a:cubicBezTo>
                    <a:pt x="39415" y="20853"/>
                    <a:pt x="38093" y="21669"/>
                    <a:pt x="36746" y="22445"/>
                  </a:cubicBezTo>
                  <a:cubicBezTo>
                    <a:pt x="34861" y="23532"/>
                    <a:pt x="32945" y="24567"/>
                    <a:pt x="31014" y="25573"/>
                  </a:cubicBezTo>
                  <a:cubicBezTo>
                    <a:pt x="27215" y="26860"/>
                    <a:pt x="23234" y="27776"/>
                    <a:pt x="19323" y="28527"/>
                  </a:cubicBezTo>
                  <a:cubicBezTo>
                    <a:pt x="16976" y="28978"/>
                    <a:pt x="14611" y="29323"/>
                    <a:pt x="12230" y="29563"/>
                  </a:cubicBezTo>
                  <a:cubicBezTo>
                    <a:pt x="11068" y="29682"/>
                    <a:pt x="9903" y="29769"/>
                    <a:pt x="8738" y="29845"/>
                  </a:cubicBezTo>
                  <a:cubicBezTo>
                    <a:pt x="7601" y="29921"/>
                    <a:pt x="6363" y="29924"/>
                    <a:pt x="5279" y="30297"/>
                  </a:cubicBezTo>
                  <a:cubicBezTo>
                    <a:pt x="4712" y="30492"/>
                    <a:pt x="4788" y="31267"/>
                    <a:pt x="5339" y="31418"/>
                  </a:cubicBezTo>
                  <a:cubicBezTo>
                    <a:pt x="5883" y="31567"/>
                    <a:pt x="6465" y="31615"/>
                    <a:pt x="7051" y="31615"/>
                  </a:cubicBezTo>
                  <a:cubicBezTo>
                    <a:pt x="7653" y="31615"/>
                    <a:pt x="8258" y="31565"/>
                    <a:pt x="8829" y="31522"/>
                  </a:cubicBezTo>
                  <a:cubicBezTo>
                    <a:pt x="10052" y="31430"/>
                    <a:pt x="11274" y="31295"/>
                    <a:pt x="12491" y="31142"/>
                  </a:cubicBezTo>
                  <a:cubicBezTo>
                    <a:pt x="14816" y="30848"/>
                    <a:pt x="17126" y="30458"/>
                    <a:pt x="19421" y="29972"/>
                  </a:cubicBezTo>
                  <a:cubicBezTo>
                    <a:pt x="21472" y="29539"/>
                    <a:pt x="23469" y="28990"/>
                    <a:pt x="25441" y="28370"/>
                  </a:cubicBezTo>
                  <a:lnTo>
                    <a:pt x="25441" y="28370"/>
                  </a:lnTo>
                  <a:cubicBezTo>
                    <a:pt x="25095" y="28538"/>
                    <a:pt x="24751" y="28710"/>
                    <a:pt x="24405" y="28877"/>
                  </a:cubicBezTo>
                  <a:cubicBezTo>
                    <a:pt x="23166" y="29477"/>
                    <a:pt x="21148" y="30076"/>
                    <a:pt x="20315" y="31211"/>
                  </a:cubicBezTo>
                  <a:cubicBezTo>
                    <a:pt x="20116" y="31484"/>
                    <a:pt x="20175" y="31941"/>
                    <a:pt x="20571" y="32003"/>
                  </a:cubicBezTo>
                  <a:cubicBezTo>
                    <a:pt x="20711" y="32026"/>
                    <a:pt x="20854" y="32036"/>
                    <a:pt x="21000" y="32036"/>
                  </a:cubicBezTo>
                  <a:cubicBezTo>
                    <a:pt x="22293" y="32036"/>
                    <a:pt x="23765" y="31219"/>
                    <a:pt x="24886" y="30735"/>
                  </a:cubicBezTo>
                  <a:cubicBezTo>
                    <a:pt x="26379" y="30091"/>
                    <a:pt x="27855" y="29393"/>
                    <a:pt x="29300" y="28647"/>
                  </a:cubicBezTo>
                  <a:cubicBezTo>
                    <a:pt x="30451" y="28052"/>
                    <a:pt x="31586" y="27425"/>
                    <a:pt x="32710" y="26779"/>
                  </a:cubicBezTo>
                  <a:lnTo>
                    <a:pt x="32710" y="26779"/>
                  </a:lnTo>
                  <a:cubicBezTo>
                    <a:pt x="30296" y="29057"/>
                    <a:pt x="27715" y="31162"/>
                    <a:pt x="25038" y="33129"/>
                  </a:cubicBezTo>
                  <a:cubicBezTo>
                    <a:pt x="25004" y="33121"/>
                    <a:pt x="24970" y="33117"/>
                    <a:pt x="24936" y="33117"/>
                  </a:cubicBezTo>
                  <a:cubicBezTo>
                    <a:pt x="24817" y="33117"/>
                    <a:pt x="24696" y="33166"/>
                    <a:pt x="24594" y="33290"/>
                  </a:cubicBezTo>
                  <a:cubicBezTo>
                    <a:pt x="24483" y="33425"/>
                    <a:pt x="24367" y="33555"/>
                    <a:pt x="24256" y="33689"/>
                  </a:cubicBezTo>
                  <a:cubicBezTo>
                    <a:pt x="23749" y="34053"/>
                    <a:pt x="23247" y="34423"/>
                    <a:pt x="22734" y="34778"/>
                  </a:cubicBezTo>
                  <a:cubicBezTo>
                    <a:pt x="15524" y="35960"/>
                    <a:pt x="8280" y="36882"/>
                    <a:pt x="1049" y="37923"/>
                  </a:cubicBezTo>
                  <a:cubicBezTo>
                    <a:pt x="0" y="38073"/>
                    <a:pt x="22" y="39663"/>
                    <a:pt x="1019" y="39663"/>
                  </a:cubicBezTo>
                  <a:cubicBezTo>
                    <a:pt x="1059" y="39663"/>
                    <a:pt x="1101" y="39660"/>
                    <a:pt x="1144" y="39655"/>
                  </a:cubicBezTo>
                  <a:cubicBezTo>
                    <a:pt x="7578" y="38869"/>
                    <a:pt x="13976" y="37687"/>
                    <a:pt x="20335" y="36396"/>
                  </a:cubicBezTo>
                  <a:lnTo>
                    <a:pt x="20335" y="36396"/>
                  </a:lnTo>
                  <a:cubicBezTo>
                    <a:pt x="18295" y="37714"/>
                    <a:pt x="16201" y="38942"/>
                    <a:pt x="14052" y="40083"/>
                  </a:cubicBezTo>
                  <a:cubicBezTo>
                    <a:pt x="12680" y="40810"/>
                    <a:pt x="11283" y="41486"/>
                    <a:pt x="9874" y="42140"/>
                  </a:cubicBezTo>
                  <a:cubicBezTo>
                    <a:pt x="8634" y="42715"/>
                    <a:pt x="7228" y="43199"/>
                    <a:pt x="6184" y="44097"/>
                  </a:cubicBezTo>
                  <a:cubicBezTo>
                    <a:pt x="5782" y="44442"/>
                    <a:pt x="6162" y="45092"/>
                    <a:pt x="6625" y="45092"/>
                  </a:cubicBezTo>
                  <a:cubicBezTo>
                    <a:pt x="6634" y="45092"/>
                    <a:pt x="6643" y="45091"/>
                    <a:pt x="6653" y="45091"/>
                  </a:cubicBezTo>
                  <a:cubicBezTo>
                    <a:pt x="8064" y="45013"/>
                    <a:pt x="9469" y="44264"/>
                    <a:pt x="10733" y="43680"/>
                  </a:cubicBezTo>
                  <a:cubicBezTo>
                    <a:pt x="12066" y="43063"/>
                    <a:pt x="13381" y="42401"/>
                    <a:pt x="14676" y="41709"/>
                  </a:cubicBezTo>
                  <a:cubicBezTo>
                    <a:pt x="16614" y="40674"/>
                    <a:pt x="18502" y="39556"/>
                    <a:pt x="20344" y="38356"/>
                  </a:cubicBezTo>
                  <a:lnTo>
                    <a:pt x="20344" y="38356"/>
                  </a:lnTo>
                  <a:cubicBezTo>
                    <a:pt x="19036" y="40087"/>
                    <a:pt x="17790" y="41869"/>
                    <a:pt x="16597" y="43681"/>
                  </a:cubicBezTo>
                  <a:cubicBezTo>
                    <a:pt x="15395" y="45504"/>
                    <a:pt x="14296" y="47402"/>
                    <a:pt x="13242" y="49313"/>
                  </a:cubicBezTo>
                  <a:cubicBezTo>
                    <a:pt x="12731" y="50241"/>
                    <a:pt x="12234" y="51176"/>
                    <a:pt x="11774" y="52131"/>
                  </a:cubicBezTo>
                  <a:cubicBezTo>
                    <a:pt x="11315" y="53086"/>
                    <a:pt x="10718" y="54053"/>
                    <a:pt x="10848" y="55144"/>
                  </a:cubicBezTo>
                  <a:cubicBezTo>
                    <a:pt x="10888" y="55492"/>
                    <a:pt x="11179" y="55755"/>
                    <a:pt x="11500" y="55755"/>
                  </a:cubicBezTo>
                  <a:cubicBezTo>
                    <a:pt x="11611" y="55755"/>
                    <a:pt x="11727" y="55723"/>
                    <a:pt x="11837" y="55652"/>
                  </a:cubicBezTo>
                  <a:cubicBezTo>
                    <a:pt x="12663" y="55118"/>
                    <a:pt x="13009" y="54283"/>
                    <a:pt x="13445" y="53436"/>
                  </a:cubicBezTo>
                  <a:cubicBezTo>
                    <a:pt x="13932" y="52494"/>
                    <a:pt x="14419" y="51554"/>
                    <a:pt x="14909" y="50614"/>
                  </a:cubicBezTo>
                  <a:cubicBezTo>
                    <a:pt x="15923" y="48679"/>
                    <a:pt x="17013" y="46790"/>
                    <a:pt x="18129" y="44912"/>
                  </a:cubicBezTo>
                  <a:cubicBezTo>
                    <a:pt x="19932" y="41882"/>
                    <a:pt x="21806" y="38784"/>
                    <a:pt x="23900" y="35908"/>
                  </a:cubicBezTo>
                  <a:cubicBezTo>
                    <a:pt x="25364" y="34830"/>
                    <a:pt x="26783" y="33698"/>
                    <a:pt x="28154" y="32513"/>
                  </a:cubicBezTo>
                  <a:lnTo>
                    <a:pt x="28154" y="32513"/>
                  </a:lnTo>
                  <a:cubicBezTo>
                    <a:pt x="28050" y="32650"/>
                    <a:pt x="27941" y="32785"/>
                    <a:pt x="27837" y="32923"/>
                  </a:cubicBezTo>
                  <a:cubicBezTo>
                    <a:pt x="26292" y="34987"/>
                    <a:pt x="24840" y="37117"/>
                    <a:pt x="23479" y="39313"/>
                  </a:cubicBezTo>
                  <a:cubicBezTo>
                    <a:pt x="22759" y="40477"/>
                    <a:pt x="22087" y="41670"/>
                    <a:pt x="21356" y="42827"/>
                  </a:cubicBezTo>
                  <a:cubicBezTo>
                    <a:pt x="20616" y="43999"/>
                    <a:pt x="19547" y="45105"/>
                    <a:pt x="19010" y="46380"/>
                  </a:cubicBezTo>
                  <a:cubicBezTo>
                    <a:pt x="18762" y="46966"/>
                    <a:pt x="19191" y="47566"/>
                    <a:pt x="19741" y="47566"/>
                  </a:cubicBezTo>
                  <a:cubicBezTo>
                    <a:pt x="19881" y="47566"/>
                    <a:pt x="20028" y="47527"/>
                    <a:pt x="20175" y="47440"/>
                  </a:cubicBezTo>
                  <a:cubicBezTo>
                    <a:pt x="21259" y="46799"/>
                    <a:pt x="21965" y="45612"/>
                    <a:pt x="22637" y="44577"/>
                  </a:cubicBezTo>
                  <a:cubicBezTo>
                    <a:pt x="23384" y="43430"/>
                    <a:pt x="24061" y="42240"/>
                    <a:pt x="24745" y="41056"/>
                  </a:cubicBezTo>
                  <a:cubicBezTo>
                    <a:pt x="26115" y="38682"/>
                    <a:pt x="27550" y="36351"/>
                    <a:pt x="29130" y="34110"/>
                  </a:cubicBezTo>
                  <a:cubicBezTo>
                    <a:pt x="29577" y="33475"/>
                    <a:pt x="30044" y="32857"/>
                    <a:pt x="30504" y="32235"/>
                  </a:cubicBezTo>
                  <a:lnTo>
                    <a:pt x="30504" y="32235"/>
                  </a:lnTo>
                  <a:cubicBezTo>
                    <a:pt x="29840" y="34019"/>
                    <a:pt x="29241" y="35830"/>
                    <a:pt x="28748" y="37700"/>
                  </a:cubicBezTo>
                  <a:cubicBezTo>
                    <a:pt x="28253" y="39588"/>
                    <a:pt x="27864" y="41504"/>
                    <a:pt x="27553" y="43429"/>
                  </a:cubicBezTo>
                  <a:cubicBezTo>
                    <a:pt x="27267" y="45192"/>
                    <a:pt x="26691" y="47353"/>
                    <a:pt x="27354" y="49080"/>
                  </a:cubicBezTo>
                  <a:cubicBezTo>
                    <a:pt x="27460" y="49355"/>
                    <a:pt x="27708" y="49502"/>
                    <a:pt x="27957" y="49502"/>
                  </a:cubicBezTo>
                  <a:cubicBezTo>
                    <a:pt x="28168" y="49502"/>
                    <a:pt x="28380" y="49396"/>
                    <a:pt x="28506" y="49174"/>
                  </a:cubicBezTo>
                  <a:cubicBezTo>
                    <a:pt x="29385" y="47624"/>
                    <a:pt x="29273" y="45571"/>
                    <a:pt x="29519" y="43839"/>
                  </a:cubicBezTo>
                  <a:cubicBezTo>
                    <a:pt x="29785" y="41967"/>
                    <a:pt x="30140" y="40113"/>
                    <a:pt x="30546" y="38267"/>
                  </a:cubicBezTo>
                  <a:cubicBezTo>
                    <a:pt x="31276" y="34953"/>
                    <a:pt x="32191" y="31560"/>
                    <a:pt x="33455" y="28386"/>
                  </a:cubicBezTo>
                  <a:cubicBezTo>
                    <a:pt x="33604" y="28200"/>
                    <a:pt x="33745" y="28010"/>
                    <a:pt x="33895" y="27824"/>
                  </a:cubicBezTo>
                  <a:cubicBezTo>
                    <a:pt x="34856" y="26625"/>
                    <a:pt x="35842" y="25414"/>
                    <a:pt x="36867" y="24242"/>
                  </a:cubicBezTo>
                  <a:cubicBezTo>
                    <a:pt x="37109" y="24085"/>
                    <a:pt x="37354" y="23934"/>
                    <a:pt x="37595" y="23775"/>
                  </a:cubicBezTo>
                  <a:cubicBezTo>
                    <a:pt x="40952" y="21557"/>
                    <a:pt x="44201" y="19182"/>
                    <a:pt x="47342" y="16652"/>
                  </a:cubicBezTo>
                  <a:lnTo>
                    <a:pt x="47342" y="16652"/>
                  </a:lnTo>
                  <a:cubicBezTo>
                    <a:pt x="45355" y="18907"/>
                    <a:pt x="43288" y="21095"/>
                    <a:pt x="41134" y="23191"/>
                  </a:cubicBezTo>
                  <a:cubicBezTo>
                    <a:pt x="39967" y="24328"/>
                    <a:pt x="38764" y="25425"/>
                    <a:pt x="37557" y="26521"/>
                  </a:cubicBezTo>
                  <a:cubicBezTo>
                    <a:pt x="36356" y="27613"/>
                    <a:pt x="35107" y="28658"/>
                    <a:pt x="34132" y="29960"/>
                  </a:cubicBezTo>
                  <a:cubicBezTo>
                    <a:pt x="33799" y="30404"/>
                    <a:pt x="34113" y="30902"/>
                    <a:pt x="34566" y="30902"/>
                  </a:cubicBezTo>
                  <a:cubicBezTo>
                    <a:pt x="34661" y="30902"/>
                    <a:pt x="34761" y="30881"/>
                    <a:pt x="34863" y="30833"/>
                  </a:cubicBezTo>
                  <a:cubicBezTo>
                    <a:pt x="37671" y="29505"/>
                    <a:pt x="40061" y="26979"/>
                    <a:pt x="42280" y="24800"/>
                  </a:cubicBezTo>
                  <a:lnTo>
                    <a:pt x="42280" y="24800"/>
                  </a:lnTo>
                  <a:cubicBezTo>
                    <a:pt x="41724" y="25851"/>
                    <a:pt x="41206" y="26921"/>
                    <a:pt x="40744" y="28012"/>
                  </a:cubicBezTo>
                  <a:cubicBezTo>
                    <a:pt x="39845" y="30130"/>
                    <a:pt x="39076" y="32300"/>
                    <a:pt x="38442" y="34511"/>
                  </a:cubicBezTo>
                  <a:cubicBezTo>
                    <a:pt x="37861" y="36538"/>
                    <a:pt x="36912" y="39113"/>
                    <a:pt x="37453" y="41226"/>
                  </a:cubicBezTo>
                  <a:cubicBezTo>
                    <a:pt x="37535" y="41550"/>
                    <a:pt x="37790" y="41693"/>
                    <a:pt x="38059" y="41693"/>
                  </a:cubicBezTo>
                  <a:cubicBezTo>
                    <a:pt x="38317" y="41693"/>
                    <a:pt x="38588" y="41561"/>
                    <a:pt x="38732" y="41330"/>
                  </a:cubicBezTo>
                  <a:cubicBezTo>
                    <a:pt x="39265" y="40480"/>
                    <a:pt x="39459" y="39409"/>
                    <a:pt x="39665" y="38438"/>
                  </a:cubicBezTo>
                  <a:cubicBezTo>
                    <a:pt x="39901" y="37327"/>
                    <a:pt x="40151" y="36220"/>
                    <a:pt x="40445" y="35123"/>
                  </a:cubicBezTo>
                  <a:cubicBezTo>
                    <a:pt x="41026" y="32955"/>
                    <a:pt x="41743" y="30827"/>
                    <a:pt x="42593" y="28750"/>
                  </a:cubicBezTo>
                  <a:cubicBezTo>
                    <a:pt x="43406" y="26760"/>
                    <a:pt x="44278" y="24803"/>
                    <a:pt x="45291" y="22906"/>
                  </a:cubicBezTo>
                  <a:cubicBezTo>
                    <a:pt x="45769" y="22011"/>
                    <a:pt x="46257" y="21091"/>
                    <a:pt x="46766" y="20180"/>
                  </a:cubicBezTo>
                  <a:cubicBezTo>
                    <a:pt x="47651" y="19215"/>
                    <a:pt x="48523" y="18237"/>
                    <a:pt x="49371" y="17237"/>
                  </a:cubicBezTo>
                  <a:cubicBezTo>
                    <a:pt x="51372" y="14875"/>
                    <a:pt x="53306" y="12415"/>
                    <a:pt x="55106" y="9861"/>
                  </a:cubicBezTo>
                  <a:lnTo>
                    <a:pt x="55106" y="9861"/>
                  </a:lnTo>
                  <a:cubicBezTo>
                    <a:pt x="54488" y="11194"/>
                    <a:pt x="53905" y="12546"/>
                    <a:pt x="53371" y="13929"/>
                  </a:cubicBezTo>
                  <a:cubicBezTo>
                    <a:pt x="52484" y="16225"/>
                    <a:pt x="51714" y="18564"/>
                    <a:pt x="51067" y="20938"/>
                  </a:cubicBezTo>
                  <a:cubicBezTo>
                    <a:pt x="50423" y="23297"/>
                    <a:pt x="49539" y="26042"/>
                    <a:pt x="49902" y="28505"/>
                  </a:cubicBezTo>
                  <a:cubicBezTo>
                    <a:pt x="49950" y="28831"/>
                    <a:pt x="50230" y="29042"/>
                    <a:pt x="50506" y="29042"/>
                  </a:cubicBezTo>
                  <a:cubicBezTo>
                    <a:pt x="50690" y="29042"/>
                    <a:pt x="50873" y="28949"/>
                    <a:pt x="50986" y="28736"/>
                  </a:cubicBezTo>
                  <a:cubicBezTo>
                    <a:pt x="52106" y="26621"/>
                    <a:pt x="52377" y="24026"/>
                    <a:pt x="52987" y="21731"/>
                  </a:cubicBezTo>
                  <a:cubicBezTo>
                    <a:pt x="53628" y="19315"/>
                    <a:pt x="54349" y="16926"/>
                    <a:pt x="55174" y="14566"/>
                  </a:cubicBezTo>
                  <a:cubicBezTo>
                    <a:pt x="56831" y="9831"/>
                    <a:pt x="58905" y="5143"/>
                    <a:pt x="61415" y="796"/>
                  </a:cubicBezTo>
                  <a:cubicBezTo>
                    <a:pt x="61667" y="360"/>
                    <a:pt x="61295" y="0"/>
                    <a:pt x="609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3" name="Google Shape;1083;p32"/>
          <p:cNvGrpSpPr/>
          <p:nvPr/>
        </p:nvGrpSpPr>
        <p:grpSpPr>
          <a:xfrm rot="4896951">
            <a:off x="8722788" y="538637"/>
            <a:ext cx="645323" cy="746585"/>
            <a:chOff x="-3084600" y="2098313"/>
            <a:chExt cx="1385775" cy="1603225"/>
          </a:xfrm>
        </p:grpSpPr>
        <p:sp>
          <p:nvSpPr>
            <p:cNvPr id="1084" name="Google Shape;1084;p32"/>
            <p:cNvSpPr/>
            <p:nvPr/>
          </p:nvSpPr>
          <p:spPr>
            <a:xfrm>
              <a:off x="-2377075" y="2289813"/>
              <a:ext cx="595225" cy="1396450"/>
            </a:xfrm>
            <a:custGeom>
              <a:avLst/>
              <a:gdLst/>
              <a:ahLst/>
              <a:cxnLst/>
              <a:rect l="l" t="t" r="r" b="b"/>
              <a:pathLst>
                <a:path w="23809" h="55858" extrusionOk="0">
                  <a:moveTo>
                    <a:pt x="18714" y="0"/>
                  </a:moveTo>
                  <a:cubicBezTo>
                    <a:pt x="16862" y="0"/>
                    <a:pt x="14780" y="1663"/>
                    <a:pt x="13433" y="2541"/>
                  </a:cubicBezTo>
                  <a:cubicBezTo>
                    <a:pt x="10840" y="4228"/>
                    <a:pt x="8470" y="6235"/>
                    <a:pt x="6383" y="8519"/>
                  </a:cubicBezTo>
                  <a:cubicBezTo>
                    <a:pt x="4919" y="10121"/>
                    <a:pt x="3543" y="11996"/>
                    <a:pt x="3401" y="14162"/>
                  </a:cubicBezTo>
                  <a:cubicBezTo>
                    <a:pt x="4714" y="14012"/>
                    <a:pt x="5982" y="13586"/>
                    <a:pt x="7121" y="12914"/>
                  </a:cubicBezTo>
                  <a:lnTo>
                    <a:pt x="7121" y="12914"/>
                  </a:lnTo>
                  <a:cubicBezTo>
                    <a:pt x="4012" y="16573"/>
                    <a:pt x="1002" y="20659"/>
                    <a:pt x="415" y="25425"/>
                  </a:cubicBezTo>
                  <a:cubicBezTo>
                    <a:pt x="354" y="25915"/>
                    <a:pt x="350" y="26489"/>
                    <a:pt x="724" y="26811"/>
                  </a:cubicBezTo>
                  <a:cubicBezTo>
                    <a:pt x="894" y="26957"/>
                    <a:pt x="1073" y="27016"/>
                    <a:pt x="1261" y="27016"/>
                  </a:cubicBezTo>
                  <a:cubicBezTo>
                    <a:pt x="1977" y="27016"/>
                    <a:pt x="2811" y="26161"/>
                    <a:pt x="3648" y="25999"/>
                  </a:cubicBezTo>
                  <a:lnTo>
                    <a:pt x="3648" y="25999"/>
                  </a:lnTo>
                  <a:cubicBezTo>
                    <a:pt x="1893" y="28926"/>
                    <a:pt x="700" y="32154"/>
                    <a:pt x="129" y="35519"/>
                  </a:cubicBezTo>
                  <a:cubicBezTo>
                    <a:pt x="48" y="35993"/>
                    <a:pt x="1" y="36538"/>
                    <a:pt x="319" y="36896"/>
                  </a:cubicBezTo>
                  <a:cubicBezTo>
                    <a:pt x="497" y="37096"/>
                    <a:pt x="712" y="37179"/>
                    <a:pt x="944" y="37179"/>
                  </a:cubicBezTo>
                  <a:cubicBezTo>
                    <a:pt x="1552" y="37179"/>
                    <a:pt x="2270" y="36605"/>
                    <a:pt x="2702" y="36052"/>
                  </a:cubicBezTo>
                  <a:lnTo>
                    <a:pt x="2702" y="36052"/>
                  </a:lnTo>
                  <a:cubicBezTo>
                    <a:pt x="800" y="41544"/>
                    <a:pt x="693" y="47640"/>
                    <a:pt x="2400" y="53195"/>
                  </a:cubicBezTo>
                  <a:cubicBezTo>
                    <a:pt x="2732" y="54276"/>
                    <a:pt x="3243" y="55456"/>
                    <a:pt x="4299" y="55858"/>
                  </a:cubicBezTo>
                  <a:cubicBezTo>
                    <a:pt x="5423" y="50339"/>
                    <a:pt x="6778" y="44872"/>
                    <a:pt x="8362" y="39461"/>
                  </a:cubicBezTo>
                  <a:lnTo>
                    <a:pt x="9987" y="42391"/>
                  </a:lnTo>
                  <a:cubicBezTo>
                    <a:pt x="10171" y="42725"/>
                    <a:pt x="10379" y="43080"/>
                    <a:pt x="10729" y="43231"/>
                  </a:cubicBezTo>
                  <a:cubicBezTo>
                    <a:pt x="10849" y="43283"/>
                    <a:pt x="10967" y="43307"/>
                    <a:pt x="11081" y="43307"/>
                  </a:cubicBezTo>
                  <a:cubicBezTo>
                    <a:pt x="11809" y="43307"/>
                    <a:pt x="12398" y="42337"/>
                    <a:pt x="12612" y="41530"/>
                  </a:cubicBezTo>
                  <a:cubicBezTo>
                    <a:pt x="13694" y="37445"/>
                    <a:pt x="13780" y="33172"/>
                    <a:pt x="13860" y="28946"/>
                  </a:cubicBezTo>
                  <a:lnTo>
                    <a:pt x="15657" y="31191"/>
                  </a:lnTo>
                  <a:cubicBezTo>
                    <a:pt x="15856" y="31442"/>
                    <a:pt x="16076" y="31705"/>
                    <a:pt x="16384" y="31795"/>
                  </a:cubicBezTo>
                  <a:cubicBezTo>
                    <a:pt x="16463" y="31818"/>
                    <a:pt x="16540" y="31829"/>
                    <a:pt x="16614" y="31829"/>
                  </a:cubicBezTo>
                  <a:cubicBezTo>
                    <a:pt x="17321" y="31829"/>
                    <a:pt x="17770" y="30834"/>
                    <a:pt x="17881" y="30050"/>
                  </a:cubicBezTo>
                  <a:cubicBezTo>
                    <a:pt x="18437" y="26117"/>
                    <a:pt x="18304" y="22122"/>
                    <a:pt x="18170" y="18151"/>
                  </a:cubicBezTo>
                  <a:lnTo>
                    <a:pt x="18170" y="18151"/>
                  </a:lnTo>
                  <a:cubicBezTo>
                    <a:pt x="18473" y="19038"/>
                    <a:pt x="19364" y="19462"/>
                    <a:pt x="20305" y="19462"/>
                  </a:cubicBezTo>
                  <a:cubicBezTo>
                    <a:pt x="21078" y="19462"/>
                    <a:pt x="21884" y="19176"/>
                    <a:pt x="22424" y="18625"/>
                  </a:cubicBezTo>
                  <a:cubicBezTo>
                    <a:pt x="23621" y="17406"/>
                    <a:pt x="23808" y="15536"/>
                    <a:pt x="23796" y="13828"/>
                  </a:cubicBezTo>
                  <a:cubicBezTo>
                    <a:pt x="23770" y="10466"/>
                    <a:pt x="23498" y="2112"/>
                    <a:pt x="19916" y="280"/>
                  </a:cubicBezTo>
                  <a:cubicBezTo>
                    <a:pt x="19534" y="84"/>
                    <a:pt x="19130" y="0"/>
                    <a:pt x="18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-2321050" y="2123688"/>
              <a:ext cx="615775" cy="1423200"/>
            </a:xfrm>
            <a:custGeom>
              <a:avLst/>
              <a:gdLst/>
              <a:ahLst/>
              <a:cxnLst/>
              <a:rect l="l" t="t" r="r" b="b"/>
              <a:pathLst>
                <a:path w="24631" h="56928" extrusionOk="0">
                  <a:moveTo>
                    <a:pt x="23600" y="0"/>
                  </a:moveTo>
                  <a:cubicBezTo>
                    <a:pt x="23445" y="0"/>
                    <a:pt x="23283" y="65"/>
                    <a:pt x="23134" y="218"/>
                  </a:cubicBezTo>
                  <a:cubicBezTo>
                    <a:pt x="19986" y="3460"/>
                    <a:pt x="17206" y="7030"/>
                    <a:pt x="14798" y="10853"/>
                  </a:cubicBezTo>
                  <a:cubicBezTo>
                    <a:pt x="14763" y="10910"/>
                    <a:pt x="14732" y="10967"/>
                    <a:pt x="14696" y="11023"/>
                  </a:cubicBezTo>
                  <a:cubicBezTo>
                    <a:pt x="11599" y="13688"/>
                    <a:pt x="8187" y="16023"/>
                    <a:pt x="4579" y="17924"/>
                  </a:cubicBezTo>
                  <a:cubicBezTo>
                    <a:pt x="4504" y="17963"/>
                    <a:pt x="4539" y="18070"/>
                    <a:pt x="4608" y="18070"/>
                  </a:cubicBezTo>
                  <a:cubicBezTo>
                    <a:pt x="4618" y="18070"/>
                    <a:pt x="4629" y="18068"/>
                    <a:pt x="4641" y="18062"/>
                  </a:cubicBezTo>
                  <a:cubicBezTo>
                    <a:pt x="7805" y="16551"/>
                    <a:pt x="10828" y="14764"/>
                    <a:pt x="13675" y="12718"/>
                  </a:cubicBezTo>
                  <a:lnTo>
                    <a:pt x="13675" y="12718"/>
                  </a:lnTo>
                  <a:cubicBezTo>
                    <a:pt x="11903" y="15720"/>
                    <a:pt x="10341" y="18841"/>
                    <a:pt x="8966" y="22041"/>
                  </a:cubicBezTo>
                  <a:cubicBezTo>
                    <a:pt x="8379" y="22779"/>
                    <a:pt x="7771" y="23498"/>
                    <a:pt x="7142" y="24201"/>
                  </a:cubicBezTo>
                  <a:cubicBezTo>
                    <a:pt x="5726" y="25781"/>
                    <a:pt x="4207" y="27278"/>
                    <a:pt x="2620" y="28685"/>
                  </a:cubicBezTo>
                  <a:cubicBezTo>
                    <a:pt x="2549" y="28748"/>
                    <a:pt x="2607" y="28846"/>
                    <a:pt x="2680" y="28846"/>
                  </a:cubicBezTo>
                  <a:cubicBezTo>
                    <a:pt x="2698" y="28846"/>
                    <a:pt x="2717" y="28840"/>
                    <a:pt x="2735" y="28826"/>
                  </a:cubicBezTo>
                  <a:cubicBezTo>
                    <a:pt x="4185" y="27700"/>
                    <a:pt x="5568" y="26507"/>
                    <a:pt x="6879" y="25223"/>
                  </a:cubicBezTo>
                  <a:cubicBezTo>
                    <a:pt x="7337" y="24772"/>
                    <a:pt x="7778" y="24305"/>
                    <a:pt x="8220" y="23839"/>
                  </a:cubicBezTo>
                  <a:lnTo>
                    <a:pt x="8220" y="23839"/>
                  </a:lnTo>
                  <a:cubicBezTo>
                    <a:pt x="7217" y="26335"/>
                    <a:pt x="6322" y="28867"/>
                    <a:pt x="5536" y="31436"/>
                  </a:cubicBezTo>
                  <a:cubicBezTo>
                    <a:pt x="3752" y="33668"/>
                    <a:pt x="1969" y="35903"/>
                    <a:pt x="187" y="38138"/>
                  </a:cubicBezTo>
                  <a:cubicBezTo>
                    <a:pt x="102" y="38246"/>
                    <a:pt x="204" y="38360"/>
                    <a:pt x="313" y="38360"/>
                  </a:cubicBezTo>
                  <a:cubicBezTo>
                    <a:pt x="353" y="38360"/>
                    <a:pt x="395" y="38344"/>
                    <a:pt x="428" y="38305"/>
                  </a:cubicBezTo>
                  <a:cubicBezTo>
                    <a:pt x="2008" y="36428"/>
                    <a:pt x="3587" y="34550"/>
                    <a:pt x="5164" y="32671"/>
                  </a:cubicBezTo>
                  <a:lnTo>
                    <a:pt x="5164" y="32671"/>
                  </a:lnTo>
                  <a:cubicBezTo>
                    <a:pt x="5133" y="32779"/>
                    <a:pt x="5098" y="32885"/>
                    <a:pt x="5068" y="32992"/>
                  </a:cubicBezTo>
                  <a:cubicBezTo>
                    <a:pt x="4072" y="36466"/>
                    <a:pt x="3214" y="40003"/>
                    <a:pt x="2522" y="43572"/>
                  </a:cubicBezTo>
                  <a:cubicBezTo>
                    <a:pt x="2448" y="43682"/>
                    <a:pt x="2373" y="43792"/>
                    <a:pt x="2298" y="43901"/>
                  </a:cubicBezTo>
                  <a:cubicBezTo>
                    <a:pt x="2091" y="44197"/>
                    <a:pt x="1847" y="44470"/>
                    <a:pt x="1611" y="44744"/>
                  </a:cubicBezTo>
                  <a:cubicBezTo>
                    <a:pt x="1103" y="45335"/>
                    <a:pt x="581" y="45918"/>
                    <a:pt x="42" y="46480"/>
                  </a:cubicBezTo>
                  <a:cubicBezTo>
                    <a:pt x="0" y="46525"/>
                    <a:pt x="39" y="46592"/>
                    <a:pt x="83" y="46592"/>
                  </a:cubicBezTo>
                  <a:cubicBezTo>
                    <a:pt x="95" y="46592"/>
                    <a:pt x="108" y="46587"/>
                    <a:pt x="119" y="46575"/>
                  </a:cubicBezTo>
                  <a:cubicBezTo>
                    <a:pt x="642" y="46022"/>
                    <a:pt x="1145" y="45454"/>
                    <a:pt x="1616" y="44857"/>
                  </a:cubicBezTo>
                  <a:cubicBezTo>
                    <a:pt x="1858" y="44550"/>
                    <a:pt x="2084" y="44226"/>
                    <a:pt x="2336" y="43927"/>
                  </a:cubicBezTo>
                  <a:cubicBezTo>
                    <a:pt x="2387" y="43867"/>
                    <a:pt x="2437" y="43806"/>
                    <a:pt x="2488" y="43744"/>
                  </a:cubicBezTo>
                  <a:lnTo>
                    <a:pt x="2488" y="43744"/>
                  </a:lnTo>
                  <a:cubicBezTo>
                    <a:pt x="1659" y="48052"/>
                    <a:pt x="1076" y="52404"/>
                    <a:pt x="838" y="56762"/>
                  </a:cubicBezTo>
                  <a:cubicBezTo>
                    <a:pt x="832" y="56870"/>
                    <a:pt x="913" y="56927"/>
                    <a:pt x="994" y="56927"/>
                  </a:cubicBezTo>
                  <a:cubicBezTo>
                    <a:pt x="1065" y="56927"/>
                    <a:pt x="1136" y="56883"/>
                    <a:pt x="1150" y="56790"/>
                  </a:cubicBezTo>
                  <a:cubicBezTo>
                    <a:pt x="1770" y="52779"/>
                    <a:pt x="2354" y="48757"/>
                    <a:pt x="3128" y="44772"/>
                  </a:cubicBezTo>
                  <a:cubicBezTo>
                    <a:pt x="3154" y="44930"/>
                    <a:pt x="3172" y="45090"/>
                    <a:pt x="3203" y="45247"/>
                  </a:cubicBezTo>
                  <a:cubicBezTo>
                    <a:pt x="3361" y="46055"/>
                    <a:pt x="3581" y="46849"/>
                    <a:pt x="3861" y="47624"/>
                  </a:cubicBezTo>
                  <a:cubicBezTo>
                    <a:pt x="3890" y="47707"/>
                    <a:pt x="3951" y="47742"/>
                    <a:pt x="4016" y="47742"/>
                  </a:cubicBezTo>
                  <a:cubicBezTo>
                    <a:pt x="4138" y="47742"/>
                    <a:pt x="4271" y="47616"/>
                    <a:pt x="4220" y="47462"/>
                  </a:cubicBezTo>
                  <a:cubicBezTo>
                    <a:pt x="3966" y="46701"/>
                    <a:pt x="3763" y="45925"/>
                    <a:pt x="3612" y="45137"/>
                  </a:cubicBezTo>
                  <a:cubicBezTo>
                    <a:pt x="3537" y="44741"/>
                    <a:pt x="3476" y="44344"/>
                    <a:pt x="3429" y="43944"/>
                  </a:cubicBezTo>
                  <a:cubicBezTo>
                    <a:pt x="3410" y="43770"/>
                    <a:pt x="3403" y="43587"/>
                    <a:pt x="3393" y="43404"/>
                  </a:cubicBezTo>
                  <a:cubicBezTo>
                    <a:pt x="4095" y="40009"/>
                    <a:pt x="4964" y="36643"/>
                    <a:pt x="6002" y="33333"/>
                  </a:cubicBezTo>
                  <a:cubicBezTo>
                    <a:pt x="6221" y="34760"/>
                    <a:pt x="6429" y="36188"/>
                    <a:pt x="6613" y="37620"/>
                  </a:cubicBezTo>
                  <a:cubicBezTo>
                    <a:pt x="6878" y="39700"/>
                    <a:pt x="7015" y="41814"/>
                    <a:pt x="7372" y="43879"/>
                  </a:cubicBezTo>
                  <a:cubicBezTo>
                    <a:pt x="7388" y="43977"/>
                    <a:pt x="7475" y="44027"/>
                    <a:pt x="7559" y="44027"/>
                  </a:cubicBezTo>
                  <a:cubicBezTo>
                    <a:pt x="7646" y="44027"/>
                    <a:pt x="7731" y="43974"/>
                    <a:pt x="7732" y="43867"/>
                  </a:cubicBezTo>
                  <a:cubicBezTo>
                    <a:pt x="7767" y="41789"/>
                    <a:pt x="7485" y="39680"/>
                    <a:pt x="7224" y="37622"/>
                  </a:cubicBezTo>
                  <a:cubicBezTo>
                    <a:pt x="6993" y="35801"/>
                    <a:pt x="6697" y="33993"/>
                    <a:pt x="6368" y="32189"/>
                  </a:cubicBezTo>
                  <a:cubicBezTo>
                    <a:pt x="7483" y="28776"/>
                    <a:pt x="8779" y="25425"/>
                    <a:pt x="10278" y="22172"/>
                  </a:cubicBezTo>
                  <a:lnTo>
                    <a:pt x="10278" y="22172"/>
                  </a:lnTo>
                  <a:cubicBezTo>
                    <a:pt x="10279" y="22414"/>
                    <a:pt x="10262" y="22666"/>
                    <a:pt x="10274" y="22870"/>
                  </a:cubicBezTo>
                  <a:cubicBezTo>
                    <a:pt x="10302" y="23323"/>
                    <a:pt x="10337" y="23774"/>
                    <a:pt x="10379" y="24226"/>
                  </a:cubicBezTo>
                  <a:cubicBezTo>
                    <a:pt x="10456" y="25066"/>
                    <a:pt x="10534" y="25906"/>
                    <a:pt x="10643" y="26742"/>
                  </a:cubicBezTo>
                  <a:cubicBezTo>
                    <a:pt x="10863" y="28416"/>
                    <a:pt x="11173" y="30077"/>
                    <a:pt x="11573" y="31717"/>
                  </a:cubicBezTo>
                  <a:cubicBezTo>
                    <a:pt x="11602" y="31836"/>
                    <a:pt x="11699" y="31889"/>
                    <a:pt x="11795" y="31889"/>
                  </a:cubicBezTo>
                  <a:cubicBezTo>
                    <a:pt x="11918" y="31889"/>
                    <a:pt x="12038" y="31800"/>
                    <a:pt x="12002" y="31646"/>
                  </a:cubicBezTo>
                  <a:cubicBezTo>
                    <a:pt x="11557" y="29749"/>
                    <a:pt x="11232" y="27826"/>
                    <a:pt x="11028" y="25889"/>
                  </a:cubicBezTo>
                  <a:cubicBezTo>
                    <a:pt x="10930" y="24943"/>
                    <a:pt x="10870" y="23994"/>
                    <a:pt x="10848" y="23042"/>
                  </a:cubicBezTo>
                  <a:cubicBezTo>
                    <a:pt x="10837" y="22524"/>
                    <a:pt x="10856" y="22006"/>
                    <a:pt x="10841" y="21488"/>
                  </a:cubicBezTo>
                  <a:cubicBezTo>
                    <a:pt x="10836" y="21364"/>
                    <a:pt x="10820" y="21226"/>
                    <a:pt x="10777" y="21103"/>
                  </a:cubicBezTo>
                  <a:cubicBezTo>
                    <a:pt x="12240" y="18036"/>
                    <a:pt x="13880" y="15057"/>
                    <a:pt x="15711" y="12199"/>
                  </a:cubicBezTo>
                  <a:lnTo>
                    <a:pt x="15711" y="12199"/>
                  </a:lnTo>
                  <a:cubicBezTo>
                    <a:pt x="15523" y="15532"/>
                    <a:pt x="15741" y="18913"/>
                    <a:pt x="16288" y="22188"/>
                  </a:cubicBezTo>
                  <a:cubicBezTo>
                    <a:pt x="16309" y="22311"/>
                    <a:pt x="16395" y="22365"/>
                    <a:pt x="16485" y="22365"/>
                  </a:cubicBezTo>
                  <a:cubicBezTo>
                    <a:pt x="16603" y="22365"/>
                    <a:pt x="16726" y="22272"/>
                    <a:pt x="16717" y="22118"/>
                  </a:cubicBezTo>
                  <a:cubicBezTo>
                    <a:pt x="16479" y="18289"/>
                    <a:pt x="16524" y="14486"/>
                    <a:pt x="16707" y="10660"/>
                  </a:cubicBezTo>
                  <a:cubicBezTo>
                    <a:pt x="18912" y="7392"/>
                    <a:pt x="21373" y="4288"/>
                    <a:pt x="24110" y="1393"/>
                  </a:cubicBezTo>
                  <a:cubicBezTo>
                    <a:pt x="24630" y="843"/>
                    <a:pt x="24159" y="0"/>
                    <a:pt x="23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-3084600" y="2207838"/>
              <a:ext cx="1195325" cy="1493700"/>
            </a:xfrm>
            <a:custGeom>
              <a:avLst/>
              <a:gdLst/>
              <a:ahLst/>
              <a:cxnLst/>
              <a:rect l="l" t="t" r="r" b="b"/>
              <a:pathLst>
                <a:path w="47813" h="59748" extrusionOk="0">
                  <a:moveTo>
                    <a:pt x="41156" y="1"/>
                  </a:moveTo>
                  <a:cubicBezTo>
                    <a:pt x="39284" y="1"/>
                    <a:pt x="37194" y="633"/>
                    <a:pt x="35750" y="949"/>
                  </a:cubicBezTo>
                  <a:cubicBezTo>
                    <a:pt x="31943" y="1779"/>
                    <a:pt x="28239" y="3089"/>
                    <a:pt x="24762" y="4849"/>
                  </a:cubicBezTo>
                  <a:cubicBezTo>
                    <a:pt x="22321" y="6084"/>
                    <a:pt x="19858" y="7681"/>
                    <a:pt x="18723" y="10170"/>
                  </a:cubicBezTo>
                  <a:cubicBezTo>
                    <a:pt x="19681" y="10413"/>
                    <a:pt x="20663" y="10536"/>
                    <a:pt x="21646" y="10536"/>
                  </a:cubicBezTo>
                  <a:cubicBezTo>
                    <a:pt x="22322" y="10536"/>
                    <a:pt x="22999" y="10478"/>
                    <a:pt x="23669" y="10362"/>
                  </a:cubicBezTo>
                  <a:lnTo>
                    <a:pt x="23669" y="10362"/>
                  </a:lnTo>
                  <a:cubicBezTo>
                    <a:pt x="18365" y="13287"/>
                    <a:pt x="12988" y="16761"/>
                    <a:pt x="10165" y="22120"/>
                  </a:cubicBezTo>
                  <a:cubicBezTo>
                    <a:pt x="9874" y="22671"/>
                    <a:pt x="9615" y="23345"/>
                    <a:pt x="9912" y="23893"/>
                  </a:cubicBezTo>
                  <a:cubicBezTo>
                    <a:pt x="10152" y="24336"/>
                    <a:pt x="10556" y="24466"/>
                    <a:pt x="11037" y="24466"/>
                  </a:cubicBezTo>
                  <a:cubicBezTo>
                    <a:pt x="11716" y="24466"/>
                    <a:pt x="12550" y="24207"/>
                    <a:pt x="13295" y="24207"/>
                  </a:cubicBezTo>
                  <a:cubicBezTo>
                    <a:pt x="13441" y="24207"/>
                    <a:pt x="13584" y="24217"/>
                    <a:pt x="13722" y="24241"/>
                  </a:cubicBezTo>
                  <a:cubicBezTo>
                    <a:pt x="10344" y="26909"/>
                    <a:pt x="7493" y="30183"/>
                    <a:pt x="5315" y="33897"/>
                  </a:cubicBezTo>
                  <a:cubicBezTo>
                    <a:pt x="5010" y="34419"/>
                    <a:pt x="4708" y="35040"/>
                    <a:pt x="4925" y="35606"/>
                  </a:cubicBezTo>
                  <a:cubicBezTo>
                    <a:pt x="5121" y="36119"/>
                    <a:pt x="5575" y="36313"/>
                    <a:pt x="6109" y="36313"/>
                  </a:cubicBezTo>
                  <a:cubicBezTo>
                    <a:pt x="6763" y="36313"/>
                    <a:pt x="7538" y="36024"/>
                    <a:pt x="8112" y="35675"/>
                  </a:cubicBezTo>
                  <a:lnTo>
                    <a:pt x="8112" y="35675"/>
                  </a:lnTo>
                  <a:cubicBezTo>
                    <a:pt x="3414" y="41302"/>
                    <a:pt x="562" y="48444"/>
                    <a:pt x="91" y="55759"/>
                  </a:cubicBezTo>
                  <a:cubicBezTo>
                    <a:pt x="1" y="57181"/>
                    <a:pt x="75" y="58801"/>
                    <a:pt x="1141" y="59747"/>
                  </a:cubicBezTo>
                  <a:cubicBezTo>
                    <a:pt x="4934" y="53740"/>
                    <a:pt x="8976" y="47899"/>
                    <a:pt x="13265" y="42225"/>
                  </a:cubicBezTo>
                  <a:cubicBezTo>
                    <a:pt x="13467" y="43619"/>
                    <a:pt x="13668" y="45013"/>
                    <a:pt x="13870" y="46408"/>
                  </a:cubicBezTo>
                  <a:cubicBezTo>
                    <a:pt x="13938" y="46883"/>
                    <a:pt x="14025" y="47395"/>
                    <a:pt x="14369" y="47729"/>
                  </a:cubicBezTo>
                  <a:cubicBezTo>
                    <a:pt x="14598" y="47952"/>
                    <a:pt x="14863" y="48046"/>
                    <a:pt x="15142" y="48046"/>
                  </a:cubicBezTo>
                  <a:cubicBezTo>
                    <a:pt x="15928" y="48046"/>
                    <a:pt x="16827" y="47297"/>
                    <a:pt x="17350" y="46565"/>
                  </a:cubicBezTo>
                  <a:cubicBezTo>
                    <a:pt x="20454" y="42232"/>
                    <a:pt x="22465" y="37230"/>
                    <a:pt x="24448" y="32282"/>
                  </a:cubicBezTo>
                  <a:cubicBezTo>
                    <a:pt x="24820" y="33432"/>
                    <a:pt x="25191" y="34583"/>
                    <a:pt x="25563" y="35733"/>
                  </a:cubicBezTo>
                  <a:cubicBezTo>
                    <a:pt x="25688" y="36117"/>
                    <a:pt x="25829" y="36527"/>
                    <a:pt x="26152" y="36770"/>
                  </a:cubicBezTo>
                  <a:cubicBezTo>
                    <a:pt x="26341" y="36912"/>
                    <a:pt x="26541" y="36974"/>
                    <a:pt x="26745" y="36974"/>
                  </a:cubicBezTo>
                  <a:cubicBezTo>
                    <a:pt x="27492" y="36974"/>
                    <a:pt x="28281" y="36142"/>
                    <a:pt x="28699" y="35382"/>
                  </a:cubicBezTo>
                  <a:cubicBezTo>
                    <a:pt x="31112" y="30991"/>
                    <a:pt x="32742" y="26221"/>
                    <a:pt x="34358" y="21478"/>
                  </a:cubicBezTo>
                  <a:lnTo>
                    <a:pt x="34358" y="21478"/>
                  </a:lnTo>
                  <a:cubicBezTo>
                    <a:pt x="34302" y="23140"/>
                    <a:pt x="36030" y="24241"/>
                    <a:pt x="37720" y="24241"/>
                  </a:cubicBezTo>
                  <a:cubicBezTo>
                    <a:pt x="38220" y="24241"/>
                    <a:pt x="38716" y="24145"/>
                    <a:pt x="39162" y="23938"/>
                  </a:cubicBezTo>
                  <a:cubicBezTo>
                    <a:pt x="41119" y="23034"/>
                    <a:pt x="42177" y="20913"/>
                    <a:pt x="42925" y="18893"/>
                  </a:cubicBezTo>
                  <a:cubicBezTo>
                    <a:pt x="44399" y="14916"/>
                    <a:pt x="47812" y="4943"/>
                    <a:pt x="44408" y="1180"/>
                  </a:cubicBezTo>
                  <a:cubicBezTo>
                    <a:pt x="43606" y="294"/>
                    <a:pt x="42432" y="1"/>
                    <a:pt x="41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-3029625" y="2098313"/>
              <a:ext cx="1330800" cy="1427325"/>
            </a:xfrm>
            <a:custGeom>
              <a:avLst/>
              <a:gdLst/>
              <a:ahLst/>
              <a:cxnLst/>
              <a:rect l="l" t="t" r="r" b="b"/>
              <a:pathLst>
                <a:path w="53232" h="57093" extrusionOk="0">
                  <a:moveTo>
                    <a:pt x="52038" y="0"/>
                  </a:moveTo>
                  <a:cubicBezTo>
                    <a:pt x="51916" y="0"/>
                    <a:pt x="51784" y="30"/>
                    <a:pt x="51644" y="95"/>
                  </a:cubicBezTo>
                  <a:cubicBezTo>
                    <a:pt x="46481" y="2511"/>
                    <a:pt x="41607" y="5478"/>
                    <a:pt x="37058" y="8911"/>
                  </a:cubicBezTo>
                  <a:cubicBezTo>
                    <a:pt x="36992" y="8961"/>
                    <a:pt x="36928" y="9015"/>
                    <a:pt x="36863" y="9065"/>
                  </a:cubicBezTo>
                  <a:cubicBezTo>
                    <a:pt x="32019" y="10823"/>
                    <a:pt x="26950" y="12052"/>
                    <a:pt x="21844" y="12680"/>
                  </a:cubicBezTo>
                  <a:cubicBezTo>
                    <a:pt x="21726" y="12696"/>
                    <a:pt x="21731" y="12873"/>
                    <a:pt x="21846" y="12873"/>
                  </a:cubicBezTo>
                  <a:cubicBezTo>
                    <a:pt x="21849" y="12873"/>
                    <a:pt x="21852" y="12872"/>
                    <a:pt x="21856" y="12872"/>
                  </a:cubicBezTo>
                  <a:cubicBezTo>
                    <a:pt x="26282" y="12502"/>
                    <a:pt x="30631" y="11748"/>
                    <a:pt x="34901" y="10608"/>
                  </a:cubicBezTo>
                  <a:lnTo>
                    <a:pt x="34901" y="10608"/>
                  </a:lnTo>
                  <a:cubicBezTo>
                    <a:pt x="31468" y="13357"/>
                    <a:pt x="28232" y="16338"/>
                    <a:pt x="25178" y="19497"/>
                  </a:cubicBezTo>
                  <a:cubicBezTo>
                    <a:pt x="24156" y="20105"/>
                    <a:pt x="23118" y="20683"/>
                    <a:pt x="22062" y="21229"/>
                  </a:cubicBezTo>
                  <a:cubicBezTo>
                    <a:pt x="19685" y="22459"/>
                    <a:pt x="17224" y="23546"/>
                    <a:pt x="14722" y="24496"/>
                  </a:cubicBezTo>
                  <a:cubicBezTo>
                    <a:pt x="14598" y="24544"/>
                    <a:pt x="14644" y="24719"/>
                    <a:pt x="14759" y="24719"/>
                  </a:cubicBezTo>
                  <a:cubicBezTo>
                    <a:pt x="14771" y="24719"/>
                    <a:pt x="14784" y="24717"/>
                    <a:pt x="14797" y="24713"/>
                  </a:cubicBezTo>
                  <a:cubicBezTo>
                    <a:pt x="17009" y="24036"/>
                    <a:pt x="19175" y="23246"/>
                    <a:pt x="21295" y="22317"/>
                  </a:cubicBezTo>
                  <a:cubicBezTo>
                    <a:pt x="22037" y="21992"/>
                    <a:pt x="22766" y="21637"/>
                    <a:pt x="23496" y="21285"/>
                  </a:cubicBezTo>
                  <a:lnTo>
                    <a:pt x="23496" y="21285"/>
                  </a:lnTo>
                  <a:cubicBezTo>
                    <a:pt x="21198" y="23780"/>
                    <a:pt x="19010" y="26366"/>
                    <a:pt x="16934" y="29044"/>
                  </a:cubicBezTo>
                  <a:cubicBezTo>
                    <a:pt x="13832" y="30880"/>
                    <a:pt x="10730" y="32718"/>
                    <a:pt x="7630" y="34556"/>
                  </a:cubicBezTo>
                  <a:cubicBezTo>
                    <a:pt x="7456" y="34660"/>
                    <a:pt x="7578" y="34887"/>
                    <a:pt x="7744" y="34887"/>
                  </a:cubicBezTo>
                  <a:cubicBezTo>
                    <a:pt x="7774" y="34887"/>
                    <a:pt x="7807" y="34879"/>
                    <a:pt x="7839" y="34862"/>
                  </a:cubicBezTo>
                  <a:cubicBezTo>
                    <a:pt x="10541" y="33355"/>
                    <a:pt x="13243" y="31846"/>
                    <a:pt x="15943" y="30335"/>
                  </a:cubicBezTo>
                  <a:lnTo>
                    <a:pt x="15943" y="30335"/>
                  </a:lnTo>
                  <a:cubicBezTo>
                    <a:pt x="15859" y="30448"/>
                    <a:pt x="15771" y="30556"/>
                    <a:pt x="15685" y="30670"/>
                  </a:cubicBezTo>
                  <a:cubicBezTo>
                    <a:pt x="12958" y="34323"/>
                    <a:pt x="10365" y="38109"/>
                    <a:pt x="7953" y="42009"/>
                  </a:cubicBezTo>
                  <a:cubicBezTo>
                    <a:pt x="7816" y="42106"/>
                    <a:pt x="7680" y="42202"/>
                    <a:pt x="7542" y="42296"/>
                  </a:cubicBezTo>
                  <a:cubicBezTo>
                    <a:pt x="7165" y="42554"/>
                    <a:pt x="6755" y="42767"/>
                    <a:pt x="6355" y="42985"/>
                  </a:cubicBezTo>
                  <a:cubicBezTo>
                    <a:pt x="5491" y="43455"/>
                    <a:pt x="4615" y="43908"/>
                    <a:pt x="3728" y="44332"/>
                  </a:cubicBezTo>
                  <a:cubicBezTo>
                    <a:pt x="3650" y="44368"/>
                    <a:pt x="3679" y="44484"/>
                    <a:pt x="3747" y="44484"/>
                  </a:cubicBezTo>
                  <a:cubicBezTo>
                    <a:pt x="3756" y="44484"/>
                    <a:pt x="3767" y="44482"/>
                    <a:pt x="3778" y="44477"/>
                  </a:cubicBezTo>
                  <a:cubicBezTo>
                    <a:pt x="4640" y="44058"/>
                    <a:pt x="5487" y="43614"/>
                    <a:pt x="6310" y="43120"/>
                  </a:cubicBezTo>
                  <a:cubicBezTo>
                    <a:pt x="6733" y="42866"/>
                    <a:pt x="7143" y="42586"/>
                    <a:pt x="7575" y="42345"/>
                  </a:cubicBezTo>
                  <a:cubicBezTo>
                    <a:pt x="7662" y="42298"/>
                    <a:pt x="7748" y="42247"/>
                    <a:pt x="7834" y="42198"/>
                  </a:cubicBezTo>
                  <a:lnTo>
                    <a:pt x="7834" y="42198"/>
                  </a:lnTo>
                  <a:cubicBezTo>
                    <a:pt x="4932" y="46907"/>
                    <a:pt x="2298" y="51780"/>
                    <a:pt x="70" y="56813"/>
                  </a:cubicBezTo>
                  <a:cubicBezTo>
                    <a:pt x="1" y="56969"/>
                    <a:pt x="126" y="57092"/>
                    <a:pt x="254" y="57092"/>
                  </a:cubicBezTo>
                  <a:cubicBezTo>
                    <a:pt x="318" y="57092"/>
                    <a:pt x="384" y="57061"/>
                    <a:pt x="425" y="56987"/>
                  </a:cubicBezTo>
                  <a:cubicBezTo>
                    <a:pt x="2948" y="52532"/>
                    <a:pt x="5436" y="48050"/>
                    <a:pt x="8130" y="43696"/>
                  </a:cubicBezTo>
                  <a:lnTo>
                    <a:pt x="8130" y="43696"/>
                  </a:lnTo>
                  <a:cubicBezTo>
                    <a:pt x="8091" y="43895"/>
                    <a:pt x="8041" y="44091"/>
                    <a:pt x="8007" y="44292"/>
                  </a:cubicBezTo>
                  <a:cubicBezTo>
                    <a:pt x="7833" y="45315"/>
                    <a:pt x="7737" y="46350"/>
                    <a:pt x="7720" y="47388"/>
                  </a:cubicBezTo>
                  <a:cubicBezTo>
                    <a:pt x="7717" y="47541"/>
                    <a:pt x="7824" y="47613"/>
                    <a:pt x="7940" y="47613"/>
                  </a:cubicBezTo>
                  <a:cubicBezTo>
                    <a:pt x="8069" y="47613"/>
                    <a:pt x="8208" y="47523"/>
                    <a:pt x="8215" y="47357"/>
                  </a:cubicBezTo>
                  <a:cubicBezTo>
                    <a:pt x="8256" y="46346"/>
                    <a:pt x="8365" y="45339"/>
                    <a:pt x="8539" y="44343"/>
                  </a:cubicBezTo>
                  <a:cubicBezTo>
                    <a:pt x="8627" y="43843"/>
                    <a:pt x="8733" y="43347"/>
                    <a:pt x="8858" y="42855"/>
                  </a:cubicBezTo>
                  <a:cubicBezTo>
                    <a:pt x="8912" y="42639"/>
                    <a:pt x="8985" y="42421"/>
                    <a:pt x="9056" y="42201"/>
                  </a:cubicBezTo>
                  <a:cubicBezTo>
                    <a:pt x="11405" y="38500"/>
                    <a:pt x="13932" y="34930"/>
                    <a:pt x="16636" y="31490"/>
                  </a:cubicBezTo>
                  <a:lnTo>
                    <a:pt x="16636" y="31490"/>
                  </a:lnTo>
                  <a:cubicBezTo>
                    <a:pt x="16257" y="33271"/>
                    <a:pt x="15864" y="35049"/>
                    <a:pt x="15439" y="36818"/>
                  </a:cubicBezTo>
                  <a:cubicBezTo>
                    <a:pt x="14822" y="39391"/>
                    <a:pt x="14039" y="41945"/>
                    <a:pt x="13536" y="44540"/>
                  </a:cubicBezTo>
                  <a:cubicBezTo>
                    <a:pt x="13505" y="44699"/>
                    <a:pt x="13648" y="44815"/>
                    <a:pt x="13781" y="44815"/>
                  </a:cubicBezTo>
                  <a:cubicBezTo>
                    <a:pt x="13858" y="44815"/>
                    <a:pt x="13931" y="44777"/>
                    <a:pt x="13967" y="44687"/>
                  </a:cubicBezTo>
                  <a:cubicBezTo>
                    <a:pt x="14938" y="42251"/>
                    <a:pt x="15547" y="39639"/>
                    <a:pt x="16160" y="37094"/>
                  </a:cubicBezTo>
                  <a:cubicBezTo>
                    <a:pt x="16700" y="34843"/>
                    <a:pt x="17160" y="32579"/>
                    <a:pt x="17578" y="30304"/>
                  </a:cubicBezTo>
                  <a:cubicBezTo>
                    <a:pt x="20419" y="26777"/>
                    <a:pt x="23446" y="23405"/>
                    <a:pt x="26668" y="20238"/>
                  </a:cubicBezTo>
                  <a:lnTo>
                    <a:pt x="26668" y="20238"/>
                  </a:lnTo>
                  <a:cubicBezTo>
                    <a:pt x="26561" y="20524"/>
                    <a:pt x="26428" y="20814"/>
                    <a:pt x="26351" y="21060"/>
                  </a:cubicBezTo>
                  <a:cubicBezTo>
                    <a:pt x="26182" y="21606"/>
                    <a:pt x="26021" y="22155"/>
                    <a:pt x="25868" y="22706"/>
                  </a:cubicBezTo>
                  <a:cubicBezTo>
                    <a:pt x="25584" y="23731"/>
                    <a:pt x="25302" y="24756"/>
                    <a:pt x="25056" y="25792"/>
                  </a:cubicBezTo>
                  <a:cubicBezTo>
                    <a:pt x="24567" y="27865"/>
                    <a:pt x="24190" y="29961"/>
                    <a:pt x="23928" y="32074"/>
                  </a:cubicBezTo>
                  <a:cubicBezTo>
                    <a:pt x="23903" y="32275"/>
                    <a:pt x="24070" y="32397"/>
                    <a:pt x="24224" y="32397"/>
                  </a:cubicBezTo>
                  <a:cubicBezTo>
                    <a:pt x="24338" y="32397"/>
                    <a:pt x="24446" y="32331"/>
                    <a:pt x="24466" y="32182"/>
                  </a:cubicBezTo>
                  <a:cubicBezTo>
                    <a:pt x="24789" y="29747"/>
                    <a:pt x="25264" y="27334"/>
                    <a:pt x="25889" y="24958"/>
                  </a:cubicBezTo>
                  <a:cubicBezTo>
                    <a:pt x="26197" y="23799"/>
                    <a:pt x="26550" y="22653"/>
                    <a:pt x="26950" y="21521"/>
                  </a:cubicBezTo>
                  <a:cubicBezTo>
                    <a:pt x="27168" y="20905"/>
                    <a:pt x="27424" y="20301"/>
                    <a:pt x="27635" y="19684"/>
                  </a:cubicBezTo>
                  <a:cubicBezTo>
                    <a:pt x="27686" y="19535"/>
                    <a:pt x="27728" y="19367"/>
                    <a:pt x="27734" y="19201"/>
                  </a:cubicBezTo>
                  <a:cubicBezTo>
                    <a:pt x="30830" y="16239"/>
                    <a:pt x="34093" y="13460"/>
                    <a:pt x="37532" y="10906"/>
                  </a:cubicBezTo>
                  <a:lnTo>
                    <a:pt x="37532" y="10906"/>
                  </a:lnTo>
                  <a:cubicBezTo>
                    <a:pt x="35821" y="14754"/>
                    <a:pt x="34567" y="18839"/>
                    <a:pt x="33746" y="22946"/>
                  </a:cubicBezTo>
                  <a:cubicBezTo>
                    <a:pt x="33706" y="23148"/>
                    <a:pt x="33853" y="23261"/>
                    <a:pt x="34005" y="23261"/>
                  </a:cubicBezTo>
                  <a:cubicBezTo>
                    <a:pt x="34121" y="23261"/>
                    <a:pt x="34241" y="23196"/>
                    <a:pt x="34285" y="23054"/>
                  </a:cubicBezTo>
                  <a:cubicBezTo>
                    <a:pt x="35715" y="18432"/>
                    <a:pt x="37468" y="13966"/>
                    <a:pt x="39396" y="9536"/>
                  </a:cubicBezTo>
                  <a:cubicBezTo>
                    <a:pt x="43456" y="6668"/>
                    <a:pt x="47746" y="4109"/>
                    <a:pt x="52270" y="1917"/>
                  </a:cubicBezTo>
                  <a:cubicBezTo>
                    <a:pt x="53231" y="1451"/>
                    <a:pt x="52893" y="0"/>
                    <a:pt x="520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8" name="Google Shape;1088;p32"/>
          <p:cNvPicPr preferRelativeResize="0"/>
          <p:nvPr/>
        </p:nvPicPr>
        <p:blipFill rotWithShape="1">
          <a:blip r:embed="rId4">
            <a:alphaModFix/>
          </a:blip>
          <a:srcRect l="6664" t="19826"/>
          <a:stretch/>
        </p:blipFill>
        <p:spPr>
          <a:xfrm rot="147971">
            <a:off x="8393027" y="1076254"/>
            <a:ext cx="2772770" cy="2381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9" name="Google Shape;1089;p32"/>
          <p:cNvGrpSpPr/>
          <p:nvPr/>
        </p:nvGrpSpPr>
        <p:grpSpPr>
          <a:xfrm rot="10800000">
            <a:off x="3357105" y="4828397"/>
            <a:ext cx="102705" cy="102736"/>
            <a:chOff x="1472375" y="3214263"/>
            <a:chExt cx="302075" cy="302075"/>
          </a:xfrm>
        </p:grpSpPr>
        <p:sp>
          <p:nvSpPr>
            <p:cNvPr id="1090" name="Google Shape;1090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2" name="Google Shape;1092;p32"/>
          <p:cNvGrpSpPr/>
          <p:nvPr/>
        </p:nvGrpSpPr>
        <p:grpSpPr>
          <a:xfrm rot="10800000">
            <a:off x="1825855" y="4818501"/>
            <a:ext cx="122522" cy="122522"/>
            <a:chOff x="1472375" y="3214263"/>
            <a:chExt cx="302075" cy="302075"/>
          </a:xfrm>
        </p:grpSpPr>
        <p:sp>
          <p:nvSpPr>
            <p:cNvPr id="1093" name="Google Shape;1093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32"/>
          <p:cNvSpPr/>
          <p:nvPr/>
        </p:nvSpPr>
        <p:spPr>
          <a:xfrm rot="10800000">
            <a:off x="2480247" y="4811261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2"/>
          <p:cNvSpPr/>
          <p:nvPr/>
        </p:nvSpPr>
        <p:spPr>
          <a:xfrm rot="-5400000">
            <a:off x="811064" y="4821150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32"/>
          <p:cNvGrpSpPr/>
          <p:nvPr/>
        </p:nvGrpSpPr>
        <p:grpSpPr>
          <a:xfrm rot="-5400000">
            <a:off x="319660" y="3792073"/>
            <a:ext cx="102705" cy="102736"/>
            <a:chOff x="1472375" y="3214263"/>
            <a:chExt cx="302075" cy="302075"/>
          </a:xfrm>
        </p:grpSpPr>
        <p:sp>
          <p:nvSpPr>
            <p:cNvPr id="1098" name="Google Shape;1098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32"/>
          <p:cNvGrpSpPr/>
          <p:nvPr/>
        </p:nvGrpSpPr>
        <p:grpSpPr>
          <a:xfrm rot="-5400000">
            <a:off x="309755" y="2260839"/>
            <a:ext cx="122522" cy="122522"/>
            <a:chOff x="1472375" y="3214263"/>
            <a:chExt cx="302075" cy="302075"/>
          </a:xfrm>
        </p:grpSpPr>
        <p:sp>
          <p:nvSpPr>
            <p:cNvPr id="1101" name="Google Shape;1101;p32"/>
            <p:cNvSpPr/>
            <p:nvPr/>
          </p:nvSpPr>
          <p:spPr>
            <a:xfrm>
              <a:off x="1472375" y="3214263"/>
              <a:ext cx="302075" cy="302075"/>
            </a:xfrm>
            <a:custGeom>
              <a:avLst/>
              <a:gdLst/>
              <a:ahLst/>
              <a:cxnLst/>
              <a:rect l="l" t="t" r="r" b="b"/>
              <a:pathLst>
                <a:path w="12083" h="12083" extrusionOk="0">
                  <a:moveTo>
                    <a:pt x="6042" y="1"/>
                  </a:moveTo>
                  <a:cubicBezTo>
                    <a:pt x="4439" y="1"/>
                    <a:pt x="2903" y="637"/>
                    <a:pt x="1769" y="1770"/>
                  </a:cubicBezTo>
                  <a:cubicBezTo>
                    <a:pt x="637" y="2903"/>
                    <a:pt x="1" y="4440"/>
                    <a:pt x="1" y="6041"/>
                  </a:cubicBezTo>
                  <a:cubicBezTo>
                    <a:pt x="1" y="7643"/>
                    <a:pt x="637" y="9180"/>
                    <a:pt x="1769" y="10314"/>
                  </a:cubicBezTo>
                  <a:cubicBezTo>
                    <a:pt x="2903" y="11446"/>
                    <a:pt x="4439" y="12082"/>
                    <a:pt x="6042" y="12082"/>
                  </a:cubicBezTo>
                  <a:cubicBezTo>
                    <a:pt x="7643" y="12082"/>
                    <a:pt x="9179" y="11446"/>
                    <a:pt x="10313" y="10314"/>
                  </a:cubicBezTo>
                  <a:cubicBezTo>
                    <a:pt x="11446" y="9180"/>
                    <a:pt x="12082" y="7643"/>
                    <a:pt x="12082" y="6041"/>
                  </a:cubicBezTo>
                  <a:cubicBezTo>
                    <a:pt x="12082" y="4440"/>
                    <a:pt x="11446" y="2903"/>
                    <a:pt x="10313" y="1770"/>
                  </a:cubicBezTo>
                  <a:cubicBezTo>
                    <a:pt x="9179" y="637"/>
                    <a:pt x="7643" y="1"/>
                    <a:pt x="6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1623500" y="3261063"/>
              <a:ext cx="65075" cy="62650"/>
            </a:xfrm>
            <a:custGeom>
              <a:avLst/>
              <a:gdLst/>
              <a:ahLst/>
              <a:cxnLst/>
              <a:rect l="l" t="t" r="r" b="b"/>
              <a:pathLst>
                <a:path w="2603" h="2506" extrusionOk="0">
                  <a:moveTo>
                    <a:pt x="1350" y="0"/>
                  </a:moveTo>
                  <a:cubicBezTo>
                    <a:pt x="844" y="0"/>
                    <a:pt x="387" y="306"/>
                    <a:pt x="194" y="774"/>
                  </a:cubicBezTo>
                  <a:cubicBezTo>
                    <a:pt x="0" y="1242"/>
                    <a:pt x="107" y="1780"/>
                    <a:pt x="465" y="2139"/>
                  </a:cubicBezTo>
                  <a:cubicBezTo>
                    <a:pt x="705" y="2378"/>
                    <a:pt x="1025" y="2505"/>
                    <a:pt x="1351" y="2505"/>
                  </a:cubicBezTo>
                  <a:cubicBezTo>
                    <a:pt x="1512" y="2505"/>
                    <a:pt x="1675" y="2474"/>
                    <a:pt x="1830" y="2410"/>
                  </a:cubicBezTo>
                  <a:cubicBezTo>
                    <a:pt x="2297" y="2216"/>
                    <a:pt x="2602" y="1759"/>
                    <a:pt x="2602" y="1253"/>
                  </a:cubicBezTo>
                  <a:cubicBezTo>
                    <a:pt x="2602" y="561"/>
                    <a:pt x="2042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3" name="Google Shape;1103;p32"/>
          <p:cNvSpPr/>
          <p:nvPr/>
        </p:nvSpPr>
        <p:spPr>
          <a:xfrm rot="-5400000">
            <a:off x="319642" y="2917875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2"/>
          <p:cNvSpPr/>
          <p:nvPr/>
        </p:nvSpPr>
        <p:spPr>
          <a:xfrm>
            <a:off x="309752" y="1248692"/>
            <a:ext cx="122520" cy="117230"/>
          </a:xfrm>
          <a:custGeom>
            <a:avLst/>
            <a:gdLst/>
            <a:ahLst/>
            <a:cxnLst/>
            <a:rect l="l" t="t" r="r" b="b"/>
            <a:pathLst>
              <a:path w="18424" h="17622" extrusionOk="0">
                <a:moveTo>
                  <a:pt x="12980" y="0"/>
                </a:moveTo>
                <a:cubicBezTo>
                  <a:pt x="12483" y="0"/>
                  <a:pt x="11915" y="437"/>
                  <a:pt x="11565" y="675"/>
                </a:cubicBezTo>
                <a:cubicBezTo>
                  <a:pt x="11244" y="892"/>
                  <a:pt x="8123" y="3414"/>
                  <a:pt x="7779" y="3414"/>
                </a:cubicBezTo>
                <a:cubicBezTo>
                  <a:pt x="7772" y="3414"/>
                  <a:pt x="7765" y="3413"/>
                  <a:pt x="7760" y="3410"/>
                </a:cubicBezTo>
                <a:cubicBezTo>
                  <a:pt x="6422" y="2663"/>
                  <a:pt x="5057" y="1975"/>
                  <a:pt x="3601" y="1499"/>
                </a:cubicBezTo>
                <a:cubicBezTo>
                  <a:pt x="3392" y="1430"/>
                  <a:pt x="3152" y="1376"/>
                  <a:pt x="2928" y="1376"/>
                </a:cubicBezTo>
                <a:cubicBezTo>
                  <a:pt x="2662" y="1376"/>
                  <a:pt x="2419" y="1452"/>
                  <a:pt x="2274" y="1669"/>
                </a:cubicBezTo>
                <a:cubicBezTo>
                  <a:pt x="2115" y="1910"/>
                  <a:pt x="2156" y="2226"/>
                  <a:pt x="2216" y="2507"/>
                </a:cubicBezTo>
                <a:cubicBezTo>
                  <a:pt x="2527" y="3972"/>
                  <a:pt x="3169" y="5340"/>
                  <a:pt x="3829" y="6684"/>
                </a:cubicBezTo>
                <a:cubicBezTo>
                  <a:pt x="3299" y="7178"/>
                  <a:pt x="2779" y="7681"/>
                  <a:pt x="2271" y="8198"/>
                </a:cubicBezTo>
                <a:cubicBezTo>
                  <a:pt x="1584" y="8896"/>
                  <a:pt x="915" y="9619"/>
                  <a:pt x="368" y="10432"/>
                </a:cubicBezTo>
                <a:cubicBezTo>
                  <a:pt x="181" y="10711"/>
                  <a:pt x="1" y="11044"/>
                  <a:pt x="90" y="11368"/>
                </a:cubicBezTo>
                <a:cubicBezTo>
                  <a:pt x="224" y="11858"/>
                  <a:pt x="834" y="11979"/>
                  <a:pt x="1359" y="11979"/>
                </a:cubicBezTo>
                <a:cubicBezTo>
                  <a:pt x="1398" y="11979"/>
                  <a:pt x="1437" y="11979"/>
                  <a:pt x="1476" y="11977"/>
                </a:cubicBezTo>
                <a:cubicBezTo>
                  <a:pt x="3100" y="11921"/>
                  <a:pt x="4714" y="11726"/>
                  <a:pt x="6321" y="11467"/>
                </a:cubicBezTo>
                <a:cubicBezTo>
                  <a:pt x="7136" y="12905"/>
                  <a:pt x="8014" y="14303"/>
                  <a:pt x="9006" y="15627"/>
                </a:cubicBezTo>
                <a:cubicBezTo>
                  <a:pt x="9551" y="16356"/>
                  <a:pt x="10156" y="17082"/>
                  <a:pt x="10973" y="17485"/>
                </a:cubicBezTo>
                <a:cubicBezTo>
                  <a:pt x="11124" y="17558"/>
                  <a:pt x="11290" y="17621"/>
                  <a:pt x="11455" y="17621"/>
                </a:cubicBezTo>
                <a:cubicBezTo>
                  <a:pt x="11502" y="17621"/>
                  <a:pt x="11548" y="17616"/>
                  <a:pt x="11594" y="17605"/>
                </a:cubicBezTo>
                <a:cubicBezTo>
                  <a:pt x="12007" y="17505"/>
                  <a:pt x="12150" y="16999"/>
                  <a:pt x="12218" y="16580"/>
                </a:cubicBezTo>
                <a:cubicBezTo>
                  <a:pt x="12366" y="15636"/>
                  <a:pt x="12522" y="14694"/>
                  <a:pt x="12674" y="13750"/>
                </a:cubicBezTo>
                <a:cubicBezTo>
                  <a:pt x="12788" y="13051"/>
                  <a:pt x="12746" y="11856"/>
                  <a:pt x="13174" y="11267"/>
                </a:cubicBezTo>
                <a:cubicBezTo>
                  <a:pt x="13896" y="10271"/>
                  <a:pt x="16578" y="10530"/>
                  <a:pt x="17677" y="10420"/>
                </a:cubicBezTo>
                <a:cubicBezTo>
                  <a:pt x="17920" y="10396"/>
                  <a:pt x="18205" y="10343"/>
                  <a:pt x="18307" y="10122"/>
                </a:cubicBezTo>
                <a:cubicBezTo>
                  <a:pt x="18424" y="9869"/>
                  <a:pt x="18217" y="9591"/>
                  <a:pt x="18017" y="9395"/>
                </a:cubicBezTo>
                <a:cubicBezTo>
                  <a:pt x="16744" y="8149"/>
                  <a:pt x="15215" y="7603"/>
                  <a:pt x="13719" y="6731"/>
                </a:cubicBezTo>
                <a:cubicBezTo>
                  <a:pt x="13889" y="5143"/>
                  <a:pt x="13977" y="3540"/>
                  <a:pt x="13883" y="1942"/>
                </a:cubicBezTo>
                <a:cubicBezTo>
                  <a:pt x="13850" y="1391"/>
                  <a:pt x="13887" y="369"/>
                  <a:pt x="13299" y="73"/>
                </a:cubicBezTo>
                <a:cubicBezTo>
                  <a:pt x="13199" y="22"/>
                  <a:pt x="13091" y="0"/>
                  <a:pt x="129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90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4162" y="86239"/>
            <a:ext cx="5185390" cy="5028206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885688" y="1852797"/>
            <a:ext cx="7364800" cy="1982299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152390" y="4113661"/>
            <a:ext cx="1652623" cy="1202646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152397" y="-152412"/>
            <a:ext cx="1222973" cy="1194265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8066097" y="-152412"/>
            <a:ext cx="1230293" cy="1194265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7573606" y="4093261"/>
            <a:ext cx="1722790" cy="1202646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720000" y="2450438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720000" y="3117950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2406975" y="3647350"/>
            <a:ext cx="17575" cy="17575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28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72531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8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8" r:id="rId3"/>
    <p:sldLayoutId id="2147483689" r:id="rId4"/>
    <p:sldLayoutId id="2147483690" r:id="rId5"/>
    <p:sldLayoutId id="2147483833" r:id="rId6"/>
    <p:sldLayoutId id="214748383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0005C-E4D5-4C3A-A3E5-643B800C63A2}" type="datetimeFigureOut">
              <a:rPr lang="en-US" smtClean="0"/>
              <a:t>30/11/2023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771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31" r:id="rId13"/>
    <p:sldLayoutId id="2147483832" r:id="rId14"/>
    <p:sldLayoutId id="2147483835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3C80-0877-4530-8121-2CE26655F2F4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4" name="Double Wave 3"/>
          <p:cNvSpPr/>
          <p:nvPr/>
        </p:nvSpPr>
        <p:spPr>
          <a:xfrm>
            <a:off x="1424897" y="240729"/>
            <a:ext cx="6061753" cy="1082193"/>
          </a:xfrm>
          <a:prstGeom prst="doubleWave">
            <a:avLst>
              <a:gd name="adj1" fmla="val 6250"/>
              <a:gd name="adj2" fmla="val 50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.VnAristote" panose="020B7200000000000000" pitchFamily="34" charset="0"/>
              </a:rPr>
              <a:t>Welcome Teachers to our class _ 5A </a:t>
            </a:r>
            <a:endParaRPr lang="en-US" sz="2800" i="1" dirty="0">
              <a:solidFill>
                <a:schemeClr val="tx1"/>
              </a:solidFill>
              <a:latin typeface=".VnAristot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590" y="1849348"/>
            <a:ext cx="4100366" cy="2585235"/>
          </a:xfrm>
          <a:prstGeom prst="rect">
            <a:avLst/>
          </a:prstGeom>
        </p:spPr>
      </p:pic>
      <p:grpSp>
        <p:nvGrpSpPr>
          <p:cNvPr id="6" name="Google Shape;154;p33"/>
          <p:cNvGrpSpPr/>
          <p:nvPr/>
        </p:nvGrpSpPr>
        <p:grpSpPr>
          <a:xfrm>
            <a:off x="47658" y="191239"/>
            <a:ext cx="741250" cy="842022"/>
            <a:chOff x="-3118700" y="2365900"/>
            <a:chExt cx="741250" cy="792000"/>
          </a:xfrm>
        </p:grpSpPr>
        <p:sp>
          <p:nvSpPr>
            <p:cNvPr id="7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9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0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oogle Shape;154;p33"/>
          <p:cNvGrpSpPr/>
          <p:nvPr/>
        </p:nvGrpSpPr>
        <p:grpSpPr>
          <a:xfrm>
            <a:off x="315915" y="4199085"/>
            <a:ext cx="741250" cy="842022"/>
            <a:chOff x="-3118700" y="2365900"/>
            <a:chExt cx="741250" cy="792000"/>
          </a:xfrm>
        </p:grpSpPr>
        <p:sp>
          <p:nvSpPr>
            <p:cNvPr id="18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Google Shape;154;p33"/>
          <p:cNvGrpSpPr/>
          <p:nvPr/>
        </p:nvGrpSpPr>
        <p:grpSpPr>
          <a:xfrm>
            <a:off x="7928650" y="4199085"/>
            <a:ext cx="741250" cy="842022"/>
            <a:chOff x="-3118700" y="2365900"/>
            <a:chExt cx="741250" cy="792000"/>
          </a:xfrm>
        </p:grpSpPr>
        <p:sp>
          <p:nvSpPr>
            <p:cNvPr id="29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2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7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8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39" name="Google Shape;154;p33"/>
          <p:cNvGrpSpPr/>
          <p:nvPr/>
        </p:nvGrpSpPr>
        <p:grpSpPr>
          <a:xfrm>
            <a:off x="7992625" y="427703"/>
            <a:ext cx="741250" cy="842022"/>
            <a:chOff x="-3118700" y="2365900"/>
            <a:chExt cx="741250" cy="792000"/>
          </a:xfrm>
        </p:grpSpPr>
        <p:sp>
          <p:nvSpPr>
            <p:cNvPr id="40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1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3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4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5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6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7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8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8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4" y="1055372"/>
            <a:ext cx="8780490" cy="40118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8825172" cy="1181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3200" b="1" dirty="0" smtClean="0">
                <a:solidFill>
                  <a:srgbClr val="FF0000"/>
                </a:solidFill>
              </a:rPr>
              <a:t>………..</a:t>
            </a:r>
            <a:r>
              <a:rPr lang="en-US" sz="3200" b="1" dirty="0" smtClean="0"/>
              <a:t>          ?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B: Because I want to be </a:t>
            </a:r>
            <a:r>
              <a:rPr lang="en-US" sz="3200" b="1" dirty="0" smtClean="0">
                <a:solidFill>
                  <a:srgbClr val="FF0000"/>
                </a:solidFill>
              </a:rPr>
              <a:t>…………………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3682848" y="34527"/>
            <a:ext cx="2257767" cy="32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+ subject 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1731" y="590764"/>
            <a:ext cx="2164422" cy="373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 + A job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842481" y="363300"/>
            <a:ext cx="3678148" cy="20819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75407" y="963844"/>
            <a:ext cx="1818526" cy="14814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72611" y="102742"/>
            <a:ext cx="1068513" cy="513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6567" y="579057"/>
            <a:ext cx="1816215" cy="513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074" name="Picture 2" descr="https://img.loigiaihay.com/picture/2023/0503/19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" y="776506"/>
            <a:ext cx="8860617" cy="429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4935" y="113016"/>
            <a:ext cx="1818526" cy="5445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3.Let’s talk.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89088" y="23901"/>
            <a:ext cx="6323902" cy="10332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2800" b="1" dirty="0" smtClean="0">
                <a:solidFill>
                  <a:srgbClr val="FF0000"/>
                </a:solidFill>
              </a:rPr>
              <a:t>……</a:t>
            </a:r>
            <a:r>
              <a:rPr lang="en-US" sz="2800" b="1" dirty="0" smtClean="0"/>
              <a:t> ?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Because I want to be a/ an </a:t>
            </a:r>
            <a:r>
              <a:rPr lang="en-US" sz="2800" b="1" dirty="0" smtClean="0">
                <a:solidFill>
                  <a:srgbClr val="FF0000"/>
                </a:solidFill>
              </a:rPr>
              <a:t>…….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842535" y="1057119"/>
            <a:ext cx="2229492" cy="15936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01783" y="1057119"/>
            <a:ext cx="2229492" cy="15936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-7693" y="3276837"/>
            <a:ext cx="1805460" cy="15936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73731" y="2866490"/>
            <a:ext cx="2229492" cy="15936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75407" y="3318553"/>
            <a:ext cx="708917" cy="873303"/>
          </a:xfrm>
          <a:prstGeom prst="rect">
            <a:avLst/>
          </a:prstGeom>
          <a:noFill/>
          <a:ln>
            <a:solidFill>
              <a:srgbClr val="04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13031" y="4023451"/>
            <a:ext cx="708917" cy="873303"/>
          </a:xfrm>
          <a:prstGeom prst="rect">
            <a:avLst/>
          </a:prstGeom>
          <a:noFill/>
          <a:ln>
            <a:solidFill>
              <a:srgbClr val="04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83448" y="4023452"/>
            <a:ext cx="708917" cy="873303"/>
          </a:xfrm>
          <a:prstGeom prst="rect">
            <a:avLst/>
          </a:prstGeom>
          <a:noFill/>
          <a:ln>
            <a:solidFill>
              <a:srgbClr val="04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96579" y="3800348"/>
            <a:ext cx="708917" cy="873303"/>
          </a:xfrm>
          <a:prstGeom prst="rect">
            <a:avLst/>
          </a:prstGeom>
          <a:noFill/>
          <a:ln>
            <a:solidFill>
              <a:srgbClr val="04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3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4" y="1060147"/>
            <a:ext cx="8017600" cy="694800"/>
          </a:xfrm>
        </p:spPr>
        <p:txBody>
          <a:bodyPr/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………… do you like </a:t>
            </a:r>
            <a:r>
              <a:rPr lang="en-US" sz="4800" dirty="0" err="1" smtClean="0">
                <a:latin typeface="Comic Sans MS" panose="030F0702030302020204" pitchFamily="66" charset="0"/>
              </a:rPr>
              <a:t>Maths</a:t>
            </a:r>
            <a:r>
              <a:rPr lang="en-US" sz="4800" dirty="0" smtClean="0">
                <a:latin typeface="Comic Sans MS" panose="030F0702030302020204" pitchFamily="66" charset="0"/>
              </a:rPr>
              <a:t>?.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202835" y="3562828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993289" y="3562828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539903" y="3562828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835" y="3273161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657014" y="2452527"/>
            <a:ext cx="1409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Why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521741" y="2453107"/>
            <a:ext cx="16770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What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243290" y="2503720"/>
            <a:ext cx="17075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When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19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7" y="811498"/>
            <a:ext cx="8950480" cy="694800"/>
          </a:xfrm>
        </p:spPr>
        <p:txBody>
          <a:bodyPr/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Because I want to be ….. English teacher.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19306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4051560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705813" y="3619863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48" y="3239505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1164538" y="2601757"/>
            <a:ext cx="10919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the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4376405" y="260175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Comic Sans MS" panose="030F0902030302020204" pitchFamily="66" charset="0"/>
              </a:rPr>
              <a:t>a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764460" y="2601759"/>
            <a:ext cx="793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an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25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7" y="1113786"/>
            <a:ext cx="6513007" cy="694800"/>
          </a:xfrm>
        </p:spPr>
        <p:txBody>
          <a:bodyPr/>
          <a:lstStyle/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I want to be a  ……….. 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199719" y="3606317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942760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75944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41" y="3342700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683389" y="2475113"/>
            <a:ext cx="2282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teacher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445515" y="2475113"/>
            <a:ext cx="1798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singer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134199" y="2475113"/>
            <a:ext cx="2106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painter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474500-75DF-48A6-A9C2-3C4539B55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442" y="135493"/>
            <a:ext cx="2384557" cy="233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78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44" y="1034390"/>
            <a:ext cx="8578112" cy="694800"/>
          </a:xfrm>
        </p:spPr>
        <p:txBody>
          <a:bodyPr/>
          <a:lstStyle/>
          <a:p>
            <a:r>
              <a:rPr lang="en-US" sz="4800" dirty="0" smtClean="0">
                <a:latin typeface="Comic Sans MS" panose="030F0702030302020204" pitchFamily="66" charset="0"/>
              </a:rPr>
              <a:t>Because I want …… a doctor.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933242" y="3429423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601776" y="3429423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432680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84" y="3187733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683389" y="2472748"/>
            <a:ext cx="1521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Tube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453857" y="2488447"/>
            <a:ext cx="1367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Tobi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269665" y="2523941"/>
            <a:ext cx="1524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T</a:t>
            </a:r>
            <a:r>
              <a:rPr lang="en-US" sz="4400" b="1" dirty="0" err="1" smtClean="0">
                <a:solidFill>
                  <a:srgbClr val="0070C0"/>
                </a:solidFill>
                <a:latin typeface="Comic Sans MS" panose="030F0902030302020204" pitchFamily="66" charset="0"/>
              </a:rPr>
              <a:t>obe</a:t>
            </a:r>
            <a:endParaRPr lang="en-VN" sz="44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4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221104-8FA6-CB20-734B-8CE3ADC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7" y="786292"/>
            <a:ext cx="9186785" cy="720006"/>
          </a:xfrm>
        </p:spPr>
        <p:txBody>
          <a:bodyPr/>
          <a:lstStyle/>
          <a:p>
            <a:r>
              <a:rPr lang="en-US" sz="4800" dirty="0" smtClean="0">
                <a:latin typeface="Comic Sans MS" panose="030F0702030302020204" pitchFamily="66" charset="0"/>
              </a:rPr>
              <a:t>….. is your </a:t>
            </a:r>
            <a:r>
              <a:rPr lang="en-US" sz="4800" dirty="0" err="1" smtClean="0">
                <a:latin typeface="Comic Sans MS" panose="030F0702030302020204" pitchFamily="66" charset="0"/>
              </a:rPr>
              <a:t>favourite</a:t>
            </a:r>
            <a:r>
              <a:rPr lang="en-US" sz="4800" dirty="0" smtClean="0">
                <a:latin typeface="Comic Sans MS" panose="030F0702030302020204" pitchFamily="66" charset="0"/>
              </a:rPr>
              <a:t> subject ?. 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283660-085F-E428-CB12-5D9B2B2FA29A}"/>
              </a:ext>
            </a:extLst>
          </p:cNvPr>
          <p:cNvSpPr/>
          <p:nvPr/>
        </p:nvSpPr>
        <p:spPr>
          <a:xfrm>
            <a:off x="1128328" y="3606317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788781-4AAB-948D-4562-ECA7B210887C}"/>
              </a:ext>
            </a:extLst>
          </p:cNvPr>
          <p:cNvSpPr/>
          <p:nvPr/>
        </p:nvSpPr>
        <p:spPr>
          <a:xfrm>
            <a:off x="3871369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04284-DEE1-5204-D544-5AACA0C5B35D}"/>
              </a:ext>
            </a:extLst>
          </p:cNvPr>
          <p:cNvSpPr/>
          <p:nvPr/>
        </p:nvSpPr>
        <p:spPr>
          <a:xfrm>
            <a:off x="6759443" y="3615025"/>
            <a:ext cx="1104644" cy="8158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 little sunshine" panose="02000603000000000000" pitchFamily="2" charset="0"/>
                <a:ea typeface="A little sunshine" panose="02000603000000000000" pitchFamily="2" charset="0"/>
                <a:cs typeface="+mn-cs"/>
                <a:sym typeface="Arial"/>
              </a:rPr>
              <a:t>C</a:t>
            </a:r>
          </a:p>
        </p:txBody>
      </p:sp>
      <p:pic>
        <p:nvPicPr>
          <p:cNvPr id="11" name="COUNTDOWN TIMER ( v 679 ) 30 sec with sound music effects 4K (1)">
            <a:hlinkClick r:id="" action="ppaction://media"/>
            <a:extLst>
              <a:ext uri="{FF2B5EF4-FFF2-40B4-BE49-F238E27FC236}">
                <a16:creationId xmlns:a16="http://schemas.microsoft.com/office/drawing/2014/main" id="{D241FA99-3B77-3B36-F67D-0D777B3A7C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27" y="135493"/>
            <a:ext cx="1643830" cy="924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heckmark-sticker GIFs - Get the best GIF on GIPHY">
            <a:extLst>
              <a:ext uri="{FF2B5EF4-FFF2-40B4-BE49-F238E27FC236}">
                <a16:creationId xmlns:a16="http://schemas.microsoft.com/office/drawing/2014/main" id="{55617143-0154-41B0-3CDE-87C5644D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741" y="3274187"/>
            <a:ext cx="1800800" cy="18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72814-1825-65EA-6BBE-38921B160B65}"/>
              </a:ext>
            </a:extLst>
          </p:cNvPr>
          <p:cNvSpPr txBox="1"/>
          <p:nvPr/>
        </p:nvSpPr>
        <p:spPr>
          <a:xfrm>
            <a:off x="1207398" y="2689412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Why </a:t>
            </a:r>
            <a:endParaRPr lang="en-VN" sz="32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19B45-45C7-FAB7-51E2-27D7426B0829}"/>
              </a:ext>
            </a:extLst>
          </p:cNvPr>
          <p:cNvSpPr txBox="1"/>
          <p:nvPr/>
        </p:nvSpPr>
        <p:spPr>
          <a:xfrm>
            <a:off x="3788741" y="2397025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What</a:t>
            </a:r>
            <a:endParaRPr lang="en-VN" sz="32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C8308-3615-62D6-9AF4-3D2EA7867A07}"/>
              </a:ext>
            </a:extLst>
          </p:cNvPr>
          <p:cNvSpPr txBox="1"/>
          <p:nvPr/>
        </p:nvSpPr>
        <p:spPr>
          <a:xfrm>
            <a:off x="6724123" y="2601667"/>
            <a:ext cx="106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Comic Sans MS" panose="030F0902030302020204" pitchFamily="66" charset="0"/>
              </a:rPr>
              <a:t>Who</a:t>
            </a:r>
            <a:endParaRPr lang="en-VN" sz="3200" b="1" dirty="0">
              <a:solidFill>
                <a:srgbClr val="0070C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767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7"/>
          <p:cNvSpPr txBox="1">
            <a:spLocks noGrp="1"/>
          </p:cNvSpPr>
          <p:nvPr>
            <p:ph type="ctrTitle"/>
          </p:nvPr>
        </p:nvSpPr>
        <p:spPr>
          <a:xfrm>
            <a:off x="592282" y="2236246"/>
            <a:ext cx="8071238" cy="11615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Thanks for your watching ! </a:t>
            </a:r>
            <a:r>
              <a:rPr lang="en-US" sz="6000" i="1" dirty="0" smtClean="0">
                <a:latin typeface="Comic Sans MS" panose="030F0702030302020204" pitchFamily="66" charset="0"/>
              </a:rPr>
              <a:t>.</a:t>
            </a:r>
            <a:r>
              <a:rPr lang="en-US" sz="6000" i="1" dirty="0" smtClean="0"/>
              <a:t> </a:t>
            </a:r>
            <a:endParaRPr sz="6000" i="1" dirty="0"/>
          </a:p>
        </p:txBody>
      </p:sp>
    </p:spTree>
    <p:extLst>
      <p:ext uri="{BB962C8B-B14F-4D97-AF65-F5344CB8AC3E}">
        <p14:creationId xmlns:p14="http://schemas.microsoft.com/office/powerpoint/2010/main" val="35851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250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36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노래 What's your favorite subject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88" y="218237"/>
            <a:ext cx="8722758" cy="43910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23C80-0877-4530-8121-2CE26655F2F4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39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03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66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356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370" y="-10273"/>
            <a:ext cx="9092629" cy="54042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have today? 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hôm</a:t>
            </a:r>
            <a:r>
              <a:rPr lang="en-US" sz="1800" b="1" dirty="0" smtClean="0">
                <a:solidFill>
                  <a:schemeClr val="tx1"/>
                </a:solidFill>
              </a:rPr>
              <a:t> nay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có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môn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?)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have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What subjects do you </a:t>
            </a:r>
            <a:r>
              <a:rPr lang="en-US" sz="2800" b="1" dirty="0" smtClean="0">
                <a:solidFill>
                  <a:schemeClr val="tx1"/>
                </a:solidFill>
              </a:rPr>
              <a:t>have on </a:t>
            </a:r>
            <a:r>
              <a:rPr lang="en-US" sz="2800" b="1" dirty="0" err="1" smtClean="0">
                <a:solidFill>
                  <a:srgbClr val="FF0000"/>
                </a:solidFill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</a:rPr>
              <a:t> ? </a:t>
            </a:r>
            <a:r>
              <a:rPr lang="en-US" sz="1800" b="1" dirty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thứ</a:t>
            </a:r>
            <a:r>
              <a:rPr lang="en-US" sz="1800" b="1" dirty="0" smtClean="0">
                <a:solidFill>
                  <a:schemeClr val="tx1"/>
                </a:solidFill>
              </a:rPr>
              <a:t> ……. </a:t>
            </a:r>
            <a:r>
              <a:rPr lang="en-US" sz="1800" b="1" dirty="0">
                <a:solidFill>
                  <a:schemeClr val="tx1"/>
                </a:solidFill>
              </a:rPr>
              <a:t>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When do you have </a:t>
            </a:r>
            <a:r>
              <a:rPr lang="en-US" sz="2800" b="1" dirty="0" err="1">
                <a:solidFill>
                  <a:srgbClr val="FF0000"/>
                </a:solidFill>
              </a:rPr>
              <a:t>môn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chemeClr val="tx1"/>
                </a:solidFill>
              </a:rPr>
              <a:t> ? </a:t>
            </a: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 err="1">
                <a:solidFill>
                  <a:schemeClr val="tx1"/>
                </a:solidFill>
              </a:rPr>
              <a:t>bạn</a:t>
            </a:r>
            <a:r>
              <a:rPr lang="en-US" sz="1800" b="1" dirty="0">
                <a:solidFill>
                  <a:schemeClr val="tx1"/>
                </a:solidFill>
              </a:rPr>
              <a:t> 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... </a:t>
            </a:r>
            <a:r>
              <a:rPr lang="en-US" sz="1800" b="1" dirty="0" err="1">
                <a:solidFill>
                  <a:schemeClr val="tx1"/>
                </a:solidFill>
              </a:rPr>
              <a:t>vào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thứ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mấy</a:t>
            </a:r>
            <a:r>
              <a:rPr lang="en-US" sz="1800" b="1" dirty="0">
                <a:solidFill>
                  <a:schemeClr val="tx1"/>
                </a:solidFill>
              </a:rPr>
              <a:t>  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err="1">
                <a:solidFill>
                  <a:srgbClr val="FF0000"/>
                </a:solidFill>
              </a:rPr>
              <a:t>môn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on </a:t>
            </a:r>
            <a:r>
              <a:rPr lang="en-US" sz="2800" b="1" dirty="0" err="1">
                <a:solidFill>
                  <a:srgbClr val="FF0000"/>
                </a:solidFill>
              </a:rPr>
              <a:t>thứ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like </a:t>
            </a:r>
            <a:r>
              <a:rPr lang="en-US" sz="2400" b="1" dirty="0" smtClean="0">
                <a:solidFill>
                  <a:schemeClr val="tx1"/>
                </a:solidFill>
              </a:rPr>
              <a:t>? </a:t>
            </a:r>
            <a:r>
              <a:rPr lang="en-US" sz="2000" b="1" dirty="0" smtClean="0">
                <a:solidFill>
                  <a:schemeClr val="tx1"/>
                </a:solidFill>
              </a:rPr>
              <a:t>( </a:t>
            </a:r>
            <a:r>
              <a:rPr lang="en-US" sz="2000" b="1" dirty="0" err="1" smtClean="0">
                <a:solidFill>
                  <a:schemeClr val="tx1"/>
                </a:solidFill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</a:rPr>
              <a:t> 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like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is your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</a:t>
            </a:r>
            <a:r>
              <a:rPr lang="en-US" sz="2400" b="1" dirty="0" smtClean="0">
                <a:solidFill>
                  <a:schemeClr val="tx1"/>
                </a:solidFill>
              </a:rPr>
              <a:t>? </a:t>
            </a:r>
            <a:r>
              <a:rPr lang="en-US" sz="2000" b="1" dirty="0" smtClean="0">
                <a:solidFill>
                  <a:schemeClr val="tx1"/>
                </a:solidFill>
              </a:rPr>
              <a:t>( </a:t>
            </a:r>
            <a:r>
              <a:rPr lang="en-US" sz="2000" b="1" dirty="0" err="1" smtClean="0">
                <a:solidFill>
                  <a:schemeClr val="tx1"/>
                </a:solidFill>
              </a:rPr>
              <a:t>môn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yêu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nhất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</a:rPr>
              <a:t>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My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is </a:t>
            </a:r>
            <a:r>
              <a:rPr lang="en-US" sz="2800" b="1" dirty="0" smtClean="0">
                <a:solidFill>
                  <a:srgbClr val="FF0000"/>
                </a:solidFill>
              </a:rPr>
              <a:t>(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).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2800" b="1" dirty="0" smtClean="0">
                <a:solidFill>
                  <a:srgbClr val="FF0000"/>
                </a:solidFill>
              </a:rPr>
              <a:t>(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)?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Because I want to be a/ an </a:t>
            </a:r>
            <a:r>
              <a:rPr lang="en-US" sz="2800" b="1" dirty="0" smtClean="0">
                <a:solidFill>
                  <a:srgbClr val="FF0000"/>
                </a:solidFill>
              </a:rPr>
              <a:t>( </a:t>
            </a:r>
            <a:r>
              <a:rPr lang="en-US" sz="2800" b="1" dirty="0" err="1" smtClean="0">
                <a:solidFill>
                  <a:srgbClr val="FF0000"/>
                </a:solidFill>
              </a:rPr>
              <a:t>nghề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370" y="-10273"/>
            <a:ext cx="9308387" cy="54042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have today? 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hôm</a:t>
            </a:r>
            <a:r>
              <a:rPr lang="en-US" sz="1800" b="1" dirty="0" smtClean="0">
                <a:solidFill>
                  <a:schemeClr val="tx1"/>
                </a:solidFill>
              </a:rPr>
              <a:t> nay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có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môn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?)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have </a:t>
            </a:r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r>
              <a:rPr lang="en-US" sz="2800" b="1" dirty="0" smtClean="0">
                <a:solidFill>
                  <a:srgbClr val="FF0000"/>
                </a:solidFill>
              </a:rPr>
              <a:t>, Music and IT.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What subjects do you </a:t>
            </a:r>
            <a:r>
              <a:rPr lang="en-US" sz="2800" b="1" dirty="0" smtClean="0">
                <a:solidFill>
                  <a:schemeClr val="tx1"/>
                </a:solidFill>
              </a:rPr>
              <a:t>have on </a:t>
            </a:r>
            <a:r>
              <a:rPr lang="en-US" sz="2800" b="1" dirty="0" smtClean="0">
                <a:solidFill>
                  <a:srgbClr val="FF0000"/>
                </a:solidFill>
              </a:rPr>
              <a:t>Tuesdays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thứ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smtClean="0">
                <a:solidFill>
                  <a:srgbClr val="FF0000"/>
                </a:solidFill>
              </a:rPr>
              <a:t>music, English and PE 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When do you </a:t>
            </a:r>
            <a:r>
              <a:rPr lang="en-US" sz="2800" b="1" dirty="0" smtClean="0">
                <a:solidFill>
                  <a:schemeClr val="tx1"/>
                </a:solidFill>
              </a:rPr>
              <a:t>have </a:t>
            </a:r>
            <a:r>
              <a:rPr lang="en-US" sz="2800" b="1" dirty="0" smtClean="0">
                <a:solidFill>
                  <a:srgbClr val="FF0000"/>
                </a:solidFill>
              </a:rPr>
              <a:t>Vietnamese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? </a:t>
            </a: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 err="1">
                <a:solidFill>
                  <a:schemeClr val="tx1"/>
                </a:solidFill>
              </a:rPr>
              <a:t>bạn</a:t>
            </a:r>
            <a:r>
              <a:rPr lang="en-US" sz="1800" b="1" dirty="0">
                <a:solidFill>
                  <a:schemeClr val="tx1"/>
                </a:solidFill>
              </a:rPr>
              <a:t> 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... </a:t>
            </a:r>
            <a:r>
              <a:rPr lang="en-US" sz="1800" b="1" dirty="0" err="1">
                <a:solidFill>
                  <a:schemeClr val="tx1"/>
                </a:solidFill>
              </a:rPr>
              <a:t>vào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thứ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mấy</a:t>
            </a:r>
            <a:r>
              <a:rPr lang="en-US" sz="1800" b="1" dirty="0">
                <a:solidFill>
                  <a:schemeClr val="tx1"/>
                </a:solidFill>
              </a:rPr>
              <a:t>  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</a:t>
            </a:r>
            <a:r>
              <a:rPr lang="en-US" sz="2800" b="1" dirty="0" smtClean="0">
                <a:solidFill>
                  <a:schemeClr val="tx1"/>
                </a:solidFill>
              </a:rPr>
              <a:t>have </a:t>
            </a:r>
            <a:r>
              <a:rPr lang="en-US" sz="2800" b="1" dirty="0" smtClean="0">
                <a:solidFill>
                  <a:srgbClr val="FF0000"/>
                </a:solidFill>
              </a:rPr>
              <a:t>Vietnamese </a:t>
            </a:r>
            <a:r>
              <a:rPr lang="en-US" sz="2800" b="1" dirty="0">
                <a:solidFill>
                  <a:schemeClr val="tx1"/>
                </a:solidFill>
              </a:rPr>
              <a:t>on </a:t>
            </a:r>
            <a:r>
              <a:rPr lang="en-US" sz="2800" b="1" dirty="0" smtClean="0">
                <a:solidFill>
                  <a:srgbClr val="FF0000"/>
                </a:solidFill>
              </a:rPr>
              <a:t>Tuesdays and Fridays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like </a:t>
            </a:r>
            <a:r>
              <a:rPr lang="en-US" sz="2400" b="1" dirty="0" smtClean="0">
                <a:solidFill>
                  <a:schemeClr val="tx1"/>
                </a:solidFill>
              </a:rPr>
              <a:t>? </a:t>
            </a:r>
            <a:r>
              <a:rPr lang="en-US" sz="2000" b="1" dirty="0" smtClean="0">
                <a:solidFill>
                  <a:schemeClr val="tx1"/>
                </a:solidFill>
              </a:rPr>
              <a:t>( </a:t>
            </a:r>
            <a:r>
              <a:rPr lang="en-US" sz="2000" b="1" dirty="0" err="1" smtClean="0">
                <a:solidFill>
                  <a:schemeClr val="tx1"/>
                </a:solidFill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</a:rPr>
              <a:t> 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like </a:t>
            </a:r>
            <a:r>
              <a:rPr lang="en-US" sz="2800" b="1" dirty="0" smtClean="0">
                <a:solidFill>
                  <a:srgbClr val="FF0000"/>
                </a:solidFill>
              </a:rPr>
              <a:t>music and IT.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is your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</a:t>
            </a:r>
            <a:r>
              <a:rPr lang="en-US" sz="2400" b="1" dirty="0" smtClean="0">
                <a:solidFill>
                  <a:schemeClr val="tx1"/>
                </a:solidFill>
              </a:rPr>
              <a:t>? </a:t>
            </a:r>
            <a:r>
              <a:rPr lang="en-US" sz="2000" b="1" dirty="0" smtClean="0">
                <a:solidFill>
                  <a:schemeClr val="tx1"/>
                </a:solidFill>
              </a:rPr>
              <a:t>( </a:t>
            </a:r>
            <a:r>
              <a:rPr lang="en-US" sz="2000" b="1" dirty="0" err="1" smtClean="0">
                <a:solidFill>
                  <a:schemeClr val="tx1"/>
                </a:solidFill>
              </a:rPr>
              <a:t>môn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yêu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nhất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</a:rPr>
              <a:t>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My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is 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Because I want to be a </a:t>
            </a:r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r>
              <a:rPr lang="en-US" sz="2800" b="1" dirty="0" smtClean="0">
                <a:solidFill>
                  <a:srgbClr val="FF0000"/>
                </a:solidFill>
              </a:rPr>
              <a:t> teacher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-456151" y="1947812"/>
            <a:ext cx="9884517" cy="9643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FF0000"/>
                </a:solidFill>
              </a:rPr>
              <a:t>L</a:t>
            </a:r>
            <a:r>
              <a:rPr lang="en" sz="7200" dirty="0">
                <a:solidFill>
                  <a:srgbClr val="FF0000"/>
                </a:solidFill>
              </a:rPr>
              <a:t>isten and </a:t>
            </a:r>
            <a:r>
              <a:rPr lang="en" sz="7200" dirty="0" smtClean="0">
                <a:solidFill>
                  <a:srgbClr val="FF0000"/>
                </a:solidFill>
              </a:rPr>
              <a:t>number.</a:t>
            </a:r>
            <a:endParaRPr sz="7200" dirty="0">
              <a:solidFill>
                <a:srgbClr val="FF0000"/>
              </a:solidFill>
            </a:endParaRPr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297965" y="54679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42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DC5BA-EDF1-4B31-8AC4-1370F8780E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930" y="113015"/>
            <a:ext cx="9144000" cy="4808305"/>
          </a:xfrm>
          <a:prstGeom prst="rect">
            <a:avLst/>
          </a:prstGeom>
        </p:spPr>
      </p:pic>
      <p:pic>
        <p:nvPicPr>
          <p:cNvPr id="8" name="Track 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8670" y="240353"/>
            <a:ext cx="566634" cy="5666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8272" y="4261779"/>
            <a:ext cx="24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05111" y="4264880"/>
            <a:ext cx="24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1606" y="4273541"/>
            <a:ext cx="24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6193" y="4273540"/>
            <a:ext cx="24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3995" y="1018309"/>
            <a:ext cx="1247611" cy="49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Singer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7109" y="1018309"/>
            <a:ext cx="1531163" cy="498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Painter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91369" y="240353"/>
            <a:ext cx="1499340" cy="1082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Maths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Teacher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45304" y="392947"/>
            <a:ext cx="1499340" cy="1082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English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Teacher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3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2F83-A087-46C0-919F-C73CDDA9B2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5" y="112386"/>
            <a:ext cx="8662139" cy="49236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638F61-9D2C-6991-97E1-F03FB42FB303}"/>
              </a:ext>
            </a:extLst>
          </p:cNvPr>
          <p:cNvSpPr txBox="1"/>
          <p:nvPr/>
        </p:nvSpPr>
        <p:spPr>
          <a:xfrm>
            <a:off x="1176931" y="874152"/>
            <a:ext cx="1291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DBEC0-0E12-093F-C94E-C61685EE4FC7}"/>
              </a:ext>
            </a:extLst>
          </p:cNvPr>
          <p:cNvSpPr txBox="1"/>
          <p:nvPr/>
        </p:nvSpPr>
        <p:spPr>
          <a:xfrm>
            <a:off x="3988926" y="1263265"/>
            <a:ext cx="161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48EF9-895A-09A0-D535-83ECA72A96E1}"/>
              </a:ext>
            </a:extLst>
          </p:cNvPr>
          <p:cNvSpPr txBox="1"/>
          <p:nvPr/>
        </p:nvSpPr>
        <p:spPr>
          <a:xfrm>
            <a:off x="4143975" y="2258966"/>
            <a:ext cx="1680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17D1-A70F-187C-C65D-622393D71AC9}"/>
              </a:ext>
            </a:extLst>
          </p:cNvPr>
          <p:cNvSpPr txBox="1"/>
          <p:nvPr/>
        </p:nvSpPr>
        <p:spPr>
          <a:xfrm>
            <a:off x="1041775" y="3219968"/>
            <a:ext cx="2666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D21715-B421-F806-9632-55D43652ED37}"/>
              </a:ext>
            </a:extLst>
          </p:cNvPr>
          <p:cNvSpPr txBox="1"/>
          <p:nvPr/>
        </p:nvSpPr>
        <p:spPr>
          <a:xfrm>
            <a:off x="4054565" y="3979363"/>
            <a:ext cx="2407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</a:p>
        </p:txBody>
      </p:sp>
      <p:sp>
        <p:nvSpPr>
          <p:cNvPr id="2" name="Oval 1"/>
          <p:cNvSpPr/>
          <p:nvPr/>
        </p:nvSpPr>
        <p:spPr>
          <a:xfrm>
            <a:off x="800100" y="1475509"/>
            <a:ext cx="1371600" cy="519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74818" y="2447307"/>
            <a:ext cx="1371600" cy="519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97082" y="2849890"/>
            <a:ext cx="817418" cy="519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72375" y="4580134"/>
            <a:ext cx="1103434" cy="519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18431" y="1063883"/>
            <a:ext cx="791224" cy="519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9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421402" cy="52192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have today? 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hôm</a:t>
            </a:r>
            <a:r>
              <a:rPr lang="en-US" sz="1800" b="1" dirty="0" smtClean="0">
                <a:solidFill>
                  <a:schemeClr val="tx1"/>
                </a:solidFill>
              </a:rPr>
              <a:t> nay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có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môn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?)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have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What subjects do you </a:t>
            </a:r>
            <a:r>
              <a:rPr lang="en-US" sz="2800" b="1" dirty="0" smtClean="0">
                <a:solidFill>
                  <a:schemeClr val="tx1"/>
                </a:solidFill>
              </a:rPr>
              <a:t>have on </a:t>
            </a:r>
            <a:r>
              <a:rPr lang="en-US" sz="2800" b="1" dirty="0" err="1" smtClean="0">
                <a:solidFill>
                  <a:srgbClr val="FF0000"/>
                </a:solidFill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</a:rPr>
              <a:t> ?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thứ</a:t>
            </a:r>
            <a:r>
              <a:rPr lang="en-US" sz="1800" b="1" dirty="0" smtClean="0">
                <a:solidFill>
                  <a:schemeClr val="tx1"/>
                </a:solidFill>
              </a:rPr>
              <a:t> ……. </a:t>
            </a:r>
            <a:r>
              <a:rPr lang="en-US" sz="1800" b="1" dirty="0">
                <a:solidFill>
                  <a:schemeClr val="tx1"/>
                </a:solidFill>
              </a:rPr>
              <a:t>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When do you have </a:t>
            </a:r>
            <a:r>
              <a:rPr lang="en-US" sz="2800" b="1" dirty="0" err="1">
                <a:solidFill>
                  <a:srgbClr val="FF0000"/>
                </a:solidFill>
              </a:rPr>
              <a:t>môn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chemeClr val="tx1"/>
                </a:solidFill>
              </a:rPr>
              <a:t> ? </a:t>
            </a: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 err="1">
                <a:solidFill>
                  <a:schemeClr val="tx1"/>
                </a:solidFill>
              </a:rPr>
              <a:t>bạn</a:t>
            </a:r>
            <a:r>
              <a:rPr lang="en-US" sz="1800" b="1" dirty="0">
                <a:solidFill>
                  <a:schemeClr val="tx1"/>
                </a:solidFill>
              </a:rPr>
              <a:t> 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... </a:t>
            </a:r>
            <a:r>
              <a:rPr lang="en-US" sz="1800" b="1" dirty="0" err="1">
                <a:solidFill>
                  <a:schemeClr val="tx1"/>
                </a:solidFill>
              </a:rPr>
              <a:t>vào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thứ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mấy</a:t>
            </a:r>
            <a:r>
              <a:rPr lang="en-US" sz="1800" b="1" dirty="0">
                <a:solidFill>
                  <a:schemeClr val="tx1"/>
                </a:solidFill>
              </a:rPr>
              <a:t>  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err="1">
                <a:solidFill>
                  <a:srgbClr val="FF0000"/>
                </a:solidFill>
              </a:rPr>
              <a:t>môn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on </a:t>
            </a:r>
            <a:r>
              <a:rPr lang="en-US" sz="2800" b="1" dirty="0" err="1">
                <a:solidFill>
                  <a:srgbClr val="FF0000"/>
                </a:solidFill>
              </a:rPr>
              <a:t>thứ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like </a:t>
            </a:r>
            <a:r>
              <a:rPr lang="en-US" sz="2400" b="1" dirty="0" smtClean="0">
                <a:solidFill>
                  <a:schemeClr val="tx1"/>
                </a:solidFill>
              </a:rPr>
              <a:t>?( </a:t>
            </a:r>
            <a:r>
              <a:rPr lang="en-US" sz="2400" b="1" dirty="0" err="1" smtClean="0">
                <a:solidFill>
                  <a:schemeClr val="tx1"/>
                </a:solidFill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môn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</a:rPr>
              <a:t> 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like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is your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</a:t>
            </a:r>
            <a:r>
              <a:rPr lang="en-US" sz="2800" b="1" dirty="0" smtClean="0">
                <a:solidFill>
                  <a:srgbClr val="FF0000"/>
                </a:solidFill>
              </a:rPr>
              <a:t>? </a:t>
            </a:r>
            <a:r>
              <a:rPr lang="en-US" sz="2000" b="1" dirty="0" smtClean="0">
                <a:solidFill>
                  <a:schemeClr val="tx1"/>
                </a:solidFill>
              </a:rPr>
              <a:t>( </a:t>
            </a:r>
            <a:r>
              <a:rPr lang="en-US" sz="2000" b="1" dirty="0" err="1" smtClean="0">
                <a:solidFill>
                  <a:schemeClr val="tx1"/>
                </a:solidFill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thích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nhất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nào</a:t>
            </a:r>
            <a:r>
              <a:rPr lang="en-US" sz="2000" b="1" dirty="0" smtClean="0">
                <a:solidFill>
                  <a:schemeClr val="tx1"/>
                </a:solidFill>
              </a:rPr>
              <a:t> 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My </a:t>
            </a:r>
            <a:r>
              <a:rPr lang="en-US" sz="2800" b="1" dirty="0" err="1" smtClean="0">
                <a:solidFill>
                  <a:schemeClr val="tx1"/>
                </a:solidFill>
              </a:rPr>
              <a:t>favourite</a:t>
            </a:r>
            <a:r>
              <a:rPr lang="en-US" sz="2800" b="1" dirty="0" smtClean="0">
                <a:solidFill>
                  <a:schemeClr val="tx1"/>
                </a:solidFill>
              </a:rPr>
              <a:t> subject is 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Why do you like  </a:t>
            </a:r>
            <a:r>
              <a:rPr lang="en-US" sz="2800" b="1" dirty="0" err="1" smtClean="0">
                <a:solidFill>
                  <a:srgbClr val="FF0000"/>
                </a:solidFill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</a:rPr>
              <a:t> ? </a:t>
            </a:r>
            <a:r>
              <a:rPr lang="en-US" sz="2800" b="1" dirty="0" smtClean="0">
                <a:solidFill>
                  <a:schemeClr val="tx1"/>
                </a:solidFill>
              </a:rPr>
              <a:t>( </a:t>
            </a:r>
            <a:r>
              <a:rPr lang="en-US" sz="2800" b="1" dirty="0" err="1" smtClean="0">
                <a:solidFill>
                  <a:schemeClr val="tx1"/>
                </a:solidFill>
              </a:rPr>
              <a:t>tại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sao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bạn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môn</a:t>
            </a:r>
            <a:r>
              <a:rPr lang="en-US" sz="2800" b="1" dirty="0" smtClean="0">
                <a:solidFill>
                  <a:schemeClr val="tx1"/>
                </a:solidFill>
              </a:rPr>
              <a:t>…?)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Because I want to be a/ an  </a:t>
            </a:r>
            <a:r>
              <a:rPr lang="en-US" sz="2800" b="1" dirty="0" err="1" smtClean="0">
                <a:solidFill>
                  <a:srgbClr val="FF0000"/>
                </a:solidFill>
              </a:rPr>
              <a:t>nghề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nghiệp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0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229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have today? 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hôm</a:t>
            </a:r>
            <a:r>
              <a:rPr lang="en-US" sz="1800" b="1" dirty="0" smtClean="0">
                <a:solidFill>
                  <a:schemeClr val="tx1"/>
                </a:solidFill>
              </a:rPr>
              <a:t> nay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có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môn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?) 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B: I have </a:t>
            </a:r>
            <a:r>
              <a:rPr lang="en-US" sz="2800" b="1" dirty="0" smtClean="0">
                <a:solidFill>
                  <a:srgbClr val="FF0000"/>
                </a:solidFill>
              </a:rPr>
              <a:t>Art 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What subjects do you </a:t>
            </a:r>
            <a:r>
              <a:rPr lang="en-US" sz="2800" b="1" dirty="0" smtClean="0">
                <a:solidFill>
                  <a:schemeClr val="tx1"/>
                </a:solidFill>
              </a:rPr>
              <a:t>have on </a:t>
            </a:r>
            <a:r>
              <a:rPr lang="en-US" sz="2800" b="1" dirty="0" smtClean="0">
                <a:solidFill>
                  <a:srgbClr val="FF0000"/>
                </a:solidFill>
              </a:rPr>
              <a:t>Tuesdays</a:t>
            </a:r>
            <a:r>
              <a:rPr lang="en-US" sz="2800" b="1" dirty="0" smtClean="0">
                <a:solidFill>
                  <a:schemeClr val="tx1"/>
                </a:solidFill>
              </a:rPr>
              <a:t> ?</a:t>
            </a:r>
            <a:r>
              <a:rPr lang="en-US" sz="1800" b="1" dirty="0" smtClean="0">
                <a:solidFill>
                  <a:schemeClr val="tx1"/>
                </a:solidFill>
              </a:rPr>
              <a:t>( </a:t>
            </a:r>
            <a:r>
              <a:rPr lang="en-US" sz="1800" b="1" dirty="0" err="1" smtClean="0">
                <a:solidFill>
                  <a:schemeClr val="tx1"/>
                </a:solidFill>
              </a:rPr>
              <a:t>bạn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gì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vào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thứ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?</a:t>
            </a:r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 smtClean="0">
                <a:solidFill>
                  <a:srgbClr val="FF0000"/>
                </a:solidFill>
              </a:rPr>
              <a:t>Art and music  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A: When do you have </a:t>
            </a:r>
            <a:r>
              <a:rPr lang="en-US" sz="2800" b="1" dirty="0">
                <a:solidFill>
                  <a:srgbClr val="FF0000"/>
                </a:solidFill>
              </a:rPr>
              <a:t>English</a:t>
            </a:r>
            <a:r>
              <a:rPr lang="en-US" sz="2800" b="1" dirty="0">
                <a:solidFill>
                  <a:schemeClr val="tx1"/>
                </a:solidFill>
              </a:rPr>
              <a:t> ? </a:t>
            </a: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 err="1">
                <a:solidFill>
                  <a:schemeClr val="tx1"/>
                </a:solidFill>
              </a:rPr>
              <a:t>bạn</a:t>
            </a:r>
            <a:r>
              <a:rPr lang="en-US" sz="1800" b="1" dirty="0">
                <a:solidFill>
                  <a:schemeClr val="tx1"/>
                </a:solidFill>
              </a:rPr>
              <a:t>  </a:t>
            </a:r>
            <a:r>
              <a:rPr lang="en-US" sz="1800" b="1" dirty="0" err="1">
                <a:solidFill>
                  <a:schemeClr val="tx1"/>
                </a:solidFill>
              </a:rPr>
              <a:t>có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môn</a:t>
            </a:r>
            <a:r>
              <a:rPr lang="en-US" sz="1800" b="1" dirty="0">
                <a:solidFill>
                  <a:schemeClr val="tx1"/>
                </a:solidFill>
              </a:rPr>
              <a:t>... </a:t>
            </a:r>
            <a:r>
              <a:rPr lang="en-US" sz="1800" b="1" dirty="0" err="1">
                <a:solidFill>
                  <a:schemeClr val="tx1"/>
                </a:solidFill>
              </a:rPr>
              <a:t>vào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thứ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mấy</a:t>
            </a:r>
            <a:r>
              <a:rPr lang="en-US" sz="1800" b="1" dirty="0">
                <a:solidFill>
                  <a:schemeClr val="tx1"/>
                </a:solidFill>
              </a:rPr>
              <a:t>  ?)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B: I have </a:t>
            </a:r>
            <a:r>
              <a:rPr lang="en-US" sz="2800" b="1" dirty="0">
                <a:solidFill>
                  <a:srgbClr val="FF0000"/>
                </a:solidFill>
              </a:rPr>
              <a:t>English </a:t>
            </a:r>
            <a:r>
              <a:rPr lang="en-US" sz="2800" b="1" dirty="0">
                <a:solidFill>
                  <a:schemeClr val="tx1"/>
                </a:solidFill>
              </a:rPr>
              <a:t>on </a:t>
            </a:r>
            <a:r>
              <a:rPr lang="en-US" sz="2800" b="1" dirty="0">
                <a:solidFill>
                  <a:srgbClr val="FF0000"/>
                </a:solidFill>
              </a:rPr>
              <a:t>Mondays 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 smtClean="0">
                <a:solidFill>
                  <a:schemeClr val="tx1"/>
                </a:solidFill>
              </a:rPr>
              <a:t>A: What subjects do you like </a:t>
            </a:r>
            <a:r>
              <a:rPr lang="en-US" sz="2400" b="1" dirty="0" smtClean="0">
                <a:solidFill>
                  <a:schemeClr val="tx1"/>
                </a:solidFill>
              </a:rPr>
              <a:t>?( </a:t>
            </a:r>
            <a:r>
              <a:rPr lang="en-US" sz="2400" b="1" dirty="0" err="1" smtClean="0">
                <a:solidFill>
                  <a:schemeClr val="tx1"/>
                </a:solidFill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môn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</a:rPr>
              <a:t> ?)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B: I like </a:t>
            </a:r>
            <a:r>
              <a:rPr lang="en-US" sz="2400" b="1" dirty="0" smtClean="0">
                <a:solidFill>
                  <a:srgbClr val="FF0000"/>
                </a:solidFill>
              </a:rPr>
              <a:t>Art.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A: What is your </a:t>
            </a:r>
            <a:r>
              <a:rPr lang="en-US" sz="2400" b="1" dirty="0" err="1">
                <a:solidFill>
                  <a:schemeClr val="tx1"/>
                </a:solidFill>
              </a:rPr>
              <a:t>favourite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subject ? </a:t>
            </a:r>
            <a:r>
              <a:rPr lang="en-US" sz="2400" b="1" dirty="0">
                <a:solidFill>
                  <a:schemeClr val="tx1"/>
                </a:solidFill>
              </a:rPr>
              <a:t>( </a:t>
            </a:r>
            <a:r>
              <a:rPr lang="en-US" sz="2400" b="1" dirty="0" err="1">
                <a:solidFill>
                  <a:schemeClr val="tx1"/>
                </a:solidFill>
              </a:rPr>
              <a:t>bạn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thích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nhất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môn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nào</a:t>
            </a:r>
            <a:r>
              <a:rPr lang="en-US" sz="2400" b="1" dirty="0">
                <a:solidFill>
                  <a:schemeClr val="tx1"/>
                </a:solidFill>
              </a:rPr>
              <a:t> ?)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B: My </a:t>
            </a:r>
            <a:r>
              <a:rPr lang="en-US" sz="2400" b="1" dirty="0" err="1">
                <a:solidFill>
                  <a:schemeClr val="tx1"/>
                </a:solidFill>
              </a:rPr>
              <a:t>favourite</a:t>
            </a:r>
            <a:r>
              <a:rPr lang="en-US" sz="2400" b="1" dirty="0">
                <a:solidFill>
                  <a:schemeClr val="tx1"/>
                </a:solidFill>
              </a:rPr>
              <a:t> subject is  </a:t>
            </a:r>
            <a:r>
              <a:rPr lang="en-US" sz="2400" b="1" dirty="0" err="1" smtClean="0">
                <a:solidFill>
                  <a:srgbClr val="FF0000"/>
                </a:solidFill>
              </a:rPr>
              <a:t>maths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A: Why do you like  </a:t>
            </a:r>
            <a:r>
              <a:rPr lang="en-US" sz="2400" b="1" dirty="0" err="1" smtClean="0">
                <a:solidFill>
                  <a:srgbClr val="FF0000"/>
                </a:solidFill>
              </a:rPr>
              <a:t>maths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? </a:t>
            </a:r>
            <a:r>
              <a:rPr lang="en-US" sz="2400" b="1" dirty="0">
                <a:solidFill>
                  <a:schemeClr val="tx1"/>
                </a:solidFill>
              </a:rPr>
              <a:t>( </a:t>
            </a:r>
            <a:r>
              <a:rPr lang="en-US" sz="2400" b="1" dirty="0" err="1">
                <a:solidFill>
                  <a:schemeClr val="tx1"/>
                </a:solidFill>
              </a:rPr>
              <a:t>tại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sao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bạn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thích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môn</a:t>
            </a:r>
            <a:r>
              <a:rPr lang="en-US" sz="2400" b="1" dirty="0">
                <a:solidFill>
                  <a:schemeClr val="tx1"/>
                </a:solidFill>
              </a:rPr>
              <a:t>…?)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B: Because I want to </a:t>
            </a:r>
            <a:r>
              <a:rPr lang="en-US" sz="2400" b="1">
                <a:solidFill>
                  <a:schemeClr val="tx1"/>
                </a:solidFill>
              </a:rPr>
              <a:t>be </a:t>
            </a:r>
            <a:r>
              <a:rPr lang="en-US" sz="2400" b="1" smtClean="0">
                <a:solidFill>
                  <a:schemeClr val="tx1"/>
                </a:solidFill>
              </a:rPr>
              <a:t>a  </a:t>
            </a:r>
            <a:r>
              <a:rPr lang="en-US" sz="2400" b="1" dirty="0" err="1" smtClean="0">
                <a:solidFill>
                  <a:srgbClr val="FF0000"/>
                </a:solidFill>
              </a:rPr>
              <a:t>Maths</a:t>
            </a:r>
            <a:r>
              <a:rPr lang="en-US" sz="2400" b="1" dirty="0" smtClean="0">
                <a:solidFill>
                  <a:srgbClr val="FF0000"/>
                </a:solidFill>
              </a:rPr>
              <a:t> Teacher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  <p:sp>
        <p:nvSpPr>
          <p:cNvPr id="10" name="Double Wave 9"/>
          <p:cNvSpPr/>
          <p:nvPr/>
        </p:nvSpPr>
        <p:spPr>
          <a:xfrm>
            <a:off x="1324805" y="347181"/>
            <a:ext cx="6486204" cy="1273559"/>
          </a:xfrm>
          <a:prstGeom prst="doubleWave">
            <a:avLst>
              <a:gd name="adj1" fmla="val 6250"/>
              <a:gd name="adj2" fmla="val -2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8. MY FAVOURITE SUBJECTS.</a:t>
            </a:r>
          </a:p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lesson 2/p1,2,3 ) 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7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132" name="Google Shape;1132;p56"/>
          <p:cNvSpPr/>
          <p:nvPr/>
        </p:nvSpPr>
        <p:spPr>
          <a:xfrm>
            <a:off x="4297965" y="539835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FF000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111" name="Google Shape;1066;p56">
            <a:extLst>
              <a:ext uri="{FF2B5EF4-FFF2-40B4-BE49-F238E27FC236}">
                <a16:creationId xmlns:a16="http://schemas.microsoft.com/office/drawing/2014/main" id="{4335B85D-0B0B-46A2-BBE1-41D9C13F250F}"/>
              </a:ext>
            </a:extLst>
          </p:cNvPr>
          <p:cNvSpPr txBox="1">
            <a:spLocks/>
          </p:cNvSpPr>
          <p:nvPr/>
        </p:nvSpPr>
        <p:spPr>
          <a:xfrm>
            <a:off x="902950" y="1515497"/>
            <a:ext cx="7704000" cy="92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6600" dirty="0">
                <a:solidFill>
                  <a:srgbClr val="FF0000"/>
                </a:solidFill>
              </a:rPr>
              <a:t>Let’s </a:t>
            </a:r>
            <a:r>
              <a:rPr lang="en-US" sz="6600" dirty="0" smtClean="0">
                <a:solidFill>
                  <a:srgbClr val="FF0000"/>
                </a:solidFill>
              </a:rPr>
              <a:t>play.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72DEA5-997D-47CC-8FF2-0AD93584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5504"/>
            <a:ext cx="9144000" cy="29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C2144-F15E-49E6-8B30-512F63445A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68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2023/0503/11_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5" y="965771"/>
            <a:ext cx="8784404" cy="40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4935" y="113016"/>
            <a:ext cx="3534310" cy="5445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1.Look,listen and repeat. 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849402" y="965771"/>
            <a:ext cx="636998" cy="503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85378" y="4138773"/>
            <a:ext cx="1018855" cy="503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Callout 19"/>
          <p:cNvSpPr/>
          <p:nvPr/>
        </p:nvSpPr>
        <p:spPr>
          <a:xfrm>
            <a:off x="5393932" y="254286"/>
            <a:ext cx="1582220" cy="467474"/>
          </a:xfrm>
          <a:prstGeom prst="wedgeEllipseCallout">
            <a:avLst>
              <a:gd name="adj1" fmla="val -51352"/>
              <a:gd name="adj2" fmla="val 1152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Vì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sao</a:t>
            </a:r>
            <a:r>
              <a:rPr lang="en-US" sz="1800" dirty="0" smtClean="0">
                <a:solidFill>
                  <a:schemeClr val="tx1"/>
                </a:solidFill>
              </a:rPr>
              <a:t> …?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3976099" y="4536040"/>
            <a:ext cx="1582220" cy="467474"/>
          </a:xfrm>
          <a:prstGeom prst="wedgeEllipseCallout">
            <a:avLst>
              <a:gd name="adj1" fmla="val 73973"/>
              <a:gd name="adj2" fmla="val -693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tx1"/>
                </a:solidFill>
              </a:rPr>
              <a:t>Bởi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vì</a:t>
            </a:r>
            <a:r>
              <a:rPr lang="en-US" sz="1800" dirty="0" smtClean="0">
                <a:solidFill>
                  <a:schemeClr val="tx1"/>
                </a:solidFill>
              </a:rPr>
              <a:t> …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2" name="track-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6988" y="112160"/>
            <a:ext cx="545386" cy="5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5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0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3" y="88010"/>
            <a:ext cx="8515673" cy="47824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358559" y="1732547"/>
            <a:ext cx="3833733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2691" y="1732547"/>
            <a:ext cx="2305465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6010" y="4453212"/>
            <a:ext cx="2047380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7238" y="4453213"/>
            <a:ext cx="3517146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3439" y="1661504"/>
            <a:ext cx="4289052" cy="702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English / an English teacher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85180" y="1725092"/>
            <a:ext cx="4289052" cy="702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Music / a singer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602" y="4463486"/>
            <a:ext cx="4289052" cy="702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Art / a painter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4032" y="4364823"/>
            <a:ext cx="4289052" cy="7024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Maths</a:t>
            </a:r>
            <a:r>
              <a:rPr lang="en-US" sz="2400" b="1" dirty="0" smtClean="0">
                <a:solidFill>
                  <a:schemeClr val="tx1"/>
                </a:solidFill>
              </a:rPr>
              <a:t> / a </a:t>
            </a:r>
            <a:r>
              <a:rPr lang="en-US" sz="2400" b="1" dirty="0" err="1" smtClean="0">
                <a:solidFill>
                  <a:schemeClr val="tx1"/>
                </a:solidFill>
              </a:rPr>
              <a:t>Maths</a:t>
            </a:r>
            <a:r>
              <a:rPr lang="en-US" sz="2400" b="1" dirty="0" smtClean="0">
                <a:solidFill>
                  <a:schemeClr val="tx1"/>
                </a:solidFill>
              </a:rPr>
              <a:t> teacher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749194" y="1734079"/>
            <a:ext cx="2388440" cy="52398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92576" y="4457717"/>
            <a:ext cx="2130258" cy="52398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96593" y="1827641"/>
            <a:ext cx="1122725" cy="52398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90547" y="4578422"/>
            <a:ext cx="1159221" cy="52398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 rot="2663914">
            <a:off x="3309131" y="1374504"/>
            <a:ext cx="974763" cy="260458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7043131">
            <a:off x="6796865" y="4002200"/>
            <a:ext cx="974763" cy="260458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2663914">
            <a:off x="2523041" y="4109153"/>
            <a:ext cx="974763" cy="260458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708498">
            <a:off x="7087527" y="1413193"/>
            <a:ext cx="677501" cy="260458"/>
          </a:xfrm>
          <a:prstGeom prst="lef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0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loigiaihay.com/picture/2023/0503/15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2" y="719191"/>
            <a:ext cx="9041258" cy="44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84935" y="113016"/>
            <a:ext cx="3164440" cy="5445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2.Listen, point and say. 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16" name="track-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1090" y="109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4" y="1055372"/>
            <a:ext cx="8780490" cy="40118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8825172" cy="1181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3200" b="1" dirty="0" smtClean="0">
                <a:solidFill>
                  <a:srgbClr val="FF0000"/>
                </a:solidFill>
              </a:rPr>
              <a:t>………..</a:t>
            </a:r>
            <a:r>
              <a:rPr lang="en-US" sz="3200" b="1" dirty="0" smtClean="0"/>
              <a:t>          ?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B: Because I want to be </a:t>
            </a:r>
            <a:r>
              <a:rPr lang="en-US" sz="3200" b="1" dirty="0" smtClean="0">
                <a:solidFill>
                  <a:srgbClr val="FF0000"/>
                </a:solidFill>
              </a:rPr>
              <a:t>…………………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3682848" y="34527"/>
            <a:ext cx="2257767" cy="32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+ subject ?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1731" y="590764"/>
            <a:ext cx="2164422" cy="373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 + A job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842481" y="363300"/>
            <a:ext cx="3678148" cy="20819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75407" y="963844"/>
            <a:ext cx="1818526" cy="14814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72611" y="102742"/>
            <a:ext cx="1068513" cy="513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6567" y="579057"/>
            <a:ext cx="1816215" cy="513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61" y="88010"/>
            <a:ext cx="8515673" cy="47824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358559" y="1732547"/>
            <a:ext cx="3833733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2691" y="1732547"/>
            <a:ext cx="2305465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6010" y="4453212"/>
            <a:ext cx="2047380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7238" y="4453213"/>
            <a:ext cx="3517146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3061" y="2434975"/>
            <a:ext cx="8825172" cy="2533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3200" b="1" dirty="0" smtClean="0">
                <a:solidFill>
                  <a:srgbClr val="FF0000"/>
                </a:solidFill>
              </a:rPr>
              <a:t>…….............</a:t>
            </a:r>
            <a:r>
              <a:rPr lang="en-US" sz="3200" b="1" dirty="0" smtClean="0"/>
              <a:t> ?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B: Because I want to be</a:t>
            </a:r>
            <a:r>
              <a:rPr lang="en-US" sz="3200" b="1" dirty="0" smtClean="0">
                <a:solidFill>
                  <a:srgbClr val="FF0000"/>
                </a:solidFill>
              </a:rPr>
              <a:t>………………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A: Why do you like </a:t>
            </a:r>
            <a:r>
              <a:rPr lang="en-US" sz="3200" b="1" dirty="0">
                <a:solidFill>
                  <a:srgbClr val="FF0000"/>
                </a:solidFill>
              </a:rPr>
              <a:t>…….............</a:t>
            </a:r>
            <a:r>
              <a:rPr lang="en-US" sz="3200" b="1" dirty="0"/>
              <a:t> ?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B: Because I want to be</a:t>
            </a:r>
            <a:r>
              <a:rPr lang="en-US" sz="3200" b="1" dirty="0" smtClean="0">
                <a:solidFill>
                  <a:srgbClr val="FF0000"/>
                </a:solidFill>
              </a:rPr>
              <a:t>………………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63061" y="1608369"/>
            <a:ext cx="1647126" cy="6575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English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27677" y="1654603"/>
            <a:ext cx="3524312" cy="6575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</a:rPr>
              <a:t>a</a:t>
            </a:r>
            <a:r>
              <a:rPr lang="en-US" sz="2600" b="1" dirty="0" smtClean="0">
                <a:solidFill>
                  <a:srgbClr val="FF0000"/>
                </a:solidFill>
              </a:rPr>
              <a:t>n English teacher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204151" y="1687665"/>
            <a:ext cx="1215612" cy="5650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</a:rPr>
              <a:t>Music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656556" y="1732547"/>
            <a:ext cx="1626620" cy="5650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 singer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11635 L 0.41841 0.1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08" y="1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034 L 0.32709 0.281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9136E-6 L -0.11875 0.3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18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0.15833 0.45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2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15673" cy="478244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7" name="Rectangle 6"/>
          <p:cNvSpPr/>
          <p:nvPr/>
        </p:nvSpPr>
        <p:spPr>
          <a:xfrm>
            <a:off x="358559" y="1732547"/>
            <a:ext cx="3833733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2691" y="1732547"/>
            <a:ext cx="2305465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6010" y="4453212"/>
            <a:ext cx="2047380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7238" y="4453213"/>
            <a:ext cx="3517146" cy="343759"/>
          </a:xfrm>
          <a:prstGeom prst="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-51371"/>
            <a:ext cx="9144000" cy="2497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A: Why do you like </a:t>
            </a:r>
            <a:r>
              <a:rPr lang="en-US" sz="3200" b="1" dirty="0" smtClean="0">
                <a:solidFill>
                  <a:srgbClr val="FF0000"/>
                </a:solidFill>
              </a:rPr>
              <a:t>…………</a:t>
            </a:r>
            <a:r>
              <a:rPr lang="en-US" sz="3200" b="1" dirty="0" smtClean="0"/>
              <a:t> ?</a:t>
            </a:r>
          </a:p>
          <a:p>
            <a:r>
              <a:rPr lang="en-US" sz="3200" b="1" dirty="0" smtClean="0">
                <a:solidFill>
                  <a:schemeClr val="tx1"/>
                </a:solidFill>
              </a:rPr>
              <a:t>B: Because I want to be</a:t>
            </a:r>
            <a:r>
              <a:rPr lang="en-US" sz="3200" b="1" dirty="0" smtClean="0">
                <a:solidFill>
                  <a:srgbClr val="FF0000"/>
                </a:solidFill>
              </a:rPr>
              <a:t>……………………...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A: Why do you like </a:t>
            </a:r>
            <a:r>
              <a:rPr lang="en-US" sz="3200" b="1" dirty="0">
                <a:solidFill>
                  <a:srgbClr val="FF0000"/>
                </a:solidFill>
              </a:rPr>
              <a:t>…………</a:t>
            </a:r>
            <a:r>
              <a:rPr lang="en-US" sz="3200" b="1" dirty="0"/>
              <a:t> ?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B: Because I want to be</a:t>
            </a:r>
            <a:r>
              <a:rPr lang="en-US" sz="3200" b="1" dirty="0">
                <a:solidFill>
                  <a:srgbClr val="FF0000"/>
                </a:solidFill>
              </a:rPr>
              <a:t>……………………...</a:t>
            </a: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68068" y="4453211"/>
            <a:ext cx="1310800" cy="60826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78868" y="4453211"/>
            <a:ext cx="3129870" cy="6082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Maths</a:t>
            </a:r>
            <a:r>
              <a:rPr lang="en-US" sz="2800" b="1" dirty="0" smtClean="0">
                <a:solidFill>
                  <a:srgbClr val="FF0000"/>
                </a:solidFill>
              </a:rPr>
              <a:t> teacher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5739" y="4173414"/>
            <a:ext cx="1118171" cy="6294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Art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107326" y="4182514"/>
            <a:ext cx="2197904" cy="6294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 painter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3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16049 L 0.34341 -0.841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23" y="-34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4 -0.18055 L 0.31667 -0.76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2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35802E-6 L -0.0441 -0.691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" y="-34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0.04537 L -0.09375 -0.593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-3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895</Words>
  <Application>Microsoft Office PowerPoint</Application>
  <PresentationFormat>On-screen Show (16:9)</PresentationFormat>
  <Paragraphs>160</Paragraphs>
  <Slides>31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Caveat Brush</vt:lpstr>
      <vt:lpstr>Nunito</vt:lpstr>
      <vt:lpstr>Nunito;800</vt:lpstr>
      <vt:lpstr>Raleway</vt:lpstr>
      <vt:lpstr>Catamaran</vt:lpstr>
      <vt:lpstr>Calibri Light</vt:lpstr>
      <vt:lpstr>Calibri</vt:lpstr>
      <vt:lpstr>Arial</vt:lpstr>
      <vt:lpstr>Nunito ExtraBold</vt:lpstr>
      <vt:lpstr>Barriecito</vt:lpstr>
      <vt:lpstr>Times New Roman</vt:lpstr>
      <vt:lpstr>Bebas Neue</vt:lpstr>
      <vt:lpstr>.VnAristote</vt:lpstr>
      <vt:lpstr>A little sunshine</vt:lpstr>
      <vt:lpstr>Comic Sans MS</vt:lpstr>
      <vt:lpstr>Biology Subject for Pre-K: Food Chain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………… do you like Maths?.</vt:lpstr>
      <vt:lpstr>Because I want to be ….. English teacher.</vt:lpstr>
      <vt:lpstr>I want to be a  ……….. </vt:lpstr>
      <vt:lpstr>Because I want …… a doctor.</vt:lpstr>
      <vt:lpstr>….. is your favourite subject ?. </vt:lpstr>
      <vt:lpstr>Thanks for your watching !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number.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Admin</cp:lastModifiedBy>
  <cp:revision>63</cp:revision>
  <dcterms:modified xsi:type="dcterms:W3CDTF">2023-11-30T01:16:08Z</dcterms:modified>
</cp:coreProperties>
</file>