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Lst>
  <p:notesMasterIdLst>
    <p:notesMasterId r:id="rId27"/>
  </p:notesMasterIdLst>
  <p:sldIdLst>
    <p:sldId id="441" r:id="rId2"/>
    <p:sldId id="415" r:id="rId3"/>
    <p:sldId id="455" r:id="rId4"/>
    <p:sldId id="458" r:id="rId5"/>
    <p:sldId id="459" r:id="rId6"/>
    <p:sldId id="466" r:id="rId7"/>
    <p:sldId id="420" r:id="rId8"/>
    <p:sldId id="424" r:id="rId9"/>
    <p:sldId id="425" r:id="rId10"/>
    <p:sldId id="460" r:id="rId11"/>
    <p:sldId id="461" r:id="rId12"/>
    <p:sldId id="462" r:id="rId13"/>
    <p:sldId id="463" r:id="rId14"/>
    <p:sldId id="464" r:id="rId15"/>
    <p:sldId id="465" r:id="rId16"/>
    <p:sldId id="428" r:id="rId17"/>
    <p:sldId id="429" r:id="rId18"/>
    <p:sldId id="430" r:id="rId19"/>
    <p:sldId id="431" r:id="rId20"/>
    <p:sldId id="432" r:id="rId21"/>
    <p:sldId id="437" r:id="rId22"/>
    <p:sldId id="434" r:id="rId23"/>
    <p:sldId id="433" r:id="rId24"/>
    <p:sldId id="435" r:id="rId25"/>
    <p:sldId id="436" r:id="rId26"/>
  </p:sldIdLst>
  <p:sldSz cx="9144000" cy="5143500" type="screen16x9"/>
  <p:notesSz cx="6858000" cy="9144000"/>
  <p:embeddedFontLst>
    <p:embeddedFont>
      <p:font typeface="A little sunshine" panose="020B0604020202020204" charset="0"/>
      <p:regular r:id="rId28"/>
      <p:bold r:id="rId29"/>
      <p:italic r:id="rId30"/>
      <p:boldItalic r:id="rId31"/>
    </p:embeddedFont>
    <p:embeddedFont>
      <p:font typeface="Comic Sans MS" panose="030F0702030302020204" pitchFamily="66" charset="0"/>
      <p:regular r:id="rId32"/>
      <p:bold r:id="rId33"/>
      <p:italic r:id="rId34"/>
      <p:boldItalic r:id="rId35"/>
    </p:embeddedFont>
    <p:embeddedFont>
      <p:font typeface="Encode Sans" panose="020B0604020202020204" charset="0"/>
      <p:regular r:id="rId36"/>
      <p:bold r:id="rId37"/>
    </p:embeddedFont>
    <p:embeddedFont>
      <p:font typeface="Arvo" panose="020B0604020202020204" charset="0"/>
      <p:regular r:id="rId38"/>
      <p:bold r:id="rId39"/>
      <p:italic r:id="rId40"/>
      <p:boldItalic r:id="rId41"/>
    </p:embeddedFont>
    <p:embeddedFont>
      <p:font typeface="Trebuchet MS" panose="020B0603020202020204" pitchFamily="34" charset="0"/>
      <p:regular r:id="rId42"/>
      <p:bold r:id="rId43"/>
      <p:italic r:id="rId44"/>
      <p:boldItalic r:id="rId45"/>
    </p:embeddedFont>
    <p:embeddedFont>
      <p:font typeface="Sport Day" panose="020B0604020202020204" charset="0"/>
      <p:regular r:id="rId46"/>
      <p:bold r:id="rId47"/>
      <p:italic r:id="rId48"/>
      <p:boldItalic r:id="rId49"/>
    </p:embeddedFont>
    <p:embeddedFont>
      <p:font typeface="Wingdings 3" panose="05040102010807070707" pitchFamily="18" charset="2"/>
      <p:regular r:id="rId50"/>
    </p:embeddedFont>
    <p:embeddedFont>
      <p:font typeface="Impact" panose="020B0806030902050204" pitchFamily="34"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284"/>
    <a:srgbClr val="F0F0F0"/>
    <a:srgbClr val="CD6857"/>
    <a:srgbClr val="FD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C43323-4E92-442E-A703-742A2493C344}">
  <a:tblStyle styleId="{52C43323-4E92-442E-A703-742A2493C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84525" autoAdjust="0"/>
  </p:normalViewPr>
  <p:slideViewPr>
    <p:cSldViewPr>
      <p:cViewPr varScale="1">
        <p:scale>
          <a:sx n="88" d="100"/>
          <a:sy n="88"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0691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on the Speaker Icon to play the audio.</a:t>
            </a:r>
          </a:p>
          <a:p>
            <a:endParaRPr lang="en-US"/>
          </a:p>
        </p:txBody>
      </p:sp>
    </p:spTree>
    <p:extLst>
      <p:ext uri="{BB962C8B-B14F-4D97-AF65-F5344CB8AC3E}">
        <p14:creationId xmlns:p14="http://schemas.microsoft.com/office/powerpoint/2010/main" val="2254186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on the Speaker Icon to play the audio.</a:t>
            </a:r>
          </a:p>
          <a:p>
            <a:endParaRPr lang="en-US"/>
          </a:p>
        </p:txBody>
      </p:sp>
    </p:spTree>
    <p:extLst>
      <p:ext uri="{BB962C8B-B14F-4D97-AF65-F5344CB8AC3E}">
        <p14:creationId xmlns:p14="http://schemas.microsoft.com/office/powerpoint/2010/main" val="197613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on the Speaker Icon to play the audio.</a:t>
            </a:r>
          </a:p>
          <a:p>
            <a:endParaRPr lang="en-US"/>
          </a:p>
        </p:txBody>
      </p:sp>
    </p:spTree>
    <p:extLst>
      <p:ext uri="{BB962C8B-B14F-4D97-AF65-F5344CB8AC3E}">
        <p14:creationId xmlns:p14="http://schemas.microsoft.com/office/powerpoint/2010/main" val="3163137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on the Speaker Icon to play the audio.</a:t>
            </a:r>
          </a:p>
          <a:p>
            <a:endParaRPr lang="en-US"/>
          </a:p>
        </p:txBody>
      </p:sp>
    </p:spTree>
    <p:extLst>
      <p:ext uri="{BB962C8B-B14F-4D97-AF65-F5344CB8AC3E}">
        <p14:creationId xmlns:p14="http://schemas.microsoft.com/office/powerpoint/2010/main" val="2840154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0503d765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0503d765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638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 Divide </a:t>
            </a:r>
            <a:r>
              <a:rPr lang="en-US" dirty="0" err="1" smtClean="0"/>
              <a:t>Ss</a:t>
            </a:r>
            <a:r>
              <a:rPr lang="en-US" dirty="0" smtClean="0"/>
              <a:t> into 2 teams: one team is X, one team is O.</a:t>
            </a:r>
          </a:p>
          <a:p>
            <a:pPr marL="158750" indent="0">
              <a:buNone/>
            </a:pPr>
            <a:r>
              <a:rPr lang="en-US" dirty="0" smtClean="0"/>
              <a:t>- Students select a number on the grid, then 2 students from that team ask and answer based on the cue. If they answer correctly, teacher clicks on the home button to go back to the first slide, then click on X or O (depending on which team is answering).</a:t>
            </a:r>
          </a:p>
          <a:p>
            <a:pPr marL="158750" indent="0">
              <a:buNone/>
            </a:pPr>
            <a:r>
              <a:rPr lang="en-US" dirty="0" smtClean="0"/>
              <a:t>- The first team to get three </a:t>
            </a:r>
            <a:r>
              <a:rPr lang="en-US" dirty="0" err="1" smtClean="0"/>
              <a:t>Xs</a:t>
            </a:r>
            <a:r>
              <a:rPr lang="en-US" dirty="0" smtClean="0"/>
              <a:t> or three </a:t>
            </a:r>
            <a:r>
              <a:rPr lang="en-US" dirty="0" err="1" smtClean="0"/>
              <a:t>Os</a:t>
            </a:r>
            <a:r>
              <a:rPr lang="en-US" dirty="0" smtClean="0"/>
              <a:t> in a row wins!</a:t>
            </a:r>
            <a:endParaRPr lang="en-US" dirty="0"/>
          </a:p>
        </p:txBody>
      </p:sp>
    </p:spTree>
    <p:extLst>
      <p:ext uri="{BB962C8B-B14F-4D97-AF65-F5344CB8AC3E}">
        <p14:creationId xmlns:p14="http://schemas.microsoft.com/office/powerpoint/2010/main" val="95406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39787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489154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311710803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386307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6150679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83193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173812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101250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540002"/>
            <a:ext cx="5171400" cy="784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atin typeface="Comic Sans MS" panose="030F0702030302020204" pitchFamily="66"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198112"/>
            <a:ext cx="5171400" cy="451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Comic Sans MS" panose="030F0702030302020204" pitchFamily="66" charset="0"/>
                <a:ea typeface="Comic Sans MS" panose="030F0702030302020204" pitchFamily="66" charset="0"/>
                <a:cs typeface="Comic Sans MS" panose="030F0702030302020204" pitchFamily="66" charset="0"/>
                <a:sym typeface="Encode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720000" y="1315046"/>
            <a:ext cx="51714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200">
                <a:latin typeface="Comic Sans MS" panose="030F0702030302020204" pitchFamily="66"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1272860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667000" y="2394300"/>
            <a:ext cx="2757000" cy="6183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atin typeface="Comic Sans MS" panose="030F0702030302020204" pitchFamily="66"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5933325" y="3165000"/>
            <a:ext cx="2490600" cy="522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atin typeface="Comic Sans MS" panose="030F0702030302020204" pitchFamily="66" charset="0"/>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6339725" y="890400"/>
            <a:ext cx="2084400" cy="150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82068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319050"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6" name="Google Shape;66;p5"/>
          <p:cNvSpPr txBox="1">
            <a:spLocks noGrp="1"/>
          </p:cNvSpPr>
          <p:nvPr>
            <p:ph type="subTitle" idx="2"/>
          </p:nvPr>
        </p:nvSpPr>
        <p:spPr>
          <a:xfrm>
            <a:off x="1319050"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7" name="Google Shape;67;p5"/>
          <p:cNvSpPr txBox="1">
            <a:spLocks noGrp="1"/>
          </p:cNvSpPr>
          <p:nvPr>
            <p:ph type="subTitle" idx="3"/>
          </p:nvPr>
        </p:nvSpPr>
        <p:spPr>
          <a:xfrm>
            <a:off x="4797325"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8" name="Google Shape;68;p5"/>
          <p:cNvSpPr txBox="1">
            <a:spLocks noGrp="1"/>
          </p:cNvSpPr>
          <p:nvPr>
            <p:ph type="subTitle" idx="4"/>
          </p:nvPr>
        </p:nvSpPr>
        <p:spPr>
          <a:xfrm>
            <a:off x="4797325"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615128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15/12/2023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33720045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67"/>
        <p:cNvGrpSpPr/>
        <p:nvPr/>
      </p:nvGrpSpPr>
      <p:grpSpPr>
        <a:xfrm>
          <a:off x="0" y="0"/>
          <a:ext cx="0" cy="0"/>
          <a:chOff x="0" y="0"/>
          <a:chExt cx="0" cy="0"/>
        </a:xfrm>
      </p:grpSpPr>
      <p:sp>
        <p:nvSpPr>
          <p:cNvPr id="1068" name="Google Shape;1068;p32"/>
          <p:cNvSpPr txBox="1">
            <a:spLocks noGrp="1"/>
          </p:cNvSpPr>
          <p:nvPr>
            <p:ph type="title"/>
          </p:nvPr>
        </p:nvSpPr>
        <p:spPr>
          <a:xfrm>
            <a:off x="720000" y="445000"/>
            <a:ext cx="7704000" cy="694800"/>
          </a:xfrm>
          <a:prstGeom prst="rect">
            <a:avLst/>
          </a:prstGeom>
        </p:spPr>
        <p:txBody>
          <a:bodyPr spcFirstLastPara="1" wrap="square" lIns="91425" tIns="91425" rIns="91425" bIns="91425" anchor="t" anchorCtr="0">
            <a:noAutofit/>
          </a:bodyPr>
          <a:lstStyle>
            <a:lvl1pPr lvl="0"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Tree>
    <p:extLst>
      <p:ext uri="{BB962C8B-B14F-4D97-AF65-F5344CB8AC3E}">
        <p14:creationId xmlns:p14="http://schemas.microsoft.com/office/powerpoint/2010/main" val="161956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06210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935872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10118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749286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242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457889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15/12/2023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806462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pPr/>
              <a:t>15/12/2023</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smtClean="0"/>
              <a:pPr/>
              <a:t>‹#›</a:t>
            </a:fld>
            <a:endParaRPr lang="en-US" dirty="0"/>
          </a:p>
        </p:txBody>
      </p:sp>
      <p:sp>
        <p:nvSpPr>
          <p:cNvPr id="18" name="9Slide.vn - 2019">
            <a:extLst>
              <a:ext uri="{FF2B5EF4-FFF2-40B4-BE49-F238E27FC236}">
                <a16:creationId xmlns:a16="http://schemas.microsoft.com/office/drawing/2014/main" id="{9BA28B82-8361-4D6A-97C1-E854BD5A68CB}"/>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90915429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8" r:id="rId19"/>
    <p:sldLayoutId id="2147483729" r:id="rId20"/>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7.xml"/><Relationship Id="rId7" Type="http://schemas.openxmlformats.org/officeDocument/2006/relationships/slide" Target="slide2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18.xml"/><Relationship Id="rId9" Type="http://schemas.openxmlformats.org/officeDocument/2006/relationships/slide" Target="slide23.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xml"/><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9.xml"/><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9.xml"/><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8" name="Google Shape;438;p36"/>
          <p:cNvSpPr txBox="1">
            <a:spLocks noGrp="1"/>
          </p:cNvSpPr>
          <p:nvPr>
            <p:ph type="ctrTitle"/>
          </p:nvPr>
        </p:nvSpPr>
        <p:spPr>
          <a:xfrm>
            <a:off x="669390" y="607746"/>
            <a:ext cx="6495418" cy="186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dirty="0"/>
              <a:t/>
            </a:r>
            <a:br>
              <a:rPr lang="en" sz="6000" dirty="0"/>
            </a:br>
            <a:r>
              <a:rPr lang="en" sz="6600" dirty="0"/>
              <a:t>Our sports day</a:t>
            </a:r>
            <a:endParaRPr sz="6600" dirty="0"/>
          </a:p>
        </p:txBody>
      </p:sp>
      <p:sp>
        <p:nvSpPr>
          <p:cNvPr id="437" name="Google Shape;437;p36"/>
          <p:cNvSpPr txBox="1">
            <a:spLocks noGrp="1"/>
          </p:cNvSpPr>
          <p:nvPr>
            <p:ph type="subTitle" idx="1"/>
          </p:nvPr>
        </p:nvSpPr>
        <p:spPr>
          <a:xfrm>
            <a:off x="1897050" y="2614561"/>
            <a:ext cx="5171400" cy="45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Lesson 1 </a:t>
            </a:r>
            <a:r>
              <a:rPr lang="en" sz="3200" dirty="0" smtClean="0"/>
              <a:t>– P1,2,3</a:t>
            </a:r>
            <a:endParaRPr sz="3200" dirty="0"/>
          </a:p>
        </p:txBody>
      </p:sp>
      <p:sp>
        <p:nvSpPr>
          <p:cNvPr id="439" name="Google Shape;439;p36"/>
          <p:cNvSpPr/>
          <p:nvPr/>
        </p:nvSpPr>
        <p:spPr>
          <a:xfrm>
            <a:off x="5701578" y="1043592"/>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6986175" y="37016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5589350" y="4453650"/>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36"/>
          <p:cNvGrpSpPr/>
          <p:nvPr/>
        </p:nvGrpSpPr>
        <p:grpSpPr>
          <a:xfrm>
            <a:off x="5629078" y="2592091"/>
            <a:ext cx="1321353" cy="1999582"/>
            <a:chOff x="859237" y="4431205"/>
            <a:chExt cx="378427" cy="572684"/>
          </a:xfrm>
        </p:grpSpPr>
        <p:sp>
          <p:nvSpPr>
            <p:cNvPr id="443" name="Google Shape;443;p36"/>
            <p:cNvSpPr/>
            <p:nvPr/>
          </p:nvSpPr>
          <p:spPr>
            <a:xfrm>
              <a:off x="859237" y="4661287"/>
              <a:ext cx="148836" cy="113501"/>
            </a:xfrm>
            <a:custGeom>
              <a:avLst/>
              <a:gdLst/>
              <a:ahLst/>
              <a:cxnLst/>
              <a:rect l="l" t="t" r="r" b="b"/>
              <a:pathLst>
                <a:path w="3336" h="2544" extrusionOk="0">
                  <a:moveTo>
                    <a:pt x="2838" y="1"/>
                  </a:moveTo>
                  <a:cubicBezTo>
                    <a:pt x="2595" y="78"/>
                    <a:pt x="2071" y="1507"/>
                    <a:pt x="1857" y="1507"/>
                  </a:cubicBezTo>
                  <a:cubicBezTo>
                    <a:pt x="1852" y="1507"/>
                    <a:pt x="1848" y="1506"/>
                    <a:pt x="1843" y="1504"/>
                  </a:cubicBezTo>
                  <a:cubicBezTo>
                    <a:pt x="1662" y="1448"/>
                    <a:pt x="1109" y="1075"/>
                    <a:pt x="1109" y="1075"/>
                  </a:cubicBezTo>
                  <a:cubicBezTo>
                    <a:pt x="1109" y="1075"/>
                    <a:pt x="1425" y="396"/>
                    <a:pt x="973" y="363"/>
                  </a:cubicBezTo>
                  <a:cubicBezTo>
                    <a:pt x="973" y="363"/>
                    <a:pt x="789" y="153"/>
                    <a:pt x="661" y="153"/>
                  </a:cubicBezTo>
                  <a:cubicBezTo>
                    <a:pt x="599" y="153"/>
                    <a:pt x="551" y="203"/>
                    <a:pt x="543" y="351"/>
                  </a:cubicBezTo>
                  <a:cubicBezTo>
                    <a:pt x="543" y="351"/>
                    <a:pt x="0" y="894"/>
                    <a:pt x="792" y="1177"/>
                  </a:cubicBezTo>
                  <a:cubicBezTo>
                    <a:pt x="792" y="1177"/>
                    <a:pt x="1346" y="2409"/>
                    <a:pt x="1888" y="2534"/>
                  </a:cubicBezTo>
                  <a:cubicBezTo>
                    <a:pt x="1917" y="2541"/>
                    <a:pt x="1946" y="2544"/>
                    <a:pt x="1976" y="2544"/>
                  </a:cubicBezTo>
                  <a:cubicBezTo>
                    <a:pt x="2492" y="2544"/>
                    <a:pt x="3099" y="1572"/>
                    <a:pt x="3099" y="1572"/>
                  </a:cubicBezTo>
                  <a:cubicBezTo>
                    <a:pt x="3099" y="1572"/>
                    <a:pt x="3336" y="12"/>
                    <a:pt x="283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960603" y="4661287"/>
              <a:ext cx="47470" cy="109039"/>
            </a:xfrm>
            <a:custGeom>
              <a:avLst/>
              <a:gdLst/>
              <a:ahLst/>
              <a:cxnLst/>
              <a:rect l="l" t="t" r="r" b="b"/>
              <a:pathLst>
                <a:path w="1064" h="2444" extrusionOk="0">
                  <a:moveTo>
                    <a:pt x="566" y="1"/>
                  </a:moveTo>
                  <a:cubicBezTo>
                    <a:pt x="544" y="12"/>
                    <a:pt x="510" y="34"/>
                    <a:pt x="488" y="57"/>
                  </a:cubicBezTo>
                  <a:cubicBezTo>
                    <a:pt x="453" y="634"/>
                    <a:pt x="329" y="1188"/>
                    <a:pt x="204" y="1742"/>
                  </a:cubicBezTo>
                  <a:cubicBezTo>
                    <a:pt x="148" y="1979"/>
                    <a:pt x="91" y="2228"/>
                    <a:pt x="1" y="2444"/>
                  </a:cubicBezTo>
                  <a:cubicBezTo>
                    <a:pt x="431" y="2206"/>
                    <a:pt x="827" y="1572"/>
                    <a:pt x="827" y="1572"/>
                  </a:cubicBezTo>
                  <a:cubicBezTo>
                    <a:pt x="827" y="1572"/>
                    <a:pt x="1064" y="12"/>
                    <a:pt x="56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876860" y="4676411"/>
              <a:ext cx="28821" cy="26323"/>
            </a:xfrm>
            <a:custGeom>
              <a:avLst/>
              <a:gdLst/>
              <a:ahLst/>
              <a:cxnLst/>
              <a:rect l="l" t="t" r="r" b="b"/>
              <a:pathLst>
                <a:path w="646" h="590" extrusionOk="0">
                  <a:moveTo>
                    <a:pt x="521" y="295"/>
                  </a:moveTo>
                  <a:cubicBezTo>
                    <a:pt x="533" y="340"/>
                    <a:pt x="533" y="374"/>
                    <a:pt x="521" y="397"/>
                  </a:cubicBezTo>
                  <a:cubicBezTo>
                    <a:pt x="498" y="431"/>
                    <a:pt x="465" y="442"/>
                    <a:pt x="442" y="454"/>
                  </a:cubicBezTo>
                  <a:cubicBezTo>
                    <a:pt x="442" y="442"/>
                    <a:pt x="442" y="431"/>
                    <a:pt x="430" y="419"/>
                  </a:cubicBezTo>
                  <a:cubicBezTo>
                    <a:pt x="420" y="374"/>
                    <a:pt x="374" y="340"/>
                    <a:pt x="340" y="306"/>
                  </a:cubicBezTo>
                  <a:lnTo>
                    <a:pt x="340" y="306"/>
                  </a:lnTo>
                  <a:cubicBezTo>
                    <a:pt x="352" y="318"/>
                    <a:pt x="374" y="318"/>
                    <a:pt x="385" y="318"/>
                  </a:cubicBezTo>
                  <a:cubicBezTo>
                    <a:pt x="430" y="318"/>
                    <a:pt x="465" y="306"/>
                    <a:pt x="521" y="295"/>
                  </a:cubicBezTo>
                  <a:close/>
                  <a:moveTo>
                    <a:pt x="167" y="0"/>
                  </a:moveTo>
                  <a:cubicBezTo>
                    <a:pt x="155" y="0"/>
                    <a:pt x="148" y="1"/>
                    <a:pt x="148" y="1"/>
                  </a:cubicBezTo>
                  <a:cubicBezTo>
                    <a:pt x="136" y="1"/>
                    <a:pt x="136" y="1"/>
                    <a:pt x="136" y="12"/>
                  </a:cubicBezTo>
                  <a:cubicBezTo>
                    <a:pt x="136" y="24"/>
                    <a:pt x="136" y="24"/>
                    <a:pt x="148" y="24"/>
                  </a:cubicBezTo>
                  <a:cubicBezTo>
                    <a:pt x="148" y="24"/>
                    <a:pt x="156" y="23"/>
                    <a:pt x="169" y="23"/>
                  </a:cubicBezTo>
                  <a:cubicBezTo>
                    <a:pt x="200" y="23"/>
                    <a:pt x="262" y="29"/>
                    <a:pt x="317" y="69"/>
                  </a:cubicBezTo>
                  <a:cubicBezTo>
                    <a:pt x="284" y="92"/>
                    <a:pt x="239" y="114"/>
                    <a:pt x="227" y="148"/>
                  </a:cubicBezTo>
                  <a:cubicBezTo>
                    <a:pt x="204" y="170"/>
                    <a:pt x="204" y="193"/>
                    <a:pt x="204" y="216"/>
                  </a:cubicBezTo>
                  <a:cubicBezTo>
                    <a:pt x="216" y="227"/>
                    <a:pt x="216" y="238"/>
                    <a:pt x="227" y="250"/>
                  </a:cubicBezTo>
                  <a:cubicBezTo>
                    <a:pt x="153" y="222"/>
                    <a:pt x="87" y="202"/>
                    <a:pt x="40" y="202"/>
                  </a:cubicBezTo>
                  <a:cubicBezTo>
                    <a:pt x="30" y="202"/>
                    <a:pt x="21" y="203"/>
                    <a:pt x="12" y="205"/>
                  </a:cubicBezTo>
                  <a:cubicBezTo>
                    <a:pt x="1" y="205"/>
                    <a:pt x="1" y="205"/>
                    <a:pt x="1" y="216"/>
                  </a:cubicBezTo>
                  <a:cubicBezTo>
                    <a:pt x="1" y="227"/>
                    <a:pt x="1" y="227"/>
                    <a:pt x="12" y="227"/>
                  </a:cubicBezTo>
                  <a:cubicBezTo>
                    <a:pt x="18" y="227"/>
                    <a:pt x="23" y="226"/>
                    <a:pt x="30" y="226"/>
                  </a:cubicBezTo>
                  <a:cubicBezTo>
                    <a:pt x="123" y="226"/>
                    <a:pt x="344" y="304"/>
                    <a:pt x="408" y="431"/>
                  </a:cubicBezTo>
                  <a:cubicBezTo>
                    <a:pt x="430" y="464"/>
                    <a:pt x="442" y="510"/>
                    <a:pt x="408" y="532"/>
                  </a:cubicBezTo>
                  <a:cubicBezTo>
                    <a:pt x="390" y="557"/>
                    <a:pt x="355" y="568"/>
                    <a:pt x="313" y="568"/>
                  </a:cubicBezTo>
                  <a:cubicBezTo>
                    <a:pt x="277" y="568"/>
                    <a:pt x="235" y="559"/>
                    <a:pt x="193" y="544"/>
                  </a:cubicBezTo>
                  <a:cubicBezTo>
                    <a:pt x="193" y="544"/>
                    <a:pt x="182" y="544"/>
                    <a:pt x="182" y="555"/>
                  </a:cubicBezTo>
                  <a:lnTo>
                    <a:pt x="182" y="567"/>
                  </a:lnTo>
                  <a:cubicBezTo>
                    <a:pt x="227" y="589"/>
                    <a:pt x="272" y="589"/>
                    <a:pt x="317" y="589"/>
                  </a:cubicBezTo>
                  <a:cubicBezTo>
                    <a:pt x="363" y="589"/>
                    <a:pt x="408" y="577"/>
                    <a:pt x="430" y="555"/>
                  </a:cubicBezTo>
                  <a:cubicBezTo>
                    <a:pt x="442" y="544"/>
                    <a:pt x="453" y="510"/>
                    <a:pt x="453" y="476"/>
                  </a:cubicBezTo>
                  <a:cubicBezTo>
                    <a:pt x="465" y="464"/>
                    <a:pt x="521" y="454"/>
                    <a:pt x="544" y="408"/>
                  </a:cubicBezTo>
                  <a:cubicBezTo>
                    <a:pt x="555" y="374"/>
                    <a:pt x="555" y="340"/>
                    <a:pt x="544" y="295"/>
                  </a:cubicBezTo>
                  <a:cubicBezTo>
                    <a:pt x="566" y="283"/>
                    <a:pt x="601" y="273"/>
                    <a:pt x="634" y="261"/>
                  </a:cubicBezTo>
                  <a:cubicBezTo>
                    <a:pt x="646" y="261"/>
                    <a:pt x="646" y="261"/>
                    <a:pt x="646" y="250"/>
                  </a:cubicBezTo>
                  <a:cubicBezTo>
                    <a:pt x="634" y="238"/>
                    <a:pt x="634" y="238"/>
                    <a:pt x="623" y="238"/>
                  </a:cubicBezTo>
                  <a:cubicBezTo>
                    <a:pt x="531" y="274"/>
                    <a:pt x="448" y="291"/>
                    <a:pt x="382" y="291"/>
                  </a:cubicBezTo>
                  <a:cubicBezTo>
                    <a:pt x="343" y="291"/>
                    <a:pt x="309" y="285"/>
                    <a:pt x="284" y="273"/>
                  </a:cubicBezTo>
                  <a:cubicBezTo>
                    <a:pt x="261" y="250"/>
                    <a:pt x="239" y="238"/>
                    <a:pt x="227" y="205"/>
                  </a:cubicBezTo>
                  <a:cubicBezTo>
                    <a:pt x="227" y="193"/>
                    <a:pt x="227" y="170"/>
                    <a:pt x="239" y="160"/>
                  </a:cubicBezTo>
                  <a:cubicBezTo>
                    <a:pt x="295" y="92"/>
                    <a:pt x="476" y="35"/>
                    <a:pt x="578" y="35"/>
                  </a:cubicBezTo>
                  <a:cubicBezTo>
                    <a:pt x="589" y="35"/>
                    <a:pt x="589" y="35"/>
                    <a:pt x="589" y="24"/>
                  </a:cubicBezTo>
                  <a:cubicBezTo>
                    <a:pt x="589" y="24"/>
                    <a:pt x="589" y="12"/>
                    <a:pt x="578" y="12"/>
                  </a:cubicBezTo>
                  <a:cubicBezTo>
                    <a:pt x="521" y="12"/>
                    <a:pt x="430" y="35"/>
                    <a:pt x="352" y="57"/>
                  </a:cubicBezTo>
                  <a:cubicBezTo>
                    <a:pt x="276" y="7"/>
                    <a:pt x="200" y="0"/>
                    <a:pt x="167"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935395" y="4820742"/>
              <a:ext cx="82805" cy="178192"/>
            </a:xfrm>
            <a:custGeom>
              <a:avLst/>
              <a:gdLst/>
              <a:ahLst/>
              <a:cxnLst/>
              <a:rect l="l" t="t" r="r" b="b"/>
              <a:pathLst>
                <a:path w="1856" h="3994" extrusionOk="0">
                  <a:moveTo>
                    <a:pt x="1109" y="0"/>
                  </a:moveTo>
                  <a:cubicBezTo>
                    <a:pt x="1109" y="0"/>
                    <a:pt x="0" y="611"/>
                    <a:pt x="0" y="1470"/>
                  </a:cubicBezTo>
                  <a:cubicBezTo>
                    <a:pt x="12" y="2341"/>
                    <a:pt x="475" y="3642"/>
                    <a:pt x="475" y="3642"/>
                  </a:cubicBezTo>
                  <a:cubicBezTo>
                    <a:pt x="475" y="3642"/>
                    <a:pt x="57" y="3913"/>
                    <a:pt x="114" y="3969"/>
                  </a:cubicBezTo>
                  <a:cubicBezTo>
                    <a:pt x="129" y="3985"/>
                    <a:pt x="202" y="3994"/>
                    <a:pt x="299" y="3994"/>
                  </a:cubicBezTo>
                  <a:cubicBezTo>
                    <a:pt x="548" y="3994"/>
                    <a:pt x="953" y="3935"/>
                    <a:pt x="928" y="3788"/>
                  </a:cubicBezTo>
                  <a:cubicBezTo>
                    <a:pt x="928" y="3788"/>
                    <a:pt x="1301" y="2375"/>
                    <a:pt x="1053" y="1640"/>
                  </a:cubicBezTo>
                  <a:lnTo>
                    <a:pt x="1855" y="1097"/>
                  </a:lnTo>
                  <a:lnTo>
                    <a:pt x="1109"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922278" y="4970962"/>
              <a:ext cx="61123" cy="30294"/>
            </a:xfrm>
            <a:custGeom>
              <a:avLst/>
              <a:gdLst/>
              <a:ahLst/>
              <a:cxnLst/>
              <a:rect l="l" t="t" r="r" b="b"/>
              <a:pathLst>
                <a:path w="1370" h="679" extrusionOk="0">
                  <a:moveTo>
                    <a:pt x="742" y="1"/>
                  </a:moveTo>
                  <a:cubicBezTo>
                    <a:pt x="725" y="1"/>
                    <a:pt x="704" y="8"/>
                    <a:pt x="679" y="26"/>
                  </a:cubicBezTo>
                  <a:cubicBezTo>
                    <a:pt x="623" y="71"/>
                    <a:pt x="623" y="285"/>
                    <a:pt x="623" y="285"/>
                  </a:cubicBezTo>
                  <a:cubicBezTo>
                    <a:pt x="623" y="285"/>
                    <a:pt x="0" y="534"/>
                    <a:pt x="46" y="625"/>
                  </a:cubicBezTo>
                  <a:cubicBezTo>
                    <a:pt x="74" y="661"/>
                    <a:pt x="220" y="678"/>
                    <a:pt x="406" y="678"/>
                  </a:cubicBezTo>
                  <a:cubicBezTo>
                    <a:pt x="748" y="678"/>
                    <a:pt x="1221" y="618"/>
                    <a:pt x="1324" y="501"/>
                  </a:cubicBezTo>
                  <a:cubicBezTo>
                    <a:pt x="1369" y="456"/>
                    <a:pt x="1312" y="240"/>
                    <a:pt x="1312" y="240"/>
                  </a:cubicBezTo>
                  <a:cubicBezTo>
                    <a:pt x="1312" y="240"/>
                    <a:pt x="1220" y="326"/>
                    <a:pt x="1036" y="326"/>
                  </a:cubicBezTo>
                  <a:cubicBezTo>
                    <a:pt x="971" y="326"/>
                    <a:pt x="893" y="315"/>
                    <a:pt x="804" y="285"/>
                  </a:cubicBezTo>
                  <a:cubicBezTo>
                    <a:pt x="804" y="285"/>
                    <a:pt x="845" y="1"/>
                    <a:pt x="74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921966" y="4988407"/>
              <a:ext cx="63576" cy="15481"/>
            </a:xfrm>
            <a:custGeom>
              <a:avLst/>
              <a:gdLst/>
              <a:ahLst/>
              <a:cxnLst/>
              <a:rect l="l" t="t" r="r" b="b"/>
              <a:pathLst>
                <a:path w="1425" h="347" extrusionOk="0">
                  <a:moveTo>
                    <a:pt x="871" y="0"/>
                  </a:moveTo>
                  <a:cubicBezTo>
                    <a:pt x="850" y="0"/>
                    <a:pt x="827" y="24"/>
                    <a:pt x="844" y="42"/>
                  </a:cubicBezTo>
                  <a:cubicBezTo>
                    <a:pt x="890" y="87"/>
                    <a:pt x="924" y="143"/>
                    <a:pt x="969" y="200"/>
                  </a:cubicBezTo>
                  <a:cubicBezTo>
                    <a:pt x="946" y="200"/>
                    <a:pt x="924" y="200"/>
                    <a:pt x="912" y="211"/>
                  </a:cubicBezTo>
                  <a:cubicBezTo>
                    <a:pt x="856" y="155"/>
                    <a:pt x="811" y="87"/>
                    <a:pt x="766" y="30"/>
                  </a:cubicBezTo>
                  <a:cubicBezTo>
                    <a:pt x="762" y="20"/>
                    <a:pt x="755" y="16"/>
                    <a:pt x="748" y="16"/>
                  </a:cubicBezTo>
                  <a:cubicBezTo>
                    <a:pt x="733" y="16"/>
                    <a:pt x="715" y="37"/>
                    <a:pt x="731" y="53"/>
                  </a:cubicBezTo>
                  <a:cubicBezTo>
                    <a:pt x="766" y="110"/>
                    <a:pt x="811" y="166"/>
                    <a:pt x="844" y="223"/>
                  </a:cubicBezTo>
                  <a:cubicBezTo>
                    <a:pt x="751" y="235"/>
                    <a:pt x="653" y="242"/>
                    <a:pt x="555" y="242"/>
                  </a:cubicBezTo>
                  <a:cubicBezTo>
                    <a:pt x="392" y="242"/>
                    <a:pt x="228" y="224"/>
                    <a:pt x="87" y="188"/>
                  </a:cubicBezTo>
                  <a:cubicBezTo>
                    <a:pt x="84" y="188"/>
                    <a:pt x="80" y="188"/>
                    <a:pt x="77" y="188"/>
                  </a:cubicBezTo>
                  <a:cubicBezTo>
                    <a:pt x="17" y="188"/>
                    <a:pt x="0" y="280"/>
                    <a:pt x="64" y="291"/>
                  </a:cubicBezTo>
                  <a:cubicBezTo>
                    <a:pt x="211" y="327"/>
                    <a:pt x="371" y="346"/>
                    <a:pt x="535" y="346"/>
                  </a:cubicBezTo>
                  <a:cubicBezTo>
                    <a:pt x="828" y="346"/>
                    <a:pt x="1130" y="285"/>
                    <a:pt x="1376" y="155"/>
                  </a:cubicBezTo>
                  <a:cubicBezTo>
                    <a:pt x="1424" y="136"/>
                    <a:pt x="1407" y="58"/>
                    <a:pt x="1358" y="58"/>
                  </a:cubicBezTo>
                  <a:cubicBezTo>
                    <a:pt x="1350" y="58"/>
                    <a:pt x="1341" y="60"/>
                    <a:pt x="1331" y="65"/>
                  </a:cubicBezTo>
                  <a:cubicBezTo>
                    <a:pt x="1241" y="110"/>
                    <a:pt x="1127" y="155"/>
                    <a:pt x="1025" y="188"/>
                  </a:cubicBezTo>
                  <a:lnTo>
                    <a:pt x="1025" y="178"/>
                  </a:lnTo>
                  <a:cubicBezTo>
                    <a:pt x="969" y="132"/>
                    <a:pt x="935" y="65"/>
                    <a:pt x="890" y="8"/>
                  </a:cubicBezTo>
                  <a:cubicBezTo>
                    <a:pt x="884" y="2"/>
                    <a:pt x="878" y="0"/>
                    <a:pt x="8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938964" y="4975959"/>
              <a:ext cx="20701" cy="11065"/>
            </a:xfrm>
            <a:custGeom>
              <a:avLst/>
              <a:gdLst/>
              <a:ahLst/>
              <a:cxnLst/>
              <a:rect l="l" t="t" r="r" b="b"/>
              <a:pathLst>
                <a:path w="464" h="248" extrusionOk="0">
                  <a:moveTo>
                    <a:pt x="362" y="49"/>
                  </a:moveTo>
                  <a:cubicBezTo>
                    <a:pt x="373" y="49"/>
                    <a:pt x="350" y="72"/>
                    <a:pt x="339" y="72"/>
                  </a:cubicBezTo>
                  <a:lnTo>
                    <a:pt x="305" y="106"/>
                  </a:lnTo>
                  <a:lnTo>
                    <a:pt x="294" y="106"/>
                  </a:lnTo>
                  <a:cubicBezTo>
                    <a:pt x="317" y="83"/>
                    <a:pt x="339" y="60"/>
                    <a:pt x="362" y="49"/>
                  </a:cubicBezTo>
                  <a:close/>
                  <a:moveTo>
                    <a:pt x="113" y="70"/>
                  </a:moveTo>
                  <a:cubicBezTo>
                    <a:pt x="116" y="70"/>
                    <a:pt x="119" y="70"/>
                    <a:pt x="124" y="72"/>
                  </a:cubicBezTo>
                  <a:cubicBezTo>
                    <a:pt x="147" y="83"/>
                    <a:pt x="169" y="106"/>
                    <a:pt x="192" y="128"/>
                  </a:cubicBezTo>
                  <a:lnTo>
                    <a:pt x="181" y="128"/>
                  </a:lnTo>
                  <a:cubicBezTo>
                    <a:pt x="158" y="117"/>
                    <a:pt x="147" y="106"/>
                    <a:pt x="124" y="95"/>
                  </a:cubicBezTo>
                  <a:cubicBezTo>
                    <a:pt x="124" y="95"/>
                    <a:pt x="100" y="70"/>
                    <a:pt x="113" y="70"/>
                  </a:cubicBezTo>
                  <a:close/>
                  <a:moveTo>
                    <a:pt x="366" y="0"/>
                  </a:moveTo>
                  <a:cubicBezTo>
                    <a:pt x="316" y="0"/>
                    <a:pt x="261" y="53"/>
                    <a:pt x="226" y="106"/>
                  </a:cubicBezTo>
                  <a:cubicBezTo>
                    <a:pt x="199" y="61"/>
                    <a:pt x="151" y="16"/>
                    <a:pt x="110" y="16"/>
                  </a:cubicBezTo>
                  <a:cubicBezTo>
                    <a:pt x="99" y="16"/>
                    <a:pt x="88" y="20"/>
                    <a:pt x="79" y="27"/>
                  </a:cubicBezTo>
                  <a:cubicBezTo>
                    <a:pt x="0" y="95"/>
                    <a:pt x="124" y="163"/>
                    <a:pt x="192" y="196"/>
                  </a:cubicBezTo>
                  <a:lnTo>
                    <a:pt x="204" y="208"/>
                  </a:lnTo>
                  <a:cubicBezTo>
                    <a:pt x="226" y="208"/>
                    <a:pt x="237" y="219"/>
                    <a:pt x="249" y="230"/>
                  </a:cubicBezTo>
                  <a:cubicBezTo>
                    <a:pt x="253" y="243"/>
                    <a:pt x="261" y="247"/>
                    <a:pt x="270" y="247"/>
                  </a:cubicBezTo>
                  <a:cubicBezTo>
                    <a:pt x="285" y="247"/>
                    <a:pt x="301" y="233"/>
                    <a:pt x="294" y="219"/>
                  </a:cubicBezTo>
                  <a:cubicBezTo>
                    <a:pt x="282" y="196"/>
                    <a:pt x="271" y="185"/>
                    <a:pt x="260" y="173"/>
                  </a:cubicBezTo>
                  <a:cubicBezTo>
                    <a:pt x="328" y="151"/>
                    <a:pt x="463" y="83"/>
                    <a:pt x="407" y="15"/>
                  </a:cubicBezTo>
                  <a:cubicBezTo>
                    <a:pt x="394" y="5"/>
                    <a:pt x="380" y="0"/>
                    <a:pt x="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937537" y="4986132"/>
              <a:ext cx="7005" cy="6603"/>
            </a:xfrm>
            <a:custGeom>
              <a:avLst/>
              <a:gdLst/>
              <a:ahLst/>
              <a:cxnLst/>
              <a:rect l="l" t="t" r="r" b="b"/>
              <a:pathLst>
                <a:path w="157" h="148" extrusionOk="0">
                  <a:moveTo>
                    <a:pt x="45" y="0"/>
                  </a:moveTo>
                  <a:cubicBezTo>
                    <a:pt x="24" y="0"/>
                    <a:pt x="1" y="28"/>
                    <a:pt x="20" y="48"/>
                  </a:cubicBezTo>
                  <a:cubicBezTo>
                    <a:pt x="55" y="70"/>
                    <a:pt x="100" y="81"/>
                    <a:pt x="100" y="126"/>
                  </a:cubicBezTo>
                  <a:cubicBezTo>
                    <a:pt x="105" y="142"/>
                    <a:pt x="117" y="148"/>
                    <a:pt x="128" y="148"/>
                  </a:cubicBezTo>
                  <a:cubicBezTo>
                    <a:pt x="142" y="148"/>
                    <a:pt x="156" y="139"/>
                    <a:pt x="156" y="126"/>
                  </a:cubicBezTo>
                  <a:cubicBezTo>
                    <a:pt x="156" y="59"/>
                    <a:pt x="100" y="36"/>
                    <a:pt x="55" y="2"/>
                  </a:cubicBezTo>
                  <a:cubicBezTo>
                    <a:pt x="52" y="1"/>
                    <a:pt x="48" y="0"/>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941731" y="4984392"/>
              <a:ext cx="7138" cy="6826"/>
            </a:xfrm>
            <a:custGeom>
              <a:avLst/>
              <a:gdLst/>
              <a:ahLst/>
              <a:cxnLst/>
              <a:rect l="l" t="t" r="r" b="b"/>
              <a:pathLst>
                <a:path w="160" h="153" extrusionOk="0">
                  <a:moveTo>
                    <a:pt x="27" y="1"/>
                  </a:moveTo>
                  <a:cubicBezTo>
                    <a:pt x="10" y="1"/>
                    <a:pt x="1" y="34"/>
                    <a:pt x="29" y="52"/>
                  </a:cubicBezTo>
                  <a:cubicBezTo>
                    <a:pt x="62" y="75"/>
                    <a:pt x="96" y="87"/>
                    <a:pt x="107" y="132"/>
                  </a:cubicBezTo>
                  <a:cubicBezTo>
                    <a:pt x="112" y="146"/>
                    <a:pt x="123" y="152"/>
                    <a:pt x="133" y="152"/>
                  </a:cubicBezTo>
                  <a:cubicBezTo>
                    <a:pt x="147" y="152"/>
                    <a:pt x="159" y="140"/>
                    <a:pt x="152" y="120"/>
                  </a:cubicBezTo>
                  <a:cubicBezTo>
                    <a:pt x="142" y="64"/>
                    <a:pt x="96" y="30"/>
                    <a:pt x="39" y="7"/>
                  </a:cubicBezTo>
                  <a:cubicBezTo>
                    <a:pt x="35" y="3"/>
                    <a:pt x="31" y="1"/>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956097" y="4820742"/>
              <a:ext cx="62104" cy="92888"/>
            </a:xfrm>
            <a:custGeom>
              <a:avLst/>
              <a:gdLst/>
              <a:ahLst/>
              <a:cxnLst/>
              <a:rect l="l" t="t" r="r" b="b"/>
              <a:pathLst>
                <a:path w="1392" h="2082" extrusionOk="0">
                  <a:moveTo>
                    <a:pt x="645" y="0"/>
                  </a:moveTo>
                  <a:cubicBezTo>
                    <a:pt x="645" y="0"/>
                    <a:pt x="305" y="181"/>
                    <a:pt x="1" y="486"/>
                  </a:cubicBezTo>
                  <a:cubicBezTo>
                    <a:pt x="147" y="747"/>
                    <a:pt x="272" y="1006"/>
                    <a:pt x="362" y="1278"/>
                  </a:cubicBezTo>
                  <a:cubicBezTo>
                    <a:pt x="453" y="1538"/>
                    <a:pt x="566" y="1810"/>
                    <a:pt x="667" y="2081"/>
                  </a:cubicBezTo>
                  <a:cubicBezTo>
                    <a:pt x="656" y="1923"/>
                    <a:pt x="622" y="1764"/>
                    <a:pt x="589" y="1640"/>
                  </a:cubicBezTo>
                  <a:lnTo>
                    <a:pt x="1391" y="1097"/>
                  </a:lnTo>
                  <a:lnTo>
                    <a:pt x="645"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1045908" y="4830290"/>
              <a:ext cx="179575" cy="82805"/>
            </a:xfrm>
            <a:custGeom>
              <a:avLst/>
              <a:gdLst/>
              <a:ahLst/>
              <a:cxnLst/>
              <a:rect l="l" t="t" r="r" b="b"/>
              <a:pathLst>
                <a:path w="4025" h="1856" extrusionOk="0">
                  <a:moveTo>
                    <a:pt x="1109" y="1"/>
                  </a:moveTo>
                  <a:lnTo>
                    <a:pt x="0" y="747"/>
                  </a:lnTo>
                  <a:cubicBezTo>
                    <a:pt x="0" y="747"/>
                    <a:pt x="599" y="1855"/>
                    <a:pt x="1470" y="1855"/>
                  </a:cubicBezTo>
                  <a:cubicBezTo>
                    <a:pt x="2330" y="1844"/>
                    <a:pt x="3630" y="1403"/>
                    <a:pt x="3630" y="1403"/>
                  </a:cubicBezTo>
                  <a:cubicBezTo>
                    <a:pt x="3630" y="1403"/>
                    <a:pt x="3867" y="1759"/>
                    <a:pt x="3945" y="1759"/>
                  </a:cubicBezTo>
                  <a:cubicBezTo>
                    <a:pt x="3950" y="1759"/>
                    <a:pt x="3955" y="1758"/>
                    <a:pt x="3958" y="1754"/>
                  </a:cubicBezTo>
                  <a:cubicBezTo>
                    <a:pt x="4025" y="1698"/>
                    <a:pt x="3993" y="939"/>
                    <a:pt x="3801" y="939"/>
                  </a:cubicBezTo>
                  <a:cubicBezTo>
                    <a:pt x="3797" y="939"/>
                    <a:pt x="3793" y="939"/>
                    <a:pt x="3788" y="940"/>
                  </a:cubicBezTo>
                  <a:cubicBezTo>
                    <a:pt x="3788" y="940"/>
                    <a:pt x="2999" y="729"/>
                    <a:pt x="2290" y="729"/>
                  </a:cubicBezTo>
                  <a:cubicBezTo>
                    <a:pt x="2053" y="729"/>
                    <a:pt x="1826" y="753"/>
                    <a:pt x="1640" y="815"/>
                  </a:cubicBezTo>
                  <a:lnTo>
                    <a:pt x="1109"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1193585" y="4867098"/>
              <a:ext cx="34487" cy="58178"/>
            </a:xfrm>
            <a:custGeom>
              <a:avLst/>
              <a:gdLst/>
              <a:ahLst/>
              <a:cxnLst/>
              <a:rect l="l" t="t" r="r" b="b"/>
              <a:pathLst>
                <a:path w="773" h="1304" extrusionOk="0">
                  <a:moveTo>
                    <a:pt x="492" y="0"/>
                  </a:moveTo>
                  <a:cubicBezTo>
                    <a:pt x="412" y="0"/>
                    <a:pt x="297" y="24"/>
                    <a:pt x="297" y="24"/>
                  </a:cubicBezTo>
                  <a:cubicBezTo>
                    <a:pt x="297" y="24"/>
                    <a:pt x="456" y="193"/>
                    <a:pt x="343" y="544"/>
                  </a:cubicBezTo>
                  <a:cubicBezTo>
                    <a:pt x="343" y="544"/>
                    <a:pt x="270" y="532"/>
                    <a:pt x="197" y="532"/>
                  </a:cubicBezTo>
                  <a:cubicBezTo>
                    <a:pt x="99" y="532"/>
                    <a:pt x="0" y="554"/>
                    <a:pt x="71" y="658"/>
                  </a:cubicBezTo>
                  <a:cubicBezTo>
                    <a:pt x="116" y="714"/>
                    <a:pt x="343" y="714"/>
                    <a:pt x="343" y="714"/>
                  </a:cubicBezTo>
                  <a:cubicBezTo>
                    <a:pt x="343" y="714"/>
                    <a:pt x="574" y="1304"/>
                    <a:pt x="662" y="1304"/>
                  </a:cubicBezTo>
                  <a:cubicBezTo>
                    <a:pt x="665" y="1304"/>
                    <a:pt x="668" y="1303"/>
                    <a:pt x="671" y="1302"/>
                  </a:cubicBezTo>
                  <a:cubicBezTo>
                    <a:pt x="772" y="1211"/>
                    <a:pt x="739" y="183"/>
                    <a:pt x="558" y="13"/>
                  </a:cubicBezTo>
                  <a:cubicBezTo>
                    <a:pt x="546" y="4"/>
                    <a:pt x="521" y="0"/>
                    <a:pt x="49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1213082" y="4864822"/>
              <a:ext cx="18024" cy="61390"/>
            </a:xfrm>
            <a:custGeom>
              <a:avLst/>
              <a:gdLst/>
              <a:ahLst/>
              <a:cxnLst/>
              <a:rect l="l" t="t" r="r" b="b"/>
              <a:pathLst>
                <a:path w="404" h="1376" extrusionOk="0">
                  <a:moveTo>
                    <a:pt x="120" y="1"/>
                  </a:moveTo>
                  <a:cubicBezTo>
                    <a:pt x="87" y="1"/>
                    <a:pt x="54" y="28"/>
                    <a:pt x="76" y="64"/>
                  </a:cubicBezTo>
                  <a:cubicBezTo>
                    <a:pt x="121" y="166"/>
                    <a:pt x="166" y="267"/>
                    <a:pt x="189" y="380"/>
                  </a:cubicBezTo>
                  <a:cubicBezTo>
                    <a:pt x="132" y="425"/>
                    <a:pt x="76" y="460"/>
                    <a:pt x="19" y="516"/>
                  </a:cubicBezTo>
                  <a:cubicBezTo>
                    <a:pt x="0" y="525"/>
                    <a:pt x="11" y="556"/>
                    <a:pt x="34" y="556"/>
                  </a:cubicBezTo>
                  <a:cubicBezTo>
                    <a:pt x="40" y="556"/>
                    <a:pt x="46" y="555"/>
                    <a:pt x="53" y="550"/>
                  </a:cubicBezTo>
                  <a:cubicBezTo>
                    <a:pt x="98" y="516"/>
                    <a:pt x="154" y="471"/>
                    <a:pt x="211" y="437"/>
                  </a:cubicBezTo>
                  <a:cubicBezTo>
                    <a:pt x="211" y="448"/>
                    <a:pt x="211" y="471"/>
                    <a:pt x="222" y="493"/>
                  </a:cubicBezTo>
                  <a:cubicBezTo>
                    <a:pt x="154" y="538"/>
                    <a:pt x="98" y="584"/>
                    <a:pt x="30" y="629"/>
                  </a:cubicBezTo>
                  <a:cubicBezTo>
                    <a:pt x="11" y="648"/>
                    <a:pt x="25" y="677"/>
                    <a:pt x="51" y="677"/>
                  </a:cubicBezTo>
                  <a:cubicBezTo>
                    <a:pt x="55" y="677"/>
                    <a:pt x="59" y="676"/>
                    <a:pt x="64" y="674"/>
                  </a:cubicBezTo>
                  <a:cubicBezTo>
                    <a:pt x="121" y="629"/>
                    <a:pt x="177" y="595"/>
                    <a:pt x="222" y="550"/>
                  </a:cubicBezTo>
                  <a:lnTo>
                    <a:pt x="222" y="550"/>
                  </a:lnTo>
                  <a:cubicBezTo>
                    <a:pt x="267" y="810"/>
                    <a:pt x="257" y="1081"/>
                    <a:pt x="189" y="1319"/>
                  </a:cubicBezTo>
                  <a:cubicBezTo>
                    <a:pt x="182" y="1356"/>
                    <a:pt x="209" y="1376"/>
                    <a:pt x="237" y="1376"/>
                  </a:cubicBezTo>
                  <a:cubicBezTo>
                    <a:pt x="261" y="1376"/>
                    <a:pt x="285" y="1361"/>
                    <a:pt x="290" y="1330"/>
                  </a:cubicBezTo>
                  <a:cubicBezTo>
                    <a:pt x="403" y="923"/>
                    <a:pt x="370" y="403"/>
                    <a:pt x="166" y="30"/>
                  </a:cubicBezTo>
                  <a:cubicBezTo>
                    <a:pt x="158" y="9"/>
                    <a:pt x="139"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1199742" y="4891547"/>
              <a:ext cx="12581" cy="16151"/>
            </a:xfrm>
            <a:custGeom>
              <a:avLst/>
              <a:gdLst/>
              <a:ahLst/>
              <a:cxnLst/>
              <a:rect l="l" t="t" r="r" b="b"/>
              <a:pathLst>
                <a:path w="282" h="362" extrusionOk="0">
                  <a:moveTo>
                    <a:pt x="83" y="50"/>
                  </a:moveTo>
                  <a:cubicBezTo>
                    <a:pt x="88" y="50"/>
                    <a:pt x="103" y="66"/>
                    <a:pt x="103" y="75"/>
                  </a:cubicBezTo>
                  <a:cubicBezTo>
                    <a:pt x="113" y="86"/>
                    <a:pt x="114" y="96"/>
                    <a:pt x="123" y="114"/>
                  </a:cubicBezTo>
                  <a:lnTo>
                    <a:pt x="123" y="114"/>
                  </a:lnTo>
                  <a:cubicBezTo>
                    <a:pt x="97" y="100"/>
                    <a:pt x="81" y="72"/>
                    <a:pt x="81" y="53"/>
                  </a:cubicBezTo>
                  <a:cubicBezTo>
                    <a:pt x="81" y="51"/>
                    <a:pt x="81" y="50"/>
                    <a:pt x="83" y="50"/>
                  </a:cubicBezTo>
                  <a:close/>
                  <a:moveTo>
                    <a:pt x="159" y="234"/>
                  </a:moveTo>
                  <a:lnTo>
                    <a:pt x="159" y="245"/>
                  </a:lnTo>
                  <a:cubicBezTo>
                    <a:pt x="148" y="256"/>
                    <a:pt x="137" y="268"/>
                    <a:pt x="126" y="290"/>
                  </a:cubicBezTo>
                  <a:cubicBezTo>
                    <a:pt x="126" y="290"/>
                    <a:pt x="107" y="309"/>
                    <a:pt x="102" y="309"/>
                  </a:cubicBezTo>
                  <a:cubicBezTo>
                    <a:pt x="100" y="309"/>
                    <a:pt x="100" y="307"/>
                    <a:pt x="103" y="301"/>
                  </a:cubicBezTo>
                  <a:cubicBezTo>
                    <a:pt x="103" y="279"/>
                    <a:pt x="137" y="245"/>
                    <a:pt x="159" y="234"/>
                  </a:cubicBezTo>
                  <a:close/>
                  <a:moveTo>
                    <a:pt x="84" y="1"/>
                  </a:moveTo>
                  <a:cubicBezTo>
                    <a:pt x="72" y="1"/>
                    <a:pt x="59" y="6"/>
                    <a:pt x="46" y="19"/>
                  </a:cubicBezTo>
                  <a:cubicBezTo>
                    <a:pt x="1" y="64"/>
                    <a:pt x="69" y="143"/>
                    <a:pt x="137" y="188"/>
                  </a:cubicBezTo>
                  <a:cubicBezTo>
                    <a:pt x="81" y="223"/>
                    <a:pt x="13" y="290"/>
                    <a:pt x="58" y="336"/>
                  </a:cubicBezTo>
                  <a:cubicBezTo>
                    <a:pt x="73" y="354"/>
                    <a:pt x="89" y="361"/>
                    <a:pt x="104" y="361"/>
                  </a:cubicBezTo>
                  <a:cubicBezTo>
                    <a:pt x="154" y="361"/>
                    <a:pt x="199" y="275"/>
                    <a:pt x="216" y="223"/>
                  </a:cubicBezTo>
                  <a:cubicBezTo>
                    <a:pt x="227" y="223"/>
                    <a:pt x="227" y="223"/>
                    <a:pt x="227" y="211"/>
                  </a:cubicBezTo>
                  <a:cubicBezTo>
                    <a:pt x="239" y="200"/>
                    <a:pt x="239" y="177"/>
                    <a:pt x="262" y="177"/>
                  </a:cubicBezTo>
                  <a:cubicBezTo>
                    <a:pt x="282" y="157"/>
                    <a:pt x="274" y="119"/>
                    <a:pt x="249" y="119"/>
                  </a:cubicBezTo>
                  <a:cubicBezTo>
                    <a:pt x="246" y="119"/>
                    <a:pt x="242" y="119"/>
                    <a:pt x="239" y="120"/>
                  </a:cubicBezTo>
                  <a:lnTo>
                    <a:pt x="205" y="155"/>
                  </a:lnTo>
                  <a:lnTo>
                    <a:pt x="194" y="155"/>
                  </a:lnTo>
                  <a:cubicBezTo>
                    <a:pt x="175" y="100"/>
                    <a:pt x="135"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1210628" y="4904485"/>
              <a:ext cx="7852" cy="6425"/>
            </a:xfrm>
            <a:custGeom>
              <a:avLst/>
              <a:gdLst/>
              <a:ahLst/>
              <a:cxnLst/>
              <a:rect l="l" t="t" r="r" b="b"/>
              <a:pathLst>
                <a:path w="176" h="144" extrusionOk="0">
                  <a:moveTo>
                    <a:pt x="131" y="0"/>
                  </a:moveTo>
                  <a:cubicBezTo>
                    <a:pt x="74" y="11"/>
                    <a:pt x="40" y="57"/>
                    <a:pt x="18" y="102"/>
                  </a:cubicBezTo>
                  <a:cubicBezTo>
                    <a:pt x="0" y="119"/>
                    <a:pt x="23" y="144"/>
                    <a:pt x="39" y="144"/>
                  </a:cubicBezTo>
                  <a:cubicBezTo>
                    <a:pt x="44" y="144"/>
                    <a:pt x="48" y="141"/>
                    <a:pt x="51" y="136"/>
                  </a:cubicBezTo>
                  <a:cubicBezTo>
                    <a:pt x="74" y="102"/>
                    <a:pt x="96" y="57"/>
                    <a:pt x="141" y="57"/>
                  </a:cubicBezTo>
                  <a:cubicBezTo>
                    <a:pt x="176" y="57"/>
                    <a:pt x="164"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1208977" y="4900381"/>
              <a:ext cx="7495" cy="6603"/>
            </a:xfrm>
            <a:custGeom>
              <a:avLst/>
              <a:gdLst/>
              <a:ahLst/>
              <a:cxnLst/>
              <a:rect l="l" t="t" r="r" b="b"/>
              <a:pathLst>
                <a:path w="168" h="148" extrusionOk="0">
                  <a:moveTo>
                    <a:pt x="142" y="0"/>
                  </a:moveTo>
                  <a:cubicBezTo>
                    <a:pt x="139" y="0"/>
                    <a:pt x="136" y="1"/>
                    <a:pt x="133" y="2"/>
                  </a:cubicBezTo>
                  <a:cubicBezTo>
                    <a:pt x="65" y="13"/>
                    <a:pt x="43" y="58"/>
                    <a:pt x="9" y="115"/>
                  </a:cubicBezTo>
                  <a:cubicBezTo>
                    <a:pt x="1" y="131"/>
                    <a:pt x="21" y="147"/>
                    <a:pt x="38" y="147"/>
                  </a:cubicBezTo>
                  <a:cubicBezTo>
                    <a:pt x="45" y="147"/>
                    <a:pt x="51" y="144"/>
                    <a:pt x="55" y="138"/>
                  </a:cubicBezTo>
                  <a:cubicBezTo>
                    <a:pt x="77" y="103"/>
                    <a:pt x="100" y="58"/>
                    <a:pt x="133" y="58"/>
                  </a:cubicBezTo>
                  <a:cubicBezTo>
                    <a:pt x="164" y="48"/>
                    <a:pt x="167" y="0"/>
                    <a:pt x="1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45908" y="4830290"/>
              <a:ext cx="92888" cy="61613"/>
            </a:xfrm>
            <a:custGeom>
              <a:avLst/>
              <a:gdLst/>
              <a:ahLst/>
              <a:cxnLst/>
              <a:rect l="l" t="t" r="r" b="b"/>
              <a:pathLst>
                <a:path w="2082" h="1381" extrusionOk="0">
                  <a:moveTo>
                    <a:pt x="1109" y="1"/>
                  </a:moveTo>
                  <a:lnTo>
                    <a:pt x="0" y="747"/>
                  </a:lnTo>
                  <a:cubicBezTo>
                    <a:pt x="0" y="747"/>
                    <a:pt x="181" y="1075"/>
                    <a:pt x="486" y="1380"/>
                  </a:cubicBezTo>
                  <a:cubicBezTo>
                    <a:pt x="735" y="1245"/>
                    <a:pt x="996" y="1121"/>
                    <a:pt x="1278" y="1030"/>
                  </a:cubicBezTo>
                  <a:cubicBezTo>
                    <a:pt x="1538" y="940"/>
                    <a:pt x="1810" y="827"/>
                    <a:pt x="2081" y="736"/>
                  </a:cubicBezTo>
                  <a:lnTo>
                    <a:pt x="2081" y="736"/>
                  </a:lnTo>
                  <a:cubicBezTo>
                    <a:pt x="1923" y="747"/>
                    <a:pt x="1764" y="770"/>
                    <a:pt x="1640" y="815"/>
                  </a:cubicBezTo>
                  <a:lnTo>
                    <a:pt x="1109"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949538" y="4772781"/>
              <a:ext cx="171099" cy="117114"/>
            </a:xfrm>
            <a:custGeom>
              <a:avLst/>
              <a:gdLst/>
              <a:ahLst/>
              <a:cxnLst/>
              <a:rect l="l" t="t" r="r" b="b"/>
              <a:pathLst>
                <a:path w="3835" h="2625" extrusionOk="0">
                  <a:moveTo>
                    <a:pt x="2872" y="1"/>
                  </a:moveTo>
                  <a:lnTo>
                    <a:pt x="758" y="340"/>
                  </a:lnTo>
                  <a:lnTo>
                    <a:pt x="814" y="702"/>
                  </a:lnTo>
                  <a:lnTo>
                    <a:pt x="0" y="1143"/>
                  </a:lnTo>
                  <a:cubicBezTo>
                    <a:pt x="0" y="1143"/>
                    <a:pt x="656" y="2116"/>
                    <a:pt x="1040" y="2511"/>
                  </a:cubicBezTo>
                  <a:lnTo>
                    <a:pt x="1979" y="1867"/>
                  </a:lnTo>
                  <a:lnTo>
                    <a:pt x="2397" y="2624"/>
                  </a:lnTo>
                  <a:lnTo>
                    <a:pt x="3834" y="1787"/>
                  </a:lnTo>
                  <a:cubicBezTo>
                    <a:pt x="3834" y="1787"/>
                    <a:pt x="3676" y="419"/>
                    <a:pt x="287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970240" y="4772781"/>
              <a:ext cx="114036" cy="39930"/>
            </a:xfrm>
            <a:custGeom>
              <a:avLst/>
              <a:gdLst/>
              <a:ahLst/>
              <a:cxnLst/>
              <a:rect l="l" t="t" r="r" b="b"/>
              <a:pathLst>
                <a:path w="2556" h="895" extrusionOk="0">
                  <a:moveTo>
                    <a:pt x="2408" y="1"/>
                  </a:moveTo>
                  <a:lnTo>
                    <a:pt x="294" y="340"/>
                  </a:lnTo>
                  <a:lnTo>
                    <a:pt x="350" y="702"/>
                  </a:lnTo>
                  <a:lnTo>
                    <a:pt x="0" y="894"/>
                  </a:lnTo>
                  <a:lnTo>
                    <a:pt x="430" y="770"/>
                  </a:lnTo>
                  <a:cubicBezTo>
                    <a:pt x="430" y="770"/>
                    <a:pt x="608" y="805"/>
                    <a:pt x="872" y="805"/>
                  </a:cubicBezTo>
                  <a:cubicBezTo>
                    <a:pt x="1334" y="805"/>
                    <a:pt x="2059" y="696"/>
                    <a:pt x="2556" y="91"/>
                  </a:cubicBezTo>
                  <a:cubicBezTo>
                    <a:pt x="2511" y="58"/>
                    <a:pt x="2454" y="23"/>
                    <a:pt x="2408"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977780" y="4844968"/>
              <a:ext cx="60096" cy="39886"/>
            </a:xfrm>
            <a:custGeom>
              <a:avLst/>
              <a:gdLst/>
              <a:ahLst/>
              <a:cxnLst/>
              <a:rect l="l" t="t" r="r" b="b"/>
              <a:pathLst>
                <a:path w="1347" h="894" extrusionOk="0">
                  <a:moveTo>
                    <a:pt x="1301" y="0"/>
                  </a:moveTo>
                  <a:lnTo>
                    <a:pt x="0" y="407"/>
                  </a:lnTo>
                  <a:cubicBezTo>
                    <a:pt x="148" y="599"/>
                    <a:pt x="284" y="769"/>
                    <a:pt x="407" y="893"/>
                  </a:cubicBezTo>
                  <a:lnTo>
                    <a:pt x="1346" y="249"/>
                  </a:lnTo>
                  <a:lnTo>
                    <a:pt x="1301"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970731" y="4650222"/>
              <a:ext cx="112564" cy="154413"/>
            </a:xfrm>
            <a:custGeom>
              <a:avLst/>
              <a:gdLst/>
              <a:ahLst/>
              <a:cxnLst/>
              <a:rect l="l" t="t" r="r" b="b"/>
              <a:pathLst>
                <a:path w="2523" h="3461" extrusionOk="0">
                  <a:moveTo>
                    <a:pt x="1900" y="0"/>
                  </a:moveTo>
                  <a:cubicBezTo>
                    <a:pt x="1900" y="0"/>
                    <a:pt x="927" y="91"/>
                    <a:pt x="328" y="249"/>
                  </a:cubicBezTo>
                  <a:cubicBezTo>
                    <a:pt x="328" y="249"/>
                    <a:pt x="0" y="2420"/>
                    <a:pt x="125" y="3393"/>
                  </a:cubicBezTo>
                  <a:cubicBezTo>
                    <a:pt x="125" y="3393"/>
                    <a:pt x="339" y="3461"/>
                    <a:pt x="666" y="3461"/>
                  </a:cubicBezTo>
                  <a:cubicBezTo>
                    <a:pt x="1148" y="3461"/>
                    <a:pt x="1875" y="3313"/>
                    <a:pt x="2522" y="2578"/>
                  </a:cubicBezTo>
                  <a:cubicBezTo>
                    <a:pt x="2522" y="2578"/>
                    <a:pt x="1968" y="973"/>
                    <a:pt x="190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975281" y="4650222"/>
              <a:ext cx="108013" cy="154413"/>
            </a:xfrm>
            <a:custGeom>
              <a:avLst/>
              <a:gdLst/>
              <a:ahLst/>
              <a:cxnLst/>
              <a:rect l="l" t="t" r="r" b="b"/>
              <a:pathLst>
                <a:path w="2421" h="3461" extrusionOk="0">
                  <a:moveTo>
                    <a:pt x="1798" y="0"/>
                  </a:moveTo>
                  <a:cubicBezTo>
                    <a:pt x="1798" y="0"/>
                    <a:pt x="1742" y="0"/>
                    <a:pt x="1651" y="11"/>
                  </a:cubicBezTo>
                  <a:cubicBezTo>
                    <a:pt x="1629" y="169"/>
                    <a:pt x="1549" y="362"/>
                    <a:pt x="1526" y="475"/>
                  </a:cubicBezTo>
                  <a:cubicBezTo>
                    <a:pt x="1402" y="927"/>
                    <a:pt x="1267" y="1391"/>
                    <a:pt x="1063" y="1820"/>
                  </a:cubicBezTo>
                  <a:cubicBezTo>
                    <a:pt x="803" y="2330"/>
                    <a:pt x="441" y="2759"/>
                    <a:pt x="0" y="3087"/>
                  </a:cubicBezTo>
                  <a:cubicBezTo>
                    <a:pt x="0" y="3200"/>
                    <a:pt x="11" y="3302"/>
                    <a:pt x="23" y="3393"/>
                  </a:cubicBezTo>
                  <a:cubicBezTo>
                    <a:pt x="23" y="3393"/>
                    <a:pt x="237" y="3461"/>
                    <a:pt x="564" y="3461"/>
                  </a:cubicBezTo>
                  <a:cubicBezTo>
                    <a:pt x="1046" y="3461"/>
                    <a:pt x="1773" y="3313"/>
                    <a:pt x="2420" y="2578"/>
                  </a:cubicBezTo>
                  <a:cubicBezTo>
                    <a:pt x="2420" y="2578"/>
                    <a:pt x="1866" y="973"/>
                    <a:pt x="1798"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39305" y="4650713"/>
              <a:ext cx="22263" cy="135763"/>
            </a:xfrm>
            <a:custGeom>
              <a:avLst/>
              <a:gdLst/>
              <a:ahLst/>
              <a:cxnLst/>
              <a:rect l="l" t="t" r="r" b="b"/>
              <a:pathLst>
                <a:path w="499" h="3043" extrusionOk="0">
                  <a:moveTo>
                    <a:pt x="171" y="0"/>
                  </a:moveTo>
                  <a:cubicBezTo>
                    <a:pt x="159" y="12"/>
                    <a:pt x="137" y="12"/>
                    <a:pt x="114" y="12"/>
                  </a:cubicBezTo>
                  <a:cubicBezTo>
                    <a:pt x="1" y="543"/>
                    <a:pt x="46" y="1108"/>
                    <a:pt x="114" y="1651"/>
                  </a:cubicBezTo>
                  <a:cubicBezTo>
                    <a:pt x="171" y="2138"/>
                    <a:pt x="272" y="2601"/>
                    <a:pt x="453" y="3042"/>
                  </a:cubicBezTo>
                  <a:cubicBezTo>
                    <a:pt x="476" y="3031"/>
                    <a:pt x="488" y="3020"/>
                    <a:pt x="499" y="3008"/>
                  </a:cubicBezTo>
                  <a:cubicBezTo>
                    <a:pt x="318" y="2578"/>
                    <a:pt x="216" y="2126"/>
                    <a:pt x="159" y="1651"/>
                  </a:cubicBezTo>
                  <a:cubicBezTo>
                    <a:pt x="91" y="1108"/>
                    <a:pt x="58" y="543"/>
                    <a:pt x="17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046398" y="4650713"/>
              <a:ext cx="23244" cy="129696"/>
            </a:xfrm>
            <a:custGeom>
              <a:avLst/>
              <a:gdLst/>
              <a:ahLst/>
              <a:cxnLst/>
              <a:rect l="l" t="t" r="r" b="b"/>
              <a:pathLst>
                <a:path w="521" h="2907" extrusionOk="0">
                  <a:moveTo>
                    <a:pt x="35" y="0"/>
                  </a:moveTo>
                  <a:cubicBezTo>
                    <a:pt x="0" y="226"/>
                    <a:pt x="12" y="464"/>
                    <a:pt x="12" y="690"/>
                  </a:cubicBezTo>
                  <a:cubicBezTo>
                    <a:pt x="23" y="1018"/>
                    <a:pt x="46" y="1346"/>
                    <a:pt x="103" y="1663"/>
                  </a:cubicBezTo>
                  <a:cubicBezTo>
                    <a:pt x="170" y="2092"/>
                    <a:pt x="317" y="2500"/>
                    <a:pt x="487" y="2907"/>
                  </a:cubicBezTo>
                  <a:lnTo>
                    <a:pt x="520" y="2872"/>
                  </a:lnTo>
                  <a:cubicBezTo>
                    <a:pt x="362" y="2488"/>
                    <a:pt x="226" y="2103"/>
                    <a:pt x="159" y="1696"/>
                  </a:cubicBezTo>
                  <a:cubicBezTo>
                    <a:pt x="103" y="1380"/>
                    <a:pt x="68" y="1063"/>
                    <a:pt x="68" y="736"/>
                  </a:cubicBezTo>
                  <a:cubicBezTo>
                    <a:pt x="57" y="487"/>
                    <a:pt x="46" y="238"/>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046934" y="4650222"/>
              <a:ext cx="29267" cy="124119"/>
            </a:xfrm>
            <a:custGeom>
              <a:avLst/>
              <a:gdLst/>
              <a:ahLst/>
              <a:cxnLst/>
              <a:rect l="l" t="t" r="r" b="b"/>
              <a:pathLst>
                <a:path w="656" h="2782" extrusionOk="0">
                  <a:moveTo>
                    <a:pt x="136" y="0"/>
                  </a:moveTo>
                  <a:cubicBezTo>
                    <a:pt x="0" y="961"/>
                    <a:pt x="192" y="1923"/>
                    <a:pt x="611" y="2782"/>
                  </a:cubicBezTo>
                  <a:cubicBezTo>
                    <a:pt x="633" y="2770"/>
                    <a:pt x="644" y="2759"/>
                    <a:pt x="656" y="2748"/>
                  </a:cubicBezTo>
                  <a:cubicBezTo>
                    <a:pt x="237" y="1888"/>
                    <a:pt x="45" y="938"/>
                    <a:pt x="18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002497" y="4636570"/>
              <a:ext cx="41447" cy="40243"/>
            </a:xfrm>
            <a:custGeom>
              <a:avLst/>
              <a:gdLst/>
              <a:ahLst/>
              <a:cxnLst/>
              <a:rect l="l" t="t" r="r" b="b"/>
              <a:pathLst>
                <a:path w="929" h="902" extrusionOk="0">
                  <a:moveTo>
                    <a:pt x="928" y="0"/>
                  </a:moveTo>
                  <a:lnTo>
                    <a:pt x="1" y="238"/>
                  </a:lnTo>
                  <a:cubicBezTo>
                    <a:pt x="1" y="238"/>
                    <a:pt x="80" y="849"/>
                    <a:pt x="227" y="894"/>
                  </a:cubicBezTo>
                  <a:cubicBezTo>
                    <a:pt x="240" y="899"/>
                    <a:pt x="255" y="902"/>
                    <a:pt x="272" y="902"/>
                  </a:cubicBezTo>
                  <a:cubicBezTo>
                    <a:pt x="450" y="902"/>
                    <a:pt x="835" y="630"/>
                    <a:pt x="92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106942" y="4461811"/>
              <a:ext cx="130722" cy="156732"/>
            </a:xfrm>
            <a:custGeom>
              <a:avLst/>
              <a:gdLst/>
              <a:ahLst/>
              <a:cxnLst/>
              <a:rect l="l" t="t" r="r" b="b"/>
              <a:pathLst>
                <a:path w="2930" h="3513" extrusionOk="0">
                  <a:moveTo>
                    <a:pt x="1117" y="0"/>
                  </a:moveTo>
                  <a:cubicBezTo>
                    <a:pt x="529" y="0"/>
                    <a:pt x="12" y="627"/>
                    <a:pt x="12" y="627"/>
                  </a:cubicBezTo>
                  <a:lnTo>
                    <a:pt x="102" y="1125"/>
                  </a:lnTo>
                  <a:cubicBezTo>
                    <a:pt x="102" y="1125"/>
                    <a:pt x="495" y="838"/>
                    <a:pt x="652" y="838"/>
                  </a:cubicBezTo>
                  <a:cubicBezTo>
                    <a:pt x="731" y="838"/>
                    <a:pt x="751" y="910"/>
                    <a:pt x="634" y="1125"/>
                  </a:cubicBezTo>
                  <a:cubicBezTo>
                    <a:pt x="0" y="2256"/>
                    <a:pt x="566" y="3397"/>
                    <a:pt x="1448" y="3499"/>
                  </a:cubicBezTo>
                  <a:cubicBezTo>
                    <a:pt x="1521" y="3508"/>
                    <a:pt x="1590" y="3512"/>
                    <a:pt x="1657" y="3512"/>
                  </a:cubicBezTo>
                  <a:cubicBezTo>
                    <a:pt x="2522" y="3512"/>
                    <a:pt x="2873" y="2821"/>
                    <a:pt x="2873" y="2821"/>
                  </a:cubicBezTo>
                  <a:lnTo>
                    <a:pt x="2873" y="2821"/>
                  </a:lnTo>
                  <a:cubicBezTo>
                    <a:pt x="2813" y="2834"/>
                    <a:pt x="2758" y="2839"/>
                    <a:pt x="2707" y="2839"/>
                  </a:cubicBezTo>
                  <a:cubicBezTo>
                    <a:pt x="2487" y="2839"/>
                    <a:pt x="2352" y="2741"/>
                    <a:pt x="2352" y="2741"/>
                  </a:cubicBezTo>
                  <a:cubicBezTo>
                    <a:pt x="2930" y="2402"/>
                    <a:pt x="2839" y="1487"/>
                    <a:pt x="2839" y="1487"/>
                  </a:cubicBezTo>
                  <a:lnTo>
                    <a:pt x="2839" y="1487"/>
                  </a:lnTo>
                  <a:cubicBezTo>
                    <a:pt x="2839" y="1487"/>
                    <a:pt x="2314" y="2022"/>
                    <a:pt x="1971" y="2022"/>
                  </a:cubicBezTo>
                  <a:cubicBezTo>
                    <a:pt x="1955" y="2022"/>
                    <a:pt x="1938" y="2020"/>
                    <a:pt x="1923" y="2018"/>
                  </a:cubicBezTo>
                  <a:cubicBezTo>
                    <a:pt x="1595" y="1972"/>
                    <a:pt x="2239" y="288"/>
                    <a:pt x="1324" y="27"/>
                  </a:cubicBezTo>
                  <a:cubicBezTo>
                    <a:pt x="1254" y="9"/>
                    <a:pt x="1185" y="0"/>
                    <a:pt x="111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916746" y="4431205"/>
              <a:ext cx="247256" cy="209244"/>
            </a:xfrm>
            <a:custGeom>
              <a:avLst/>
              <a:gdLst/>
              <a:ahLst/>
              <a:cxnLst/>
              <a:rect l="l" t="t" r="r" b="b"/>
              <a:pathLst>
                <a:path w="5542" h="4690" extrusionOk="0">
                  <a:moveTo>
                    <a:pt x="3581" y="466"/>
                  </a:moveTo>
                  <a:cubicBezTo>
                    <a:pt x="4696" y="466"/>
                    <a:pt x="4489" y="906"/>
                    <a:pt x="4489" y="906"/>
                  </a:cubicBezTo>
                  <a:cubicBezTo>
                    <a:pt x="3924" y="555"/>
                    <a:pt x="3110" y="487"/>
                    <a:pt x="3110" y="487"/>
                  </a:cubicBezTo>
                  <a:cubicBezTo>
                    <a:pt x="3289" y="472"/>
                    <a:pt x="3445" y="466"/>
                    <a:pt x="3581" y="466"/>
                  </a:cubicBezTo>
                  <a:close/>
                  <a:moveTo>
                    <a:pt x="2259" y="0"/>
                  </a:moveTo>
                  <a:cubicBezTo>
                    <a:pt x="2130" y="0"/>
                    <a:pt x="2016" y="8"/>
                    <a:pt x="1923" y="24"/>
                  </a:cubicBezTo>
                  <a:cubicBezTo>
                    <a:pt x="1142" y="160"/>
                    <a:pt x="893" y="804"/>
                    <a:pt x="893" y="804"/>
                  </a:cubicBezTo>
                  <a:cubicBezTo>
                    <a:pt x="893" y="804"/>
                    <a:pt x="249" y="1517"/>
                    <a:pt x="124" y="2025"/>
                  </a:cubicBezTo>
                  <a:cubicBezTo>
                    <a:pt x="1" y="2534"/>
                    <a:pt x="486" y="3201"/>
                    <a:pt x="486" y="3201"/>
                  </a:cubicBezTo>
                  <a:cubicBezTo>
                    <a:pt x="486" y="3201"/>
                    <a:pt x="407" y="4690"/>
                    <a:pt x="2161" y="4690"/>
                  </a:cubicBezTo>
                  <a:cubicBezTo>
                    <a:pt x="2394" y="4690"/>
                    <a:pt x="2660" y="4663"/>
                    <a:pt x="2963" y="4603"/>
                  </a:cubicBezTo>
                  <a:cubicBezTo>
                    <a:pt x="5542" y="4083"/>
                    <a:pt x="4524" y="940"/>
                    <a:pt x="4524" y="940"/>
                  </a:cubicBezTo>
                  <a:cubicBezTo>
                    <a:pt x="4972" y="421"/>
                    <a:pt x="3217" y="0"/>
                    <a:pt x="2259"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975906" y="4439816"/>
              <a:ext cx="107388" cy="27661"/>
            </a:xfrm>
            <a:custGeom>
              <a:avLst/>
              <a:gdLst/>
              <a:ahLst/>
              <a:cxnLst/>
              <a:rect l="l" t="t" r="r" b="b"/>
              <a:pathLst>
                <a:path w="2407" h="620" extrusionOk="0">
                  <a:moveTo>
                    <a:pt x="1513" y="0"/>
                  </a:moveTo>
                  <a:cubicBezTo>
                    <a:pt x="1312" y="0"/>
                    <a:pt x="1110" y="20"/>
                    <a:pt x="902" y="57"/>
                  </a:cubicBezTo>
                  <a:cubicBezTo>
                    <a:pt x="563" y="113"/>
                    <a:pt x="167" y="238"/>
                    <a:pt x="9" y="577"/>
                  </a:cubicBezTo>
                  <a:cubicBezTo>
                    <a:pt x="0" y="601"/>
                    <a:pt x="16" y="620"/>
                    <a:pt x="34" y="620"/>
                  </a:cubicBezTo>
                  <a:cubicBezTo>
                    <a:pt x="41" y="620"/>
                    <a:pt x="48" y="617"/>
                    <a:pt x="54" y="611"/>
                  </a:cubicBezTo>
                  <a:cubicBezTo>
                    <a:pt x="356" y="187"/>
                    <a:pt x="927" y="46"/>
                    <a:pt x="1486" y="46"/>
                  </a:cubicBezTo>
                  <a:cubicBezTo>
                    <a:pt x="1807" y="46"/>
                    <a:pt x="2124" y="93"/>
                    <a:pt x="2384" y="159"/>
                  </a:cubicBezTo>
                  <a:cubicBezTo>
                    <a:pt x="2394" y="159"/>
                    <a:pt x="2406" y="136"/>
                    <a:pt x="2384" y="136"/>
                  </a:cubicBezTo>
                  <a:cubicBezTo>
                    <a:pt x="2089" y="42"/>
                    <a:pt x="1803" y="0"/>
                    <a:pt x="151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967697" y="4459357"/>
              <a:ext cx="137771" cy="16820"/>
            </a:xfrm>
            <a:custGeom>
              <a:avLst/>
              <a:gdLst/>
              <a:ahLst/>
              <a:cxnLst/>
              <a:rect l="l" t="t" r="r" b="b"/>
              <a:pathLst>
                <a:path w="3088" h="377" extrusionOk="0">
                  <a:moveTo>
                    <a:pt x="1422" y="1"/>
                  </a:moveTo>
                  <a:cubicBezTo>
                    <a:pt x="946" y="1"/>
                    <a:pt x="474" y="98"/>
                    <a:pt x="35" y="320"/>
                  </a:cubicBezTo>
                  <a:cubicBezTo>
                    <a:pt x="0" y="331"/>
                    <a:pt x="23" y="366"/>
                    <a:pt x="45" y="366"/>
                  </a:cubicBezTo>
                  <a:cubicBezTo>
                    <a:pt x="543" y="218"/>
                    <a:pt x="984" y="72"/>
                    <a:pt x="1505" y="72"/>
                  </a:cubicBezTo>
                  <a:cubicBezTo>
                    <a:pt x="2047" y="82"/>
                    <a:pt x="2578" y="185"/>
                    <a:pt x="3076" y="376"/>
                  </a:cubicBezTo>
                  <a:cubicBezTo>
                    <a:pt x="3088" y="376"/>
                    <a:pt x="3088" y="366"/>
                    <a:pt x="3088" y="366"/>
                  </a:cubicBezTo>
                  <a:cubicBezTo>
                    <a:pt x="2560" y="138"/>
                    <a:pt x="1988" y="1"/>
                    <a:pt x="142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1066208" y="4488759"/>
              <a:ext cx="48363" cy="46533"/>
            </a:xfrm>
            <a:custGeom>
              <a:avLst/>
              <a:gdLst/>
              <a:ahLst/>
              <a:cxnLst/>
              <a:rect l="l" t="t" r="r" b="b"/>
              <a:pathLst>
                <a:path w="1084" h="1043" extrusionOk="0">
                  <a:moveTo>
                    <a:pt x="1072" y="1"/>
                  </a:moveTo>
                  <a:cubicBezTo>
                    <a:pt x="835" y="430"/>
                    <a:pt x="495" y="826"/>
                    <a:pt x="31" y="984"/>
                  </a:cubicBezTo>
                  <a:cubicBezTo>
                    <a:pt x="1" y="995"/>
                    <a:pt x="7" y="1042"/>
                    <a:pt x="35" y="1042"/>
                  </a:cubicBezTo>
                  <a:cubicBezTo>
                    <a:pt x="37" y="1042"/>
                    <a:pt x="40" y="1042"/>
                    <a:pt x="43" y="1041"/>
                  </a:cubicBezTo>
                  <a:cubicBezTo>
                    <a:pt x="541" y="939"/>
                    <a:pt x="868" y="430"/>
                    <a:pt x="1083" y="11"/>
                  </a:cubicBezTo>
                  <a:cubicBezTo>
                    <a:pt x="1083" y="1"/>
                    <a:pt x="1072" y="1"/>
                    <a:pt x="10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1072766" y="4496433"/>
              <a:ext cx="44303" cy="63086"/>
            </a:xfrm>
            <a:custGeom>
              <a:avLst/>
              <a:gdLst/>
              <a:ahLst/>
              <a:cxnLst/>
              <a:rect l="l" t="t" r="r" b="b"/>
              <a:pathLst>
                <a:path w="993" h="1414" extrusionOk="0">
                  <a:moveTo>
                    <a:pt x="987" y="1"/>
                  </a:moveTo>
                  <a:cubicBezTo>
                    <a:pt x="984" y="1"/>
                    <a:pt x="982" y="4"/>
                    <a:pt x="982" y="9"/>
                  </a:cubicBezTo>
                  <a:cubicBezTo>
                    <a:pt x="902" y="631"/>
                    <a:pt x="517" y="1038"/>
                    <a:pt x="20" y="1377"/>
                  </a:cubicBezTo>
                  <a:cubicBezTo>
                    <a:pt x="0" y="1387"/>
                    <a:pt x="15" y="1414"/>
                    <a:pt x="33" y="1414"/>
                  </a:cubicBezTo>
                  <a:cubicBezTo>
                    <a:pt x="36" y="1414"/>
                    <a:pt x="39" y="1413"/>
                    <a:pt x="43" y="1412"/>
                  </a:cubicBezTo>
                  <a:cubicBezTo>
                    <a:pt x="585" y="1174"/>
                    <a:pt x="947" y="586"/>
                    <a:pt x="992" y="9"/>
                  </a:cubicBezTo>
                  <a:cubicBezTo>
                    <a:pt x="992" y="4"/>
                    <a:pt x="990" y="1"/>
                    <a:pt x="9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1049611" y="4509951"/>
              <a:ext cx="69466" cy="111805"/>
            </a:xfrm>
            <a:custGeom>
              <a:avLst/>
              <a:gdLst/>
              <a:ahLst/>
              <a:cxnLst/>
              <a:rect l="l" t="t" r="r" b="b"/>
              <a:pathLst>
                <a:path w="1557" h="2506" extrusionOk="0">
                  <a:moveTo>
                    <a:pt x="1546" y="0"/>
                  </a:moveTo>
                  <a:cubicBezTo>
                    <a:pt x="1489" y="521"/>
                    <a:pt x="1320" y="1052"/>
                    <a:pt x="1048" y="1493"/>
                  </a:cubicBezTo>
                  <a:cubicBezTo>
                    <a:pt x="799" y="1900"/>
                    <a:pt x="403" y="2172"/>
                    <a:pt x="19" y="2443"/>
                  </a:cubicBezTo>
                  <a:cubicBezTo>
                    <a:pt x="0" y="2470"/>
                    <a:pt x="12" y="2505"/>
                    <a:pt x="35" y="2505"/>
                  </a:cubicBezTo>
                  <a:cubicBezTo>
                    <a:pt x="41" y="2505"/>
                    <a:pt x="47" y="2503"/>
                    <a:pt x="53" y="2499"/>
                  </a:cubicBezTo>
                  <a:cubicBezTo>
                    <a:pt x="958" y="1956"/>
                    <a:pt x="1523" y="1074"/>
                    <a:pt x="15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1068349" y="4542877"/>
              <a:ext cx="53270" cy="88427"/>
            </a:xfrm>
            <a:custGeom>
              <a:avLst/>
              <a:gdLst/>
              <a:ahLst/>
              <a:cxnLst/>
              <a:rect l="l" t="t" r="r" b="b"/>
              <a:pathLst>
                <a:path w="1194" h="1982" extrusionOk="0">
                  <a:moveTo>
                    <a:pt x="1188" y="0"/>
                  </a:moveTo>
                  <a:cubicBezTo>
                    <a:pt x="1185" y="0"/>
                    <a:pt x="1182" y="3"/>
                    <a:pt x="1182" y="9"/>
                  </a:cubicBezTo>
                  <a:cubicBezTo>
                    <a:pt x="1114" y="789"/>
                    <a:pt x="651" y="1456"/>
                    <a:pt x="28" y="1909"/>
                  </a:cubicBezTo>
                  <a:cubicBezTo>
                    <a:pt x="0" y="1937"/>
                    <a:pt x="20" y="1982"/>
                    <a:pt x="47" y="1982"/>
                  </a:cubicBezTo>
                  <a:cubicBezTo>
                    <a:pt x="52" y="1982"/>
                    <a:pt x="57" y="1980"/>
                    <a:pt x="63" y="1976"/>
                  </a:cubicBezTo>
                  <a:cubicBezTo>
                    <a:pt x="730" y="1535"/>
                    <a:pt x="1159" y="823"/>
                    <a:pt x="1194" y="9"/>
                  </a:cubicBezTo>
                  <a:cubicBezTo>
                    <a:pt x="1194" y="3"/>
                    <a:pt x="1191" y="0"/>
                    <a:pt x="118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1060185" y="4485725"/>
              <a:ext cx="45284" cy="20835"/>
            </a:xfrm>
            <a:custGeom>
              <a:avLst/>
              <a:gdLst/>
              <a:ahLst/>
              <a:cxnLst/>
              <a:rect l="l" t="t" r="r" b="b"/>
              <a:pathLst>
                <a:path w="1015" h="467" extrusionOk="0">
                  <a:moveTo>
                    <a:pt x="992" y="1"/>
                  </a:moveTo>
                  <a:cubicBezTo>
                    <a:pt x="641" y="69"/>
                    <a:pt x="336" y="260"/>
                    <a:pt x="20" y="430"/>
                  </a:cubicBezTo>
                  <a:cubicBezTo>
                    <a:pt x="0" y="440"/>
                    <a:pt x="14" y="466"/>
                    <a:pt x="33" y="466"/>
                  </a:cubicBezTo>
                  <a:cubicBezTo>
                    <a:pt x="36" y="466"/>
                    <a:pt x="39" y="466"/>
                    <a:pt x="42" y="464"/>
                  </a:cubicBezTo>
                  <a:cubicBezTo>
                    <a:pt x="370" y="328"/>
                    <a:pt x="664" y="125"/>
                    <a:pt x="1003" y="23"/>
                  </a:cubicBezTo>
                  <a:cubicBezTo>
                    <a:pt x="1015" y="23"/>
                    <a:pt x="1003" y="1"/>
                    <a:pt x="99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975861" y="4475463"/>
              <a:ext cx="122557" cy="22486"/>
            </a:xfrm>
            <a:custGeom>
              <a:avLst/>
              <a:gdLst/>
              <a:ahLst/>
              <a:cxnLst/>
              <a:rect l="l" t="t" r="r" b="b"/>
              <a:pathLst>
                <a:path w="2747" h="504" extrusionOk="0">
                  <a:moveTo>
                    <a:pt x="1932" y="0"/>
                  </a:moveTo>
                  <a:cubicBezTo>
                    <a:pt x="1271" y="0"/>
                    <a:pt x="597" y="160"/>
                    <a:pt x="21" y="457"/>
                  </a:cubicBezTo>
                  <a:cubicBezTo>
                    <a:pt x="1" y="467"/>
                    <a:pt x="8" y="504"/>
                    <a:pt x="33" y="504"/>
                  </a:cubicBezTo>
                  <a:cubicBezTo>
                    <a:pt x="37" y="504"/>
                    <a:pt x="40" y="503"/>
                    <a:pt x="43" y="502"/>
                  </a:cubicBezTo>
                  <a:cubicBezTo>
                    <a:pt x="440" y="344"/>
                    <a:pt x="847" y="196"/>
                    <a:pt x="1276" y="128"/>
                  </a:cubicBezTo>
                  <a:cubicBezTo>
                    <a:pt x="1514" y="83"/>
                    <a:pt x="1757" y="66"/>
                    <a:pt x="2001" y="66"/>
                  </a:cubicBezTo>
                  <a:cubicBezTo>
                    <a:pt x="2246" y="66"/>
                    <a:pt x="2492" y="83"/>
                    <a:pt x="2735" y="106"/>
                  </a:cubicBezTo>
                  <a:cubicBezTo>
                    <a:pt x="2746" y="106"/>
                    <a:pt x="2746" y="83"/>
                    <a:pt x="2735" y="83"/>
                  </a:cubicBezTo>
                  <a:cubicBezTo>
                    <a:pt x="2474" y="27"/>
                    <a:pt x="2204" y="0"/>
                    <a:pt x="193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921787" y="4491034"/>
              <a:ext cx="28107" cy="66655"/>
            </a:xfrm>
            <a:custGeom>
              <a:avLst/>
              <a:gdLst/>
              <a:ahLst/>
              <a:cxnLst/>
              <a:rect l="l" t="t" r="r" b="b"/>
              <a:pathLst>
                <a:path w="630" h="1494" extrusionOk="0">
                  <a:moveTo>
                    <a:pt x="625" y="1"/>
                  </a:moveTo>
                  <a:cubicBezTo>
                    <a:pt x="623" y="1"/>
                    <a:pt x="622" y="2"/>
                    <a:pt x="622" y="6"/>
                  </a:cubicBezTo>
                  <a:cubicBezTo>
                    <a:pt x="630" y="6"/>
                    <a:pt x="627" y="1"/>
                    <a:pt x="625" y="1"/>
                  </a:cubicBezTo>
                  <a:close/>
                  <a:moveTo>
                    <a:pt x="622" y="6"/>
                  </a:moveTo>
                  <a:lnTo>
                    <a:pt x="622" y="6"/>
                  </a:lnTo>
                  <a:cubicBezTo>
                    <a:pt x="192" y="379"/>
                    <a:pt x="1" y="945"/>
                    <a:pt x="260" y="1476"/>
                  </a:cubicBezTo>
                  <a:cubicBezTo>
                    <a:pt x="265" y="1488"/>
                    <a:pt x="272" y="1493"/>
                    <a:pt x="279" y="1493"/>
                  </a:cubicBezTo>
                  <a:cubicBezTo>
                    <a:pt x="292" y="1493"/>
                    <a:pt x="305" y="1479"/>
                    <a:pt x="305" y="1465"/>
                  </a:cubicBezTo>
                  <a:cubicBezTo>
                    <a:pt x="182" y="910"/>
                    <a:pt x="238" y="435"/>
                    <a:pt x="622" y="6"/>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935931" y="4508747"/>
              <a:ext cx="12849" cy="46757"/>
            </a:xfrm>
            <a:custGeom>
              <a:avLst/>
              <a:gdLst/>
              <a:ahLst/>
              <a:cxnLst/>
              <a:rect l="l" t="t" r="r" b="b"/>
              <a:pathLst>
                <a:path w="288" h="1048" extrusionOk="0">
                  <a:moveTo>
                    <a:pt x="216" y="0"/>
                  </a:moveTo>
                  <a:cubicBezTo>
                    <a:pt x="211" y="0"/>
                    <a:pt x="207" y="2"/>
                    <a:pt x="204" y="5"/>
                  </a:cubicBezTo>
                  <a:cubicBezTo>
                    <a:pt x="0" y="310"/>
                    <a:pt x="0" y="739"/>
                    <a:pt x="226" y="1033"/>
                  </a:cubicBezTo>
                  <a:cubicBezTo>
                    <a:pt x="233" y="1044"/>
                    <a:pt x="242" y="1048"/>
                    <a:pt x="250" y="1048"/>
                  </a:cubicBezTo>
                  <a:cubicBezTo>
                    <a:pt x="270" y="1048"/>
                    <a:pt x="288" y="1024"/>
                    <a:pt x="272" y="1000"/>
                  </a:cubicBezTo>
                  <a:cubicBezTo>
                    <a:pt x="124" y="683"/>
                    <a:pt x="45" y="355"/>
                    <a:pt x="237" y="27"/>
                  </a:cubicBezTo>
                  <a:cubicBezTo>
                    <a:pt x="246" y="11"/>
                    <a:pt x="230" y="0"/>
                    <a:pt x="21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1125100" y="4468994"/>
              <a:ext cx="89141" cy="101722"/>
            </a:xfrm>
            <a:custGeom>
              <a:avLst/>
              <a:gdLst/>
              <a:ahLst/>
              <a:cxnLst/>
              <a:rect l="l" t="t" r="r" b="b"/>
              <a:pathLst>
                <a:path w="1998" h="2280" extrusionOk="0">
                  <a:moveTo>
                    <a:pt x="617" y="1"/>
                  </a:moveTo>
                  <a:cubicBezTo>
                    <a:pt x="406" y="1"/>
                    <a:pt x="212" y="111"/>
                    <a:pt x="12" y="228"/>
                  </a:cubicBezTo>
                  <a:cubicBezTo>
                    <a:pt x="0" y="240"/>
                    <a:pt x="12" y="251"/>
                    <a:pt x="23" y="251"/>
                  </a:cubicBezTo>
                  <a:cubicBezTo>
                    <a:pt x="211" y="153"/>
                    <a:pt x="399" y="61"/>
                    <a:pt x="604" y="61"/>
                  </a:cubicBezTo>
                  <a:cubicBezTo>
                    <a:pt x="658" y="61"/>
                    <a:pt x="713" y="68"/>
                    <a:pt x="769" y="82"/>
                  </a:cubicBezTo>
                  <a:cubicBezTo>
                    <a:pt x="1041" y="150"/>
                    <a:pt x="1131" y="454"/>
                    <a:pt x="1154" y="692"/>
                  </a:cubicBezTo>
                  <a:cubicBezTo>
                    <a:pt x="1188" y="1065"/>
                    <a:pt x="1007" y="1427"/>
                    <a:pt x="1018" y="1811"/>
                  </a:cubicBezTo>
                  <a:cubicBezTo>
                    <a:pt x="1018" y="1970"/>
                    <a:pt x="1086" y="2196"/>
                    <a:pt x="1267" y="2253"/>
                  </a:cubicBezTo>
                  <a:cubicBezTo>
                    <a:pt x="1322" y="2271"/>
                    <a:pt x="1375" y="2279"/>
                    <a:pt x="1427" y="2279"/>
                  </a:cubicBezTo>
                  <a:cubicBezTo>
                    <a:pt x="1630" y="2279"/>
                    <a:pt x="1808" y="2155"/>
                    <a:pt x="1980" y="2038"/>
                  </a:cubicBezTo>
                  <a:cubicBezTo>
                    <a:pt x="1997" y="2020"/>
                    <a:pt x="1988" y="1997"/>
                    <a:pt x="1972" y="1997"/>
                  </a:cubicBezTo>
                  <a:cubicBezTo>
                    <a:pt x="1968" y="1997"/>
                    <a:pt x="1962" y="1999"/>
                    <a:pt x="1957" y="2004"/>
                  </a:cubicBezTo>
                  <a:cubicBezTo>
                    <a:pt x="1796" y="2105"/>
                    <a:pt x="1625" y="2224"/>
                    <a:pt x="1429" y="2224"/>
                  </a:cubicBezTo>
                  <a:cubicBezTo>
                    <a:pt x="1406" y="2224"/>
                    <a:pt x="1382" y="2222"/>
                    <a:pt x="1357" y="2218"/>
                  </a:cubicBezTo>
                  <a:cubicBezTo>
                    <a:pt x="1075" y="2173"/>
                    <a:pt x="1086" y="1823"/>
                    <a:pt x="1109" y="1620"/>
                  </a:cubicBezTo>
                  <a:cubicBezTo>
                    <a:pt x="1131" y="1258"/>
                    <a:pt x="1267" y="918"/>
                    <a:pt x="1211" y="545"/>
                  </a:cubicBezTo>
                  <a:cubicBezTo>
                    <a:pt x="1176" y="353"/>
                    <a:pt x="1052" y="115"/>
                    <a:pt x="849" y="47"/>
                  </a:cubicBezTo>
                  <a:cubicBezTo>
                    <a:pt x="769" y="15"/>
                    <a:pt x="692" y="1"/>
                    <a:pt x="6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135272" y="4487108"/>
              <a:ext cx="64513" cy="128357"/>
            </a:xfrm>
            <a:custGeom>
              <a:avLst/>
              <a:gdLst/>
              <a:ahLst/>
              <a:cxnLst/>
              <a:rect l="l" t="t" r="r" b="b"/>
              <a:pathLst>
                <a:path w="1446" h="2877" extrusionOk="0">
                  <a:moveTo>
                    <a:pt x="15" y="0"/>
                  </a:moveTo>
                  <a:cubicBezTo>
                    <a:pt x="7" y="0"/>
                    <a:pt x="1" y="17"/>
                    <a:pt x="10" y="26"/>
                  </a:cubicBezTo>
                  <a:cubicBezTo>
                    <a:pt x="372" y="365"/>
                    <a:pt x="406" y="727"/>
                    <a:pt x="259" y="1179"/>
                  </a:cubicBezTo>
                  <a:cubicBezTo>
                    <a:pt x="157" y="1508"/>
                    <a:pt x="21" y="1802"/>
                    <a:pt x="101" y="2152"/>
                  </a:cubicBezTo>
                  <a:cubicBezTo>
                    <a:pt x="157" y="2423"/>
                    <a:pt x="350" y="2706"/>
                    <a:pt x="598" y="2830"/>
                  </a:cubicBezTo>
                  <a:cubicBezTo>
                    <a:pt x="666" y="2863"/>
                    <a:pt x="739" y="2876"/>
                    <a:pt x="815" y="2876"/>
                  </a:cubicBezTo>
                  <a:cubicBezTo>
                    <a:pt x="1028" y="2876"/>
                    <a:pt x="1259" y="2770"/>
                    <a:pt x="1435" y="2695"/>
                  </a:cubicBezTo>
                  <a:cubicBezTo>
                    <a:pt x="1446" y="2684"/>
                    <a:pt x="1435" y="2672"/>
                    <a:pt x="1423" y="2672"/>
                  </a:cubicBezTo>
                  <a:cubicBezTo>
                    <a:pt x="1230" y="2743"/>
                    <a:pt x="1045" y="2799"/>
                    <a:pt x="874" y="2799"/>
                  </a:cubicBezTo>
                  <a:cubicBezTo>
                    <a:pt x="666" y="2799"/>
                    <a:pt x="477" y="2716"/>
                    <a:pt x="315" y="2480"/>
                  </a:cubicBezTo>
                  <a:cubicBezTo>
                    <a:pt x="66" y="2118"/>
                    <a:pt x="134" y="1734"/>
                    <a:pt x="259" y="1360"/>
                  </a:cubicBezTo>
                  <a:cubicBezTo>
                    <a:pt x="350" y="1123"/>
                    <a:pt x="463" y="840"/>
                    <a:pt x="406" y="580"/>
                  </a:cubicBezTo>
                  <a:cubicBezTo>
                    <a:pt x="350" y="342"/>
                    <a:pt x="214" y="161"/>
                    <a:pt x="21" y="3"/>
                  </a:cubicBezTo>
                  <a:cubicBezTo>
                    <a:pt x="19" y="1"/>
                    <a:pt x="17" y="0"/>
                    <a:pt x="1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1135183" y="4481710"/>
              <a:ext cx="70536" cy="120327"/>
            </a:xfrm>
            <a:custGeom>
              <a:avLst/>
              <a:gdLst/>
              <a:ahLst/>
              <a:cxnLst/>
              <a:rect l="l" t="t" r="r" b="b"/>
              <a:pathLst>
                <a:path w="1581" h="2697" extrusionOk="0">
                  <a:moveTo>
                    <a:pt x="131" y="0"/>
                  </a:moveTo>
                  <a:cubicBezTo>
                    <a:pt x="94" y="0"/>
                    <a:pt x="55" y="4"/>
                    <a:pt x="12" y="11"/>
                  </a:cubicBezTo>
                  <a:cubicBezTo>
                    <a:pt x="1" y="11"/>
                    <a:pt x="12" y="34"/>
                    <a:pt x="23" y="34"/>
                  </a:cubicBezTo>
                  <a:cubicBezTo>
                    <a:pt x="59" y="28"/>
                    <a:pt x="92" y="26"/>
                    <a:pt x="124" y="26"/>
                  </a:cubicBezTo>
                  <a:cubicBezTo>
                    <a:pt x="825" y="26"/>
                    <a:pt x="564" y="1296"/>
                    <a:pt x="521" y="1707"/>
                  </a:cubicBezTo>
                  <a:cubicBezTo>
                    <a:pt x="487" y="2024"/>
                    <a:pt x="510" y="2318"/>
                    <a:pt x="736" y="2556"/>
                  </a:cubicBezTo>
                  <a:cubicBezTo>
                    <a:pt x="833" y="2658"/>
                    <a:pt x="947" y="2697"/>
                    <a:pt x="1065" y="2697"/>
                  </a:cubicBezTo>
                  <a:cubicBezTo>
                    <a:pt x="1235" y="2697"/>
                    <a:pt x="1414" y="2615"/>
                    <a:pt x="1561" y="2522"/>
                  </a:cubicBezTo>
                  <a:cubicBezTo>
                    <a:pt x="1580" y="2512"/>
                    <a:pt x="1567" y="2486"/>
                    <a:pt x="1548" y="2486"/>
                  </a:cubicBezTo>
                  <a:cubicBezTo>
                    <a:pt x="1545" y="2486"/>
                    <a:pt x="1542" y="2486"/>
                    <a:pt x="1538" y="2488"/>
                  </a:cubicBezTo>
                  <a:cubicBezTo>
                    <a:pt x="1396" y="2549"/>
                    <a:pt x="1249" y="2594"/>
                    <a:pt x="1110" y="2594"/>
                  </a:cubicBezTo>
                  <a:cubicBezTo>
                    <a:pt x="942" y="2594"/>
                    <a:pt x="786" y="2527"/>
                    <a:pt x="668" y="2341"/>
                  </a:cubicBezTo>
                  <a:cubicBezTo>
                    <a:pt x="555" y="2160"/>
                    <a:pt x="566" y="1923"/>
                    <a:pt x="589" y="1707"/>
                  </a:cubicBezTo>
                  <a:cubicBezTo>
                    <a:pt x="623" y="1357"/>
                    <a:pt x="679" y="1029"/>
                    <a:pt x="646" y="679"/>
                  </a:cubicBezTo>
                  <a:cubicBezTo>
                    <a:pt x="614" y="330"/>
                    <a:pt x="491" y="0"/>
                    <a:pt x="13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913712" y="4504508"/>
              <a:ext cx="167529" cy="149817"/>
            </a:xfrm>
            <a:custGeom>
              <a:avLst/>
              <a:gdLst/>
              <a:ahLst/>
              <a:cxnLst/>
              <a:rect l="l" t="t" r="r" b="b"/>
              <a:pathLst>
                <a:path w="3755" h="3358" extrusionOk="0">
                  <a:moveTo>
                    <a:pt x="1961" y="0"/>
                  </a:moveTo>
                  <a:cubicBezTo>
                    <a:pt x="1597" y="0"/>
                    <a:pt x="1203" y="50"/>
                    <a:pt x="837" y="201"/>
                  </a:cubicBezTo>
                  <a:cubicBezTo>
                    <a:pt x="498" y="462"/>
                    <a:pt x="1" y="2588"/>
                    <a:pt x="1245" y="3187"/>
                  </a:cubicBezTo>
                  <a:cubicBezTo>
                    <a:pt x="1492" y="3306"/>
                    <a:pt x="1737" y="3358"/>
                    <a:pt x="1971" y="3358"/>
                  </a:cubicBezTo>
                  <a:cubicBezTo>
                    <a:pt x="2913" y="3358"/>
                    <a:pt x="3683" y="2518"/>
                    <a:pt x="3755" y="1875"/>
                  </a:cubicBezTo>
                  <a:cubicBezTo>
                    <a:pt x="3755" y="1875"/>
                    <a:pt x="3303" y="959"/>
                    <a:pt x="3291" y="201"/>
                  </a:cubicBezTo>
                  <a:cubicBezTo>
                    <a:pt x="3291" y="201"/>
                    <a:pt x="2688" y="0"/>
                    <a:pt x="1961"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946504" y="4504508"/>
              <a:ext cx="132194" cy="77630"/>
            </a:xfrm>
            <a:custGeom>
              <a:avLst/>
              <a:gdLst/>
              <a:ahLst/>
              <a:cxnLst/>
              <a:rect l="l" t="t" r="r" b="b"/>
              <a:pathLst>
                <a:path w="2963" h="1740" extrusionOk="0">
                  <a:moveTo>
                    <a:pt x="1226" y="0"/>
                  </a:moveTo>
                  <a:cubicBezTo>
                    <a:pt x="862" y="0"/>
                    <a:pt x="468" y="50"/>
                    <a:pt x="102" y="201"/>
                  </a:cubicBezTo>
                  <a:cubicBezTo>
                    <a:pt x="68" y="224"/>
                    <a:pt x="35" y="269"/>
                    <a:pt x="0" y="314"/>
                  </a:cubicBezTo>
                  <a:cubicBezTo>
                    <a:pt x="232" y="252"/>
                    <a:pt x="471" y="220"/>
                    <a:pt x="710" y="220"/>
                  </a:cubicBezTo>
                  <a:cubicBezTo>
                    <a:pt x="901" y="220"/>
                    <a:pt x="1092" y="240"/>
                    <a:pt x="1279" y="281"/>
                  </a:cubicBezTo>
                  <a:cubicBezTo>
                    <a:pt x="1618" y="360"/>
                    <a:pt x="1912" y="540"/>
                    <a:pt x="2126" y="812"/>
                  </a:cubicBezTo>
                  <a:cubicBezTo>
                    <a:pt x="2296" y="1050"/>
                    <a:pt x="2409" y="1332"/>
                    <a:pt x="2636" y="1536"/>
                  </a:cubicBezTo>
                  <a:cubicBezTo>
                    <a:pt x="2737" y="1626"/>
                    <a:pt x="2839" y="1694"/>
                    <a:pt x="2963" y="1739"/>
                  </a:cubicBezTo>
                  <a:cubicBezTo>
                    <a:pt x="2839" y="1468"/>
                    <a:pt x="2568" y="789"/>
                    <a:pt x="2556" y="201"/>
                  </a:cubicBezTo>
                  <a:cubicBezTo>
                    <a:pt x="2556" y="201"/>
                    <a:pt x="1953" y="0"/>
                    <a:pt x="1226"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a:off x="965644" y="4607837"/>
              <a:ext cx="28687" cy="9949"/>
            </a:xfrm>
            <a:custGeom>
              <a:avLst/>
              <a:gdLst/>
              <a:ahLst/>
              <a:cxnLst/>
              <a:rect l="l" t="t" r="r" b="b"/>
              <a:pathLst>
                <a:path w="643" h="223" extrusionOk="0">
                  <a:moveTo>
                    <a:pt x="81" y="0"/>
                  </a:moveTo>
                  <a:cubicBezTo>
                    <a:pt x="69" y="0"/>
                    <a:pt x="69" y="0"/>
                    <a:pt x="58" y="11"/>
                  </a:cubicBezTo>
                  <a:cubicBezTo>
                    <a:pt x="1" y="91"/>
                    <a:pt x="137" y="169"/>
                    <a:pt x="205" y="192"/>
                  </a:cubicBezTo>
                  <a:cubicBezTo>
                    <a:pt x="253" y="212"/>
                    <a:pt x="305" y="223"/>
                    <a:pt x="356" y="223"/>
                  </a:cubicBezTo>
                  <a:cubicBezTo>
                    <a:pt x="448" y="223"/>
                    <a:pt x="539" y="190"/>
                    <a:pt x="612" y="124"/>
                  </a:cubicBezTo>
                  <a:cubicBezTo>
                    <a:pt x="642" y="104"/>
                    <a:pt x="618" y="66"/>
                    <a:pt x="589" y="66"/>
                  </a:cubicBezTo>
                  <a:cubicBezTo>
                    <a:pt x="586" y="66"/>
                    <a:pt x="582" y="67"/>
                    <a:pt x="578" y="68"/>
                  </a:cubicBezTo>
                  <a:cubicBezTo>
                    <a:pt x="548" y="71"/>
                    <a:pt x="518" y="73"/>
                    <a:pt x="487" y="73"/>
                  </a:cubicBezTo>
                  <a:cubicBezTo>
                    <a:pt x="411" y="73"/>
                    <a:pt x="333" y="65"/>
                    <a:pt x="262" y="56"/>
                  </a:cubicBezTo>
                  <a:cubicBezTo>
                    <a:pt x="205" y="46"/>
                    <a:pt x="148" y="11"/>
                    <a:pt x="8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a:off x="1033817" y="4590750"/>
              <a:ext cx="22709" cy="18828"/>
            </a:xfrm>
            <a:custGeom>
              <a:avLst/>
              <a:gdLst/>
              <a:ahLst/>
              <a:cxnLst/>
              <a:rect l="l" t="t" r="r" b="b"/>
              <a:pathLst>
                <a:path w="509" h="422" extrusionOk="0">
                  <a:moveTo>
                    <a:pt x="275" y="1"/>
                  </a:moveTo>
                  <a:cubicBezTo>
                    <a:pt x="229" y="1"/>
                    <a:pt x="181" y="12"/>
                    <a:pt x="136" y="32"/>
                  </a:cubicBezTo>
                  <a:cubicBezTo>
                    <a:pt x="56" y="67"/>
                    <a:pt x="0" y="191"/>
                    <a:pt x="33" y="281"/>
                  </a:cubicBezTo>
                  <a:cubicBezTo>
                    <a:pt x="45" y="315"/>
                    <a:pt x="56" y="338"/>
                    <a:pt x="79" y="361"/>
                  </a:cubicBezTo>
                  <a:cubicBezTo>
                    <a:pt x="113" y="394"/>
                    <a:pt x="136" y="406"/>
                    <a:pt x="169" y="417"/>
                  </a:cubicBezTo>
                  <a:cubicBezTo>
                    <a:pt x="179" y="420"/>
                    <a:pt x="191" y="422"/>
                    <a:pt x="204" y="422"/>
                  </a:cubicBezTo>
                  <a:cubicBezTo>
                    <a:pt x="236" y="422"/>
                    <a:pt x="273" y="414"/>
                    <a:pt x="305" y="406"/>
                  </a:cubicBezTo>
                  <a:cubicBezTo>
                    <a:pt x="350" y="394"/>
                    <a:pt x="385" y="383"/>
                    <a:pt x="418" y="349"/>
                  </a:cubicBezTo>
                  <a:cubicBezTo>
                    <a:pt x="508" y="281"/>
                    <a:pt x="508" y="134"/>
                    <a:pt x="430" y="55"/>
                  </a:cubicBezTo>
                  <a:cubicBezTo>
                    <a:pt x="386" y="18"/>
                    <a:pt x="332" y="1"/>
                    <a:pt x="27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a:off x="932361" y="4599494"/>
              <a:ext cx="19229" cy="16775"/>
            </a:xfrm>
            <a:custGeom>
              <a:avLst/>
              <a:gdLst/>
              <a:ahLst/>
              <a:cxnLst/>
              <a:rect l="l" t="t" r="r" b="b"/>
              <a:pathLst>
                <a:path w="431" h="376" extrusionOk="0">
                  <a:moveTo>
                    <a:pt x="217" y="1"/>
                  </a:moveTo>
                  <a:cubicBezTo>
                    <a:pt x="182" y="1"/>
                    <a:pt x="147" y="10"/>
                    <a:pt x="114" y="29"/>
                  </a:cubicBezTo>
                  <a:cubicBezTo>
                    <a:pt x="12" y="74"/>
                    <a:pt x="1" y="198"/>
                    <a:pt x="46" y="278"/>
                  </a:cubicBezTo>
                  <a:cubicBezTo>
                    <a:pt x="80" y="323"/>
                    <a:pt x="114" y="356"/>
                    <a:pt x="171" y="368"/>
                  </a:cubicBezTo>
                  <a:cubicBezTo>
                    <a:pt x="184" y="373"/>
                    <a:pt x="200" y="375"/>
                    <a:pt x="217" y="375"/>
                  </a:cubicBezTo>
                  <a:cubicBezTo>
                    <a:pt x="241" y="375"/>
                    <a:pt x="268" y="370"/>
                    <a:pt x="295" y="356"/>
                  </a:cubicBezTo>
                  <a:cubicBezTo>
                    <a:pt x="317" y="346"/>
                    <a:pt x="340" y="334"/>
                    <a:pt x="362" y="311"/>
                  </a:cubicBezTo>
                  <a:cubicBezTo>
                    <a:pt x="430" y="243"/>
                    <a:pt x="430" y="119"/>
                    <a:pt x="352" y="52"/>
                  </a:cubicBezTo>
                  <a:cubicBezTo>
                    <a:pt x="312" y="18"/>
                    <a:pt x="265" y="1"/>
                    <a:pt x="2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1026723" y="4535516"/>
              <a:ext cx="18694" cy="10931"/>
            </a:xfrm>
            <a:custGeom>
              <a:avLst/>
              <a:gdLst/>
              <a:ahLst/>
              <a:cxnLst/>
              <a:rect l="l" t="t" r="r" b="b"/>
              <a:pathLst>
                <a:path w="419" h="245" extrusionOk="0">
                  <a:moveTo>
                    <a:pt x="90" y="1"/>
                  </a:moveTo>
                  <a:cubicBezTo>
                    <a:pt x="76" y="1"/>
                    <a:pt x="61" y="2"/>
                    <a:pt x="46" y="4"/>
                  </a:cubicBezTo>
                  <a:cubicBezTo>
                    <a:pt x="12" y="4"/>
                    <a:pt x="1" y="61"/>
                    <a:pt x="34" y="72"/>
                  </a:cubicBezTo>
                  <a:cubicBezTo>
                    <a:pt x="170" y="106"/>
                    <a:pt x="295" y="129"/>
                    <a:pt x="396" y="242"/>
                  </a:cubicBezTo>
                  <a:cubicBezTo>
                    <a:pt x="398" y="244"/>
                    <a:pt x="400" y="245"/>
                    <a:pt x="402" y="245"/>
                  </a:cubicBezTo>
                  <a:cubicBezTo>
                    <a:pt x="411" y="245"/>
                    <a:pt x="419" y="228"/>
                    <a:pt x="419" y="219"/>
                  </a:cubicBezTo>
                  <a:cubicBezTo>
                    <a:pt x="357" y="96"/>
                    <a:pt x="231" y="1"/>
                    <a:pt x="9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938429" y="4541673"/>
              <a:ext cx="13161" cy="9369"/>
            </a:xfrm>
            <a:custGeom>
              <a:avLst/>
              <a:gdLst/>
              <a:ahLst/>
              <a:cxnLst/>
              <a:rect l="l" t="t" r="r" b="b"/>
              <a:pathLst>
                <a:path w="295" h="210" extrusionOk="0">
                  <a:moveTo>
                    <a:pt x="242" y="1"/>
                  </a:moveTo>
                  <a:cubicBezTo>
                    <a:pt x="134" y="1"/>
                    <a:pt x="22" y="87"/>
                    <a:pt x="0" y="194"/>
                  </a:cubicBezTo>
                  <a:cubicBezTo>
                    <a:pt x="0" y="202"/>
                    <a:pt x="12" y="210"/>
                    <a:pt x="22" y="210"/>
                  </a:cubicBezTo>
                  <a:cubicBezTo>
                    <a:pt x="27" y="210"/>
                    <a:pt x="31" y="208"/>
                    <a:pt x="35" y="205"/>
                  </a:cubicBezTo>
                  <a:cubicBezTo>
                    <a:pt x="57" y="149"/>
                    <a:pt x="91" y="126"/>
                    <a:pt x="136" y="104"/>
                  </a:cubicBezTo>
                  <a:cubicBezTo>
                    <a:pt x="181" y="81"/>
                    <a:pt x="238" y="69"/>
                    <a:pt x="272" y="47"/>
                  </a:cubicBezTo>
                  <a:cubicBezTo>
                    <a:pt x="294" y="36"/>
                    <a:pt x="283" y="1"/>
                    <a:pt x="261" y="1"/>
                  </a:cubicBezTo>
                  <a:cubicBezTo>
                    <a:pt x="255" y="1"/>
                    <a:pt x="248" y="1"/>
                    <a:pt x="24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6"/>
            <p:cNvSpPr/>
            <p:nvPr/>
          </p:nvSpPr>
          <p:spPr>
            <a:xfrm>
              <a:off x="994421" y="4610961"/>
              <a:ext cx="29312" cy="32703"/>
            </a:xfrm>
            <a:custGeom>
              <a:avLst/>
              <a:gdLst/>
              <a:ahLst/>
              <a:cxnLst/>
              <a:rect l="l" t="t" r="r" b="b"/>
              <a:pathLst>
                <a:path w="657" h="733" extrusionOk="0">
                  <a:moveTo>
                    <a:pt x="538" y="1"/>
                  </a:moveTo>
                  <a:cubicBezTo>
                    <a:pt x="535" y="1"/>
                    <a:pt x="532" y="4"/>
                    <a:pt x="532" y="9"/>
                  </a:cubicBezTo>
                  <a:cubicBezTo>
                    <a:pt x="509" y="145"/>
                    <a:pt x="487" y="303"/>
                    <a:pt x="408" y="428"/>
                  </a:cubicBezTo>
                  <a:cubicBezTo>
                    <a:pt x="328" y="529"/>
                    <a:pt x="261" y="574"/>
                    <a:pt x="57" y="642"/>
                  </a:cubicBezTo>
                  <a:cubicBezTo>
                    <a:pt x="1" y="654"/>
                    <a:pt x="46" y="733"/>
                    <a:pt x="91" y="733"/>
                  </a:cubicBezTo>
                  <a:cubicBezTo>
                    <a:pt x="442" y="677"/>
                    <a:pt x="657" y="337"/>
                    <a:pt x="544" y="9"/>
                  </a:cubicBezTo>
                  <a:cubicBezTo>
                    <a:pt x="544" y="4"/>
                    <a:pt x="541" y="1"/>
                    <a:pt x="53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6"/>
            <p:cNvSpPr/>
            <p:nvPr/>
          </p:nvSpPr>
          <p:spPr>
            <a:xfrm>
              <a:off x="1002988" y="4570539"/>
              <a:ext cx="35246" cy="25564"/>
            </a:xfrm>
            <a:custGeom>
              <a:avLst/>
              <a:gdLst/>
              <a:ahLst/>
              <a:cxnLst/>
              <a:rect l="l" t="t" r="r" b="b"/>
              <a:pathLst>
                <a:path w="790" h="573" extrusionOk="0">
                  <a:moveTo>
                    <a:pt x="770" y="1"/>
                  </a:moveTo>
                  <a:cubicBezTo>
                    <a:pt x="766" y="1"/>
                    <a:pt x="762" y="4"/>
                    <a:pt x="759" y="10"/>
                  </a:cubicBezTo>
                  <a:cubicBezTo>
                    <a:pt x="668" y="113"/>
                    <a:pt x="589" y="226"/>
                    <a:pt x="487" y="327"/>
                  </a:cubicBezTo>
                  <a:cubicBezTo>
                    <a:pt x="442" y="372"/>
                    <a:pt x="374" y="417"/>
                    <a:pt x="317" y="452"/>
                  </a:cubicBezTo>
                  <a:cubicBezTo>
                    <a:pt x="282" y="474"/>
                    <a:pt x="250" y="483"/>
                    <a:pt x="221" y="483"/>
                  </a:cubicBezTo>
                  <a:cubicBezTo>
                    <a:pt x="129" y="483"/>
                    <a:pt x="64" y="390"/>
                    <a:pt x="13" y="304"/>
                  </a:cubicBezTo>
                  <a:cubicBezTo>
                    <a:pt x="13" y="301"/>
                    <a:pt x="12" y="300"/>
                    <a:pt x="10" y="300"/>
                  </a:cubicBezTo>
                  <a:cubicBezTo>
                    <a:pt x="7" y="300"/>
                    <a:pt x="1" y="308"/>
                    <a:pt x="1" y="316"/>
                  </a:cubicBezTo>
                  <a:cubicBezTo>
                    <a:pt x="37" y="470"/>
                    <a:pt x="110" y="573"/>
                    <a:pt x="248" y="573"/>
                  </a:cubicBezTo>
                  <a:cubicBezTo>
                    <a:pt x="282" y="573"/>
                    <a:pt x="320" y="567"/>
                    <a:pt x="363" y="553"/>
                  </a:cubicBezTo>
                  <a:cubicBezTo>
                    <a:pt x="589" y="485"/>
                    <a:pt x="691" y="226"/>
                    <a:pt x="781" y="33"/>
                  </a:cubicBezTo>
                  <a:cubicBezTo>
                    <a:pt x="789" y="17"/>
                    <a:pt x="780" y="1"/>
                    <a:pt x="77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6"/>
            <p:cNvSpPr/>
            <p:nvPr/>
          </p:nvSpPr>
          <p:spPr>
            <a:xfrm>
              <a:off x="939946" y="4579507"/>
              <a:ext cx="27081" cy="18961"/>
            </a:xfrm>
            <a:custGeom>
              <a:avLst/>
              <a:gdLst/>
              <a:ahLst/>
              <a:cxnLst/>
              <a:rect l="l" t="t" r="r" b="b"/>
              <a:pathLst>
                <a:path w="607" h="425" extrusionOk="0">
                  <a:moveTo>
                    <a:pt x="585" y="1"/>
                  </a:moveTo>
                  <a:cubicBezTo>
                    <a:pt x="578" y="1"/>
                    <a:pt x="570" y="4"/>
                    <a:pt x="566" y="13"/>
                  </a:cubicBezTo>
                  <a:cubicBezTo>
                    <a:pt x="487" y="115"/>
                    <a:pt x="430" y="206"/>
                    <a:pt x="317" y="262"/>
                  </a:cubicBezTo>
                  <a:cubicBezTo>
                    <a:pt x="277" y="294"/>
                    <a:pt x="236" y="321"/>
                    <a:pt x="187" y="321"/>
                  </a:cubicBezTo>
                  <a:cubicBezTo>
                    <a:pt x="168" y="321"/>
                    <a:pt x="147" y="317"/>
                    <a:pt x="125" y="307"/>
                  </a:cubicBezTo>
                  <a:cubicBezTo>
                    <a:pt x="79" y="273"/>
                    <a:pt x="46" y="206"/>
                    <a:pt x="23" y="160"/>
                  </a:cubicBezTo>
                  <a:cubicBezTo>
                    <a:pt x="23" y="157"/>
                    <a:pt x="21" y="155"/>
                    <a:pt x="19" y="155"/>
                  </a:cubicBezTo>
                  <a:cubicBezTo>
                    <a:pt x="12" y="155"/>
                    <a:pt x="1" y="164"/>
                    <a:pt x="1" y="171"/>
                  </a:cubicBezTo>
                  <a:cubicBezTo>
                    <a:pt x="21" y="284"/>
                    <a:pt x="79" y="425"/>
                    <a:pt x="198" y="425"/>
                  </a:cubicBezTo>
                  <a:cubicBezTo>
                    <a:pt x="211" y="425"/>
                    <a:pt x="224" y="423"/>
                    <a:pt x="238" y="420"/>
                  </a:cubicBezTo>
                  <a:cubicBezTo>
                    <a:pt x="430" y="375"/>
                    <a:pt x="532" y="194"/>
                    <a:pt x="600" y="25"/>
                  </a:cubicBezTo>
                  <a:cubicBezTo>
                    <a:pt x="607" y="11"/>
                    <a:pt x="596" y="1"/>
                    <a:pt x="58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6"/>
            <p:cNvSpPr/>
            <p:nvPr/>
          </p:nvSpPr>
          <p:spPr>
            <a:xfrm>
              <a:off x="1062058" y="4568397"/>
              <a:ext cx="57955" cy="51753"/>
            </a:xfrm>
            <a:custGeom>
              <a:avLst/>
              <a:gdLst/>
              <a:ahLst/>
              <a:cxnLst/>
              <a:rect l="l" t="t" r="r" b="b"/>
              <a:pathLst>
                <a:path w="1299" h="1160" extrusionOk="0">
                  <a:moveTo>
                    <a:pt x="652" y="1"/>
                  </a:moveTo>
                  <a:cubicBezTo>
                    <a:pt x="369" y="1"/>
                    <a:pt x="136" y="217"/>
                    <a:pt x="136" y="217"/>
                  </a:cubicBezTo>
                  <a:lnTo>
                    <a:pt x="0" y="1099"/>
                  </a:lnTo>
                  <a:cubicBezTo>
                    <a:pt x="103" y="1141"/>
                    <a:pt x="202" y="1160"/>
                    <a:pt x="296" y="1160"/>
                  </a:cubicBezTo>
                  <a:cubicBezTo>
                    <a:pt x="907" y="1160"/>
                    <a:pt x="1299" y="372"/>
                    <a:pt x="995" y="126"/>
                  </a:cubicBezTo>
                  <a:cubicBezTo>
                    <a:pt x="881" y="34"/>
                    <a:pt x="763" y="1"/>
                    <a:pt x="652"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1072632" y="4582317"/>
              <a:ext cx="28286" cy="28286"/>
            </a:xfrm>
            <a:custGeom>
              <a:avLst/>
              <a:gdLst/>
              <a:ahLst/>
              <a:cxnLst/>
              <a:rect l="l" t="t" r="r" b="b"/>
              <a:pathLst>
                <a:path w="634" h="634" extrusionOk="0">
                  <a:moveTo>
                    <a:pt x="342" y="290"/>
                  </a:moveTo>
                  <a:cubicBezTo>
                    <a:pt x="371" y="290"/>
                    <a:pt x="397" y="302"/>
                    <a:pt x="407" y="334"/>
                  </a:cubicBezTo>
                  <a:cubicBezTo>
                    <a:pt x="430" y="391"/>
                    <a:pt x="362" y="437"/>
                    <a:pt x="329" y="470"/>
                  </a:cubicBezTo>
                  <a:cubicBezTo>
                    <a:pt x="292" y="489"/>
                    <a:pt x="246" y="507"/>
                    <a:pt x="200" y="507"/>
                  </a:cubicBezTo>
                  <a:cubicBezTo>
                    <a:pt x="190" y="507"/>
                    <a:pt x="180" y="506"/>
                    <a:pt x="170" y="504"/>
                  </a:cubicBezTo>
                  <a:cubicBezTo>
                    <a:pt x="181" y="459"/>
                    <a:pt x="193" y="402"/>
                    <a:pt x="204" y="357"/>
                  </a:cubicBezTo>
                  <a:cubicBezTo>
                    <a:pt x="216" y="346"/>
                    <a:pt x="238" y="334"/>
                    <a:pt x="249" y="323"/>
                  </a:cubicBezTo>
                  <a:cubicBezTo>
                    <a:pt x="273" y="305"/>
                    <a:pt x="309" y="290"/>
                    <a:pt x="342" y="290"/>
                  </a:cubicBezTo>
                  <a:close/>
                  <a:moveTo>
                    <a:pt x="525" y="0"/>
                  </a:moveTo>
                  <a:cubicBezTo>
                    <a:pt x="402" y="0"/>
                    <a:pt x="275" y="41"/>
                    <a:pt x="193" y="143"/>
                  </a:cubicBezTo>
                  <a:cubicBezTo>
                    <a:pt x="113" y="256"/>
                    <a:pt x="0" y="482"/>
                    <a:pt x="80" y="618"/>
                  </a:cubicBezTo>
                  <a:cubicBezTo>
                    <a:pt x="90" y="628"/>
                    <a:pt x="105" y="633"/>
                    <a:pt x="119" y="633"/>
                  </a:cubicBezTo>
                  <a:cubicBezTo>
                    <a:pt x="136" y="633"/>
                    <a:pt x="153" y="625"/>
                    <a:pt x="159" y="606"/>
                  </a:cubicBezTo>
                  <a:lnTo>
                    <a:pt x="159" y="583"/>
                  </a:lnTo>
                  <a:cubicBezTo>
                    <a:pt x="170" y="585"/>
                    <a:pt x="182" y="586"/>
                    <a:pt x="195" y="586"/>
                  </a:cubicBezTo>
                  <a:cubicBezTo>
                    <a:pt x="337" y="586"/>
                    <a:pt x="507" y="469"/>
                    <a:pt x="475" y="323"/>
                  </a:cubicBezTo>
                  <a:cubicBezTo>
                    <a:pt x="467" y="254"/>
                    <a:pt x="399" y="225"/>
                    <a:pt x="337" y="225"/>
                  </a:cubicBezTo>
                  <a:cubicBezTo>
                    <a:pt x="318" y="225"/>
                    <a:pt x="299" y="228"/>
                    <a:pt x="283" y="233"/>
                  </a:cubicBezTo>
                  <a:cubicBezTo>
                    <a:pt x="277" y="233"/>
                    <a:pt x="270" y="233"/>
                    <a:pt x="266" y="235"/>
                  </a:cubicBezTo>
                  <a:lnTo>
                    <a:pt x="266" y="235"/>
                  </a:lnTo>
                  <a:cubicBezTo>
                    <a:pt x="345" y="105"/>
                    <a:pt x="468" y="40"/>
                    <a:pt x="611" y="29"/>
                  </a:cubicBezTo>
                  <a:cubicBezTo>
                    <a:pt x="634" y="29"/>
                    <a:pt x="634" y="7"/>
                    <a:pt x="611" y="7"/>
                  </a:cubicBezTo>
                  <a:cubicBezTo>
                    <a:pt x="583" y="3"/>
                    <a:pt x="554" y="0"/>
                    <a:pt x="52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6"/>
            <p:cNvSpPr/>
            <p:nvPr/>
          </p:nvSpPr>
          <p:spPr>
            <a:xfrm>
              <a:off x="1032657" y="4646965"/>
              <a:ext cx="112162" cy="171946"/>
            </a:xfrm>
            <a:custGeom>
              <a:avLst/>
              <a:gdLst/>
              <a:ahLst/>
              <a:cxnLst/>
              <a:rect l="l" t="t" r="r" b="b"/>
              <a:pathLst>
                <a:path w="2514" h="3854" extrusionOk="0">
                  <a:moveTo>
                    <a:pt x="808" y="0"/>
                  </a:moveTo>
                  <a:cubicBezTo>
                    <a:pt x="0" y="0"/>
                    <a:pt x="91" y="597"/>
                    <a:pt x="467" y="887"/>
                  </a:cubicBezTo>
                  <a:cubicBezTo>
                    <a:pt x="874" y="1192"/>
                    <a:pt x="1428" y="1317"/>
                    <a:pt x="1552" y="1521"/>
                  </a:cubicBezTo>
                  <a:cubicBezTo>
                    <a:pt x="1677" y="1724"/>
                    <a:pt x="1247" y="2956"/>
                    <a:pt x="1247" y="2956"/>
                  </a:cubicBezTo>
                  <a:cubicBezTo>
                    <a:pt x="1247" y="2956"/>
                    <a:pt x="637" y="3149"/>
                    <a:pt x="931" y="3420"/>
                  </a:cubicBezTo>
                  <a:cubicBezTo>
                    <a:pt x="931" y="3420"/>
                    <a:pt x="750" y="3635"/>
                    <a:pt x="874" y="3748"/>
                  </a:cubicBezTo>
                  <a:cubicBezTo>
                    <a:pt x="950" y="3824"/>
                    <a:pt x="1051" y="3853"/>
                    <a:pt x="1155" y="3853"/>
                  </a:cubicBezTo>
                  <a:cubicBezTo>
                    <a:pt x="1392" y="3853"/>
                    <a:pt x="1646" y="3700"/>
                    <a:pt x="1654" y="3590"/>
                  </a:cubicBezTo>
                  <a:cubicBezTo>
                    <a:pt x="1665" y="3431"/>
                    <a:pt x="1597" y="3137"/>
                    <a:pt x="1597" y="3137"/>
                  </a:cubicBezTo>
                  <a:cubicBezTo>
                    <a:pt x="1597" y="3137"/>
                    <a:pt x="2423" y="2255"/>
                    <a:pt x="2479" y="1667"/>
                  </a:cubicBezTo>
                  <a:cubicBezTo>
                    <a:pt x="2514" y="1227"/>
                    <a:pt x="1903" y="73"/>
                    <a:pt x="942" y="5"/>
                  </a:cubicBezTo>
                  <a:cubicBezTo>
                    <a:pt x="895" y="2"/>
                    <a:pt x="850" y="0"/>
                    <a:pt x="808"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p:nvPr/>
          </p:nvSpPr>
          <p:spPr>
            <a:xfrm>
              <a:off x="1074640" y="4806064"/>
              <a:ext cx="9637" cy="11689"/>
            </a:xfrm>
            <a:custGeom>
              <a:avLst/>
              <a:gdLst/>
              <a:ahLst/>
              <a:cxnLst/>
              <a:rect l="l" t="t" r="r" b="b"/>
              <a:pathLst>
                <a:path w="216" h="262" extrusionOk="0">
                  <a:moveTo>
                    <a:pt x="204" y="1"/>
                  </a:moveTo>
                  <a:cubicBezTo>
                    <a:pt x="204" y="1"/>
                    <a:pt x="193" y="1"/>
                    <a:pt x="193" y="13"/>
                  </a:cubicBezTo>
                  <a:cubicBezTo>
                    <a:pt x="193" y="13"/>
                    <a:pt x="181" y="182"/>
                    <a:pt x="12" y="227"/>
                  </a:cubicBezTo>
                  <a:cubicBezTo>
                    <a:pt x="12" y="239"/>
                    <a:pt x="1" y="239"/>
                    <a:pt x="1" y="250"/>
                  </a:cubicBezTo>
                  <a:cubicBezTo>
                    <a:pt x="12" y="261"/>
                    <a:pt x="12" y="261"/>
                    <a:pt x="23" y="261"/>
                  </a:cubicBezTo>
                  <a:cubicBezTo>
                    <a:pt x="204" y="204"/>
                    <a:pt x="216" y="13"/>
                    <a:pt x="216" y="13"/>
                  </a:cubicBezTo>
                  <a:cubicBezTo>
                    <a:pt x="216" y="13"/>
                    <a:pt x="216" y="1"/>
                    <a:pt x="20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1089765" y="4807090"/>
              <a:ext cx="7629" cy="11689"/>
            </a:xfrm>
            <a:custGeom>
              <a:avLst/>
              <a:gdLst/>
              <a:ahLst/>
              <a:cxnLst/>
              <a:rect l="l" t="t" r="r" b="b"/>
              <a:pathLst>
                <a:path w="171" h="262" extrusionOk="0">
                  <a:moveTo>
                    <a:pt x="126" y="1"/>
                  </a:moveTo>
                  <a:lnTo>
                    <a:pt x="114" y="12"/>
                  </a:lnTo>
                  <a:cubicBezTo>
                    <a:pt x="114" y="12"/>
                    <a:pt x="136" y="114"/>
                    <a:pt x="1" y="238"/>
                  </a:cubicBezTo>
                  <a:lnTo>
                    <a:pt x="1" y="249"/>
                  </a:lnTo>
                  <a:cubicBezTo>
                    <a:pt x="13" y="261"/>
                    <a:pt x="13" y="261"/>
                    <a:pt x="23" y="261"/>
                  </a:cubicBezTo>
                  <a:cubicBezTo>
                    <a:pt x="171" y="125"/>
                    <a:pt x="148" y="12"/>
                    <a:pt x="148" y="12"/>
                  </a:cubicBezTo>
                  <a:cubicBezTo>
                    <a:pt x="136" y="1"/>
                    <a:pt x="136" y="1"/>
                    <a:pt x="12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36"/>
          <p:cNvGrpSpPr/>
          <p:nvPr/>
        </p:nvGrpSpPr>
        <p:grpSpPr>
          <a:xfrm>
            <a:off x="7031615" y="1995040"/>
            <a:ext cx="1328994" cy="1822460"/>
            <a:chOff x="436238" y="4128757"/>
            <a:chExt cx="380659" cy="522000"/>
          </a:xfrm>
        </p:grpSpPr>
        <p:sp>
          <p:nvSpPr>
            <p:cNvPr id="500" name="Google Shape;500;p36"/>
            <p:cNvSpPr/>
            <p:nvPr/>
          </p:nvSpPr>
          <p:spPr>
            <a:xfrm>
              <a:off x="461133" y="4332828"/>
              <a:ext cx="135808" cy="103462"/>
            </a:xfrm>
            <a:custGeom>
              <a:avLst/>
              <a:gdLst/>
              <a:ahLst/>
              <a:cxnLst/>
              <a:rect l="l" t="t" r="r" b="b"/>
              <a:pathLst>
                <a:path w="3044" h="2319" extrusionOk="0">
                  <a:moveTo>
                    <a:pt x="2591" y="1"/>
                  </a:moveTo>
                  <a:cubicBezTo>
                    <a:pt x="2369" y="67"/>
                    <a:pt x="1898" y="1382"/>
                    <a:pt x="1708" y="1382"/>
                  </a:cubicBezTo>
                  <a:cubicBezTo>
                    <a:pt x="1705" y="1382"/>
                    <a:pt x="1701" y="1382"/>
                    <a:pt x="1697" y="1380"/>
                  </a:cubicBezTo>
                  <a:cubicBezTo>
                    <a:pt x="1528" y="1324"/>
                    <a:pt x="1019" y="985"/>
                    <a:pt x="1019" y="985"/>
                  </a:cubicBezTo>
                  <a:cubicBezTo>
                    <a:pt x="1019" y="985"/>
                    <a:pt x="1313" y="352"/>
                    <a:pt x="895" y="329"/>
                  </a:cubicBezTo>
                  <a:cubicBezTo>
                    <a:pt x="895" y="329"/>
                    <a:pt x="725" y="135"/>
                    <a:pt x="608" y="135"/>
                  </a:cubicBezTo>
                  <a:cubicBezTo>
                    <a:pt x="551" y="135"/>
                    <a:pt x="506" y="181"/>
                    <a:pt x="498" y="317"/>
                  </a:cubicBezTo>
                  <a:cubicBezTo>
                    <a:pt x="498" y="317"/>
                    <a:pt x="1" y="815"/>
                    <a:pt x="736" y="1076"/>
                  </a:cubicBezTo>
                  <a:cubicBezTo>
                    <a:pt x="736" y="1076"/>
                    <a:pt x="1234" y="2195"/>
                    <a:pt x="1731" y="2308"/>
                  </a:cubicBezTo>
                  <a:cubicBezTo>
                    <a:pt x="1760" y="2315"/>
                    <a:pt x="1789" y="2318"/>
                    <a:pt x="1818" y="2318"/>
                  </a:cubicBezTo>
                  <a:cubicBezTo>
                    <a:pt x="2288" y="2318"/>
                    <a:pt x="2840" y="1426"/>
                    <a:pt x="2840" y="1426"/>
                  </a:cubicBezTo>
                  <a:cubicBezTo>
                    <a:pt x="2840" y="1426"/>
                    <a:pt x="3043" y="1"/>
                    <a:pt x="2591"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6"/>
            <p:cNvSpPr/>
            <p:nvPr/>
          </p:nvSpPr>
          <p:spPr>
            <a:xfrm>
              <a:off x="549472" y="4332828"/>
              <a:ext cx="47470" cy="101990"/>
            </a:xfrm>
            <a:custGeom>
              <a:avLst/>
              <a:gdLst/>
              <a:ahLst/>
              <a:cxnLst/>
              <a:rect l="l" t="t" r="r" b="b"/>
              <a:pathLst>
                <a:path w="1064" h="2286" extrusionOk="0">
                  <a:moveTo>
                    <a:pt x="611" y="1"/>
                  </a:moveTo>
                  <a:cubicBezTo>
                    <a:pt x="576" y="13"/>
                    <a:pt x="543" y="46"/>
                    <a:pt x="498" y="103"/>
                  </a:cubicBezTo>
                  <a:cubicBezTo>
                    <a:pt x="475" y="465"/>
                    <a:pt x="418" y="827"/>
                    <a:pt x="339" y="1177"/>
                  </a:cubicBezTo>
                  <a:cubicBezTo>
                    <a:pt x="237" y="1573"/>
                    <a:pt x="147" y="1946"/>
                    <a:pt x="0" y="2285"/>
                  </a:cubicBezTo>
                  <a:cubicBezTo>
                    <a:pt x="430" y="2127"/>
                    <a:pt x="860" y="1426"/>
                    <a:pt x="860" y="1426"/>
                  </a:cubicBezTo>
                  <a:cubicBezTo>
                    <a:pt x="860" y="1426"/>
                    <a:pt x="1063" y="1"/>
                    <a:pt x="61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6"/>
            <p:cNvSpPr/>
            <p:nvPr/>
          </p:nvSpPr>
          <p:spPr>
            <a:xfrm>
              <a:off x="477284" y="4346436"/>
              <a:ext cx="26278" cy="24315"/>
            </a:xfrm>
            <a:custGeom>
              <a:avLst/>
              <a:gdLst/>
              <a:ahLst/>
              <a:cxnLst/>
              <a:rect l="l" t="t" r="r" b="b"/>
              <a:pathLst>
                <a:path w="589" h="545" extrusionOk="0">
                  <a:moveTo>
                    <a:pt x="476" y="273"/>
                  </a:moveTo>
                  <a:cubicBezTo>
                    <a:pt x="487" y="306"/>
                    <a:pt x="487" y="341"/>
                    <a:pt x="476" y="363"/>
                  </a:cubicBezTo>
                  <a:cubicBezTo>
                    <a:pt x="465" y="397"/>
                    <a:pt x="430" y="409"/>
                    <a:pt x="408" y="409"/>
                  </a:cubicBezTo>
                  <a:lnTo>
                    <a:pt x="408" y="386"/>
                  </a:lnTo>
                  <a:cubicBezTo>
                    <a:pt x="385" y="352"/>
                    <a:pt x="352" y="318"/>
                    <a:pt x="317" y="284"/>
                  </a:cubicBezTo>
                  <a:lnTo>
                    <a:pt x="363" y="284"/>
                  </a:lnTo>
                  <a:cubicBezTo>
                    <a:pt x="397" y="284"/>
                    <a:pt x="430" y="284"/>
                    <a:pt x="476" y="273"/>
                  </a:cubicBezTo>
                  <a:close/>
                  <a:moveTo>
                    <a:pt x="155" y="1"/>
                  </a:moveTo>
                  <a:cubicBezTo>
                    <a:pt x="143" y="1"/>
                    <a:pt x="136" y="2"/>
                    <a:pt x="136" y="2"/>
                  </a:cubicBezTo>
                  <a:cubicBezTo>
                    <a:pt x="125" y="2"/>
                    <a:pt x="125" y="12"/>
                    <a:pt x="125" y="12"/>
                  </a:cubicBezTo>
                  <a:cubicBezTo>
                    <a:pt x="125" y="24"/>
                    <a:pt x="136" y="24"/>
                    <a:pt x="136" y="24"/>
                  </a:cubicBezTo>
                  <a:cubicBezTo>
                    <a:pt x="136" y="24"/>
                    <a:pt x="144" y="23"/>
                    <a:pt x="157" y="23"/>
                  </a:cubicBezTo>
                  <a:cubicBezTo>
                    <a:pt x="187" y="23"/>
                    <a:pt x="247" y="29"/>
                    <a:pt x="295" y="69"/>
                  </a:cubicBezTo>
                  <a:cubicBezTo>
                    <a:pt x="261" y="80"/>
                    <a:pt x="227" y="103"/>
                    <a:pt x="204" y="137"/>
                  </a:cubicBezTo>
                  <a:cubicBezTo>
                    <a:pt x="193" y="148"/>
                    <a:pt x="182" y="171"/>
                    <a:pt x="193" y="193"/>
                  </a:cubicBezTo>
                  <a:cubicBezTo>
                    <a:pt x="193" y="205"/>
                    <a:pt x="204" y="216"/>
                    <a:pt x="204" y="228"/>
                  </a:cubicBezTo>
                  <a:cubicBezTo>
                    <a:pt x="136" y="193"/>
                    <a:pt x="58" y="183"/>
                    <a:pt x="12" y="183"/>
                  </a:cubicBezTo>
                  <a:cubicBezTo>
                    <a:pt x="1" y="183"/>
                    <a:pt x="1" y="193"/>
                    <a:pt x="1" y="193"/>
                  </a:cubicBezTo>
                  <a:cubicBezTo>
                    <a:pt x="1" y="205"/>
                    <a:pt x="12" y="205"/>
                    <a:pt x="12" y="205"/>
                  </a:cubicBezTo>
                  <a:cubicBezTo>
                    <a:pt x="91" y="205"/>
                    <a:pt x="317" y="261"/>
                    <a:pt x="385" y="397"/>
                  </a:cubicBezTo>
                  <a:cubicBezTo>
                    <a:pt x="397" y="431"/>
                    <a:pt x="408" y="465"/>
                    <a:pt x="385" y="487"/>
                  </a:cubicBezTo>
                  <a:cubicBezTo>
                    <a:pt x="367" y="512"/>
                    <a:pt x="333" y="523"/>
                    <a:pt x="292" y="523"/>
                  </a:cubicBezTo>
                  <a:cubicBezTo>
                    <a:pt x="258" y="523"/>
                    <a:pt x="218" y="515"/>
                    <a:pt x="182" y="499"/>
                  </a:cubicBezTo>
                  <a:cubicBezTo>
                    <a:pt x="182" y="499"/>
                    <a:pt x="171" y="499"/>
                    <a:pt x="171" y="510"/>
                  </a:cubicBezTo>
                  <a:lnTo>
                    <a:pt x="171" y="522"/>
                  </a:lnTo>
                  <a:cubicBezTo>
                    <a:pt x="216" y="533"/>
                    <a:pt x="261" y="544"/>
                    <a:pt x="295" y="544"/>
                  </a:cubicBezTo>
                  <a:cubicBezTo>
                    <a:pt x="340" y="544"/>
                    <a:pt x="374" y="533"/>
                    <a:pt x="397" y="510"/>
                  </a:cubicBezTo>
                  <a:cubicBezTo>
                    <a:pt x="408" y="499"/>
                    <a:pt x="419" y="477"/>
                    <a:pt x="419" y="431"/>
                  </a:cubicBezTo>
                  <a:cubicBezTo>
                    <a:pt x="430" y="431"/>
                    <a:pt x="476" y="420"/>
                    <a:pt x="498" y="374"/>
                  </a:cubicBezTo>
                  <a:cubicBezTo>
                    <a:pt x="510" y="341"/>
                    <a:pt x="510" y="306"/>
                    <a:pt x="498" y="273"/>
                  </a:cubicBezTo>
                  <a:cubicBezTo>
                    <a:pt x="521" y="261"/>
                    <a:pt x="555" y="250"/>
                    <a:pt x="589" y="250"/>
                  </a:cubicBezTo>
                  <a:lnTo>
                    <a:pt x="589" y="228"/>
                  </a:lnTo>
                  <a:cubicBezTo>
                    <a:pt x="589" y="228"/>
                    <a:pt x="584" y="223"/>
                    <a:pt x="581" y="223"/>
                  </a:cubicBezTo>
                  <a:cubicBezTo>
                    <a:pt x="579" y="223"/>
                    <a:pt x="578" y="224"/>
                    <a:pt x="578" y="228"/>
                  </a:cubicBezTo>
                  <a:cubicBezTo>
                    <a:pt x="496" y="255"/>
                    <a:pt x="422" y="270"/>
                    <a:pt x="361" y="270"/>
                  </a:cubicBezTo>
                  <a:cubicBezTo>
                    <a:pt x="322" y="270"/>
                    <a:pt x="288" y="264"/>
                    <a:pt x="261" y="250"/>
                  </a:cubicBezTo>
                  <a:cubicBezTo>
                    <a:pt x="239" y="239"/>
                    <a:pt x="227" y="216"/>
                    <a:pt x="216" y="193"/>
                  </a:cubicBezTo>
                  <a:cubicBezTo>
                    <a:pt x="216" y="171"/>
                    <a:pt x="216" y="160"/>
                    <a:pt x="227" y="148"/>
                  </a:cubicBezTo>
                  <a:cubicBezTo>
                    <a:pt x="272" y="80"/>
                    <a:pt x="442" y="35"/>
                    <a:pt x="533" y="35"/>
                  </a:cubicBezTo>
                  <a:cubicBezTo>
                    <a:pt x="543" y="35"/>
                    <a:pt x="543" y="35"/>
                    <a:pt x="543" y="24"/>
                  </a:cubicBezTo>
                  <a:cubicBezTo>
                    <a:pt x="543" y="24"/>
                    <a:pt x="543" y="12"/>
                    <a:pt x="533" y="12"/>
                  </a:cubicBezTo>
                  <a:cubicBezTo>
                    <a:pt x="476" y="12"/>
                    <a:pt x="397" y="24"/>
                    <a:pt x="329" y="58"/>
                  </a:cubicBezTo>
                  <a:cubicBezTo>
                    <a:pt x="262" y="7"/>
                    <a:pt x="188" y="1"/>
                    <a:pt x="155"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6"/>
            <p:cNvSpPr/>
            <p:nvPr/>
          </p:nvSpPr>
          <p:spPr>
            <a:xfrm>
              <a:off x="447035" y="4466094"/>
              <a:ext cx="179665" cy="179040"/>
            </a:xfrm>
            <a:custGeom>
              <a:avLst/>
              <a:gdLst/>
              <a:ahLst/>
              <a:cxnLst/>
              <a:rect l="l" t="t" r="r" b="b"/>
              <a:pathLst>
                <a:path w="4027" h="4013" extrusionOk="0">
                  <a:moveTo>
                    <a:pt x="3214" y="0"/>
                  </a:moveTo>
                  <a:cubicBezTo>
                    <a:pt x="3190" y="0"/>
                    <a:pt x="3166" y="7"/>
                    <a:pt x="3144" y="22"/>
                  </a:cubicBezTo>
                  <a:cubicBezTo>
                    <a:pt x="1482" y="1097"/>
                    <a:pt x="543" y="3562"/>
                    <a:pt x="543" y="3562"/>
                  </a:cubicBezTo>
                  <a:cubicBezTo>
                    <a:pt x="543" y="3562"/>
                    <a:pt x="0" y="3573"/>
                    <a:pt x="23" y="3663"/>
                  </a:cubicBezTo>
                  <a:cubicBezTo>
                    <a:pt x="41" y="3727"/>
                    <a:pt x="561" y="4012"/>
                    <a:pt x="796" y="4012"/>
                  </a:cubicBezTo>
                  <a:cubicBezTo>
                    <a:pt x="852" y="4012"/>
                    <a:pt x="892" y="3996"/>
                    <a:pt x="905" y="3957"/>
                  </a:cubicBezTo>
                  <a:cubicBezTo>
                    <a:pt x="905" y="3957"/>
                    <a:pt x="2839" y="2001"/>
                    <a:pt x="3721" y="1469"/>
                  </a:cubicBezTo>
                  <a:cubicBezTo>
                    <a:pt x="4026" y="1280"/>
                    <a:pt x="3547" y="0"/>
                    <a:pt x="321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p:nvPr/>
          </p:nvSpPr>
          <p:spPr>
            <a:xfrm>
              <a:off x="549472" y="4466094"/>
              <a:ext cx="76247" cy="95342"/>
            </a:xfrm>
            <a:custGeom>
              <a:avLst/>
              <a:gdLst/>
              <a:ahLst/>
              <a:cxnLst/>
              <a:rect l="l" t="t" r="r" b="b"/>
              <a:pathLst>
                <a:path w="1709" h="2137" extrusionOk="0">
                  <a:moveTo>
                    <a:pt x="919" y="0"/>
                  </a:moveTo>
                  <a:cubicBezTo>
                    <a:pt x="894" y="0"/>
                    <a:pt x="871" y="7"/>
                    <a:pt x="848" y="22"/>
                  </a:cubicBezTo>
                  <a:cubicBezTo>
                    <a:pt x="543" y="215"/>
                    <a:pt x="260" y="463"/>
                    <a:pt x="0" y="735"/>
                  </a:cubicBezTo>
                  <a:cubicBezTo>
                    <a:pt x="181" y="1006"/>
                    <a:pt x="305" y="1345"/>
                    <a:pt x="418" y="1639"/>
                  </a:cubicBezTo>
                  <a:cubicBezTo>
                    <a:pt x="486" y="1809"/>
                    <a:pt x="509" y="1956"/>
                    <a:pt x="554" y="2137"/>
                  </a:cubicBezTo>
                  <a:cubicBezTo>
                    <a:pt x="893" y="1831"/>
                    <a:pt x="1232" y="1605"/>
                    <a:pt x="1425" y="1469"/>
                  </a:cubicBezTo>
                  <a:cubicBezTo>
                    <a:pt x="1709" y="1259"/>
                    <a:pt x="1249" y="0"/>
                    <a:pt x="919"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6"/>
            <p:cNvSpPr/>
            <p:nvPr/>
          </p:nvSpPr>
          <p:spPr>
            <a:xfrm>
              <a:off x="438468" y="4618367"/>
              <a:ext cx="52512" cy="30160"/>
            </a:xfrm>
            <a:custGeom>
              <a:avLst/>
              <a:gdLst/>
              <a:ahLst/>
              <a:cxnLst/>
              <a:rect l="l" t="t" r="r" b="b"/>
              <a:pathLst>
                <a:path w="1177" h="676" extrusionOk="0">
                  <a:moveTo>
                    <a:pt x="801" y="0"/>
                  </a:moveTo>
                  <a:cubicBezTo>
                    <a:pt x="794" y="0"/>
                    <a:pt x="788" y="0"/>
                    <a:pt x="780" y="1"/>
                  </a:cubicBezTo>
                  <a:cubicBezTo>
                    <a:pt x="712" y="1"/>
                    <a:pt x="611" y="182"/>
                    <a:pt x="611" y="182"/>
                  </a:cubicBezTo>
                  <a:cubicBezTo>
                    <a:pt x="611" y="182"/>
                    <a:pt x="340" y="142"/>
                    <a:pt x="159" y="142"/>
                  </a:cubicBezTo>
                  <a:cubicBezTo>
                    <a:pt x="68" y="142"/>
                    <a:pt x="0" y="152"/>
                    <a:pt x="0" y="182"/>
                  </a:cubicBezTo>
                  <a:cubicBezTo>
                    <a:pt x="21" y="287"/>
                    <a:pt x="746" y="676"/>
                    <a:pt x="1011" y="676"/>
                  </a:cubicBezTo>
                  <a:cubicBezTo>
                    <a:pt x="1031" y="676"/>
                    <a:pt x="1049" y="674"/>
                    <a:pt x="1063" y="669"/>
                  </a:cubicBezTo>
                  <a:cubicBezTo>
                    <a:pt x="1119" y="646"/>
                    <a:pt x="1176" y="465"/>
                    <a:pt x="1176" y="465"/>
                  </a:cubicBezTo>
                  <a:lnTo>
                    <a:pt x="1176" y="465"/>
                  </a:lnTo>
                  <a:cubicBezTo>
                    <a:pt x="1176" y="465"/>
                    <a:pt x="1162" y="469"/>
                    <a:pt x="1136" y="469"/>
                  </a:cubicBezTo>
                  <a:cubicBezTo>
                    <a:pt x="1066" y="469"/>
                    <a:pt x="913" y="444"/>
                    <a:pt x="747" y="262"/>
                  </a:cubicBezTo>
                  <a:cubicBezTo>
                    <a:pt x="747" y="262"/>
                    <a:pt x="956" y="0"/>
                    <a:pt x="8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436238" y="4624881"/>
              <a:ext cx="53583" cy="25877"/>
            </a:xfrm>
            <a:custGeom>
              <a:avLst/>
              <a:gdLst/>
              <a:ahLst/>
              <a:cxnLst/>
              <a:rect l="l" t="t" r="r" b="b"/>
              <a:pathLst>
                <a:path w="1201" h="580" extrusionOk="0">
                  <a:moveTo>
                    <a:pt x="66" y="0"/>
                  </a:moveTo>
                  <a:cubicBezTo>
                    <a:pt x="30" y="0"/>
                    <a:pt x="1" y="55"/>
                    <a:pt x="28" y="81"/>
                  </a:cubicBezTo>
                  <a:cubicBezTo>
                    <a:pt x="310" y="353"/>
                    <a:pt x="740" y="568"/>
                    <a:pt x="1124" y="579"/>
                  </a:cubicBezTo>
                  <a:cubicBezTo>
                    <a:pt x="1127" y="580"/>
                    <a:pt x="1130" y="580"/>
                    <a:pt x="1133" y="580"/>
                  </a:cubicBezTo>
                  <a:cubicBezTo>
                    <a:pt x="1183" y="580"/>
                    <a:pt x="1200" y="489"/>
                    <a:pt x="1136" y="489"/>
                  </a:cubicBezTo>
                  <a:cubicBezTo>
                    <a:pt x="1045" y="489"/>
                    <a:pt x="943" y="466"/>
                    <a:pt x="842" y="443"/>
                  </a:cubicBezTo>
                  <a:cubicBezTo>
                    <a:pt x="819" y="375"/>
                    <a:pt x="819" y="308"/>
                    <a:pt x="808" y="240"/>
                  </a:cubicBezTo>
                  <a:cubicBezTo>
                    <a:pt x="808" y="230"/>
                    <a:pt x="798" y="224"/>
                    <a:pt x="788" y="224"/>
                  </a:cubicBezTo>
                  <a:cubicBezTo>
                    <a:pt x="776" y="224"/>
                    <a:pt x="762" y="233"/>
                    <a:pt x="762" y="252"/>
                  </a:cubicBezTo>
                  <a:cubicBezTo>
                    <a:pt x="774" y="308"/>
                    <a:pt x="774" y="365"/>
                    <a:pt x="785" y="421"/>
                  </a:cubicBezTo>
                  <a:cubicBezTo>
                    <a:pt x="774" y="421"/>
                    <a:pt x="751" y="410"/>
                    <a:pt x="740" y="410"/>
                  </a:cubicBezTo>
                  <a:cubicBezTo>
                    <a:pt x="729" y="342"/>
                    <a:pt x="717" y="262"/>
                    <a:pt x="706" y="195"/>
                  </a:cubicBezTo>
                  <a:cubicBezTo>
                    <a:pt x="706" y="184"/>
                    <a:pt x="697" y="179"/>
                    <a:pt x="687" y="179"/>
                  </a:cubicBezTo>
                  <a:cubicBezTo>
                    <a:pt x="675" y="179"/>
                    <a:pt x="661" y="187"/>
                    <a:pt x="661" y="206"/>
                  </a:cubicBezTo>
                  <a:cubicBezTo>
                    <a:pt x="672" y="262"/>
                    <a:pt x="672" y="330"/>
                    <a:pt x="684" y="387"/>
                  </a:cubicBezTo>
                  <a:cubicBezTo>
                    <a:pt x="457" y="308"/>
                    <a:pt x="254" y="172"/>
                    <a:pt x="96" y="14"/>
                  </a:cubicBezTo>
                  <a:cubicBezTo>
                    <a:pt x="86" y="4"/>
                    <a:pt x="76"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458635" y="4617876"/>
              <a:ext cx="16329" cy="11600"/>
            </a:xfrm>
            <a:custGeom>
              <a:avLst/>
              <a:gdLst/>
              <a:ahLst/>
              <a:cxnLst/>
              <a:rect l="l" t="t" r="r" b="b"/>
              <a:pathLst>
                <a:path w="366" h="260" extrusionOk="0">
                  <a:moveTo>
                    <a:pt x="98" y="44"/>
                  </a:moveTo>
                  <a:cubicBezTo>
                    <a:pt x="99" y="44"/>
                    <a:pt x="100" y="45"/>
                    <a:pt x="102" y="47"/>
                  </a:cubicBezTo>
                  <a:cubicBezTo>
                    <a:pt x="112" y="66"/>
                    <a:pt x="121" y="92"/>
                    <a:pt x="124" y="114"/>
                  </a:cubicBezTo>
                  <a:lnTo>
                    <a:pt x="124" y="114"/>
                  </a:lnTo>
                  <a:cubicBezTo>
                    <a:pt x="113" y="102"/>
                    <a:pt x="102" y="91"/>
                    <a:pt x="102" y="69"/>
                  </a:cubicBezTo>
                  <a:cubicBezTo>
                    <a:pt x="93" y="69"/>
                    <a:pt x="91" y="44"/>
                    <a:pt x="98" y="44"/>
                  </a:cubicBezTo>
                  <a:close/>
                  <a:moveTo>
                    <a:pt x="280" y="143"/>
                  </a:moveTo>
                  <a:cubicBezTo>
                    <a:pt x="289" y="143"/>
                    <a:pt x="298" y="144"/>
                    <a:pt x="306" y="148"/>
                  </a:cubicBezTo>
                  <a:cubicBezTo>
                    <a:pt x="317" y="148"/>
                    <a:pt x="283" y="148"/>
                    <a:pt x="283" y="160"/>
                  </a:cubicBezTo>
                  <a:lnTo>
                    <a:pt x="238" y="160"/>
                  </a:lnTo>
                  <a:cubicBezTo>
                    <a:pt x="227" y="160"/>
                    <a:pt x="227" y="148"/>
                    <a:pt x="227" y="148"/>
                  </a:cubicBezTo>
                  <a:cubicBezTo>
                    <a:pt x="242" y="148"/>
                    <a:pt x="262" y="143"/>
                    <a:pt x="280" y="143"/>
                  </a:cubicBezTo>
                  <a:close/>
                  <a:moveTo>
                    <a:pt x="102" y="0"/>
                  </a:moveTo>
                  <a:cubicBezTo>
                    <a:pt x="99" y="0"/>
                    <a:pt x="95" y="1"/>
                    <a:pt x="91" y="1"/>
                  </a:cubicBezTo>
                  <a:cubicBezTo>
                    <a:pt x="1" y="12"/>
                    <a:pt x="69" y="125"/>
                    <a:pt x="102" y="182"/>
                  </a:cubicBezTo>
                  <a:cubicBezTo>
                    <a:pt x="102" y="182"/>
                    <a:pt x="102" y="193"/>
                    <a:pt x="114" y="193"/>
                  </a:cubicBezTo>
                  <a:cubicBezTo>
                    <a:pt x="125" y="205"/>
                    <a:pt x="125" y="216"/>
                    <a:pt x="125" y="228"/>
                  </a:cubicBezTo>
                  <a:cubicBezTo>
                    <a:pt x="125" y="247"/>
                    <a:pt x="140" y="259"/>
                    <a:pt x="153" y="259"/>
                  </a:cubicBezTo>
                  <a:cubicBezTo>
                    <a:pt x="162" y="259"/>
                    <a:pt x="170" y="253"/>
                    <a:pt x="170" y="238"/>
                  </a:cubicBezTo>
                  <a:cubicBezTo>
                    <a:pt x="182" y="228"/>
                    <a:pt x="170" y="205"/>
                    <a:pt x="170" y="193"/>
                  </a:cubicBezTo>
                  <a:lnTo>
                    <a:pt x="170" y="193"/>
                  </a:lnTo>
                  <a:cubicBezTo>
                    <a:pt x="194" y="197"/>
                    <a:pt x="226" y="201"/>
                    <a:pt x="257" y="201"/>
                  </a:cubicBezTo>
                  <a:cubicBezTo>
                    <a:pt x="314" y="201"/>
                    <a:pt x="365" y="188"/>
                    <a:pt x="351" y="137"/>
                  </a:cubicBezTo>
                  <a:cubicBezTo>
                    <a:pt x="340" y="105"/>
                    <a:pt x="314" y="93"/>
                    <a:pt x="283" y="93"/>
                  </a:cubicBezTo>
                  <a:cubicBezTo>
                    <a:pt x="248" y="93"/>
                    <a:pt x="206" y="108"/>
                    <a:pt x="170" y="125"/>
                  </a:cubicBezTo>
                  <a:cubicBezTo>
                    <a:pt x="170" y="73"/>
                    <a:pt x="150" y="0"/>
                    <a:pt x="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454262" y="4623185"/>
              <a:ext cx="4417" cy="7406"/>
            </a:xfrm>
            <a:custGeom>
              <a:avLst/>
              <a:gdLst/>
              <a:ahLst/>
              <a:cxnLst/>
              <a:rect l="l" t="t" r="r" b="b"/>
              <a:pathLst>
                <a:path w="99" h="166" extrusionOk="0">
                  <a:moveTo>
                    <a:pt x="31" y="1"/>
                  </a:moveTo>
                  <a:cubicBezTo>
                    <a:pt x="16" y="1"/>
                    <a:pt x="1" y="15"/>
                    <a:pt x="8" y="29"/>
                  </a:cubicBezTo>
                  <a:cubicBezTo>
                    <a:pt x="19" y="63"/>
                    <a:pt x="53" y="97"/>
                    <a:pt x="31" y="131"/>
                  </a:cubicBezTo>
                  <a:cubicBezTo>
                    <a:pt x="23" y="153"/>
                    <a:pt x="40" y="165"/>
                    <a:pt x="55" y="165"/>
                  </a:cubicBezTo>
                  <a:cubicBezTo>
                    <a:pt x="64" y="165"/>
                    <a:pt x="72" y="162"/>
                    <a:pt x="76" y="154"/>
                  </a:cubicBezTo>
                  <a:cubicBezTo>
                    <a:pt x="99" y="109"/>
                    <a:pt x="76" y="63"/>
                    <a:pt x="53" y="18"/>
                  </a:cubicBezTo>
                  <a:cubicBezTo>
                    <a:pt x="49" y="5"/>
                    <a:pt x="40"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458278" y="4623542"/>
              <a:ext cx="4461" cy="7763"/>
            </a:xfrm>
            <a:custGeom>
              <a:avLst/>
              <a:gdLst/>
              <a:ahLst/>
              <a:cxnLst/>
              <a:rect l="l" t="t" r="r" b="b"/>
              <a:pathLst>
                <a:path w="100" h="174" extrusionOk="0">
                  <a:moveTo>
                    <a:pt x="28" y="1"/>
                  </a:moveTo>
                  <a:cubicBezTo>
                    <a:pt x="15" y="1"/>
                    <a:pt x="0" y="17"/>
                    <a:pt x="9" y="33"/>
                  </a:cubicBezTo>
                  <a:cubicBezTo>
                    <a:pt x="20" y="66"/>
                    <a:pt x="42" y="101"/>
                    <a:pt x="31" y="134"/>
                  </a:cubicBezTo>
                  <a:cubicBezTo>
                    <a:pt x="31" y="156"/>
                    <a:pt x="45" y="174"/>
                    <a:pt x="59" y="174"/>
                  </a:cubicBezTo>
                  <a:cubicBezTo>
                    <a:pt x="66" y="174"/>
                    <a:pt x="72" y="169"/>
                    <a:pt x="77" y="157"/>
                  </a:cubicBezTo>
                  <a:cubicBezTo>
                    <a:pt x="99" y="101"/>
                    <a:pt x="77" y="55"/>
                    <a:pt x="42" y="10"/>
                  </a:cubicBezTo>
                  <a:cubicBezTo>
                    <a:pt x="39" y="4"/>
                    <a:pt x="34"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43298" y="4480148"/>
              <a:ext cx="168466" cy="72722"/>
            </a:xfrm>
            <a:custGeom>
              <a:avLst/>
              <a:gdLst/>
              <a:ahLst/>
              <a:cxnLst/>
              <a:rect l="l" t="t" r="r" b="b"/>
              <a:pathLst>
                <a:path w="3776" h="1630" extrusionOk="0">
                  <a:moveTo>
                    <a:pt x="893" y="1"/>
                  </a:moveTo>
                  <a:lnTo>
                    <a:pt x="0" y="827"/>
                  </a:lnTo>
                  <a:cubicBezTo>
                    <a:pt x="0" y="827"/>
                    <a:pt x="616" y="1630"/>
                    <a:pt x="1334" y="1630"/>
                  </a:cubicBezTo>
                  <a:cubicBezTo>
                    <a:pt x="1383" y="1630"/>
                    <a:pt x="1432" y="1626"/>
                    <a:pt x="1481" y="1618"/>
                  </a:cubicBezTo>
                  <a:cubicBezTo>
                    <a:pt x="2262" y="1494"/>
                    <a:pt x="3381" y="895"/>
                    <a:pt x="3381" y="895"/>
                  </a:cubicBezTo>
                  <a:cubicBezTo>
                    <a:pt x="3381" y="895"/>
                    <a:pt x="3624" y="1175"/>
                    <a:pt x="3711" y="1175"/>
                  </a:cubicBezTo>
                  <a:cubicBezTo>
                    <a:pt x="3720" y="1175"/>
                    <a:pt x="3727" y="1172"/>
                    <a:pt x="3732" y="1166"/>
                  </a:cubicBezTo>
                  <a:cubicBezTo>
                    <a:pt x="3776" y="1111"/>
                    <a:pt x="3641" y="450"/>
                    <a:pt x="3469" y="450"/>
                  </a:cubicBezTo>
                  <a:cubicBezTo>
                    <a:pt x="3463" y="450"/>
                    <a:pt x="3456" y="451"/>
                    <a:pt x="3449" y="453"/>
                  </a:cubicBezTo>
                  <a:cubicBezTo>
                    <a:pt x="3449" y="453"/>
                    <a:pt x="3178" y="425"/>
                    <a:pt x="2823" y="425"/>
                  </a:cubicBezTo>
                  <a:cubicBezTo>
                    <a:pt x="2393" y="425"/>
                    <a:pt x="1840" y="466"/>
                    <a:pt x="1493" y="646"/>
                  </a:cubicBezTo>
                  <a:lnTo>
                    <a:pt x="893"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778527" y="4495897"/>
              <a:ext cx="37834" cy="51084"/>
            </a:xfrm>
            <a:custGeom>
              <a:avLst/>
              <a:gdLst/>
              <a:ahLst/>
              <a:cxnLst/>
              <a:rect l="l" t="t" r="r" b="b"/>
              <a:pathLst>
                <a:path w="848" h="1145" extrusionOk="0">
                  <a:moveTo>
                    <a:pt x="435" y="0"/>
                  </a:moveTo>
                  <a:cubicBezTo>
                    <a:pt x="365" y="0"/>
                    <a:pt x="249" y="44"/>
                    <a:pt x="249" y="44"/>
                  </a:cubicBezTo>
                  <a:cubicBezTo>
                    <a:pt x="249" y="44"/>
                    <a:pt x="418" y="180"/>
                    <a:pt x="362" y="507"/>
                  </a:cubicBezTo>
                  <a:cubicBezTo>
                    <a:pt x="362" y="507"/>
                    <a:pt x="0" y="507"/>
                    <a:pt x="136" y="655"/>
                  </a:cubicBezTo>
                  <a:cubicBezTo>
                    <a:pt x="154" y="673"/>
                    <a:pt x="197" y="678"/>
                    <a:pt x="242" y="678"/>
                  </a:cubicBezTo>
                  <a:cubicBezTo>
                    <a:pt x="311" y="678"/>
                    <a:pt x="385" y="666"/>
                    <a:pt x="385" y="666"/>
                  </a:cubicBezTo>
                  <a:cubicBezTo>
                    <a:pt x="385" y="666"/>
                    <a:pt x="670" y="1145"/>
                    <a:pt x="757" y="1145"/>
                  </a:cubicBezTo>
                  <a:cubicBezTo>
                    <a:pt x="761" y="1145"/>
                    <a:pt x="766" y="1143"/>
                    <a:pt x="769" y="1141"/>
                  </a:cubicBezTo>
                  <a:cubicBezTo>
                    <a:pt x="848" y="1050"/>
                    <a:pt x="667" y="123"/>
                    <a:pt x="475" y="10"/>
                  </a:cubicBezTo>
                  <a:cubicBezTo>
                    <a:pt x="466" y="3"/>
                    <a:pt x="452" y="0"/>
                    <a:pt x="43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797177" y="4493131"/>
              <a:ext cx="19720" cy="54921"/>
            </a:xfrm>
            <a:custGeom>
              <a:avLst/>
              <a:gdLst/>
              <a:ahLst/>
              <a:cxnLst/>
              <a:rect l="l" t="t" r="r" b="b"/>
              <a:pathLst>
                <a:path w="442" h="1231" extrusionOk="0">
                  <a:moveTo>
                    <a:pt x="60" y="1"/>
                  </a:moveTo>
                  <a:cubicBezTo>
                    <a:pt x="29" y="1"/>
                    <a:pt x="0" y="34"/>
                    <a:pt x="23" y="72"/>
                  </a:cubicBezTo>
                  <a:cubicBezTo>
                    <a:pt x="80" y="151"/>
                    <a:pt x="125" y="242"/>
                    <a:pt x="170" y="332"/>
                  </a:cubicBezTo>
                  <a:cubicBezTo>
                    <a:pt x="125" y="388"/>
                    <a:pt x="80" y="434"/>
                    <a:pt x="34" y="479"/>
                  </a:cubicBezTo>
                  <a:cubicBezTo>
                    <a:pt x="17" y="496"/>
                    <a:pt x="33" y="521"/>
                    <a:pt x="51" y="521"/>
                  </a:cubicBezTo>
                  <a:cubicBezTo>
                    <a:pt x="57" y="521"/>
                    <a:pt x="63" y="518"/>
                    <a:pt x="68" y="513"/>
                  </a:cubicBezTo>
                  <a:cubicBezTo>
                    <a:pt x="102" y="468"/>
                    <a:pt x="147" y="434"/>
                    <a:pt x="193" y="377"/>
                  </a:cubicBezTo>
                  <a:cubicBezTo>
                    <a:pt x="193" y="400"/>
                    <a:pt x="204" y="423"/>
                    <a:pt x="215" y="434"/>
                  </a:cubicBezTo>
                  <a:lnTo>
                    <a:pt x="57" y="592"/>
                  </a:lnTo>
                  <a:cubicBezTo>
                    <a:pt x="48" y="601"/>
                    <a:pt x="59" y="622"/>
                    <a:pt x="75" y="622"/>
                  </a:cubicBezTo>
                  <a:cubicBezTo>
                    <a:pt x="80" y="622"/>
                    <a:pt x="85" y="620"/>
                    <a:pt x="91" y="615"/>
                  </a:cubicBezTo>
                  <a:cubicBezTo>
                    <a:pt x="136" y="581"/>
                    <a:pt x="181" y="536"/>
                    <a:pt x="226" y="491"/>
                  </a:cubicBezTo>
                  <a:cubicBezTo>
                    <a:pt x="294" y="717"/>
                    <a:pt x="328" y="966"/>
                    <a:pt x="306" y="1180"/>
                  </a:cubicBezTo>
                  <a:cubicBezTo>
                    <a:pt x="306" y="1214"/>
                    <a:pt x="328" y="1231"/>
                    <a:pt x="351" y="1231"/>
                  </a:cubicBezTo>
                  <a:cubicBezTo>
                    <a:pt x="374" y="1231"/>
                    <a:pt x="396" y="1214"/>
                    <a:pt x="396" y="1180"/>
                  </a:cubicBezTo>
                  <a:cubicBezTo>
                    <a:pt x="442" y="795"/>
                    <a:pt x="328" y="332"/>
                    <a:pt x="102" y="26"/>
                  </a:cubicBezTo>
                  <a:cubicBezTo>
                    <a:pt x="91"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786603" y="4519588"/>
              <a:ext cx="12403" cy="14500"/>
            </a:xfrm>
            <a:custGeom>
              <a:avLst/>
              <a:gdLst/>
              <a:ahLst/>
              <a:cxnLst/>
              <a:rect l="l" t="t" r="r" b="b"/>
              <a:pathLst>
                <a:path w="278" h="325" extrusionOk="0">
                  <a:moveTo>
                    <a:pt x="77" y="51"/>
                  </a:moveTo>
                  <a:cubicBezTo>
                    <a:pt x="80" y="51"/>
                    <a:pt x="94" y="59"/>
                    <a:pt x="101" y="67"/>
                  </a:cubicBezTo>
                  <a:cubicBezTo>
                    <a:pt x="113" y="78"/>
                    <a:pt x="113" y="89"/>
                    <a:pt x="124" y="101"/>
                  </a:cubicBezTo>
                  <a:cubicBezTo>
                    <a:pt x="124" y="101"/>
                    <a:pt x="136" y="101"/>
                    <a:pt x="136" y="112"/>
                  </a:cubicBezTo>
                  <a:cubicBezTo>
                    <a:pt x="101" y="89"/>
                    <a:pt x="79" y="67"/>
                    <a:pt x="79" y="56"/>
                  </a:cubicBezTo>
                  <a:cubicBezTo>
                    <a:pt x="76" y="52"/>
                    <a:pt x="75" y="51"/>
                    <a:pt x="77" y="51"/>
                  </a:cubicBezTo>
                  <a:close/>
                  <a:moveTo>
                    <a:pt x="169" y="202"/>
                  </a:moveTo>
                  <a:lnTo>
                    <a:pt x="169" y="214"/>
                  </a:lnTo>
                  <a:cubicBezTo>
                    <a:pt x="169" y="225"/>
                    <a:pt x="158" y="237"/>
                    <a:pt x="147" y="259"/>
                  </a:cubicBezTo>
                  <a:cubicBezTo>
                    <a:pt x="147" y="259"/>
                    <a:pt x="134" y="278"/>
                    <a:pt x="128" y="278"/>
                  </a:cubicBezTo>
                  <a:cubicBezTo>
                    <a:pt x="125" y="278"/>
                    <a:pt x="124" y="276"/>
                    <a:pt x="124" y="270"/>
                  </a:cubicBezTo>
                  <a:cubicBezTo>
                    <a:pt x="136" y="248"/>
                    <a:pt x="147" y="214"/>
                    <a:pt x="169" y="202"/>
                  </a:cubicBezTo>
                  <a:close/>
                  <a:moveTo>
                    <a:pt x="79" y="0"/>
                  </a:moveTo>
                  <a:cubicBezTo>
                    <a:pt x="67" y="0"/>
                    <a:pt x="55" y="7"/>
                    <a:pt x="45" y="22"/>
                  </a:cubicBezTo>
                  <a:cubicBezTo>
                    <a:pt x="0" y="78"/>
                    <a:pt x="79" y="135"/>
                    <a:pt x="147" y="169"/>
                  </a:cubicBezTo>
                  <a:cubicBezTo>
                    <a:pt x="101" y="202"/>
                    <a:pt x="45" y="270"/>
                    <a:pt x="90" y="305"/>
                  </a:cubicBezTo>
                  <a:cubicBezTo>
                    <a:pt x="106" y="318"/>
                    <a:pt x="121" y="324"/>
                    <a:pt x="133" y="324"/>
                  </a:cubicBezTo>
                  <a:cubicBezTo>
                    <a:pt x="183" y="324"/>
                    <a:pt x="208" y="234"/>
                    <a:pt x="226" y="180"/>
                  </a:cubicBezTo>
                  <a:cubicBezTo>
                    <a:pt x="226" y="180"/>
                    <a:pt x="237" y="180"/>
                    <a:pt x="237" y="169"/>
                  </a:cubicBezTo>
                  <a:cubicBezTo>
                    <a:pt x="237" y="157"/>
                    <a:pt x="237" y="146"/>
                    <a:pt x="249" y="135"/>
                  </a:cubicBezTo>
                  <a:cubicBezTo>
                    <a:pt x="278" y="115"/>
                    <a:pt x="265" y="87"/>
                    <a:pt x="239" y="87"/>
                  </a:cubicBezTo>
                  <a:cubicBezTo>
                    <a:pt x="235" y="87"/>
                    <a:pt x="231" y="88"/>
                    <a:pt x="226" y="89"/>
                  </a:cubicBezTo>
                  <a:cubicBezTo>
                    <a:pt x="214" y="101"/>
                    <a:pt x="204" y="112"/>
                    <a:pt x="204" y="124"/>
                  </a:cubicBezTo>
                  <a:lnTo>
                    <a:pt x="192" y="124"/>
                  </a:lnTo>
                  <a:cubicBezTo>
                    <a:pt x="174" y="79"/>
                    <a:pt x="122"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798872" y="4529537"/>
              <a:ext cx="6246" cy="6425"/>
            </a:xfrm>
            <a:custGeom>
              <a:avLst/>
              <a:gdLst/>
              <a:ahLst/>
              <a:cxnLst/>
              <a:rect l="l" t="t" r="r" b="b"/>
              <a:pathLst>
                <a:path w="140" h="144" extrusionOk="0">
                  <a:moveTo>
                    <a:pt x="108" y="0"/>
                  </a:moveTo>
                  <a:cubicBezTo>
                    <a:pt x="105" y="0"/>
                    <a:pt x="101" y="1"/>
                    <a:pt x="98" y="2"/>
                  </a:cubicBezTo>
                  <a:cubicBezTo>
                    <a:pt x="53" y="14"/>
                    <a:pt x="30" y="70"/>
                    <a:pt x="7" y="104"/>
                  </a:cubicBezTo>
                  <a:cubicBezTo>
                    <a:pt x="0" y="126"/>
                    <a:pt x="17" y="143"/>
                    <a:pt x="33" y="143"/>
                  </a:cubicBezTo>
                  <a:cubicBezTo>
                    <a:pt x="41" y="143"/>
                    <a:pt x="49" y="139"/>
                    <a:pt x="53" y="127"/>
                  </a:cubicBezTo>
                  <a:cubicBezTo>
                    <a:pt x="64" y="104"/>
                    <a:pt x="75" y="59"/>
                    <a:pt x="109" y="47"/>
                  </a:cubicBezTo>
                  <a:cubicBezTo>
                    <a:pt x="139" y="38"/>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796864" y="4526013"/>
              <a:ext cx="6201" cy="6558"/>
            </a:xfrm>
            <a:custGeom>
              <a:avLst/>
              <a:gdLst/>
              <a:ahLst/>
              <a:cxnLst/>
              <a:rect l="l" t="t" r="r" b="b"/>
              <a:pathLst>
                <a:path w="139" h="147" extrusionOk="0">
                  <a:moveTo>
                    <a:pt x="108" y="0"/>
                  </a:moveTo>
                  <a:cubicBezTo>
                    <a:pt x="105" y="0"/>
                    <a:pt x="101" y="1"/>
                    <a:pt x="98" y="2"/>
                  </a:cubicBezTo>
                  <a:cubicBezTo>
                    <a:pt x="41" y="25"/>
                    <a:pt x="30" y="70"/>
                    <a:pt x="7" y="115"/>
                  </a:cubicBezTo>
                  <a:cubicBezTo>
                    <a:pt x="1" y="135"/>
                    <a:pt x="13" y="147"/>
                    <a:pt x="27" y="147"/>
                  </a:cubicBezTo>
                  <a:cubicBezTo>
                    <a:pt x="37" y="147"/>
                    <a:pt x="48" y="141"/>
                    <a:pt x="52" y="126"/>
                  </a:cubicBezTo>
                  <a:cubicBezTo>
                    <a:pt x="64" y="104"/>
                    <a:pt x="75" y="58"/>
                    <a:pt x="109" y="48"/>
                  </a:cubicBezTo>
                  <a:cubicBezTo>
                    <a:pt x="139" y="37"/>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43298" y="4480148"/>
              <a:ext cx="83787" cy="59606"/>
            </a:xfrm>
            <a:custGeom>
              <a:avLst/>
              <a:gdLst/>
              <a:ahLst/>
              <a:cxnLst/>
              <a:rect l="l" t="t" r="r" b="b"/>
              <a:pathLst>
                <a:path w="1878" h="1336" extrusionOk="0">
                  <a:moveTo>
                    <a:pt x="893" y="1"/>
                  </a:moveTo>
                  <a:lnTo>
                    <a:pt x="0" y="827"/>
                  </a:lnTo>
                  <a:cubicBezTo>
                    <a:pt x="0" y="827"/>
                    <a:pt x="215" y="1098"/>
                    <a:pt x="532" y="1335"/>
                  </a:cubicBezTo>
                  <a:cubicBezTo>
                    <a:pt x="735" y="1166"/>
                    <a:pt x="961" y="1019"/>
                    <a:pt x="1187" y="895"/>
                  </a:cubicBezTo>
                  <a:cubicBezTo>
                    <a:pt x="1425" y="782"/>
                    <a:pt x="1651" y="646"/>
                    <a:pt x="1878" y="521"/>
                  </a:cubicBezTo>
                  <a:lnTo>
                    <a:pt x="1878" y="521"/>
                  </a:lnTo>
                  <a:cubicBezTo>
                    <a:pt x="1730" y="544"/>
                    <a:pt x="1606" y="589"/>
                    <a:pt x="1493" y="646"/>
                  </a:cubicBezTo>
                  <a:lnTo>
                    <a:pt x="893" y="1"/>
                  </a:ln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550453" y="4430223"/>
              <a:ext cx="158472" cy="113545"/>
            </a:xfrm>
            <a:custGeom>
              <a:avLst/>
              <a:gdLst/>
              <a:ahLst/>
              <a:cxnLst/>
              <a:rect l="l" t="t" r="r" b="b"/>
              <a:pathLst>
                <a:path w="3552" h="2545" extrusionOk="0">
                  <a:moveTo>
                    <a:pt x="2432" y="1"/>
                  </a:moveTo>
                  <a:lnTo>
                    <a:pt x="566" y="611"/>
                  </a:lnTo>
                  <a:lnTo>
                    <a:pt x="668" y="928"/>
                  </a:lnTo>
                  <a:lnTo>
                    <a:pt x="1" y="1448"/>
                  </a:lnTo>
                  <a:cubicBezTo>
                    <a:pt x="1" y="1448"/>
                    <a:pt x="735" y="2240"/>
                    <a:pt x="1142" y="2545"/>
                  </a:cubicBezTo>
                  <a:lnTo>
                    <a:pt x="1901" y="1821"/>
                  </a:lnTo>
                  <a:lnTo>
                    <a:pt x="2376" y="2443"/>
                  </a:lnTo>
                  <a:lnTo>
                    <a:pt x="3552" y="1482"/>
                  </a:lnTo>
                  <a:cubicBezTo>
                    <a:pt x="3552" y="1482"/>
                    <a:pt x="3223" y="272"/>
                    <a:pt x="24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567095" y="4430223"/>
              <a:ext cx="98465" cy="51530"/>
            </a:xfrm>
            <a:custGeom>
              <a:avLst/>
              <a:gdLst/>
              <a:ahLst/>
              <a:cxnLst/>
              <a:rect l="l" t="t" r="r" b="b"/>
              <a:pathLst>
                <a:path w="2207" h="1155" extrusionOk="0">
                  <a:moveTo>
                    <a:pt x="2059" y="1"/>
                  </a:moveTo>
                  <a:lnTo>
                    <a:pt x="193" y="611"/>
                  </a:lnTo>
                  <a:lnTo>
                    <a:pt x="295" y="928"/>
                  </a:lnTo>
                  <a:lnTo>
                    <a:pt x="1" y="1154"/>
                  </a:lnTo>
                  <a:lnTo>
                    <a:pt x="1" y="1154"/>
                  </a:lnTo>
                  <a:lnTo>
                    <a:pt x="385" y="984"/>
                  </a:lnTo>
                  <a:cubicBezTo>
                    <a:pt x="385" y="984"/>
                    <a:pt x="399" y="985"/>
                    <a:pt x="424" y="985"/>
                  </a:cubicBezTo>
                  <a:cubicBezTo>
                    <a:pt x="641" y="985"/>
                    <a:pt x="1700" y="939"/>
                    <a:pt x="2206" y="69"/>
                  </a:cubicBezTo>
                  <a:cubicBezTo>
                    <a:pt x="2161" y="46"/>
                    <a:pt x="2104" y="23"/>
                    <a:pt x="2059"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581729" y="4501340"/>
              <a:ext cx="53538" cy="42429"/>
            </a:xfrm>
            <a:custGeom>
              <a:avLst/>
              <a:gdLst/>
              <a:ahLst/>
              <a:cxnLst/>
              <a:rect l="l" t="t" r="r" b="b"/>
              <a:pathLst>
                <a:path w="1200" h="951" extrusionOk="0">
                  <a:moveTo>
                    <a:pt x="1120" y="1"/>
                  </a:moveTo>
                  <a:lnTo>
                    <a:pt x="1" y="566"/>
                  </a:lnTo>
                  <a:cubicBezTo>
                    <a:pt x="159" y="714"/>
                    <a:pt x="318" y="849"/>
                    <a:pt x="441" y="951"/>
                  </a:cubicBezTo>
                  <a:lnTo>
                    <a:pt x="1200" y="227"/>
                  </a:lnTo>
                  <a:lnTo>
                    <a:pt x="1120"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563079" y="4322254"/>
              <a:ext cx="103462" cy="141608"/>
            </a:xfrm>
            <a:custGeom>
              <a:avLst/>
              <a:gdLst/>
              <a:ahLst/>
              <a:cxnLst/>
              <a:rect l="l" t="t" r="r" b="b"/>
              <a:pathLst>
                <a:path w="2319" h="3174" extrusionOk="0">
                  <a:moveTo>
                    <a:pt x="1753" y="1"/>
                  </a:moveTo>
                  <a:cubicBezTo>
                    <a:pt x="1753" y="1"/>
                    <a:pt x="859" y="80"/>
                    <a:pt x="306" y="238"/>
                  </a:cubicBezTo>
                  <a:cubicBezTo>
                    <a:pt x="306" y="238"/>
                    <a:pt x="0" y="2217"/>
                    <a:pt x="125" y="3110"/>
                  </a:cubicBezTo>
                  <a:cubicBezTo>
                    <a:pt x="125" y="3110"/>
                    <a:pt x="324" y="3174"/>
                    <a:pt x="627" y="3174"/>
                  </a:cubicBezTo>
                  <a:cubicBezTo>
                    <a:pt x="1068" y="3174"/>
                    <a:pt x="1729" y="3039"/>
                    <a:pt x="2319" y="2376"/>
                  </a:cubicBezTo>
                  <a:cubicBezTo>
                    <a:pt x="2319" y="2376"/>
                    <a:pt x="1809" y="894"/>
                    <a:pt x="175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567630" y="4322254"/>
              <a:ext cx="98911" cy="141608"/>
            </a:xfrm>
            <a:custGeom>
              <a:avLst/>
              <a:gdLst/>
              <a:ahLst/>
              <a:cxnLst/>
              <a:rect l="l" t="t" r="r" b="b"/>
              <a:pathLst>
                <a:path w="2217" h="3174" extrusionOk="0">
                  <a:moveTo>
                    <a:pt x="1651" y="1"/>
                  </a:moveTo>
                  <a:cubicBezTo>
                    <a:pt x="1651" y="1"/>
                    <a:pt x="1594" y="12"/>
                    <a:pt x="1504" y="12"/>
                  </a:cubicBezTo>
                  <a:cubicBezTo>
                    <a:pt x="1493" y="159"/>
                    <a:pt x="1425" y="340"/>
                    <a:pt x="1391" y="441"/>
                  </a:cubicBezTo>
                  <a:cubicBezTo>
                    <a:pt x="1278" y="860"/>
                    <a:pt x="1154" y="1278"/>
                    <a:pt x="973" y="1663"/>
                  </a:cubicBezTo>
                  <a:cubicBezTo>
                    <a:pt x="735" y="2138"/>
                    <a:pt x="407" y="2534"/>
                    <a:pt x="0" y="2839"/>
                  </a:cubicBezTo>
                  <a:cubicBezTo>
                    <a:pt x="0" y="2929"/>
                    <a:pt x="11" y="3031"/>
                    <a:pt x="23" y="3110"/>
                  </a:cubicBezTo>
                  <a:cubicBezTo>
                    <a:pt x="23" y="3110"/>
                    <a:pt x="222" y="3174"/>
                    <a:pt x="525" y="3174"/>
                  </a:cubicBezTo>
                  <a:cubicBezTo>
                    <a:pt x="966" y="3174"/>
                    <a:pt x="1627" y="3039"/>
                    <a:pt x="2217" y="2376"/>
                  </a:cubicBezTo>
                  <a:cubicBezTo>
                    <a:pt x="2217" y="2376"/>
                    <a:pt x="1707" y="894"/>
                    <a:pt x="1651" y="1"/>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626166" y="4323280"/>
              <a:ext cx="20701" cy="123628"/>
            </a:xfrm>
            <a:custGeom>
              <a:avLst/>
              <a:gdLst/>
              <a:ahLst/>
              <a:cxnLst/>
              <a:rect l="l" t="t" r="r" b="b"/>
              <a:pathLst>
                <a:path w="464" h="2771" extrusionOk="0">
                  <a:moveTo>
                    <a:pt x="113" y="0"/>
                  </a:moveTo>
                  <a:cubicBezTo>
                    <a:pt x="0" y="498"/>
                    <a:pt x="45" y="1006"/>
                    <a:pt x="101" y="1504"/>
                  </a:cubicBezTo>
                  <a:cubicBezTo>
                    <a:pt x="158" y="1945"/>
                    <a:pt x="249" y="2363"/>
                    <a:pt x="418" y="2771"/>
                  </a:cubicBezTo>
                  <a:cubicBezTo>
                    <a:pt x="430" y="2771"/>
                    <a:pt x="441" y="2760"/>
                    <a:pt x="463" y="2748"/>
                  </a:cubicBezTo>
                  <a:cubicBezTo>
                    <a:pt x="294" y="2353"/>
                    <a:pt x="204" y="1934"/>
                    <a:pt x="147" y="1504"/>
                  </a:cubicBezTo>
                  <a:cubicBezTo>
                    <a:pt x="90" y="1006"/>
                    <a:pt x="56" y="486"/>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632679" y="4322745"/>
              <a:ext cx="21237" cy="118631"/>
            </a:xfrm>
            <a:custGeom>
              <a:avLst/>
              <a:gdLst/>
              <a:ahLst/>
              <a:cxnLst/>
              <a:rect l="l" t="t" r="r" b="b"/>
              <a:pathLst>
                <a:path w="476" h="2659" extrusionOk="0">
                  <a:moveTo>
                    <a:pt x="35" y="1"/>
                  </a:moveTo>
                  <a:cubicBezTo>
                    <a:pt x="1" y="216"/>
                    <a:pt x="12" y="430"/>
                    <a:pt x="12" y="634"/>
                  </a:cubicBezTo>
                  <a:cubicBezTo>
                    <a:pt x="12" y="940"/>
                    <a:pt x="46" y="1234"/>
                    <a:pt x="91" y="1528"/>
                  </a:cubicBezTo>
                  <a:cubicBezTo>
                    <a:pt x="159" y="1923"/>
                    <a:pt x="284" y="2297"/>
                    <a:pt x="442" y="2659"/>
                  </a:cubicBezTo>
                  <a:lnTo>
                    <a:pt x="476" y="2624"/>
                  </a:lnTo>
                  <a:cubicBezTo>
                    <a:pt x="329" y="2285"/>
                    <a:pt x="216" y="1935"/>
                    <a:pt x="148" y="1561"/>
                  </a:cubicBezTo>
                  <a:cubicBezTo>
                    <a:pt x="91" y="1267"/>
                    <a:pt x="68" y="973"/>
                    <a:pt x="58" y="679"/>
                  </a:cubicBezTo>
                  <a:cubicBezTo>
                    <a:pt x="58" y="453"/>
                    <a:pt x="46" y="227"/>
                    <a:pt x="8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633215" y="4322254"/>
              <a:ext cx="26769" cy="114081"/>
            </a:xfrm>
            <a:custGeom>
              <a:avLst/>
              <a:gdLst/>
              <a:ahLst/>
              <a:cxnLst/>
              <a:rect l="l" t="t" r="r" b="b"/>
              <a:pathLst>
                <a:path w="600" h="2557" extrusionOk="0">
                  <a:moveTo>
                    <a:pt x="169" y="1"/>
                  </a:moveTo>
                  <a:cubicBezTo>
                    <a:pt x="159" y="1"/>
                    <a:pt x="147" y="1"/>
                    <a:pt x="124" y="12"/>
                  </a:cubicBezTo>
                  <a:cubicBezTo>
                    <a:pt x="0" y="883"/>
                    <a:pt x="181" y="1765"/>
                    <a:pt x="566" y="2556"/>
                  </a:cubicBezTo>
                  <a:lnTo>
                    <a:pt x="599" y="2522"/>
                  </a:lnTo>
                  <a:cubicBezTo>
                    <a:pt x="215" y="1742"/>
                    <a:pt x="46" y="871"/>
                    <a:pt x="1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515162" y="4128757"/>
              <a:ext cx="235969" cy="182877"/>
            </a:xfrm>
            <a:custGeom>
              <a:avLst/>
              <a:gdLst/>
              <a:ahLst/>
              <a:cxnLst/>
              <a:rect l="l" t="t" r="r" b="b"/>
              <a:pathLst>
                <a:path w="5289" h="4099" extrusionOk="0">
                  <a:moveTo>
                    <a:pt x="2467" y="1"/>
                  </a:moveTo>
                  <a:cubicBezTo>
                    <a:pt x="2430" y="1"/>
                    <a:pt x="2395" y="2"/>
                    <a:pt x="2363" y="6"/>
                  </a:cubicBezTo>
                  <a:cubicBezTo>
                    <a:pt x="1278" y="131"/>
                    <a:pt x="1232" y="572"/>
                    <a:pt x="1232" y="572"/>
                  </a:cubicBezTo>
                  <a:cubicBezTo>
                    <a:pt x="1232" y="572"/>
                    <a:pt x="792" y="685"/>
                    <a:pt x="554" y="1104"/>
                  </a:cubicBezTo>
                  <a:cubicBezTo>
                    <a:pt x="317" y="1522"/>
                    <a:pt x="566" y="2235"/>
                    <a:pt x="566" y="2235"/>
                  </a:cubicBezTo>
                  <a:cubicBezTo>
                    <a:pt x="566" y="2235"/>
                    <a:pt x="0" y="3896"/>
                    <a:pt x="2398" y="4089"/>
                  </a:cubicBezTo>
                  <a:cubicBezTo>
                    <a:pt x="2476" y="4096"/>
                    <a:pt x="2551" y="4099"/>
                    <a:pt x="2624" y="4099"/>
                  </a:cubicBezTo>
                  <a:cubicBezTo>
                    <a:pt x="4788" y="4099"/>
                    <a:pt x="4693" y="1273"/>
                    <a:pt x="4693" y="1273"/>
                  </a:cubicBezTo>
                  <a:cubicBezTo>
                    <a:pt x="4704" y="1262"/>
                    <a:pt x="4715" y="1262"/>
                    <a:pt x="4727" y="1250"/>
                  </a:cubicBezTo>
                  <a:cubicBezTo>
                    <a:pt x="4953" y="1149"/>
                    <a:pt x="5190" y="934"/>
                    <a:pt x="5281" y="707"/>
                  </a:cubicBezTo>
                  <a:cubicBezTo>
                    <a:pt x="5289" y="700"/>
                    <a:pt x="5274" y="692"/>
                    <a:pt x="5261" y="692"/>
                  </a:cubicBezTo>
                  <a:cubicBezTo>
                    <a:pt x="5256" y="692"/>
                    <a:pt x="5250" y="693"/>
                    <a:pt x="5247" y="697"/>
                  </a:cubicBezTo>
                  <a:cubicBezTo>
                    <a:pt x="5122" y="810"/>
                    <a:pt x="4964" y="911"/>
                    <a:pt x="4795" y="991"/>
                  </a:cubicBezTo>
                  <a:cubicBezTo>
                    <a:pt x="4885" y="923"/>
                    <a:pt x="4964" y="821"/>
                    <a:pt x="5021" y="707"/>
                  </a:cubicBezTo>
                  <a:cubicBezTo>
                    <a:pt x="5030" y="689"/>
                    <a:pt x="5009" y="671"/>
                    <a:pt x="4995" y="671"/>
                  </a:cubicBezTo>
                  <a:cubicBezTo>
                    <a:pt x="4992" y="671"/>
                    <a:pt x="4989" y="672"/>
                    <a:pt x="4987" y="674"/>
                  </a:cubicBezTo>
                  <a:cubicBezTo>
                    <a:pt x="4896" y="787"/>
                    <a:pt x="4806" y="855"/>
                    <a:pt x="4693" y="911"/>
                  </a:cubicBezTo>
                  <a:cubicBezTo>
                    <a:pt x="4330" y="506"/>
                    <a:pt x="3074" y="1"/>
                    <a:pt x="24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584762" y="4162308"/>
              <a:ext cx="141340" cy="24271"/>
            </a:xfrm>
            <a:custGeom>
              <a:avLst/>
              <a:gdLst/>
              <a:ahLst/>
              <a:cxnLst/>
              <a:rect l="l" t="t" r="r" b="b"/>
              <a:pathLst>
                <a:path w="3168" h="544" extrusionOk="0">
                  <a:moveTo>
                    <a:pt x="23" y="1"/>
                  </a:moveTo>
                  <a:cubicBezTo>
                    <a:pt x="12" y="1"/>
                    <a:pt x="1" y="23"/>
                    <a:pt x="23" y="23"/>
                  </a:cubicBezTo>
                  <a:cubicBezTo>
                    <a:pt x="464" y="239"/>
                    <a:pt x="961" y="442"/>
                    <a:pt x="1448" y="510"/>
                  </a:cubicBezTo>
                  <a:cubicBezTo>
                    <a:pt x="1630" y="532"/>
                    <a:pt x="1815" y="543"/>
                    <a:pt x="2000" y="543"/>
                  </a:cubicBezTo>
                  <a:cubicBezTo>
                    <a:pt x="2393" y="543"/>
                    <a:pt x="2790" y="493"/>
                    <a:pt x="3167" y="385"/>
                  </a:cubicBezTo>
                  <a:cubicBezTo>
                    <a:pt x="3167" y="385"/>
                    <a:pt x="3167" y="380"/>
                    <a:pt x="3164" y="380"/>
                  </a:cubicBezTo>
                  <a:cubicBezTo>
                    <a:pt x="3162" y="380"/>
                    <a:pt x="3159" y="382"/>
                    <a:pt x="3155" y="385"/>
                  </a:cubicBezTo>
                  <a:cubicBezTo>
                    <a:pt x="2832" y="453"/>
                    <a:pt x="2488" y="484"/>
                    <a:pt x="2146" y="484"/>
                  </a:cubicBezTo>
                  <a:cubicBezTo>
                    <a:pt x="1914" y="484"/>
                    <a:pt x="1683" y="470"/>
                    <a:pt x="1459" y="442"/>
                  </a:cubicBezTo>
                  <a:cubicBezTo>
                    <a:pt x="961" y="363"/>
                    <a:pt x="498" y="182"/>
                    <a:pt x="2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597478" y="4135762"/>
              <a:ext cx="119524" cy="39440"/>
            </a:xfrm>
            <a:custGeom>
              <a:avLst/>
              <a:gdLst/>
              <a:ahLst/>
              <a:cxnLst/>
              <a:rect l="l" t="t" r="r" b="b"/>
              <a:pathLst>
                <a:path w="2679" h="884" extrusionOk="0">
                  <a:moveTo>
                    <a:pt x="23" y="0"/>
                  </a:moveTo>
                  <a:cubicBezTo>
                    <a:pt x="12" y="0"/>
                    <a:pt x="1" y="25"/>
                    <a:pt x="10" y="42"/>
                  </a:cubicBezTo>
                  <a:cubicBezTo>
                    <a:pt x="591" y="623"/>
                    <a:pt x="1413" y="883"/>
                    <a:pt x="2218" y="883"/>
                  </a:cubicBezTo>
                  <a:cubicBezTo>
                    <a:pt x="2369" y="883"/>
                    <a:pt x="2519" y="874"/>
                    <a:pt x="2667" y="856"/>
                  </a:cubicBezTo>
                  <a:cubicBezTo>
                    <a:pt x="2678" y="856"/>
                    <a:pt x="2678" y="834"/>
                    <a:pt x="2667" y="834"/>
                  </a:cubicBezTo>
                  <a:cubicBezTo>
                    <a:pt x="2574" y="840"/>
                    <a:pt x="2481" y="843"/>
                    <a:pt x="2388" y="843"/>
                  </a:cubicBezTo>
                  <a:cubicBezTo>
                    <a:pt x="1984" y="843"/>
                    <a:pt x="1583" y="783"/>
                    <a:pt x="1197" y="664"/>
                  </a:cubicBezTo>
                  <a:cubicBezTo>
                    <a:pt x="756" y="528"/>
                    <a:pt x="405" y="268"/>
                    <a:pt x="32" y="8"/>
                  </a:cubicBezTo>
                  <a:cubicBezTo>
                    <a:pt x="30" y="2"/>
                    <a:pt x="26" y="0"/>
                    <a:pt x="2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618090" y="4138617"/>
              <a:ext cx="63487" cy="30472"/>
            </a:xfrm>
            <a:custGeom>
              <a:avLst/>
              <a:gdLst/>
              <a:ahLst/>
              <a:cxnLst/>
              <a:rect l="l" t="t" r="r" b="b"/>
              <a:pathLst>
                <a:path w="1423" h="683" extrusionOk="0">
                  <a:moveTo>
                    <a:pt x="0" y="1"/>
                  </a:moveTo>
                  <a:lnTo>
                    <a:pt x="0" y="12"/>
                  </a:lnTo>
                  <a:cubicBezTo>
                    <a:pt x="565" y="46"/>
                    <a:pt x="973" y="328"/>
                    <a:pt x="1391" y="679"/>
                  </a:cubicBezTo>
                  <a:cubicBezTo>
                    <a:pt x="1393" y="681"/>
                    <a:pt x="1395" y="682"/>
                    <a:pt x="1398" y="682"/>
                  </a:cubicBezTo>
                  <a:cubicBezTo>
                    <a:pt x="1409" y="682"/>
                    <a:pt x="1423" y="665"/>
                    <a:pt x="1413" y="657"/>
                  </a:cubicBezTo>
                  <a:cubicBezTo>
                    <a:pt x="1074" y="238"/>
                    <a:pt x="531" y="1"/>
                    <a:pt x="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648339" y="4140134"/>
              <a:ext cx="63487" cy="31007"/>
            </a:xfrm>
            <a:custGeom>
              <a:avLst/>
              <a:gdLst/>
              <a:ahLst/>
              <a:cxnLst/>
              <a:rect l="l" t="t" r="r" b="b"/>
              <a:pathLst>
                <a:path w="1423" h="695" extrusionOk="0">
                  <a:moveTo>
                    <a:pt x="11" y="0"/>
                  </a:moveTo>
                  <a:cubicBezTo>
                    <a:pt x="11" y="0"/>
                    <a:pt x="1" y="12"/>
                    <a:pt x="11" y="12"/>
                  </a:cubicBezTo>
                  <a:cubicBezTo>
                    <a:pt x="532" y="102"/>
                    <a:pt x="1007" y="317"/>
                    <a:pt x="1391" y="690"/>
                  </a:cubicBezTo>
                  <a:cubicBezTo>
                    <a:pt x="1394" y="693"/>
                    <a:pt x="1398" y="695"/>
                    <a:pt x="1402" y="695"/>
                  </a:cubicBezTo>
                  <a:cubicBezTo>
                    <a:pt x="1412" y="695"/>
                    <a:pt x="1422" y="684"/>
                    <a:pt x="1414" y="668"/>
                  </a:cubicBezTo>
                  <a:cubicBezTo>
                    <a:pt x="1097" y="261"/>
                    <a:pt x="509" y="68"/>
                    <a:pt x="1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543404" y="4171409"/>
              <a:ext cx="29803" cy="45597"/>
            </a:xfrm>
            <a:custGeom>
              <a:avLst/>
              <a:gdLst/>
              <a:ahLst/>
              <a:cxnLst/>
              <a:rect l="l" t="t" r="r" b="b"/>
              <a:pathLst>
                <a:path w="668" h="1022" extrusionOk="0">
                  <a:moveTo>
                    <a:pt x="667" y="0"/>
                  </a:moveTo>
                  <a:cubicBezTo>
                    <a:pt x="192" y="80"/>
                    <a:pt x="0" y="566"/>
                    <a:pt x="46" y="995"/>
                  </a:cubicBezTo>
                  <a:cubicBezTo>
                    <a:pt x="46" y="1013"/>
                    <a:pt x="60" y="1021"/>
                    <a:pt x="74" y="1021"/>
                  </a:cubicBezTo>
                  <a:cubicBezTo>
                    <a:pt x="88" y="1021"/>
                    <a:pt x="102" y="1013"/>
                    <a:pt x="102" y="995"/>
                  </a:cubicBezTo>
                  <a:cubicBezTo>
                    <a:pt x="114" y="588"/>
                    <a:pt x="227" y="125"/>
                    <a:pt x="667" y="12"/>
                  </a:cubicBezTo>
                  <a:lnTo>
                    <a:pt x="667" y="0"/>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533321" y="4164851"/>
              <a:ext cx="32346" cy="56572"/>
            </a:xfrm>
            <a:custGeom>
              <a:avLst/>
              <a:gdLst/>
              <a:ahLst/>
              <a:cxnLst/>
              <a:rect l="l" t="t" r="r" b="b"/>
              <a:pathLst>
                <a:path w="725" h="1268" extrusionOk="0">
                  <a:moveTo>
                    <a:pt x="724" y="1"/>
                  </a:moveTo>
                  <a:cubicBezTo>
                    <a:pt x="475" y="79"/>
                    <a:pt x="283" y="192"/>
                    <a:pt x="147" y="419"/>
                  </a:cubicBezTo>
                  <a:cubicBezTo>
                    <a:pt x="0" y="667"/>
                    <a:pt x="113" y="1018"/>
                    <a:pt x="204" y="1255"/>
                  </a:cubicBezTo>
                  <a:cubicBezTo>
                    <a:pt x="208" y="1264"/>
                    <a:pt x="216" y="1268"/>
                    <a:pt x="224" y="1268"/>
                  </a:cubicBezTo>
                  <a:cubicBezTo>
                    <a:pt x="236" y="1268"/>
                    <a:pt x="249" y="1258"/>
                    <a:pt x="249" y="1245"/>
                  </a:cubicBezTo>
                  <a:cubicBezTo>
                    <a:pt x="192" y="1029"/>
                    <a:pt x="124" y="815"/>
                    <a:pt x="159" y="589"/>
                  </a:cubicBezTo>
                  <a:cubicBezTo>
                    <a:pt x="204" y="283"/>
                    <a:pt x="463" y="114"/>
                    <a:pt x="724" y="12"/>
                  </a:cubicBezTo>
                  <a:lnTo>
                    <a:pt x="724" y="1"/>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642361" y="4200588"/>
              <a:ext cx="40332" cy="89007"/>
            </a:xfrm>
            <a:custGeom>
              <a:avLst/>
              <a:gdLst/>
              <a:ahLst/>
              <a:cxnLst/>
              <a:rect l="l" t="t" r="r" b="b"/>
              <a:pathLst>
                <a:path w="904" h="1995" extrusionOk="0">
                  <a:moveTo>
                    <a:pt x="693" y="1"/>
                  </a:moveTo>
                  <a:cubicBezTo>
                    <a:pt x="685" y="1"/>
                    <a:pt x="677" y="7"/>
                    <a:pt x="677" y="14"/>
                  </a:cubicBezTo>
                  <a:cubicBezTo>
                    <a:pt x="869" y="760"/>
                    <a:pt x="507" y="1427"/>
                    <a:pt x="10" y="1959"/>
                  </a:cubicBezTo>
                  <a:cubicBezTo>
                    <a:pt x="0" y="1968"/>
                    <a:pt x="16" y="1995"/>
                    <a:pt x="35" y="1995"/>
                  </a:cubicBezTo>
                  <a:cubicBezTo>
                    <a:pt x="38" y="1995"/>
                    <a:pt x="41" y="1994"/>
                    <a:pt x="44" y="1992"/>
                  </a:cubicBezTo>
                  <a:cubicBezTo>
                    <a:pt x="620" y="1552"/>
                    <a:pt x="904" y="703"/>
                    <a:pt x="711" y="14"/>
                  </a:cubicBezTo>
                  <a:cubicBezTo>
                    <a:pt x="706" y="4"/>
                    <a:pt x="699" y="1"/>
                    <a:pt x="69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628664" y="4202328"/>
              <a:ext cx="65629" cy="99358"/>
            </a:xfrm>
            <a:custGeom>
              <a:avLst/>
              <a:gdLst/>
              <a:ahLst/>
              <a:cxnLst/>
              <a:rect l="l" t="t" r="r" b="b"/>
              <a:pathLst>
                <a:path w="1471" h="2227" extrusionOk="0">
                  <a:moveTo>
                    <a:pt x="1374" y="0"/>
                  </a:moveTo>
                  <a:cubicBezTo>
                    <a:pt x="1372" y="0"/>
                    <a:pt x="1369" y="3"/>
                    <a:pt x="1369" y="8"/>
                  </a:cubicBezTo>
                  <a:cubicBezTo>
                    <a:pt x="1437" y="495"/>
                    <a:pt x="1334" y="947"/>
                    <a:pt x="1120" y="1377"/>
                  </a:cubicBezTo>
                  <a:cubicBezTo>
                    <a:pt x="882" y="1840"/>
                    <a:pt x="464" y="1999"/>
                    <a:pt x="23" y="2180"/>
                  </a:cubicBezTo>
                  <a:cubicBezTo>
                    <a:pt x="3" y="2190"/>
                    <a:pt x="0" y="2227"/>
                    <a:pt x="24" y="2227"/>
                  </a:cubicBezTo>
                  <a:cubicBezTo>
                    <a:pt x="27" y="2227"/>
                    <a:pt x="31" y="2226"/>
                    <a:pt x="34" y="2225"/>
                  </a:cubicBezTo>
                  <a:cubicBezTo>
                    <a:pt x="509" y="2101"/>
                    <a:pt x="905" y="1920"/>
                    <a:pt x="1143" y="1478"/>
                  </a:cubicBezTo>
                  <a:cubicBezTo>
                    <a:pt x="1391" y="1026"/>
                    <a:pt x="1470" y="506"/>
                    <a:pt x="1380" y="8"/>
                  </a:cubicBezTo>
                  <a:cubicBezTo>
                    <a:pt x="1380" y="3"/>
                    <a:pt x="1377" y="0"/>
                    <a:pt x="1374"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651552" y="4197152"/>
              <a:ext cx="64915" cy="110154"/>
            </a:xfrm>
            <a:custGeom>
              <a:avLst/>
              <a:gdLst/>
              <a:ahLst/>
              <a:cxnLst/>
              <a:rect l="l" t="t" r="r" b="b"/>
              <a:pathLst>
                <a:path w="1455" h="2469" extrusionOk="0">
                  <a:moveTo>
                    <a:pt x="1376" y="0"/>
                  </a:moveTo>
                  <a:cubicBezTo>
                    <a:pt x="1421" y="531"/>
                    <a:pt x="1308" y="1052"/>
                    <a:pt x="1082" y="1538"/>
                  </a:cubicBezTo>
                  <a:cubicBezTo>
                    <a:pt x="867" y="2001"/>
                    <a:pt x="437" y="2194"/>
                    <a:pt x="19" y="2431"/>
                  </a:cubicBezTo>
                  <a:cubicBezTo>
                    <a:pt x="0" y="2450"/>
                    <a:pt x="12" y="2468"/>
                    <a:pt x="30" y="2468"/>
                  </a:cubicBezTo>
                  <a:cubicBezTo>
                    <a:pt x="34" y="2468"/>
                    <a:pt x="38" y="2468"/>
                    <a:pt x="42" y="2466"/>
                  </a:cubicBezTo>
                  <a:cubicBezTo>
                    <a:pt x="494" y="2273"/>
                    <a:pt x="901" y="2024"/>
                    <a:pt x="1127" y="1561"/>
                  </a:cubicBezTo>
                  <a:cubicBezTo>
                    <a:pt x="1376" y="1086"/>
                    <a:pt x="1455" y="531"/>
                    <a:pt x="138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592838" y="4309628"/>
              <a:ext cx="37387" cy="37254"/>
            </a:xfrm>
            <a:custGeom>
              <a:avLst/>
              <a:gdLst/>
              <a:ahLst/>
              <a:cxnLst/>
              <a:rect l="l" t="t" r="r" b="b"/>
              <a:pathLst>
                <a:path w="838" h="835" extrusionOk="0">
                  <a:moveTo>
                    <a:pt x="837" y="1"/>
                  </a:moveTo>
                  <a:lnTo>
                    <a:pt x="1" y="227"/>
                  </a:lnTo>
                  <a:cubicBezTo>
                    <a:pt x="1" y="227"/>
                    <a:pt x="69" y="781"/>
                    <a:pt x="204" y="827"/>
                  </a:cubicBezTo>
                  <a:cubicBezTo>
                    <a:pt x="217" y="832"/>
                    <a:pt x="232" y="835"/>
                    <a:pt x="249" y="835"/>
                  </a:cubicBezTo>
                  <a:cubicBezTo>
                    <a:pt x="414" y="835"/>
                    <a:pt x="756" y="585"/>
                    <a:pt x="837"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509095" y="4183277"/>
              <a:ext cx="155929" cy="138663"/>
            </a:xfrm>
            <a:custGeom>
              <a:avLst/>
              <a:gdLst/>
              <a:ahLst/>
              <a:cxnLst/>
              <a:rect l="l" t="t" r="r" b="b"/>
              <a:pathLst>
                <a:path w="3495" h="3108" extrusionOk="0">
                  <a:moveTo>
                    <a:pt x="1617" y="1"/>
                  </a:moveTo>
                  <a:cubicBezTo>
                    <a:pt x="1474" y="1"/>
                    <a:pt x="1330" y="13"/>
                    <a:pt x="1187" y="40"/>
                  </a:cubicBezTo>
                  <a:cubicBezTo>
                    <a:pt x="837" y="209"/>
                    <a:pt x="1" y="2018"/>
                    <a:pt x="996" y="2787"/>
                  </a:cubicBezTo>
                  <a:cubicBezTo>
                    <a:pt x="1293" y="3015"/>
                    <a:pt x="1612" y="3108"/>
                    <a:pt x="1921" y="3108"/>
                  </a:cubicBezTo>
                  <a:cubicBezTo>
                    <a:pt x="2655" y="3108"/>
                    <a:pt x="3327" y="2580"/>
                    <a:pt x="3494" y="2086"/>
                  </a:cubicBezTo>
                  <a:cubicBezTo>
                    <a:pt x="3494" y="2086"/>
                    <a:pt x="3257" y="1182"/>
                    <a:pt x="3393" y="492"/>
                  </a:cubicBezTo>
                  <a:cubicBezTo>
                    <a:pt x="3393" y="492"/>
                    <a:pt x="2537" y="1"/>
                    <a:pt x="161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557012" y="4183277"/>
              <a:ext cx="106496" cy="87044"/>
            </a:xfrm>
            <a:custGeom>
              <a:avLst/>
              <a:gdLst/>
              <a:ahLst/>
              <a:cxnLst/>
              <a:rect l="l" t="t" r="r" b="b"/>
              <a:pathLst>
                <a:path w="2387" h="1951" extrusionOk="0">
                  <a:moveTo>
                    <a:pt x="543" y="1"/>
                  </a:moveTo>
                  <a:cubicBezTo>
                    <a:pt x="400" y="1"/>
                    <a:pt x="256" y="13"/>
                    <a:pt x="113" y="40"/>
                  </a:cubicBezTo>
                  <a:cubicBezTo>
                    <a:pt x="80" y="51"/>
                    <a:pt x="46" y="85"/>
                    <a:pt x="0" y="130"/>
                  </a:cubicBezTo>
                  <a:cubicBezTo>
                    <a:pt x="67" y="125"/>
                    <a:pt x="134" y="122"/>
                    <a:pt x="200" y="122"/>
                  </a:cubicBezTo>
                  <a:cubicBezTo>
                    <a:pt x="529" y="122"/>
                    <a:pt x="853" y="193"/>
                    <a:pt x="1154" y="334"/>
                  </a:cubicBezTo>
                  <a:cubicBezTo>
                    <a:pt x="1437" y="470"/>
                    <a:pt x="1674" y="673"/>
                    <a:pt x="1810" y="967"/>
                  </a:cubicBezTo>
                  <a:cubicBezTo>
                    <a:pt x="1923" y="1204"/>
                    <a:pt x="1980" y="1487"/>
                    <a:pt x="2138" y="1702"/>
                  </a:cubicBezTo>
                  <a:cubicBezTo>
                    <a:pt x="2206" y="1804"/>
                    <a:pt x="2296" y="1883"/>
                    <a:pt x="2387" y="1951"/>
                  </a:cubicBezTo>
                  <a:cubicBezTo>
                    <a:pt x="2330" y="1679"/>
                    <a:pt x="2217" y="1023"/>
                    <a:pt x="2319" y="492"/>
                  </a:cubicBezTo>
                  <a:cubicBezTo>
                    <a:pt x="2319" y="492"/>
                    <a:pt x="1463" y="1"/>
                    <a:pt x="543"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592927" y="4256402"/>
              <a:ext cx="38637" cy="13875"/>
            </a:xfrm>
            <a:custGeom>
              <a:avLst/>
              <a:gdLst/>
              <a:ahLst/>
              <a:cxnLst/>
              <a:rect l="l" t="t" r="r" b="b"/>
              <a:pathLst>
                <a:path w="866" h="311" extrusionOk="0">
                  <a:moveTo>
                    <a:pt x="483" y="0"/>
                  </a:moveTo>
                  <a:cubicBezTo>
                    <a:pt x="304" y="0"/>
                    <a:pt x="110" y="101"/>
                    <a:pt x="10" y="266"/>
                  </a:cubicBezTo>
                  <a:cubicBezTo>
                    <a:pt x="1" y="276"/>
                    <a:pt x="14" y="292"/>
                    <a:pt x="25" y="292"/>
                  </a:cubicBezTo>
                  <a:cubicBezTo>
                    <a:pt x="27" y="292"/>
                    <a:pt x="30" y="291"/>
                    <a:pt x="32" y="289"/>
                  </a:cubicBezTo>
                  <a:cubicBezTo>
                    <a:pt x="158" y="182"/>
                    <a:pt x="333" y="93"/>
                    <a:pt x="492" y="93"/>
                  </a:cubicBezTo>
                  <a:cubicBezTo>
                    <a:pt x="620" y="93"/>
                    <a:pt x="737" y="150"/>
                    <a:pt x="813" y="301"/>
                  </a:cubicBezTo>
                  <a:cubicBezTo>
                    <a:pt x="816" y="307"/>
                    <a:pt x="822" y="310"/>
                    <a:pt x="829" y="310"/>
                  </a:cubicBezTo>
                  <a:cubicBezTo>
                    <a:pt x="845" y="310"/>
                    <a:pt x="866" y="294"/>
                    <a:pt x="858" y="278"/>
                  </a:cubicBezTo>
                  <a:cubicBezTo>
                    <a:pt x="799" y="84"/>
                    <a:pt x="647" y="0"/>
                    <a:pt x="48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535328" y="4251985"/>
              <a:ext cx="20211" cy="13518"/>
            </a:xfrm>
            <a:custGeom>
              <a:avLst/>
              <a:gdLst/>
              <a:ahLst/>
              <a:cxnLst/>
              <a:rect l="l" t="t" r="r" b="b"/>
              <a:pathLst>
                <a:path w="453" h="303" extrusionOk="0">
                  <a:moveTo>
                    <a:pt x="113" y="0"/>
                  </a:moveTo>
                  <a:cubicBezTo>
                    <a:pt x="80" y="0"/>
                    <a:pt x="49" y="8"/>
                    <a:pt x="23" y="26"/>
                  </a:cubicBezTo>
                  <a:cubicBezTo>
                    <a:pt x="1" y="38"/>
                    <a:pt x="11" y="71"/>
                    <a:pt x="34" y="83"/>
                  </a:cubicBezTo>
                  <a:cubicBezTo>
                    <a:pt x="102" y="94"/>
                    <a:pt x="170" y="83"/>
                    <a:pt x="249" y="117"/>
                  </a:cubicBezTo>
                  <a:cubicBezTo>
                    <a:pt x="328" y="151"/>
                    <a:pt x="396" y="230"/>
                    <a:pt x="441" y="298"/>
                  </a:cubicBezTo>
                  <a:cubicBezTo>
                    <a:pt x="441" y="301"/>
                    <a:pt x="442" y="303"/>
                    <a:pt x="444" y="303"/>
                  </a:cubicBezTo>
                  <a:cubicBezTo>
                    <a:pt x="448" y="303"/>
                    <a:pt x="453" y="298"/>
                    <a:pt x="453" y="298"/>
                  </a:cubicBezTo>
                  <a:cubicBezTo>
                    <a:pt x="430" y="196"/>
                    <a:pt x="385" y="117"/>
                    <a:pt x="305" y="61"/>
                  </a:cubicBezTo>
                  <a:cubicBezTo>
                    <a:pt x="253" y="30"/>
                    <a:pt x="180" y="0"/>
                    <a:pt x="11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557012" y="4272820"/>
              <a:ext cx="25787" cy="11645"/>
            </a:xfrm>
            <a:custGeom>
              <a:avLst/>
              <a:gdLst/>
              <a:ahLst/>
              <a:cxnLst/>
              <a:rect l="l" t="t" r="r" b="b"/>
              <a:pathLst>
                <a:path w="578" h="261" extrusionOk="0">
                  <a:moveTo>
                    <a:pt x="91" y="1"/>
                  </a:moveTo>
                  <a:cubicBezTo>
                    <a:pt x="80" y="1"/>
                    <a:pt x="68" y="1"/>
                    <a:pt x="68" y="11"/>
                  </a:cubicBezTo>
                  <a:cubicBezTo>
                    <a:pt x="0" y="68"/>
                    <a:pt x="103" y="170"/>
                    <a:pt x="159" y="204"/>
                  </a:cubicBezTo>
                  <a:cubicBezTo>
                    <a:pt x="220" y="241"/>
                    <a:pt x="291" y="261"/>
                    <a:pt x="363" y="261"/>
                  </a:cubicBezTo>
                  <a:cubicBezTo>
                    <a:pt x="424" y="261"/>
                    <a:pt x="486" y="246"/>
                    <a:pt x="543" y="215"/>
                  </a:cubicBezTo>
                  <a:cubicBezTo>
                    <a:pt x="578" y="204"/>
                    <a:pt x="543" y="159"/>
                    <a:pt x="521" y="159"/>
                  </a:cubicBezTo>
                  <a:cubicBezTo>
                    <a:pt x="419" y="147"/>
                    <a:pt x="329" y="125"/>
                    <a:pt x="238" y="91"/>
                  </a:cubicBezTo>
                  <a:cubicBezTo>
                    <a:pt x="181" y="68"/>
                    <a:pt x="136" y="23"/>
                    <a:pt x="9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52952" y="4287231"/>
              <a:ext cx="56929" cy="19452"/>
            </a:xfrm>
            <a:custGeom>
              <a:avLst/>
              <a:gdLst/>
              <a:ahLst/>
              <a:cxnLst/>
              <a:rect l="l" t="t" r="r" b="b"/>
              <a:pathLst>
                <a:path w="1276" h="436" extrusionOk="0">
                  <a:moveTo>
                    <a:pt x="1257" y="1"/>
                  </a:moveTo>
                  <a:cubicBezTo>
                    <a:pt x="1253" y="1"/>
                    <a:pt x="1248" y="2"/>
                    <a:pt x="1245" y="5"/>
                  </a:cubicBezTo>
                  <a:cubicBezTo>
                    <a:pt x="1109" y="141"/>
                    <a:pt x="973" y="243"/>
                    <a:pt x="782" y="311"/>
                  </a:cubicBezTo>
                  <a:cubicBezTo>
                    <a:pt x="722" y="329"/>
                    <a:pt x="665" y="337"/>
                    <a:pt x="608" y="337"/>
                  </a:cubicBezTo>
                  <a:cubicBezTo>
                    <a:pt x="385" y="337"/>
                    <a:pt x="184" y="209"/>
                    <a:pt x="13" y="73"/>
                  </a:cubicBezTo>
                  <a:cubicBezTo>
                    <a:pt x="9" y="69"/>
                    <a:pt x="6" y="68"/>
                    <a:pt x="4" y="68"/>
                  </a:cubicBezTo>
                  <a:cubicBezTo>
                    <a:pt x="1" y="68"/>
                    <a:pt x="1" y="73"/>
                    <a:pt x="1" y="73"/>
                  </a:cubicBezTo>
                  <a:cubicBezTo>
                    <a:pt x="170" y="305"/>
                    <a:pt x="419" y="435"/>
                    <a:pt x="660" y="435"/>
                  </a:cubicBezTo>
                  <a:cubicBezTo>
                    <a:pt x="900" y="435"/>
                    <a:pt x="1132" y="305"/>
                    <a:pt x="1267" y="17"/>
                  </a:cubicBezTo>
                  <a:cubicBezTo>
                    <a:pt x="1276" y="9"/>
                    <a:pt x="1267" y="1"/>
                    <a:pt x="1257"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620098" y="4271437"/>
              <a:ext cx="20701" cy="17043"/>
            </a:xfrm>
            <a:custGeom>
              <a:avLst/>
              <a:gdLst/>
              <a:ahLst/>
              <a:cxnLst/>
              <a:rect l="l" t="t" r="r" b="b"/>
              <a:pathLst>
                <a:path w="464" h="382" extrusionOk="0">
                  <a:moveTo>
                    <a:pt x="224" y="1"/>
                  </a:moveTo>
                  <a:cubicBezTo>
                    <a:pt x="202" y="1"/>
                    <a:pt x="180" y="4"/>
                    <a:pt x="159" y="9"/>
                  </a:cubicBezTo>
                  <a:cubicBezTo>
                    <a:pt x="79" y="32"/>
                    <a:pt x="0" y="133"/>
                    <a:pt x="11" y="223"/>
                  </a:cubicBezTo>
                  <a:cubicBezTo>
                    <a:pt x="23" y="246"/>
                    <a:pt x="23" y="269"/>
                    <a:pt x="46" y="303"/>
                  </a:cubicBezTo>
                  <a:cubicBezTo>
                    <a:pt x="68" y="336"/>
                    <a:pt x="91" y="348"/>
                    <a:pt x="113" y="371"/>
                  </a:cubicBezTo>
                  <a:cubicBezTo>
                    <a:pt x="147" y="382"/>
                    <a:pt x="204" y="382"/>
                    <a:pt x="237" y="382"/>
                  </a:cubicBezTo>
                  <a:cubicBezTo>
                    <a:pt x="283" y="382"/>
                    <a:pt x="317" y="371"/>
                    <a:pt x="350" y="348"/>
                  </a:cubicBezTo>
                  <a:cubicBezTo>
                    <a:pt x="441" y="303"/>
                    <a:pt x="463" y="178"/>
                    <a:pt x="407" y="99"/>
                  </a:cubicBezTo>
                  <a:cubicBezTo>
                    <a:pt x="364" y="30"/>
                    <a:pt x="294" y="1"/>
                    <a:pt x="22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6"/>
            <p:cNvSpPr/>
            <p:nvPr/>
          </p:nvSpPr>
          <p:spPr>
            <a:xfrm>
              <a:off x="527744" y="4260328"/>
              <a:ext cx="17712" cy="15392"/>
            </a:xfrm>
            <a:custGeom>
              <a:avLst/>
              <a:gdLst/>
              <a:ahLst/>
              <a:cxnLst/>
              <a:rect l="l" t="t" r="r" b="b"/>
              <a:pathLst>
                <a:path w="397" h="345" extrusionOk="0">
                  <a:moveTo>
                    <a:pt x="195" y="1"/>
                  </a:moveTo>
                  <a:cubicBezTo>
                    <a:pt x="176" y="1"/>
                    <a:pt x="156" y="4"/>
                    <a:pt x="136" y="9"/>
                  </a:cubicBezTo>
                  <a:cubicBezTo>
                    <a:pt x="35" y="32"/>
                    <a:pt x="0" y="145"/>
                    <a:pt x="35" y="224"/>
                  </a:cubicBezTo>
                  <a:cubicBezTo>
                    <a:pt x="46" y="269"/>
                    <a:pt x="80" y="303"/>
                    <a:pt x="114" y="326"/>
                  </a:cubicBezTo>
                  <a:cubicBezTo>
                    <a:pt x="134" y="339"/>
                    <a:pt x="157" y="345"/>
                    <a:pt x="180" y="345"/>
                  </a:cubicBezTo>
                  <a:cubicBezTo>
                    <a:pt x="197" y="345"/>
                    <a:pt x="213" y="342"/>
                    <a:pt x="227" y="337"/>
                  </a:cubicBezTo>
                  <a:cubicBezTo>
                    <a:pt x="261" y="337"/>
                    <a:pt x="284" y="326"/>
                    <a:pt x="306" y="314"/>
                  </a:cubicBezTo>
                  <a:cubicBezTo>
                    <a:pt x="385" y="258"/>
                    <a:pt x="397" y="145"/>
                    <a:pt x="340" y="77"/>
                  </a:cubicBezTo>
                  <a:cubicBezTo>
                    <a:pt x="306" y="26"/>
                    <a:pt x="253" y="1"/>
                    <a:pt x="19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625139" y="4219326"/>
              <a:ext cx="15660" cy="12358"/>
            </a:xfrm>
            <a:custGeom>
              <a:avLst/>
              <a:gdLst/>
              <a:ahLst/>
              <a:cxnLst/>
              <a:rect l="l" t="t" r="r" b="b"/>
              <a:pathLst>
                <a:path w="351" h="277" extrusionOk="0">
                  <a:moveTo>
                    <a:pt x="56" y="1"/>
                  </a:moveTo>
                  <a:cubicBezTo>
                    <a:pt x="23" y="1"/>
                    <a:pt x="0" y="46"/>
                    <a:pt x="34" y="69"/>
                  </a:cubicBezTo>
                  <a:cubicBezTo>
                    <a:pt x="147" y="114"/>
                    <a:pt x="260" y="159"/>
                    <a:pt x="317" y="272"/>
                  </a:cubicBezTo>
                  <a:cubicBezTo>
                    <a:pt x="320" y="276"/>
                    <a:pt x="324" y="277"/>
                    <a:pt x="329" y="277"/>
                  </a:cubicBezTo>
                  <a:cubicBezTo>
                    <a:pt x="339" y="277"/>
                    <a:pt x="350" y="269"/>
                    <a:pt x="350" y="261"/>
                  </a:cubicBezTo>
                  <a:cubicBezTo>
                    <a:pt x="305" y="125"/>
                    <a:pt x="204" y="12"/>
                    <a:pt x="56"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543538" y="4209823"/>
              <a:ext cx="13518" cy="6737"/>
            </a:xfrm>
            <a:custGeom>
              <a:avLst/>
              <a:gdLst/>
              <a:ahLst/>
              <a:cxnLst/>
              <a:rect l="l" t="t" r="r" b="b"/>
              <a:pathLst>
                <a:path w="303" h="151" extrusionOk="0">
                  <a:moveTo>
                    <a:pt x="217" y="0"/>
                  </a:moveTo>
                  <a:cubicBezTo>
                    <a:pt x="131" y="0"/>
                    <a:pt x="44" y="51"/>
                    <a:pt x="8" y="123"/>
                  </a:cubicBezTo>
                  <a:cubicBezTo>
                    <a:pt x="0" y="140"/>
                    <a:pt x="10" y="150"/>
                    <a:pt x="21" y="150"/>
                  </a:cubicBezTo>
                  <a:cubicBezTo>
                    <a:pt x="24" y="150"/>
                    <a:pt x="28" y="149"/>
                    <a:pt x="31" y="146"/>
                  </a:cubicBezTo>
                  <a:cubicBezTo>
                    <a:pt x="65" y="112"/>
                    <a:pt x="111" y="89"/>
                    <a:pt x="156" y="78"/>
                  </a:cubicBezTo>
                  <a:cubicBezTo>
                    <a:pt x="201" y="67"/>
                    <a:pt x="234" y="67"/>
                    <a:pt x="280" y="56"/>
                  </a:cubicBezTo>
                  <a:cubicBezTo>
                    <a:pt x="302" y="44"/>
                    <a:pt x="302" y="10"/>
                    <a:pt x="280" y="10"/>
                  </a:cubicBezTo>
                  <a:cubicBezTo>
                    <a:pt x="259" y="4"/>
                    <a:pt x="238" y="0"/>
                    <a:pt x="21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2272" y="4259837"/>
              <a:ext cx="57241" cy="44570"/>
            </a:xfrm>
            <a:custGeom>
              <a:avLst/>
              <a:gdLst/>
              <a:ahLst/>
              <a:cxnLst/>
              <a:rect l="l" t="t" r="r" b="b"/>
              <a:pathLst>
                <a:path w="1283" h="999" extrusionOk="0">
                  <a:moveTo>
                    <a:pt x="677" y="1"/>
                  </a:moveTo>
                  <a:cubicBezTo>
                    <a:pt x="465" y="1"/>
                    <a:pt x="283" y="111"/>
                    <a:pt x="283" y="111"/>
                  </a:cubicBezTo>
                  <a:lnTo>
                    <a:pt x="1" y="880"/>
                  </a:lnTo>
                  <a:cubicBezTo>
                    <a:pt x="128" y="964"/>
                    <a:pt x="258" y="999"/>
                    <a:pt x="382" y="999"/>
                  </a:cubicBezTo>
                  <a:cubicBezTo>
                    <a:pt x="877" y="999"/>
                    <a:pt x="1283" y="442"/>
                    <a:pt x="1075" y="189"/>
                  </a:cubicBezTo>
                  <a:cubicBezTo>
                    <a:pt x="956" y="45"/>
                    <a:pt x="811" y="1"/>
                    <a:pt x="67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653872" y="4273266"/>
              <a:ext cx="29847" cy="22263"/>
            </a:xfrm>
            <a:custGeom>
              <a:avLst/>
              <a:gdLst/>
              <a:ahLst/>
              <a:cxnLst/>
              <a:rect l="l" t="t" r="r" b="b"/>
              <a:pathLst>
                <a:path w="669" h="499" extrusionOk="0">
                  <a:moveTo>
                    <a:pt x="334" y="233"/>
                  </a:moveTo>
                  <a:cubicBezTo>
                    <a:pt x="368" y="233"/>
                    <a:pt x="397" y="246"/>
                    <a:pt x="397" y="285"/>
                  </a:cubicBezTo>
                  <a:cubicBezTo>
                    <a:pt x="408" y="341"/>
                    <a:pt x="340" y="375"/>
                    <a:pt x="306" y="386"/>
                  </a:cubicBezTo>
                  <a:cubicBezTo>
                    <a:pt x="278" y="400"/>
                    <a:pt x="245" y="410"/>
                    <a:pt x="214" y="410"/>
                  </a:cubicBezTo>
                  <a:cubicBezTo>
                    <a:pt x="195" y="410"/>
                    <a:pt x="176" y="406"/>
                    <a:pt x="159" y="398"/>
                  </a:cubicBezTo>
                  <a:cubicBezTo>
                    <a:pt x="171" y="352"/>
                    <a:pt x="193" y="307"/>
                    <a:pt x="216" y="273"/>
                  </a:cubicBezTo>
                  <a:cubicBezTo>
                    <a:pt x="227" y="262"/>
                    <a:pt x="249" y="250"/>
                    <a:pt x="261" y="250"/>
                  </a:cubicBezTo>
                  <a:cubicBezTo>
                    <a:pt x="281" y="241"/>
                    <a:pt x="309" y="233"/>
                    <a:pt x="334" y="233"/>
                  </a:cubicBezTo>
                  <a:close/>
                  <a:moveTo>
                    <a:pt x="477" y="0"/>
                  </a:moveTo>
                  <a:cubicBezTo>
                    <a:pt x="393" y="0"/>
                    <a:pt x="309" y="21"/>
                    <a:pt x="249" y="81"/>
                  </a:cubicBezTo>
                  <a:cubicBezTo>
                    <a:pt x="148" y="160"/>
                    <a:pt x="1" y="341"/>
                    <a:pt x="58" y="476"/>
                  </a:cubicBezTo>
                  <a:cubicBezTo>
                    <a:pt x="63" y="489"/>
                    <a:pt x="80" y="498"/>
                    <a:pt x="95" y="498"/>
                  </a:cubicBezTo>
                  <a:cubicBezTo>
                    <a:pt x="108" y="498"/>
                    <a:pt x="120" y="492"/>
                    <a:pt x="125" y="476"/>
                  </a:cubicBezTo>
                  <a:cubicBezTo>
                    <a:pt x="125" y="476"/>
                    <a:pt x="125" y="466"/>
                    <a:pt x="136" y="466"/>
                  </a:cubicBezTo>
                  <a:cubicBezTo>
                    <a:pt x="162" y="475"/>
                    <a:pt x="190" y="479"/>
                    <a:pt x="220" y="479"/>
                  </a:cubicBezTo>
                  <a:cubicBezTo>
                    <a:pt x="336" y="479"/>
                    <a:pt x="465" y="411"/>
                    <a:pt x="465" y="285"/>
                  </a:cubicBezTo>
                  <a:cubicBezTo>
                    <a:pt x="465" y="205"/>
                    <a:pt x="374" y="172"/>
                    <a:pt x="306" y="172"/>
                  </a:cubicBezTo>
                  <a:lnTo>
                    <a:pt x="284" y="172"/>
                  </a:lnTo>
                  <a:cubicBezTo>
                    <a:pt x="356" y="89"/>
                    <a:pt x="458" y="52"/>
                    <a:pt x="566" y="52"/>
                  </a:cubicBezTo>
                  <a:cubicBezTo>
                    <a:pt x="592" y="52"/>
                    <a:pt x="619" y="54"/>
                    <a:pt x="646" y="58"/>
                  </a:cubicBezTo>
                  <a:cubicBezTo>
                    <a:pt x="656" y="58"/>
                    <a:pt x="668" y="36"/>
                    <a:pt x="646" y="24"/>
                  </a:cubicBezTo>
                  <a:cubicBezTo>
                    <a:pt x="594" y="10"/>
                    <a:pt x="535" y="0"/>
                    <a:pt x="477"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625630" y="4321317"/>
              <a:ext cx="150888" cy="124744"/>
            </a:xfrm>
            <a:custGeom>
              <a:avLst/>
              <a:gdLst/>
              <a:ahLst/>
              <a:cxnLst/>
              <a:rect l="l" t="t" r="r" b="b"/>
              <a:pathLst>
                <a:path w="3382" h="2796" extrusionOk="0">
                  <a:moveTo>
                    <a:pt x="641" y="0"/>
                  </a:moveTo>
                  <a:cubicBezTo>
                    <a:pt x="548" y="0"/>
                    <a:pt x="451" y="7"/>
                    <a:pt x="351" y="22"/>
                  </a:cubicBezTo>
                  <a:cubicBezTo>
                    <a:pt x="12" y="67"/>
                    <a:pt x="0" y="587"/>
                    <a:pt x="464" y="802"/>
                  </a:cubicBezTo>
                  <a:cubicBezTo>
                    <a:pt x="928" y="1017"/>
                    <a:pt x="1990" y="1469"/>
                    <a:pt x="2579" y="2125"/>
                  </a:cubicBezTo>
                  <a:cubicBezTo>
                    <a:pt x="2579" y="2125"/>
                    <a:pt x="2474" y="2612"/>
                    <a:pt x="2729" y="2612"/>
                  </a:cubicBezTo>
                  <a:cubicBezTo>
                    <a:pt x="2751" y="2612"/>
                    <a:pt x="2776" y="2608"/>
                    <a:pt x="2805" y="2600"/>
                  </a:cubicBezTo>
                  <a:cubicBezTo>
                    <a:pt x="2805" y="2600"/>
                    <a:pt x="2883" y="2795"/>
                    <a:pt x="3012" y="2795"/>
                  </a:cubicBezTo>
                  <a:cubicBezTo>
                    <a:pt x="3022" y="2795"/>
                    <a:pt x="3032" y="2794"/>
                    <a:pt x="3043" y="2792"/>
                  </a:cubicBezTo>
                  <a:cubicBezTo>
                    <a:pt x="3347" y="2701"/>
                    <a:pt x="3382" y="2181"/>
                    <a:pt x="3269" y="2091"/>
                  </a:cubicBezTo>
                  <a:cubicBezTo>
                    <a:pt x="3156" y="2012"/>
                    <a:pt x="2884" y="1932"/>
                    <a:pt x="2884" y="1932"/>
                  </a:cubicBezTo>
                  <a:cubicBezTo>
                    <a:pt x="2884" y="1932"/>
                    <a:pt x="2200" y="0"/>
                    <a:pt x="64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760324" y="4431874"/>
              <a:ext cx="7138" cy="12537"/>
            </a:xfrm>
            <a:custGeom>
              <a:avLst/>
              <a:gdLst/>
              <a:ahLst/>
              <a:cxnLst/>
              <a:rect l="l" t="t" r="r" b="b"/>
              <a:pathLst>
                <a:path w="160" h="281" extrusionOk="0">
                  <a:moveTo>
                    <a:pt x="12" y="0"/>
                  </a:moveTo>
                  <a:cubicBezTo>
                    <a:pt x="9" y="0"/>
                    <a:pt x="6" y="3"/>
                    <a:pt x="1" y="9"/>
                  </a:cubicBezTo>
                  <a:cubicBezTo>
                    <a:pt x="1" y="9"/>
                    <a:pt x="1" y="20"/>
                    <a:pt x="12" y="20"/>
                  </a:cubicBezTo>
                  <a:cubicBezTo>
                    <a:pt x="12" y="20"/>
                    <a:pt x="137" y="110"/>
                    <a:pt x="102" y="269"/>
                  </a:cubicBezTo>
                  <a:cubicBezTo>
                    <a:pt x="102" y="269"/>
                    <a:pt x="102" y="280"/>
                    <a:pt x="114" y="280"/>
                  </a:cubicBezTo>
                  <a:cubicBezTo>
                    <a:pt x="114" y="280"/>
                    <a:pt x="125" y="280"/>
                    <a:pt x="125" y="269"/>
                  </a:cubicBezTo>
                  <a:cubicBezTo>
                    <a:pt x="159" y="99"/>
                    <a:pt x="24" y="9"/>
                    <a:pt x="24" y="9"/>
                  </a:cubicBezTo>
                  <a:cubicBezTo>
                    <a:pt x="18" y="3"/>
                    <a:pt x="15"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766392" y="4423174"/>
              <a:ext cx="7094" cy="9592"/>
            </a:xfrm>
            <a:custGeom>
              <a:avLst/>
              <a:gdLst/>
              <a:ahLst/>
              <a:cxnLst/>
              <a:rect l="l" t="t" r="r" b="b"/>
              <a:pathLst>
                <a:path w="159" h="215" extrusionOk="0">
                  <a:moveTo>
                    <a:pt x="1" y="0"/>
                  </a:moveTo>
                  <a:cubicBezTo>
                    <a:pt x="1" y="11"/>
                    <a:pt x="1" y="23"/>
                    <a:pt x="12" y="23"/>
                  </a:cubicBezTo>
                  <a:cubicBezTo>
                    <a:pt x="12" y="23"/>
                    <a:pt x="102" y="46"/>
                    <a:pt x="136" y="215"/>
                  </a:cubicBezTo>
                  <a:lnTo>
                    <a:pt x="147" y="215"/>
                  </a:lnTo>
                  <a:cubicBezTo>
                    <a:pt x="159" y="215"/>
                    <a:pt x="159" y="215"/>
                    <a:pt x="159" y="204"/>
                  </a:cubicBezTo>
                  <a:cubicBezTo>
                    <a:pt x="125" y="23"/>
                    <a:pt x="23"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roup 117">
            <a:extLst>
              <a:ext uri="{FF2B5EF4-FFF2-40B4-BE49-F238E27FC236}">
                <a16:creationId xmlns:a16="http://schemas.microsoft.com/office/drawing/2014/main" id="{7CF026D9-6939-F912-34F0-8991E32AE967}"/>
              </a:ext>
            </a:extLst>
          </p:cNvPr>
          <p:cNvGrpSpPr/>
          <p:nvPr/>
        </p:nvGrpSpPr>
        <p:grpSpPr>
          <a:xfrm>
            <a:off x="-10633" y="-10633"/>
            <a:ext cx="1606491" cy="1657890"/>
            <a:chOff x="-10633" y="-10633"/>
            <a:chExt cx="1606491" cy="1657890"/>
          </a:xfrm>
        </p:grpSpPr>
        <p:pic>
          <p:nvPicPr>
            <p:cNvPr id="119" name="Picture 118">
              <a:extLst>
                <a:ext uri="{FF2B5EF4-FFF2-40B4-BE49-F238E27FC236}">
                  <a16:creationId xmlns:a16="http://schemas.microsoft.com/office/drawing/2014/main" id="{94F23308-E5F4-9432-8499-BA36C23A2205}"/>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0633" y="-10633"/>
              <a:ext cx="1606491" cy="1657890"/>
            </a:xfrm>
            <a:prstGeom prst="rect">
              <a:avLst/>
            </a:prstGeom>
          </p:spPr>
        </p:pic>
        <p:pic>
          <p:nvPicPr>
            <p:cNvPr id="120" name="Picture 119">
              <a:extLst>
                <a:ext uri="{FF2B5EF4-FFF2-40B4-BE49-F238E27FC236}">
                  <a16:creationId xmlns:a16="http://schemas.microsoft.com/office/drawing/2014/main" id="{2F49A518-3723-CCCF-E508-8F93A3DF5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121" name="TextBox 120">
              <a:extLst>
                <a:ext uri="{FF2B5EF4-FFF2-40B4-BE49-F238E27FC236}">
                  <a16:creationId xmlns:a16="http://schemas.microsoft.com/office/drawing/2014/main" id="{BECE7B23-F899-813A-920C-10F2EF47E8EC}"/>
                </a:ext>
              </a:extLst>
            </p:cNvPr>
            <p:cNvSpPr txBox="1"/>
            <p:nvPr/>
          </p:nvSpPr>
          <p:spPr>
            <a:xfrm>
              <a:off x="354575" y="323818"/>
              <a:ext cx="691623" cy="1107996"/>
            </a:xfrm>
            <a:prstGeom prst="rect">
              <a:avLst/>
            </a:prstGeom>
            <a:noFill/>
          </p:spPr>
          <p:txBody>
            <a:bodyPr wrap="square" rtlCol="0">
              <a:spAutoFit/>
            </a:bodyPr>
            <a:lstStyle/>
            <a:p>
              <a:r>
                <a:rPr lang="en-US" sz="6600" b="1" dirty="0">
                  <a:solidFill>
                    <a:schemeClr val="bg1"/>
                  </a:solidFill>
                  <a:latin typeface="Sport Day" pitchFamily="2" charset="0"/>
                </a:rPr>
                <a:t>9</a:t>
              </a:r>
            </a:p>
          </p:txBody>
        </p:sp>
      </p:grpSp>
    </p:spTree>
    <p:extLst>
      <p:ext uri="{BB962C8B-B14F-4D97-AF65-F5344CB8AC3E}">
        <p14:creationId xmlns:p14="http://schemas.microsoft.com/office/powerpoint/2010/main" val="232453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21104-8FA6-CB20-734B-8CE3ADCA7798}"/>
              </a:ext>
            </a:extLst>
          </p:cNvPr>
          <p:cNvSpPr>
            <a:spLocks noGrp="1"/>
          </p:cNvSpPr>
          <p:nvPr>
            <p:ph type="title"/>
          </p:nvPr>
        </p:nvSpPr>
        <p:spPr>
          <a:xfrm>
            <a:off x="657014" y="1060147"/>
            <a:ext cx="8017600" cy="694800"/>
          </a:xfrm>
        </p:spPr>
        <p:txBody>
          <a:bodyPr/>
          <a:lstStyle/>
          <a:p>
            <a:r>
              <a:rPr lang="en-US" sz="4000" dirty="0" smtClean="0">
                <a:latin typeface="Comic Sans MS" panose="030F0702030302020204" pitchFamily="66" charset="0"/>
              </a:rPr>
              <a:t>Our sports day is …… June.</a:t>
            </a:r>
            <a:endParaRPr lang="en-US" sz="4000" dirty="0">
              <a:latin typeface="Comic Sans MS" panose="030F0702030302020204" pitchFamily="66" charset="0"/>
            </a:endParaRPr>
          </a:p>
        </p:txBody>
      </p:sp>
      <p:sp>
        <p:nvSpPr>
          <p:cNvPr id="8" name="Oval 7">
            <a:extLst>
              <a:ext uri="{FF2B5EF4-FFF2-40B4-BE49-F238E27FC236}">
                <a16:creationId xmlns:a16="http://schemas.microsoft.com/office/drawing/2014/main" id="{20283660-085F-E428-CB12-5D9B2B2FA29A}"/>
              </a:ext>
            </a:extLst>
          </p:cNvPr>
          <p:cNvSpPr/>
          <p:nvPr/>
        </p:nvSpPr>
        <p:spPr>
          <a:xfrm>
            <a:off x="1202835" y="3615025"/>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A</a:t>
            </a:r>
          </a:p>
        </p:txBody>
      </p:sp>
      <p:sp>
        <p:nvSpPr>
          <p:cNvPr id="9" name="Oval 8">
            <a:extLst>
              <a:ext uri="{FF2B5EF4-FFF2-40B4-BE49-F238E27FC236}">
                <a16:creationId xmlns:a16="http://schemas.microsoft.com/office/drawing/2014/main" id="{B1788781-4AAB-948D-4562-ECA7B210887C}"/>
              </a:ext>
            </a:extLst>
          </p:cNvPr>
          <p:cNvSpPr/>
          <p:nvPr/>
        </p:nvSpPr>
        <p:spPr>
          <a:xfrm>
            <a:off x="3993289" y="3615025"/>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B</a:t>
            </a:r>
          </a:p>
        </p:txBody>
      </p:sp>
      <p:sp>
        <p:nvSpPr>
          <p:cNvPr id="10" name="Oval 9">
            <a:extLst>
              <a:ext uri="{FF2B5EF4-FFF2-40B4-BE49-F238E27FC236}">
                <a16:creationId xmlns:a16="http://schemas.microsoft.com/office/drawing/2014/main" id="{3D004284-DEE1-5204-D544-5AACA0C5B35D}"/>
              </a:ext>
            </a:extLst>
          </p:cNvPr>
          <p:cNvSpPr/>
          <p:nvPr/>
        </p:nvSpPr>
        <p:spPr>
          <a:xfrm>
            <a:off x="6539903" y="3615025"/>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C</a:t>
            </a:r>
          </a:p>
        </p:txBody>
      </p:sp>
      <p:pic>
        <p:nvPicPr>
          <p:cNvPr id="11" name="COUNTDOWN TIMER ( v 679 ) 30 sec with sound music effects 4K (1)">
            <a:hlinkClick r:id="" action="ppaction://media"/>
            <a:extLst>
              <a:ext uri="{FF2B5EF4-FFF2-40B4-BE49-F238E27FC236}">
                <a16:creationId xmlns:a16="http://schemas.microsoft.com/office/drawing/2014/main" id="{D241FA99-3B77-3B36-F67D-0D777B3A7C48}"/>
              </a:ext>
            </a:extLst>
          </p:cNvPr>
          <p:cNvPicPr>
            <a:picLocks noChangeAspect="1"/>
          </p:cNvPicPr>
          <p:nvPr>
            <a:videoFile r:link="rId1"/>
            <p:extLst>
              <p:ext uri="{DAA4B4D4-6D71-4841-9C94-3DE7FCFB9230}">
                <p14:media xmlns:p14="http://schemas.microsoft.com/office/powerpoint/2010/main" r:embed="rId2">
                  <p14:trim st="20426"/>
                </p14:media>
              </p:ext>
            </p:extLst>
          </p:nvPr>
        </p:nvPicPr>
        <p:blipFill>
          <a:blip r:embed="rId5"/>
          <a:stretch>
            <a:fillRect/>
          </a:stretch>
        </p:blipFill>
        <p:spPr>
          <a:xfrm>
            <a:off x="111327" y="135493"/>
            <a:ext cx="1643830" cy="924654"/>
          </a:xfrm>
          <a:prstGeom prst="ellipse">
            <a:avLst/>
          </a:prstGeom>
          <a:ln>
            <a:noFill/>
          </a:ln>
          <a:effectLst>
            <a:softEdge rad="112500"/>
          </a:effectLst>
        </p:spPr>
      </p:pic>
      <p:pic>
        <p:nvPicPr>
          <p:cNvPr id="1032" name="Picture 8" descr="Checkmark-sticker GIFs - Get the best GIF on GIPHY">
            <a:extLst>
              <a:ext uri="{FF2B5EF4-FFF2-40B4-BE49-F238E27FC236}">
                <a16:creationId xmlns:a16="http://schemas.microsoft.com/office/drawing/2014/main" id="{55617143-0154-41B0-3CDE-87C5644D0E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928" y="2888440"/>
            <a:ext cx="1800800" cy="18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B72814-1825-65EA-6BBE-38921B160B65}"/>
              </a:ext>
            </a:extLst>
          </p:cNvPr>
          <p:cNvSpPr txBox="1"/>
          <p:nvPr/>
        </p:nvSpPr>
        <p:spPr>
          <a:xfrm>
            <a:off x="1435999" y="2557321"/>
            <a:ext cx="638316" cy="769441"/>
          </a:xfrm>
          <a:prstGeom prst="rect">
            <a:avLst/>
          </a:prstGeom>
          <a:noFill/>
        </p:spPr>
        <p:txBody>
          <a:bodyPr wrap="none" rtlCol="0">
            <a:spAutoFit/>
          </a:bodyPr>
          <a:lstStyle/>
          <a:p>
            <a:r>
              <a:rPr lang="en-US" sz="4400" b="1" dirty="0" smtClean="0">
                <a:solidFill>
                  <a:srgbClr val="0070C0"/>
                </a:solidFill>
                <a:latin typeface="Comic Sans MS" panose="030F0902030302020204" pitchFamily="66" charset="0"/>
              </a:rPr>
              <a:t>in</a:t>
            </a:r>
            <a:endParaRPr lang="en-VN" sz="4400" b="1" dirty="0">
              <a:solidFill>
                <a:srgbClr val="0070C0"/>
              </a:solidFill>
              <a:latin typeface="Comic Sans MS" panose="030F0902030302020204" pitchFamily="66" charset="0"/>
            </a:endParaRPr>
          </a:p>
        </p:txBody>
      </p:sp>
      <p:sp>
        <p:nvSpPr>
          <p:cNvPr id="3" name="TextBox 2">
            <a:extLst>
              <a:ext uri="{FF2B5EF4-FFF2-40B4-BE49-F238E27FC236}">
                <a16:creationId xmlns:a16="http://schemas.microsoft.com/office/drawing/2014/main" id="{DA419B45-45C7-FAB7-51E2-27D7426B0829}"/>
              </a:ext>
            </a:extLst>
          </p:cNvPr>
          <p:cNvSpPr txBox="1"/>
          <p:nvPr/>
        </p:nvSpPr>
        <p:spPr>
          <a:xfrm>
            <a:off x="4157523" y="2679601"/>
            <a:ext cx="776175" cy="769441"/>
          </a:xfrm>
          <a:prstGeom prst="rect">
            <a:avLst/>
          </a:prstGeom>
          <a:noFill/>
        </p:spPr>
        <p:txBody>
          <a:bodyPr wrap="none" rtlCol="0">
            <a:spAutoFit/>
          </a:bodyPr>
          <a:lstStyle/>
          <a:p>
            <a:r>
              <a:rPr lang="en-US" sz="4400" b="1" dirty="0" smtClean="0">
                <a:solidFill>
                  <a:srgbClr val="0070C0"/>
                </a:solidFill>
                <a:latin typeface="Comic Sans MS" panose="030F0902030302020204" pitchFamily="66" charset="0"/>
              </a:rPr>
              <a:t>on</a:t>
            </a:r>
            <a:endParaRPr lang="en-VN" sz="4400" b="1" dirty="0">
              <a:solidFill>
                <a:srgbClr val="0070C0"/>
              </a:solidFill>
              <a:latin typeface="Comic Sans MS" panose="030F0902030302020204" pitchFamily="66" charset="0"/>
            </a:endParaRPr>
          </a:p>
        </p:txBody>
      </p:sp>
      <p:sp>
        <p:nvSpPr>
          <p:cNvPr id="4" name="TextBox 3">
            <a:extLst>
              <a:ext uri="{FF2B5EF4-FFF2-40B4-BE49-F238E27FC236}">
                <a16:creationId xmlns:a16="http://schemas.microsoft.com/office/drawing/2014/main" id="{1C2C8308-3615-62D6-9AF4-3D2EA7867A07}"/>
              </a:ext>
            </a:extLst>
          </p:cNvPr>
          <p:cNvSpPr txBox="1"/>
          <p:nvPr/>
        </p:nvSpPr>
        <p:spPr>
          <a:xfrm>
            <a:off x="6243290" y="2503720"/>
            <a:ext cx="1532792" cy="769441"/>
          </a:xfrm>
          <a:prstGeom prst="rect">
            <a:avLst/>
          </a:prstGeom>
          <a:noFill/>
        </p:spPr>
        <p:txBody>
          <a:bodyPr wrap="none" rtlCol="0">
            <a:spAutoFit/>
          </a:bodyPr>
          <a:lstStyle/>
          <a:p>
            <a:r>
              <a:rPr lang="en-US" sz="4400" b="1" dirty="0" smtClean="0">
                <a:solidFill>
                  <a:srgbClr val="0070C0"/>
                </a:solidFill>
                <a:latin typeface="Comic Sans MS" panose="030F0902030302020204" pitchFamily="66" charset="0"/>
              </a:rPr>
              <a:t>From</a:t>
            </a:r>
            <a:endParaRPr lang="en-VN" sz="4400" b="1" dirty="0">
              <a:solidFill>
                <a:srgbClr val="0070C0"/>
              </a:solidFill>
              <a:latin typeface="Comic Sans MS" panose="030F0902030302020204" pitchFamily="66" charset="0"/>
            </a:endParaRPr>
          </a:p>
        </p:txBody>
      </p:sp>
    </p:spTree>
    <p:extLst>
      <p:ext uri="{BB962C8B-B14F-4D97-AF65-F5344CB8AC3E}">
        <p14:creationId xmlns:p14="http://schemas.microsoft.com/office/powerpoint/2010/main" val="2850832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wipe(down)">
                                      <p:cBhvr>
                                        <p:cTn id="11" dur="500"/>
                                        <p:tgtEl>
                                          <p:spTgt spid="103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21104-8FA6-CB20-734B-8CE3ADCA7798}"/>
              </a:ext>
            </a:extLst>
          </p:cNvPr>
          <p:cNvSpPr>
            <a:spLocks noGrp="1"/>
          </p:cNvSpPr>
          <p:nvPr>
            <p:ph type="title"/>
          </p:nvPr>
        </p:nvSpPr>
        <p:spPr>
          <a:xfrm>
            <a:off x="523574" y="811498"/>
            <a:ext cx="8180160" cy="694800"/>
          </a:xfrm>
        </p:spPr>
        <p:txBody>
          <a:bodyPr/>
          <a:lstStyle/>
          <a:p>
            <a:r>
              <a:rPr lang="en-US" sz="3600" dirty="0" smtClean="0">
                <a:latin typeface="Comic Sans MS" panose="030F0702030302020204" pitchFamily="66" charset="0"/>
              </a:rPr>
              <a:t>…….. your sports day in March ?</a:t>
            </a:r>
            <a:endParaRPr lang="en-US" sz="3600" dirty="0">
              <a:latin typeface="Comic Sans MS" panose="030F0702030302020204" pitchFamily="66" charset="0"/>
            </a:endParaRPr>
          </a:p>
        </p:txBody>
      </p:sp>
      <p:sp>
        <p:nvSpPr>
          <p:cNvPr id="8" name="Oval 7">
            <a:extLst>
              <a:ext uri="{FF2B5EF4-FFF2-40B4-BE49-F238E27FC236}">
                <a16:creationId xmlns:a16="http://schemas.microsoft.com/office/drawing/2014/main" id="{20283660-085F-E428-CB12-5D9B2B2FA29A}"/>
              </a:ext>
            </a:extLst>
          </p:cNvPr>
          <p:cNvSpPr/>
          <p:nvPr/>
        </p:nvSpPr>
        <p:spPr>
          <a:xfrm>
            <a:off x="1202835" y="3615025"/>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A</a:t>
            </a:r>
          </a:p>
        </p:txBody>
      </p:sp>
      <p:sp>
        <p:nvSpPr>
          <p:cNvPr id="9" name="Oval 8">
            <a:extLst>
              <a:ext uri="{FF2B5EF4-FFF2-40B4-BE49-F238E27FC236}">
                <a16:creationId xmlns:a16="http://schemas.microsoft.com/office/drawing/2014/main" id="{B1788781-4AAB-948D-4562-ECA7B210887C}"/>
              </a:ext>
            </a:extLst>
          </p:cNvPr>
          <p:cNvSpPr/>
          <p:nvPr/>
        </p:nvSpPr>
        <p:spPr>
          <a:xfrm>
            <a:off x="4061332" y="3615025"/>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B</a:t>
            </a:r>
          </a:p>
        </p:txBody>
      </p:sp>
      <p:sp>
        <p:nvSpPr>
          <p:cNvPr id="10" name="Oval 9">
            <a:extLst>
              <a:ext uri="{FF2B5EF4-FFF2-40B4-BE49-F238E27FC236}">
                <a16:creationId xmlns:a16="http://schemas.microsoft.com/office/drawing/2014/main" id="{3D004284-DEE1-5204-D544-5AACA0C5B35D}"/>
              </a:ext>
            </a:extLst>
          </p:cNvPr>
          <p:cNvSpPr/>
          <p:nvPr/>
        </p:nvSpPr>
        <p:spPr>
          <a:xfrm>
            <a:off x="6705813" y="3619863"/>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C</a:t>
            </a:r>
          </a:p>
        </p:txBody>
      </p:sp>
      <p:pic>
        <p:nvPicPr>
          <p:cNvPr id="11" name="COUNTDOWN TIMER ( v 679 ) 30 sec with sound music effects 4K (1)">
            <a:hlinkClick r:id="" action="ppaction://media"/>
            <a:extLst>
              <a:ext uri="{FF2B5EF4-FFF2-40B4-BE49-F238E27FC236}">
                <a16:creationId xmlns:a16="http://schemas.microsoft.com/office/drawing/2014/main" id="{D241FA99-3B77-3B36-F67D-0D777B3A7C48}"/>
              </a:ext>
            </a:extLst>
          </p:cNvPr>
          <p:cNvPicPr>
            <a:picLocks noChangeAspect="1"/>
          </p:cNvPicPr>
          <p:nvPr>
            <a:videoFile r:link="rId1"/>
            <p:extLst>
              <p:ext uri="{DAA4B4D4-6D71-4841-9C94-3DE7FCFB9230}">
                <p14:media xmlns:p14="http://schemas.microsoft.com/office/powerpoint/2010/main" r:embed="rId2">
                  <p14:trim st="20426"/>
                </p14:media>
              </p:ext>
            </p:extLst>
          </p:nvPr>
        </p:nvPicPr>
        <p:blipFill>
          <a:blip r:embed="rId5"/>
          <a:stretch>
            <a:fillRect/>
          </a:stretch>
        </p:blipFill>
        <p:spPr>
          <a:xfrm>
            <a:off x="111327" y="135493"/>
            <a:ext cx="1643830" cy="924654"/>
          </a:xfrm>
          <a:prstGeom prst="ellipse">
            <a:avLst/>
          </a:prstGeom>
          <a:ln>
            <a:noFill/>
          </a:ln>
          <a:effectLst>
            <a:softEdge rad="112500"/>
          </a:effectLst>
        </p:spPr>
      </p:pic>
      <p:pic>
        <p:nvPicPr>
          <p:cNvPr id="1032" name="Picture 8" descr="Checkmark-sticker GIFs - Get the best GIF on GIPHY">
            <a:extLst>
              <a:ext uri="{FF2B5EF4-FFF2-40B4-BE49-F238E27FC236}">
                <a16:creationId xmlns:a16="http://schemas.microsoft.com/office/drawing/2014/main" id="{55617143-0154-41B0-3CDE-87C5644D0E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7282" y="2951424"/>
            <a:ext cx="1800800" cy="18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B72814-1825-65EA-6BBE-38921B160B65}"/>
              </a:ext>
            </a:extLst>
          </p:cNvPr>
          <p:cNvSpPr txBox="1"/>
          <p:nvPr/>
        </p:nvSpPr>
        <p:spPr>
          <a:xfrm>
            <a:off x="1124142" y="2557916"/>
            <a:ext cx="1183337" cy="769441"/>
          </a:xfrm>
          <a:prstGeom prst="rect">
            <a:avLst/>
          </a:prstGeom>
          <a:noFill/>
        </p:spPr>
        <p:txBody>
          <a:bodyPr wrap="none" rtlCol="0">
            <a:spAutoFit/>
          </a:bodyPr>
          <a:lstStyle/>
          <a:p>
            <a:r>
              <a:rPr lang="en-US" sz="4400" b="1" dirty="0" smtClean="0">
                <a:solidFill>
                  <a:srgbClr val="0070C0"/>
                </a:solidFill>
                <a:latin typeface="Comic Sans MS" panose="030F0902030302020204" pitchFamily="66" charset="0"/>
              </a:rPr>
              <a:t>Are</a:t>
            </a:r>
            <a:endParaRPr lang="en-VN" sz="4400" b="1" dirty="0">
              <a:solidFill>
                <a:srgbClr val="0070C0"/>
              </a:solidFill>
              <a:latin typeface="Comic Sans MS" panose="030F0902030302020204" pitchFamily="66" charset="0"/>
            </a:endParaRPr>
          </a:p>
        </p:txBody>
      </p:sp>
      <p:sp>
        <p:nvSpPr>
          <p:cNvPr id="3" name="TextBox 2">
            <a:extLst>
              <a:ext uri="{FF2B5EF4-FFF2-40B4-BE49-F238E27FC236}">
                <a16:creationId xmlns:a16="http://schemas.microsoft.com/office/drawing/2014/main" id="{DA419B45-45C7-FAB7-51E2-27D7426B0829}"/>
              </a:ext>
            </a:extLst>
          </p:cNvPr>
          <p:cNvSpPr txBox="1"/>
          <p:nvPr/>
        </p:nvSpPr>
        <p:spPr>
          <a:xfrm>
            <a:off x="4166952" y="2503601"/>
            <a:ext cx="888385" cy="769441"/>
          </a:xfrm>
          <a:prstGeom prst="rect">
            <a:avLst/>
          </a:prstGeom>
          <a:noFill/>
        </p:spPr>
        <p:txBody>
          <a:bodyPr wrap="none" rtlCol="0">
            <a:spAutoFit/>
          </a:bodyPr>
          <a:lstStyle/>
          <a:p>
            <a:r>
              <a:rPr lang="en-US" sz="4400" b="1" dirty="0" smtClean="0">
                <a:solidFill>
                  <a:srgbClr val="0070C0"/>
                </a:solidFill>
                <a:latin typeface="Comic Sans MS" panose="030F0902030302020204" pitchFamily="66" charset="0"/>
              </a:rPr>
              <a:t>Do</a:t>
            </a:r>
            <a:endParaRPr lang="en-VN" sz="4400" b="1" dirty="0">
              <a:solidFill>
                <a:srgbClr val="0070C0"/>
              </a:solidFill>
              <a:latin typeface="Comic Sans MS" panose="030F0902030302020204" pitchFamily="66" charset="0"/>
            </a:endParaRPr>
          </a:p>
        </p:txBody>
      </p:sp>
      <p:sp>
        <p:nvSpPr>
          <p:cNvPr id="4" name="TextBox 3">
            <a:extLst>
              <a:ext uri="{FF2B5EF4-FFF2-40B4-BE49-F238E27FC236}">
                <a16:creationId xmlns:a16="http://schemas.microsoft.com/office/drawing/2014/main" id="{1C2C8308-3615-62D6-9AF4-3D2EA7867A07}"/>
              </a:ext>
            </a:extLst>
          </p:cNvPr>
          <p:cNvSpPr txBox="1"/>
          <p:nvPr/>
        </p:nvSpPr>
        <p:spPr>
          <a:xfrm>
            <a:off x="6778085" y="2566703"/>
            <a:ext cx="766557" cy="769441"/>
          </a:xfrm>
          <a:prstGeom prst="rect">
            <a:avLst/>
          </a:prstGeom>
          <a:noFill/>
        </p:spPr>
        <p:txBody>
          <a:bodyPr wrap="none" rtlCol="0">
            <a:spAutoFit/>
          </a:bodyPr>
          <a:lstStyle/>
          <a:p>
            <a:r>
              <a:rPr lang="en-US" sz="4400" b="1" dirty="0" smtClean="0">
                <a:solidFill>
                  <a:srgbClr val="0070C0"/>
                </a:solidFill>
                <a:latin typeface="Comic Sans MS" panose="030F0902030302020204" pitchFamily="66" charset="0"/>
              </a:rPr>
              <a:t>Is</a:t>
            </a:r>
            <a:endParaRPr lang="en-VN" sz="4400" b="1" dirty="0">
              <a:solidFill>
                <a:srgbClr val="0070C0"/>
              </a:solidFill>
              <a:latin typeface="Comic Sans MS" panose="030F0902030302020204" pitchFamily="66" charset="0"/>
            </a:endParaRPr>
          </a:p>
        </p:txBody>
      </p:sp>
    </p:spTree>
    <p:extLst>
      <p:ext uri="{BB962C8B-B14F-4D97-AF65-F5344CB8AC3E}">
        <p14:creationId xmlns:p14="http://schemas.microsoft.com/office/powerpoint/2010/main" val="2492134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wipe(down)">
                                      <p:cBhvr>
                                        <p:cTn id="11" dur="500"/>
                                        <p:tgtEl>
                                          <p:spTgt spid="103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21104-8FA6-CB20-734B-8CE3ADCA7798}"/>
              </a:ext>
            </a:extLst>
          </p:cNvPr>
          <p:cNvSpPr>
            <a:spLocks noGrp="1"/>
          </p:cNvSpPr>
          <p:nvPr>
            <p:ph type="title"/>
          </p:nvPr>
        </p:nvSpPr>
        <p:spPr>
          <a:xfrm>
            <a:off x="720000" y="811498"/>
            <a:ext cx="7704000" cy="694800"/>
          </a:xfrm>
        </p:spPr>
        <p:txBody>
          <a:bodyPr/>
          <a:lstStyle/>
          <a:p>
            <a:r>
              <a:rPr lang="en-US" sz="4000" dirty="0" smtClean="0">
                <a:latin typeface="Comic Sans MS" panose="030F0702030302020204" pitchFamily="66" charset="0"/>
              </a:rPr>
              <a:t>Our / in / is/ sports/ July. </a:t>
            </a:r>
            <a:endParaRPr lang="en-US" sz="4000" dirty="0">
              <a:latin typeface="Comic Sans MS" panose="030F0702030302020204" pitchFamily="66" charset="0"/>
            </a:endParaRPr>
          </a:p>
        </p:txBody>
      </p:sp>
      <p:sp>
        <p:nvSpPr>
          <p:cNvPr id="8" name="Oval 7">
            <a:extLst>
              <a:ext uri="{FF2B5EF4-FFF2-40B4-BE49-F238E27FC236}">
                <a16:creationId xmlns:a16="http://schemas.microsoft.com/office/drawing/2014/main" id="{20283660-085F-E428-CB12-5D9B2B2FA29A}"/>
              </a:ext>
            </a:extLst>
          </p:cNvPr>
          <p:cNvSpPr/>
          <p:nvPr/>
        </p:nvSpPr>
        <p:spPr>
          <a:xfrm>
            <a:off x="6629400" y="1665438"/>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A</a:t>
            </a:r>
          </a:p>
        </p:txBody>
      </p:sp>
      <p:sp>
        <p:nvSpPr>
          <p:cNvPr id="9" name="Oval 8">
            <a:extLst>
              <a:ext uri="{FF2B5EF4-FFF2-40B4-BE49-F238E27FC236}">
                <a16:creationId xmlns:a16="http://schemas.microsoft.com/office/drawing/2014/main" id="{B1788781-4AAB-948D-4562-ECA7B210887C}"/>
              </a:ext>
            </a:extLst>
          </p:cNvPr>
          <p:cNvSpPr/>
          <p:nvPr/>
        </p:nvSpPr>
        <p:spPr>
          <a:xfrm>
            <a:off x="6640286" y="2887425"/>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B</a:t>
            </a:r>
          </a:p>
        </p:txBody>
      </p:sp>
      <p:sp>
        <p:nvSpPr>
          <p:cNvPr id="10" name="Oval 9">
            <a:extLst>
              <a:ext uri="{FF2B5EF4-FFF2-40B4-BE49-F238E27FC236}">
                <a16:creationId xmlns:a16="http://schemas.microsoft.com/office/drawing/2014/main" id="{3D004284-DEE1-5204-D544-5AACA0C5B35D}"/>
              </a:ext>
            </a:extLst>
          </p:cNvPr>
          <p:cNvSpPr/>
          <p:nvPr/>
        </p:nvSpPr>
        <p:spPr>
          <a:xfrm>
            <a:off x="6934200" y="4171950"/>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C</a:t>
            </a:r>
          </a:p>
        </p:txBody>
      </p:sp>
      <p:pic>
        <p:nvPicPr>
          <p:cNvPr id="11" name="COUNTDOWN TIMER ( v 679 ) 30 sec with sound music effects 4K (1)">
            <a:hlinkClick r:id="" action="ppaction://media"/>
            <a:extLst>
              <a:ext uri="{FF2B5EF4-FFF2-40B4-BE49-F238E27FC236}">
                <a16:creationId xmlns:a16="http://schemas.microsoft.com/office/drawing/2014/main" id="{D241FA99-3B77-3B36-F67D-0D777B3A7C48}"/>
              </a:ext>
            </a:extLst>
          </p:cNvPr>
          <p:cNvPicPr>
            <a:picLocks noChangeAspect="1"/>
          </p:cNvPicPr>
          <p:nvPr>
            <a:videoFile r:link="rId1"/>
            <p:extLst>
              <p:ext uri="{DAA4B4D4-6D71-4841-9C94-3DE7FCFB9230}">
                <p14:media xmlns:p14="http://schemas.microsoft.com/office/powerpoint/2010/main" r:embed="rId2">
                  <p14:trim st="20426"/>
                </p14:media>
              </p:ext>
            </p:extLst>
          </p:nvPr>
        </p:nvPicPr>
        <p:blipFill>
          <a:blip r:embed="rId5"/>
          <a:stretch>
            <a:fillRect/>
          </a:stretch>
        </p:blipFill>
        <p:spPr>
          <a:xfrm>
            <a:off x="111327" y="135493"/>
            <a:ext cx="1643830" cy="924654"/>
          </a:xfrm>
          <a:prstGeom prst="ellipse">
            <a:avLst/>
          </a:prstGeom>
          <a:ln>
            <a:noFill/>
          </a:ln>
          <a:effectLst>
            <a:softEdge rad="112500"/>
          </a:effectLst>
        </p:spPr>
      </p:pic>
      <p:pic>
        <p:nvPicPr>
          <p:cNvPr id="1032" name="Picture 8" descr="Checkmark-sticker GIFs - Get the best GIF on GIPHY">
            <a:extLst>
              <a:ext uri="{FF2B5EF4-FFF2-40B4-BE49-F238E27FC236}">
                <a16:creationId xmlns:a16="http://schemas.microsoft.com/office/drawing/2014/main" id="{55617143-0154-41B0-3CDE-87C5644D0E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7930" y="2371150"/>
            <a:ext cx="1800800" cy="18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B72814-1825-65EA-6BBE-38921B160B65}"/>
              </a:ext>
            </a:extLst>
          </p:cNvPr>
          <p:cNvSpPr txBox="1"/>
          <p:nvPr/>
        </p:nvSpPr>
        <p:spPr>
          <a:xfrm>
            <a:off x="111327" y="1621971"/>
            <a:ext cx="6137073" cy="646331"/>
          </a:xfrm>
          <a:prstGeom prst="rect">
            <a:avLst/>
          </a:prstGeom>
          <a:noFill/>
        </p:spPr>
        <p:txBody>
          <a:bodyPr wrap="square" rtlCol="0">
            <a:spAutoFit/>
          </a:bodyPr>
          <a:lstStyle/>
          <a:p>
            <a:r>
              <a:rPr lang="en-US" sz="3600" b="1" dirty="0" smtClean="0">
                <a:solidFill>
                  <a:srgbClr val="0070C0"/>
                </a:solidFill>
                <a:latin typeface="Comic Sans MS" panose="030F0902030302020204" pitchFamily="66" charset="0"/>
              </a:rPr>
              <a:t>Our sports day in is July.</a:t>
            </a:r>
            <a:endParaRPr lang="en-VN" sz="3600" b="1" dirty="0">
              <a:solidFill>
                <a:srgbClr val="0070C0"/>
              </a:solidFill>
              <a:latin typeface="Comic Sans MS" panose="030F0902030302020204" pitchFamily="66" charset="0"/>
            </a:endParaRPr>
          </a:p>
        </p:txBody>
      </p:sp>
      <p:sp>
        <p:nvSpPr>
          <p:cNvPr id="12" name="TextBox 11">
            <a:extLst>
              <a:ext uri="{FF2B5EF4-FFF2-40B4-BE49-F238E27FC236}">
                <a16:creationId xmlns:a16="http://schemas.microsoft.com/office/drawing/2014/main" id="{4BB72814-1825-65EA-6BBE-38921B160B65}"/>
              </a:ext>
            </a:extLst>
          </p:cNvPr>
          <p:cNvSpPr txBox="1"/>
          <p:nvPr/>
        </p:nvSpPr>
        <p:spPr>
          <a:xfrm>
            <a:off x="304800" y="2948384"/>
            <a:ext cx="6137073" cy="646331"/>
          </a:xfrm>
          <a:prstGeom prst="rect">
            <a:avLst/>
          </a:prstGeom>
          <a:noFill/>
        </p:spPr>
        <p:txBody>
          <a:bodyPr wrap="square" rtlCol="0">
            <a:spAutoFit/>
          </a:bodyPr>
          <a:lstStyle/>
          <a:p>
            <a:r>
              <a:rPr lang="en-US" sz="3600" b="1" dirty="0" smtClean="0">
                <a:solidFill>
                  <a:srgbClr val="0070C0"/>
                </a:solidFill>
                <a:latin typeface="Comic Sans MS" panose="030F0902030302020204" pitchFamily="66" charset="0"/>
              </a:rPr>
              <a:t>Our sports day is in July.</a:t>
            </a:r>
            <a:endParaRPr lang="en-VN" sz="3600" b="1" dirty="0">
              <a:solidFill>
                <a:srgbClr val="0070C0"/>
              </a:solidFill>
              <a:latin typeface="Comic Sans MS" panose="030F0902030302020204" pitchFamily="66" charset="0"/>
            </a:endParaRPr>
          </a:p>
        </p:txBody>
      </p:sp>
      <p:sp>
        <p:nvSpPr>
          <p:cNvPr id="13" name="TextBox 12">
            <a:extLst>
              <a:ext uri="{FF2B5EF4-FFF2-40B4-BE49-F238E27FC236}">
                <a16:creationId xmlns:a16="http://schemas.microsoft.com/office/drawing/2014/main" id="{4BB72814-1825-65EA-6BBE-38921B160B65}"/>
              </a:ext>
            </a:extLst>
          </p:cNvPr>
          <p:cNvSpPr txBox="1"/>
          <p:nvPr/>
        </p:nvSpPr>
        <p:spPr>
          <a:xfrm>
            <a:off x="377828" y="4171950"/>
            <a:ext cx="6137073" cy="646331"/>
          </a:xfrm>
          <a:prstGeom prst="rect">
            <a:avLst/>
          </a:prstGeom>
          <a:noFill/>
        </p:spPr>
        <p:txBody>
          <a:bodyPr wrap="square" rtlCol="0">
            <a:spAutoFit/>
          </a:bodyPr>
          <a:lstStyle/>
          <a:p>
            <a:r>
              <a:rPr lang="en-US" sz="3600" b="1" dirty="0" smtClean="0">
                <a:solidFill>
                  <a:srgbClr val="0070C0"/>
                </a:solidFill>
                <a:latin typeface="Comic Sans MS" panose="030F0902030302020204" pitchFamily="66" charset="0"/>
              </a:rPr>
              <a:t>Our day sports is in July.</a:t>
            </a:r>
            <a:endParaRPr lang="en-VN" sz="3600" b="1" dirty="0">
              <a:solidFill>
                <a:srgbClr val="0070C0"/>
              </a:solidFill>
              <a:latin typeface="Comic Sans MS" panose="030F0902030302020204" pitchFamily="66" charset="0"/>
            </a:endParaRPr>
          </a:p>
        </p:txBody>
      </p:sp>
    </p:spTree>
    <p:extLst>
      <p:ext uri="{BB962C8B-B14F-4D97-AF65-F5344CB8AC3E}">
        <p14:creationId xmlns:p14="http://schemas.microsoft.com/office/powerpoint/2010/main" val="1397460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wipe(down)">
                                      <p:cBhvr>
                                        <p:cTn id="11" dur="500"/>
                                        <p:tgtEl>
                                          <p:spTgt spid="103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21104-8FA6-CB20-734B-8CE3ADCA7798}"/>
              </a:ext>
            </a:extLst>
          </p:cNvPr>
          <p:cNvSpPr>
            <a:spLocks noGrp="1"/>
          </p:cNvSpPr>
          <p:nvPr>
            <p:ph type="title"/>
          </p:nvPr>
        </p:nvSpPr>
        <p:spPr>
          <a:xfrm>
            <a:off x="111327" y="811498"/>
            <a:ext cx="9337473" cy="694800"/>
          </a:xfrm>
        </p:spPr>
        <p:txBody>
          <a:bodyPr/>
          <a:lstStyle/>
          <a:p>
            <a:r>
              <a:rPr lang="en-US" sz="3200" dirty="0" err="1" smtClean="0">
                <a:latin typeface="Comic Sans MS" panose="030F0702030302020204" pitchFamily="66" charset="0"/>
              </a:rPr>
              <a:t>January,February,March</a:t>
            </a:r>
            <a:r>
              <a:rPr lang="en-US" sz="3200" dirty="0" smtClean="0">
                <a:latin typeface="Comic Sans MS" panose="030F0702030302020204" pitchFamily="66" charset="0"/>
              </a:rPr>
              <a:t>,……….,May, June,</a:t>
            </a:r>
            <a:endParaRPr lang="en-US" sz="3200" dirty="0">
              <a:latin typeface="Comic Sans MS" panose="030F0702030302020204" pitchFamily="66" charset="0"/>
            </a:endParaRPr>
          </a:p>
        </p:txBody>
      </p:sp>
      <p:sp>
        <p:nvSpPr>
          <p:cNvPr id="8" name="Oval 7">
            <a:extLst>
              <a:ext uri="{FF2B5EF4-FFF2-40B4-BE49-F238E27FC236}">
                <a16:creationId xmlns:a16="http://schemas.microsoft.com/office/drawing/2014/main" id="{20283660-085F-E428-CB12-5D9B2B2FA29A}"/>
              </a:ext>
            </a:extLst>
          </p:cNvPr>
          <p:cNvSpPr/>
          <p:nvPr/>
        </p:nvSpPr>
        <p:spPr>
          <a:xfrm>
            <a:off x="1202835" y="3615025"/>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A</a:t>
            </a:r>
          </a:p>
        </p:txBody>
      </p:sp>
      <p:sp>
        <p:nvSpPr>
          <p:cNvPr id="9" name="Oval 8">
            <a:extLst>
              <a:ext uri="{FF2B5EF4-FFF2-40B4-BE49-F238E27FC236}">
                <a16:creationId xmlns:a16="http://schemas.microsoft.com/office/drawing/2014/main" id="{B1788781-4AAB-948D-4562-ECA7B210887C}"/>
              </a:ext>
            </a:extLst>
          </p:cNvPr>
          <p:cNvSpPr/>
          <p:nvPr/>
        </p:nvSpPr>
        <p:spPr>
          <a:xfrm>
            <a:off x="3871369" y="3615025"/>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B</a:t>
            </a:r>
          </a:p>
        </p:txBody>
      </p:sp>
      <p:sp>
        <p:nvSpPr>
          <p:cNvPr id="10" name="Oval 9">
            <a:extLst>
              <a:ext uri="{FF2B5EF4-FFF2-40B4-BE49-F238E27FC236}">
                <a16:creationId xmlns:a16="http://schemas.microsoft.com/office/drawing/2014/main" id="{3D004284-DEE1-5204-D544-5AACA0C5B35D}"/>
              </a:ext>
            </a:extLst>
          </p:cNvPr>
          <p:cNvSpPr/>
          <p:nvPr/>
        </p:nvSpPr>
        <p:spPr>
          <a:xfrm>
            <a:off x="6539903" y="3615025"/>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C</a:t>
            </a:r>
          </a:p>
        </p:txBody>
      </p:sp>
      <p:pic>
        <p:nvPicPr>
          <p:cNvPr id="11" name="COUNTDOWN TIMER ( v 679 ) 30 sec with sound music effects 4K (1)">
            <a:hlinkClick r:id="" action="ppaction://media"/>
            <a:extLst>
              <a:ext uri="{FF2B5EF4-FFF2-40B4-BE49-F238E27FC236}">
                <a16:creationId xmlns:a16="http://schemas.microsoft.com/office/drawing/2014/main" id="{D241FA99-3B77-3B36-F67D-0D777B3A7C48}"/>
              </a:ext>
            </a:extLst>
          </p:cNvPr>
          <p:cNvPicPr>
            <a:picLocks noChangeAspect="1"/>
          </p:cNvPicPr>
          <p:nvPr>
            <a:videoFile r:link="rId1"/>
            <p:extLst>
              <p:ext uri="{DAA4B4D4-6D71-4841-9C94-3DE7FCFB9230}">
                <p14:media xmlns:p14="http://schemas.microsoft.com/office/powerpoint/2010/main" r:embed="rId2">
                  <p14:trim st="20426"/>
                </p14:media>
              </p:ext>
            </p:extLst>
          </p:nvPr>
        </p:nvPicPr>
        <p:blipFill>
          <a:blip r:embed="rId5"/>
          <a:stretch>
            <a:fillRect/>
          </a:stretch>
        </p:blipFill>
        <p:spPr>
          <a:xfrm>
            <a:off x="111327" y="135493"/>
            <a:ext cx="1643830" cy="924654"/>
          </a:xfrm>
          <a:prstGeom prst="ellipse">
            <a:avLst/>
          </a:prstGeom>
          <a:ln>
            <a:noFill/>
          </a:ln>
          <a:effectLst>
            <a:softEdge rad="112500"/>
          </a:effectLst>
        </p:spPr>
      </p:pic>
      <p:pic>
        <p:nvPicPr>
          <p:cNvPr id="1032" name="Picture 8" descr="Checkmark-sticker GIFs - Get the best GIF on GIPHY">
            <a:extLst>
              <a:ext uri="{FF2B5EF4-FFF2-40B4-BE49-F238E27FC236}">
                <a16:creationId xmlns:a16="http://schemas.microsoft.com/office/drawing/2014/main" id="{55617143-0154-41B0-3CDE-87C5644D0E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2035" y="2900227"/>
            <a:ext cx="1800800" cy="18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B72814-1825-65EA-6BBE-38921B160B65}"/>
              </a:ext>
            </a:extLst>
          </p:cNvPr>
          <p:cNvSpPr txBox="1"/>
          <p:nvPr/>
        </p:nvSpPr>
        <p:spPr>
          <a:xfrm>
            <a:off x="1125648" y="2669259"/>
            <a:ext cx="1114408" cy="646331"/>
          </a:xfrm>
          <a:prstGeom prst="rect">
            <a:avLst/>
          </a:prstGeom>
          <a:noFill/>
        </p:spPr>
        <p:txBody>
          <a:bodyPr wrap="none" rtlCol="0">
            <a:spAutoFit/>
          </a:bodyPr>
          <a:lstStyle/>
          <a:p>
            <a:r>
              <a:rPr lang="en-US" sz="3600" b="1" dirty="0" smtClean="0">
                <a:solidFill>
                  <a:srgbClr val="0070C0"/>
                </a:solidFill>
                <a:latin typeface="Comic Sans MS" panose="030F0902030302020204" pitchFamily="66" charset="0"/>
              </a:rPr>
              <a:t>July</a:t>
            </a:r>
            <a:endParaRPr lang="en-VN" sz="3600" b="1" dirty="0">
              <a:solidFill>
                <a:srgbClr val="0070C0"/>
              </a:solidFill>
              <a:latin typeface="Comic Sans MS" panose="030F0902030302020204" pitchFamily="66" charset="0"/>
            </a:endParaRPr>
          </a:p>
        </p:txBody>
      </p:sp>
      <p:sp>
        <p:nvSpPr>
          <p:cNvPr id="3" name="TextBox 2">
            <a:extLst>
              <a:ext uri="{FF2B5EF4-FFF2-40B4-BE49-F238E27FC236}">
                <a16:creationId xmlns:a16="http://schemas.microsoft.com/office/drawing/2014/main" id="{DA419B45-45C7-FAB7-51E2-27D7426B0829}"/>
              </a:ext>
            </a:extLst>
          </p:cNvPr>
          <p:cNvSpPr txBox="1"/>
          <p:nvPr/>
        </p:nvSpPr>
        <p:spPr>
          <a:xfrm>
            <a:off x="3745130" y="2601397"/>
            <a:ext cx="1691489" cy="646331"/>
          </a:xfrm>
          <a:prstGeom prst="rect">
            <a:avLst/>
          </a:prstGeom>
          <a:noFill/>
        </p:spPr>
        <p:txBody>
          <a:bodyPr wrap="none" rtlCol="0">
            <a:spAutoFit/>
          </a:bodyPr>
          <a:lstStyle/>
          <a:p>
            <a:r>
              <a:rPr lang="en-US" sz="3600" b="1" dirty="0" smtClean="0">
                <a:solidFill>
                  <a:srgbClr val="0070C0"/>
                </a:solidFill>
                <a:latin typeface="Comic Sans MS" panose="030F0902030302020204" pitchFamily="66" charset="0"/>
              </a:rPr>
              <a:t>August</a:t>
            </a:r>
            <a:endParaRPr lang="en-VN" sz="3600" b="1" dirty="0">
              <a:solidFill>
                <a:srgbClr val="0070C0"/>
              </a:solidFill>
              <a:latin typeface="Comic Sans MS" panose="030F0902030302020204" pitchFamily="66" charset="0"/>
            </a:endParaRPr>
          </a:p>
        </p:txBody>
      </p:sp>
      <p:sp>
        <p:nvSpPr>
          <p:cNvPr id="4" name="TextBox 3">
            <a:extLst>
              <a:ext uri="{FF2B5EF4-FFF2-40B4-BE49-F238E27FC236}">
                <a16:creationId xmlns:a16="http://schemas.microsoft.com/office/drawing/2014/main" id="{1C2C8308-3615-62D6-9AF4-3D2EA7867A07}"/>
              </a:ext>
            </a:extLst>
          </p:cNvPr>
          <p:cNvSpPr txBox="1"/>
          <p:nvPr/>
        </p:nvSpPr>
        <p:spPr>
          <a:xfrm>
            <a:off x="6560938" y="2636891"/>
            <a:ext cx="1247457" cy="646331"/>
          </a:xfrm>
          <a:prstGeom prst="rect">
            <a:avLst/>
          </a:prstGeom>
          <a:noFill/>
        </p:spPr>
        <p:txBody>
          <a:bodyPr wrap="none" rtlCol="0">
            <a:spAutoFit/>
          </a:bodyPr>
          <a:lstStyle/>
          <a:p>
            <a:r>
              <a:rPr lang="en-US" sz="3600" b="1" dirty="0" smtClean="0">
                <a:solidFill>
                  <a:srgbClr val="0070C0"/>
                </a:solidFill>
                <a:latin typeface="Comic Sans MS" panose="030F0902030302020204" pitchFamily="66" charset="0"/>
              </a:rPr>
              <a:t>April</a:t>
            </a:r>
            <a:endParaRPr lang="en-VN" sz="3600" b="1" dirty="0">
              <a:solidFill>
                <a:srgbClr val="0070C0"/>
              </a:solidFill>
              <a:latin typeface="Comic Sans MS" panose="030F0902030302020204" pitchFamily="66" charset="0"/>
            </a:endParaRPr>
          </a:p>
        </p:txBody>
      </p:sp>
    </p:spTree>
    <p:extLst>
      <p:ext uri="{BB962C8B-B14F-4D97-AF65-F5344CB8AC3E}">
        <p14:creationId xmlns:p14="http://schemas.microsoft.com/office/powerpoint/2010/main" val="517719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wipe(down)">
                                      <p:cBhvr>
                                        <p:cTn id="11" dur="500"/>
                                        <p:tgtEl>
                                          <p:spTgt spid="103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21104-8FA6-CB20-734B-8CE3ADCA7798}"/>
              </a:ext>
            </a:extLst>
          </p:cNvPr>
          <p:cNvSpPr>
            <a:spLocks noGrp="1"/>
          </p:cNvSpPr>
          <p:nvPr>
            <p:ph type="title"/>
          </p:nvPr>
        </p:nvSpPr>
        <p:spPr>
          <a:xfrm>
            <a:off x="720000" y="811498"/>
            <a:ext cx="7704000" cy="694800"/>
          </a:xfrm>
        </p:spPr>
        <p:txBody>
          <a:bodyPr/>
          <a:lstStyle/>
          <a:p>
            <a:pPr algn="ctr"/>
            <a:r>
              <a:rPr lang="en-US" sz="4800" dirty="0">
                <a:latin typeface="Comic Sans MS" panose="030F0702030302020204" pitchFamily="66" charset="0"/>
              </a:rPr>
              <a:t>It’s in </a:t>
            </a:r>
            <a:r>
              <a:rPr lang="en-US" sz="4800" dirty="0" smtClean="0">
                <a:latin typeface="Comic Sans MS" panose="030F0702030302020204" pitchFamily="66" charset="0"/>
              </a:rPr>
              <a:t>QUANG NINH. </a:t>
            </a:r>
            <a:endParaRPr lang="en-US" sz="4800" dirty="0">
              <a:latin typeface="Comic Sans MS" panose="030F0702030302020204" pitchFamily="66" charset="0"/>
            </a:endParaRPr>
          </a:p>
        </p:txBody>
      </p:sp>
      <p:sp>
        <p:nvSpPr>
          <p:cNvPr id="8" name="Oval 7">
            <a:extLst>
              <a:ext uri="{FF2B5EF4-FFF2-40B4-BE49-F238E27FC236}">
                <a16:creationId xmlns:a16="http://schemas.microsoft.com/office/drawing/2014/main" id="{20283660-085F-E428-CB12-5D9B2B2FA29A}"/>
              </a:ext>
            </a:extLst>
          </p:cNvPr>
          <p:cNvSpPr/>
          <p:nvPr/>
        </p:nvSpPr>
        <p:spPr>
          <a:xfrm>
            <a:off x="1128328" y="3606317"/>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A</a:t>
            </a:r>
          </a:p>
        </p:txBody>
      </p:sp>
      <p:sp>
        <p:nvSpPr>
          <p:cNvPr id="9" name="Oval 8">
            <a:extLst>
              <a:ext uri="{FF2B5EF4-FFF2-40B4-BE49-F238E27FC236}">
                <a16:creationId xmlns:a16="http://schemas.microsoft.com/office/drawing/2014/main" id="{B1788781-4AAB-948D-4562-ECA7B210887C}"/>
              </a:ext>
            </a:extLst>
          </p:cNvPr>
          <p:cNvSpPr/>
          <p:nvPr/>
        </p:nvSpPr>
        <p:spPr>
          <a:xfrm>
            <a:off x="3871369" y="3615025"/>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B</a:t>
            </a:r>
          </a:p>
        </p:txBody>
      </p:sp>
      <p:sp>
        <p:nvSpPr>
          <p:cNvPr id="10" name="Oval 9">
            <a:extLst>
              <a:ext uri="{FF2B5EF4-FFF2-40B4-BE49-F238E27FC236}">
                <a16:creationId xmlns:a16="http://schemas.microsoft.com/office/drawing/2014/main" id="{3D004284-DEE1-5204-D544-5AACA0C5B35D}"/>
              </a:ext>
            </a:extLst>
          </p:cNvPr>
          <p:cNvSpPr/>
          <p:nvPr/>
        </p:nvSpPr>
        <p:spPr>
          <a:xfrm>
            <a:off x="6759443" y="3615025"/>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C</a:t>
            </a:r>
          </a:p>
        </p:txBody>
      </p:sp>
      <p:pic>
        <p:nvPicPr>
          <p:cNvPr id="11" name="COUNTDOWN TIMER ( v 679 ) 30 sec with sound music effects 4K (1)">
            <a:hlinkClick r:id="" action="ppaction://media"/>
            <a:extLst>
              <a:ext uri="{FF2B5EF4-FFF2-40B4-BE49-F238E27FC236}">
                <a16:creationId xmlns:a16="http://schemas.microsoft.com/office/drawing/2014/main" id="{D241FA99-3B77-3B36-F67D-0D777B3A7C48}"/>
              </a:ext>
            </a:extLst>
          </p:cNvPr>
          <p:cNvPicPr>
            <a:picLocks noChangeAspect="1"/>
          </p:cNvPicPr>
          <p:nvPr>
            <a:videoFile r:link="rId1"/>
            <p:extLst>
              <p:ext uri="{DAA4B4D4-6D71-4841-9C94-3DE7FCFB9230}">
                <p14:media xmlns:p14="http://schemas.microsoft.com/office/powerpoint/2010/main" r:embed="rId2">
                  <p14:trim st="20426"/>
                </p14:media>
              </p:ext>
            </p:extLst>
          </p:nvPr>
        </p:nvPicPr>
        <p:blipFill>
          <a:blip r:embed="rId5"/>
          <a:stretch>
            <a:fillRect/>
          </a:stretch>
        </p:blipFill>
        <p:spPr>
          <a:xfrm>
            <a:off x="111327" y="135493"/>
            <a:ext cx="1643830" cy="924654"/>
          </a:xfrm>
          <a:prstGeom prst="ellipse">
            <a:avLst/>
          </a:prstGeom>
          <a:ln>
            <a:noFill/>
          </a:ln>
          <a:effectLst>
            <a:softEdge rad="112500"/>
          </a:effectLst>
        </p:spPr>
      </p:pic>
      <p:pic>
        <p:nvPicPr>
          <p:cNvPr id="1032" name="Picture 8" descr="Checkmark-sticker GIFs - Get the best GIF on GIPHY">
            <a:extLst>
              <a:ext uri="{FF2B5EF4-FFF2-40B4-BE49-F238E27FC236}">
                <a16:creationId xmlns:a16="http://schemas.microsoft.com/office/drawing/2014/main" id="{55617143-0154-41B0-3CDE-87C5644D0E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9955" y="2894055"/>
            <a:ext cx="1800800" cy="18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B72814-1825-65EA-6BBE-38921B160B65}"/>
              </a:ext>
            </a:extLst>
          </p:cNvPr>
          <p:cNvSpPr txBox="1"/>
          <p:nvPr/>
        </p:nvSpPr>
        <p:spPr>
          <a:xfrm>
            <a:off x="0" y="2454622"/>
            <a:ext cx="3092513" cy="584775"/>
          </a:xfrm>
          <a:prstGeom prst="rect">
            <a:avLst/>
          </a:prstGeom>
          <a:noFill/>
        </p:spPr>
        <p:txBody>
          <a:bodyPr wrap="none" rtlCol="0">
            <a:spAutoFit/>
          </a:bodyPr>
          <a:lstStyle/>
          <a:p>
            <a:r>
              <a:rPr lang="en-US" sz="3200" b="1" dirty="0" smtClean="0">
                <a:solidFill>
                  <a:srgbClr val="0070C0"/>
                </a:solidFill>
                <a:latin typeface="Comic Sans MS" panose="030F0902030302020204" pitchFamily="66" charset="0"/>
              </a:rPr>
              <a:t>CHUA HUONG</a:t>
            </a:r>
            <a:endParaRPr lang="en-VN" sz="3200" b="1" dirty="0">
              <a:solidFill>
                <a:srgbClr val="0070C0"/>
              </a:solidFill>
              <a:latin typeface="Comic Sans MS" panose="030F0902030302020204" pitchFamily="66" charset="0"/>
            </a:endParaRPr>
          </a:p>
        </p:txBody>
      </p:sp>
      <p:sp>
        <p:nvSpPr>
          <p:cNvPr id="3" name="TextBox 2">
            <a:extLst>
              <a:ext uri="{FF2B5EF4-FFF2-40B4-BE49-F238E27FC236}">
                <a16:creationId xmlns:a16="http://schemas.microsoft.com/office/drawing/2014/main" id="{DA419B45-45C7-FAB7-51E2-27D7426B0829}"/>
              </a:ext>
            </a:extLst>
          </p:cNvPr>
          <p:cNvSpPr txBox="1"/>
          <p:nvPr/>
        </p:nvSpPr>
        <p:spPr>
          <a:xfrm>
            <a:off x="3389508" y="2448186"/>
            <a:ext cx="2441694" cy="584775"/>
          </a:xfrm>
          <a:prstGeom prst="rect">
            <a:avLst/>
          </a:prstGeom>
          <a:noFill/>
        </p:spPr>
        <p:txBody>
          <a:bodyPr wrap="none" rtlCol="0">
            <a:spAutoFit/>
          </a:bodyPr>
          <a:lstStyle/>
          <a:p>
            <a:r>
              <a:rPr lang="en-US" sz="3200" b="1" dirty="0" smtClean="0">
                <a:solidFill>
                  <a:srgbClr val="0070C0"/>
                </a:solidFill>
                <a:latin typeface="Comic Sans MS" panose="030F0902030302020204" pitchFamily="66" charset="0"/>
              </a:rPr>
              <a:t>PHU QUOC</a:t>
            </a:r>
            <a:endParaRPr lang="en-VN" sz="3200" b="1" dirty="0">
              <a:solidFill>
                <a:srgbClr val="0070C0"/>
              </a:solidFill>
              <a:latin typeface="Comic Sans MS" panose="030F0902030302020204" pitchFamily="66" charset="0"/>
            </a:endParaRPr>
          </a:p>
        </p:txBody>
      </p:sp>
      <p:sp>
        <p:nvSpPr>
          <p:cNvPr id="4" name="TextBox 3">
            <a:extLst>
              <a:ext uri="{FF2B5EF4-FFF2-40B4-BE49-F238E27FC236}">
                <a16:creationId xmlns:a16="http://schemas.microsoft.com/office/drawing/2014/main" id="{1C2C8308-3615-62D6-9AF4-3D2EA7867A07}"/>
              </a:ext>
            </a:extLst>
          </p:cNvPr>
          <p:cNvSpPr txBox="1"/>
          <p:nvPr/>
        </p:nvSpPr>
        <p:spPr>
          <a:xfrm>
            <a:off x="6280464" y="2478331"/>
            <a:ext cx="2143536" cy="584775"/>
          </a:xfrm>
          <a:prstGeom prst="rect">
            <a:avLst/>
          </a:prstGeom>
          <a:noFill/>
        </p:spPr>
        <p:txBody>
          <a:bodyPr wrap="none" rtlCol="0">
            <a:spAutoFit/>
          </a:bodyPr>
          <a:lstStyle/>
          <a:p>
            <a:r>
              <a:rPr lang="en-US" sz="3200" b="1" dirty="0" smtClean="0">
                <a:solidFill>
                  <a:srgbClr val="0070C0"/>
                </a:solidFill>
                <a:latin typeface="Comic Sans MS" panose="030F0902030302020204" pitchFamily="66" charset="0"/>
              </a:rPr>
              <a:t>HA LONG</a:t>
            </a:r>
            <a:endParaRPr lang="en-VN" sz="3200" b="1" dirty="0">
              <a:solidFill>
                <a:srgbClr val="0070C0"/>
              </a:solidFill>
              <a:latin typeface="Comic Sans MS" panose="030F0902030302020204" pitchFamily="66" charset="0"/>
            </a:endParaRPr>
          </a:p>
        </p:txBody>
      </p:sp>
    </p:spTree>
    <p:extLst>
      <p:ext uri="{BB962C8B-B14F-4D97-AF65-F5344CB8AC3E}">
        <p14:creationId xmlns:p14="http://schemas.microsoft.com/office/powerpoint/2010/main" val="3406183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wipe(down)">
                                      <p:cBhvr>
                                        <p:cTn id="11" dur="500"/>
                                        <p:tgtEl>
                                          <p:spTgt spid="103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21104-8FA6-CB20-734B-8CE3ADCA7798}"/>
              </a:ext>
            </a:extLst>
          </p:cNvPr>
          <p:cNvSpPr>
            <a:spLocks noGrp="1"/>
          </p:cNvSpPr>
          <p:nvPr>
            <p:ph type="title"/>
          </p:nvPr>
        </p:nvSpPr>
        <p:spPr>
          <a:xfrm>
            <a:off x="720000" y="811498"/>
            <a:ext cx="7704000" cy="694800"/>
          </a:xfrm>
        </p:spPr>
        <p:txBody>
          <a:bodyPr/>
          <a:lstStyle/>
          <a:p>
            <a:pPr algn="ctr"/>
            <a:r>
              <a:rPr lang="en-US" sz="4800" dirty="0">
                <a:latin typeface="Comic Sans MS" panose="030F0702030302020204" pitchFamily="66" charset="0"/>
              </a:rPr>
              <a:t>It’s in </a:t>
            </a:r>
            <a:r>
              <a:rPr lang="en-US" sz="4800" dirty="0" smtClean="0">
                <a:latin typeface="Comic Sans MS" panose="030F0702030302020204" pitchFamily="66" charset="0"/>
              </a:rPr>
              <a:t>VIET NAM. </a:t>
            </a:r>
            <a:endParaRPr lang="en-US" sz="4800" dirty="0">
              <a:latin typeface="Comic Sans MS" panose="030F0702030302020204" pitchFamily="66" charset="0"/>
            </a:endParaRPr>
          </a:p>
        </p:txBody>
      </p:sp>
      <p:sp>
        <p:nvSpPr>
          <p:cNvPr id="8" name="Oval 7">
            <a:extLst>
              <a:ext uri="{FF2B5EF4-FFF2-40B4-BE49-F238E27FC236}">
                <a16:creationId xmlns:a16="http://schemas.microsoft.com/office/drawing/2014/main" id="{20283660-085F-E428-CB12-5D9B2B2FA29A}"/>
              </a:ext>
            </a:extLst>
          </p:cNvPr>
          <p:cNvSpPr/>
          <p:nvPr/>
        </p:nvSpPr>
        <p:spPr>
          <a:xfrm>
            <a:off x="1128328" y="3606317"/>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A</a:t>
            </a:r>
          </a:p>
        </p:txBody>
      </p:sp>
      <p:sp>
        <p:nvSpPr>
          <p:cNvPr id="9" name="Oval 8">
            <a:extLst>
              <a:ext uri="{FF2B5EF4-FFF2-40B4-BE49-F238E27FC236}">
                <a16:creationId xmlns:a16="http://schemas.microsoft.com/office/drawing/2014/main" id="{B1788781-4AAB-948D-4562-ECA7B210887C}"/>
              </a:ext>
            </a:extLst>
          </p:cNvPr>
          <p:cNvSpPr/>
          <p:nvPr/>
        </p:nvSpPr>
        <p:spPr>
          <a:xfrm>
            <a:off x="3871369" y="3615025"/>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B</a:t>
            </a:r>
          </a:p>
        </p:txBody>
      </p:sp>
      <p:sp>
        <p:nvSpPr>
          <p:cNvPr id="10" name="Oval 9">
            <a:extLst>
              <a:ext uri="{FF2B5EF4-FFF2-40B4-BE49-F238E27FC236}">
                <a16:creationId xmlns:a16="http://schemas.microsoft.com/office/drawing/2014/main" id="{3D004284-DEE1-5204-D544-5AACA0C5B35D}"/>
              </a:ext>
            </a:extLst>
          </p:cNvPr>
          <p:cNvSpPr/>
          <p:nvPr/>
        </p:nvSpPr>
        <p:spPr>
          <a:xfrm>
            <a:off x="6759443" y="3615025"/>
            <a:ext cx="1104644" cy="815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 little sunshine" panose="02000603000000000000" pitchFamily="2" charset="0"/>
                <a:ea typeface="A little sunshine" panose="02000603000000000000" pitchFamily="2" charset="0"/>
                <a:cs typeface="+mn-cs"/>
                <a:sym typeface="Arial"/>
              </a:rPr>
              <a:t>C</a:t>
            </a:r>
          </a:p>
        </p:txBody>
      </p:sp>
      <p:pic>
        <p:nvPicPr>
          <p:cNvPr id="11" name="COUNTDOWN TIMER ( v 679 ) 30 sec with sound music effects 4K (1)">
            <a:hlinkClick r:id="" action="ppaction://media"/>
            <a:extLst>
              <a:ext uri="{FF2B5EF4-FFF2-40B4-BE49-F238E27FC236}">
                <a16:creationId xmlns:a16="http://schemas.microsoft.com/office/drawing/2014/main" id="{D241FA99-3B77-3B36-F67D-0D777B3A7C48}"/>
              </a:ext>
            </a:extLst>
          </p:cNvPr>
          <p:cNvPicPr>
            <a:picLocks noChangeAspect="1"/>
          </p:cNvPicPr>
          <p:nvPr>
            <a:videoFile r:link="rId1"/>
            <p:extLst>
              <p:ext uri="{DAA4B4D4-6D71-4841-9C94-3DE7FCFB9230}">
                <p14:media xmlns:p14="http://schemas.microsoft.com/office/powerpoint/2010/main" r:embed="rId2">
                  <p14:trim st="20426"/>
                </p14:media>
              </p:ext>
            </p:extLst>
          </p:nvPr>
        </p:nvPicPr>
        <p:blipFill>
          <a:blip r:embed="rId5"/>
          <a:stretch>
            <a:fillRect/>
          </a:stretch>
        </p:blipFill>
        <p:spPr>
          <a:xfrm>
            <a:off x="111327" y="135493"/>
            <a:ext cx="1643830" cy="924654"/>
          </a:xfrm>
          <a:prstGeom prst="ellipse">
            <a:avLst/>
          </a:prstGeom>
          <a:ln>
            <a:noFill/>
          </a:ln>
          <a:effectLst>
            <a:softEdge rad="112500"/>
          </a:effectLst>
        </p:spPr>
      </p:pic>
      <p:pic>
        <p:nvPicPr>
          <p:cNvPr id="1032" name="Picture 8" descr="Checkmark-sticker GIFs - Get the best GIF on GIPHY">
            <a:extLst>
              <a:ext uri="{FF2B5EF4-FFF2-40B4-BE49-F238E27FC236}">
                <a16:creationId xmlns:a16="http://schemas.microsoft.com/office/drawing/2014/main" id="{55617143-0154-41B0-3CDE-87C5644D0E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9955" y="2894055"/>
            <a:ext cx="1800800" cy="18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B72814-1825-65EA-6BBE-38921B160B65}"/>
              </a:ext>
            </a:extLst>
          </p:cNvPr>
          <p:cNvSpPr txBox="1"/>
          <p:nvPr/>
        </p:nvSpPr>
        <p:spPr>
          <a:xfrm>
            <a:off x="683389" y="2475113"/>
            <a:ext cx="2143536" cy="769441"/>
          </a:xfrm>
          <a:prstGeom prst="rect">
            <a:avLst/>
          </a:prstGeom>
          <a:noFill/>
        </p:spPr>
        <p:txBody>
          <a:bodyPr wrap="none" rtlCol="0">
            <a:spAutoFit/>
          </a:bodyPr>
          <a:lstStyle/>
          <a:p>
            <a:r>
              <a:rPr lang="en-VN" sz="4400" b="1" dirty="0">
                <a:solidFill>
                  <a:srgbClr val="0070C0"/>
                </a:solidFill>
                <a:latin typeface="Comic Sans MS" panose="030F0902030302020204" pitchFamily="66" charset="0"/>
              </a:rPr>
              <a:t>Sydney</a:t>
            </a:r>
          </a:p>
        </p:txBody>
      </p:sp>
      <p:sp>
        <p:nvSpPr>
          <p:cNvPr id="3" name="TextBox 2">
            <a:extLst>
              <a:ext uri="{FF2B5EF4-FFF2-40B4-BE49-F238E27FC236}">
                <a16:creationId xmlns:a16="http://schemas.microsoft.com/office/drawing/2014/main" id="{DA419B45-45C7-FAB7-51E2-27D7426B0829}"/>
              </a:ext>
            </a:extLst>
          </p:cNvPr>
          <p:cNvSpPr txBox="1"/>
          <p:nvPr/>
        </p:nvSpPr>
        <p:spPr>
          <a:xfrm>
            <a:off x="3266928" y="2570889"/>
            <a:ext cx="2427268" cy="646331"/>
          </a:xfrm>
          <a:prstGeom prst="rect">
            <a:avLst/>
          </a:prstGeom>
          <a:noFill/>
        </p:spPr>
        <p:txBody>
          <a:bodyPr wrap="none" rtlCol="0">
            <a:spAutoFit/>
          </a:bodyPr>
          <a:lstStyle/>
          <a:p>
            <a:r>
              <a:rPr lang="en-US" sz="3600" b="1" dirty="0" smtClean="0">
                <a:solidFill>
                  <a:srgbClr val="0070C0"/>
                </a:solidFill>
                <a:latin typeface="Comic Sans MS" panose="030F0902030302020204" pitchFamily="66" charset="0"/>
              </a:rPr>
              <a:t>CAN THO</a:t>
            </a:r>
            <a:endParaRPr lang="en-VN" sz="3600" b="1" dirty="0">
              <a:solidFill>
                <a:srgbClr val="0070C0"/>
              </a:solidFill>
              <a:latin typeface="Comic Sans MS" panose="030F0902030302020204" pitchFamily="66" charset="0"/>
            </a:endParaRPr>
          </a:p>
        </p:txBody>
      </p:sp>
      <p:sp>
        <p:nvSpPr>
          <p:cNvPr id="4" name="TextBox 3">
            <a:extLst>
              <a:ext uri="{FF2B5EF4-FFF2-40B4-BE49-F238E27FC236}">
                <a16:creationId xmlns:a16="http://schemas.microsoft.com/office/drawing/2014/main" id="{1C2C8308-3615-62D6-9AF4-3D2EA7867A07}"/>
              </a:ext>
            </a:extLst>
          </p:cNvPr>
          <p:cNvSpPr txBox="1"/>
          <p:nvPr/>
        </p:nvSpPr>
        <p:spPr>
          <a:xfrm>
            <a:off x="6134199" y="2475113"/>
            <a:ext cx="2355132" cy="769441"/>
          </a:xfrm>
          <a:prstGeom prst="rect">
            <a:avLst/>
          </a:prstGeom>
          <a:noFill/>
        </p:spPr>
        <p:txBody>
          <a:bodyPr wrap="none" rtlCol="0">
            <a:spAutoFit/>
          </a:bodyPr>
          <a:lstStyle/>
          <a:p>
            <a:r>
              <a:rPr lang="en-VN" sz="4400" b="1" dirty="0">
                <a:solidFill>
                  <a:srgbClr val="0070C0"/>
                </a:solidFill>
                <a:latin typeface="Comic Sans MS" panose="030F0902030302020204" pitchFamily="66" charset="0"/>
              </a:rPr>
              <a:t>Bangkok</a:t>
            </a:r>
          </a:p>
        </p:txBody>
      </p:sp>
    </p:spTree>
    <p:extLst>
      <p:ext uri="{BB962C8B-B14F-4D97-AF65-F5344CB8AC3E}">
        <p14:creationId xmlns:p14="http://schemas.microsoft.com/office/powerpoint/2010/main" val="2099483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wipe(down)">
                                      <p:cBhvr>
                                        <p:cTn id="11" dur="500"/>
                                        <p:tgtEl>
                                          <p:spTgt spid="103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22" name="Group 4">
            <a:extLst>
              <a:ext uri="{FF2B5EF4-FFF2-40B4-BE49-F238E27FC236}">
                <a16:creationId xmlns:a16="http://schemas.microsoft.com/office/drawing/2014/main" id="{FC3DDB85-E617-4781-9A3D-0E28EEDCD443}"/>
              </a:ext>
            </a:extLst>
          </p:cNvPr>
          <p:cNvGrpSpPr>
            <a:grpSpLocks/>
          </p:cNvGrpSpPr>
          <p:nvPr/>
        </p:nvGrpSpPr>
        <p:grpSpPr bwMode="auto">
          <a:xfrm>
            <a:off x="1828800" y="0"/>
            <a:ext cx="5486400" cy="5132784"/>
            <a:chOff x="768" y="144"/>
            <a:chExt cx="4464" cy="4464"/>
          </a:xfrm>
        </p:grpSpPr>
        <p:sp>
          <p:nvSpPr>
            <p:cNvPr id="28723" name="Rectangle 5">
              <a:extLst>
                <a:ext uri="{FF2B5EF4-FFF2-40B4-BE49-F238E27FC236}">
                  <a16:creationId xmlns:a16="http://schemas.microsoft.com/office/drawing/2014/main" id="{05888F15-80B4-4C3F-BAC1-457965CFAFD0}"/>
                </a:ext>
              </a:extLst>
            </p:cNvPr>
            <p:cNvSpPr>
              <a:spLocks noChangeArrowheads="1"/>
            </p:cNvSpPr>
            <p:nvPr/>
          </p:nvSpPr>
          <p:spPr bwMode="auto">
            <a:xfrm>
              <a:off x="768" y="144"/>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4" name="Rectangle 6">
              <a:extLst>
                <a:ext uri="{FF2B5EF4-FFF2-40B4-BE49-F238E27FC236}">
                  <a16:creationId xmlns:a16="http://schemas.microsoft.com/office/drawing/2014/main" id="{30B2750B-DE32-48EA-BBB0-ED8179B2B9BA}"/>
                </a:ext>
              </a:extLst>
            </p:cNvPr>
            <p:cNvSpPr>
              <a:spLocks noChangeArrowheads="1"/>
            </p:cNvSpPr>
            <p:nvPr/>
          </p:nvSpPr>
          <p:spPr bwMode="auto">
            <a:xfrm>
              <a:off x="2304" y="144"/>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5" name="Rectangle 7">
              <a:extLst>
                <a:ext uri="{FF2B5EF4-FFF2-40B4-BE49-F238E27FC236}">
                  <a16:creationId xmlns:a16="http://schemas.microsoft.com/office/drawing/2014/main" id="{AA851527-AE41-486D-89A2-66B68C6698B6}"/>
                </a:ext>
              </a:extLst>
            </p:cNvPr>
            <p:cNvSpPr>
              <a:spLocks noChangeArrowheads="1"/>
            </p:cNvSpPr>
            <p:nvPr/>
          </p:nvSpPr>
          <p:spPr bwMode="auto">
            <a:xfrm>
              <a:off x="3840" y="144"/>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6" name="Rectangle 8">
              <a:extLst>
                <a:ext uri="{FF2B5EF4-FFF2-40B4-BE49-F238E27FC236}">
                  <a16:creationId xmlns:a16="http://schemas.microsoft.com/office/drawing/2014/main" id="{8F498E49-508C-4E8B-81C5-2E3F346AE89F}"/>
                </a:ext>
              </a:extLst>
            </p:cNvPr>
            <p:cNvSpPr>
              <a:spLocks noChangeArrowheads="1"/>
            </p:cNvSpPr>
            <p:nvPr/>
          </p:nvSpPr>
          <p:spPr bwMode="auto">
            <a:xfrm>
              <a:off x="768" y="1680"/>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7" name="Rectangle 9">
              <a:extLst>
                <a:ext uri="{FF2B5EF4-FFF2-40B4-BE49-F238E27FC236}">
                  <a16:creationId xmlns:a16="http://schemas.microsoft.com/office/drawing/2014/main" id="{2A73EFA5-A488-4589-A59B-4618E29334F8}"/>
                </a:ext>
              </a:extLst>
            </p:cNvPr>
            <p:cNvSpPr>
              <a:spLocks noChangeArrowheads="1"/>
            </p:cNvSpPr>
            <p:nvPr/>
          </p:nvSpPr>
          <p:spPr bwMode="auto">
            <a:xfrm>
              <a:off x="2304" y="1680"/>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8" name="Rectangle 10">
              <a:extLst>
                <a:ext uri="{FF2B5EF4-FFF2-40B4-BE49-F238E27FC236}">
                  <a16:creationId xmlns:a16="http://schemas.microsoft.com/office/drawing/2014/main" id="{13AA5ACD-8C6F-424B-8071-DBF08F83C2C8}"/>
                </a:ext>
              </a:extLst>
            </p:cNvPr>
            <p:cNvSpPr>
              <a:spLocks noChangeArrowheads="1"/>
            </p:cNvSpPr>
            <p:nvPr/>
          </p:nvSpPr>
          <p:spPr bwMode="auto">
            <a:xfrm>
              <a:off x="3840" y="1680"/>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9" name="Rectangle 11">
              <a:extLst>
                <a:ext uri="{FF2B5EF4-FFF2-40B4-BE49-F238E27FC236}">
                  <a16:creationId xmlns:a16="http://schemas.microsoft.com/office/drawing/2014/main" id="{85026A86-E1CC-4A1F-9D4E-C3E932867BFD}"/>
                </a:ext>
              </a:extLst>
            </p:cNvPr>
            <p:cNvSpPr>
              <a:spLocks noChangeArrowheads="1"/>
            </p:cNvSpPr>
            <p:nvPr/>
          </p:nvSpPr>
          <p:spPr bwMode="auto">
            <a:xfrm>
              <a:off x="768" y="3216"/>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30" name="Rectangle 12">
              <a:extLst>
                <a:ext uri="{FF2B5EF4-FFF2-40B4-BE49-F238E27FC236}">
                  <a16:creationId xmlns:a16="http://schemas.microsoft.com/office/drawing/2014/main" id="{919455A2-F4AB-4232-8385-8255A474B731}"/>
                </a:ext>
              </a:extLst>
            </p:cNvPr>
            <p:cNvSpPr>
              <a:spLocks noChangeArrowheads="1"/>
            </p:cNvSpPr>
            <p:nvPr/>
          </p:nvSpPr>
          <p:spPr bwMode="auto">
            <a:xfrm>
              <a:off x="2304" y="3216"/>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31" name="Rectangle 13">
              <a:extLst>
                <a:ext uri="{FF2B5EF4-FFF2-40B4-BE49-F238E27FC236}">
                  <a16:creationId xmlns:a16="http://schemas.microsoft.com/office/drawing/2014/main" id="{1FA7F6AD-B2D0-42A8-8A11-8710603DCA1F}"/>
                </a:ext>
              </a:extLst>
            </p:cNvPr>
            <p:cNvSpPr>
              <a:spLocks noChangeArrowheads="1"/>
            </p:cNvSpPr>
            <p:nvPr/>
          </p:nvSpPr>
          <p:spPr bwMode="auto">
            <a:xfrm>
              <a:off x="3840" y="3216"/>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grpSp>
      <p:sp>
        <p:nvSpPr>
          <p:cNvPr id="9230" name="WordArt 14">
            <a:extLst>
              <a:ext uri="{FF2B5EF4-FFF2-40B4-BE49-F238E27FC236}">
                <a16:creationId xmlns:a16="http://schemas.microsoft.com/office/drawing/2014/main" id="{C0B45887-86A5-4D23-B3B1-1CA0E778816E}"/>
              </a:ext>
            </a:extLst>
          </p:cNvPr>
          <p:cNvSpPr>
            <a:spLocks noChangeArrowheads="1" noChangeShapeType="1" noTextEdit="1"/>
          </p:cNvSpPr>
          <p:nvPr/>
        </p:nvSpPr>
        <p:spPr bwMode="auto">
          <a:xfrm>
            <a:off x="1835945" y="642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31" name="WordArt 15">
            <a:extLst>
              <a:ext uri="{FF2B5EF4-FFF2-40B4-BE49-F238E27FC236}">
                <a16:creationId xmlns:a16="http://schemas.microsoft.com/office/drawing/2014/main" id="{1DF99633-223E-4760-BD1E-1A8A0136D264}"/>
              </a:ext>
            </a:extLst>
          </p:cNvPr>
          <p:cNvSpPr>
            <a:spLocks noChangeArrowheads="1" noChangeShapeType="1" noTextEdit="1"/>
          </p:cNvSpPr>
          <p:nvPr/>
        </p:nvSpPr>
        <p:spPr bwMode="auto">
          <a:xfrm>
            <a:off x="1840706" y="166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32" name="AutoShape 16">
            <a:extLst>
              <a:ext uri="{FF2B5EF4-FFF2-40B4-BE49-F238E27FC236}">
                <a16:creationId xmlns:a16="http://schemas.microsoft.com/office/drawing/2014/main" id="{77E68516-28E7-4EF0-B62D-06C6D415F0B4}"/>
              </a:ext>
            </a:extLst>
          </p:cNvPr>
          <p:cNvSpPr>
            <a:spLocks noChangeArrowheads="1"/>
          </p:cNvSpPr>
          <p:nvPr/>
        </p:nvSpPr>
        <p:spPr bwMode="auto">
          <a:xfrm>
            <a:off x="1839686" y="6749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33" name="AutoShape 17">
            <a:extLst>
              <a:ext uri="{FF2B5EF4-FFF2-40B4-BE49-F238E27FC236}">
                <a16:creationId xmlns:a16="http://schemas.microsoft.com/office/drawing/2014/main" id="{4FFA6FDD-D5C3-4088-8160-77AD0A6E482A}"/>
              </a:ext>
            </a:extLst>
          </p:cNvPr>
          <p:cNvSpPr>
            <a:spLocks noChangeArrowheads="1"/>
          </p:cNvSpPr>
          <p:nvPr/>
        </p:nvSpPr>
        <p:spPr bwMode="auto">
          <a:xfrm rot="10800000">
            <a:off x="2503715" y="10886"/>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chemeClr val="bg1"/>
                </a:solidFill>
              </a:rPr>
              <a:t>0</a:t>
            </a:r>
          </a:p>
        </p:txBody>
      </p:sp>
      <p:sp>
        <p:nvSpPr>
          <p:cNvPr id="9234" name="WordArt 18">
            <a:hlinkClick r:id="rId3" action="ppaction://hlinksldjump"/>
            <a:extLst>
              <a:ext uri="{FF2B5EF4-FFF2-40B4-BE49-F238E27FC236}">
                <a16:creationId xmlns:a16="http://schemas.microsoft.com/office/drawing/2014/main" id="{B3FE0FBB-C5AB-44FC-B58A-022AE0E452D0}"/>
              </a:ext>
            </a:extLst>
          </p:cNvPr>
          <p:cNvSpPr>
            <a:spLocks noChangeArrowheads="1" noChangeShapeType="1" noTextEdit="1"/>
          </p:cNvSpPr>
          <p:nvPr/>
        </p:nvSpPr>
        <p:spPr bwMode="auto">
          <a:xfrm>
            <a:off x="2343150" y="347662"/>
            <a:ext cx="400050" cy="738188"/>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1</a:t>
            </a:r>
          </a:p>
        </p:txBody>
      </p:sp>
      <p:sp>
        <p:nvSpPr>
          <p:cNvPr id="9235" name="WordArt 19">
            <a:extLst>
              <a:ext uri="{FF2B5EF4-FFF2-40B4-BE49-F238E27FC236}">
                <a16:creationId xmlns:a16="http://schemas.microsoft.com/office/drawing/2014/main" id="{BE131737-CB66-4172-9B16-7C8DD975F028}"/>
              </a:ext>
            </a:extLst>
          </p:cNvPr>
          <p:cNvSpPr>
            <a:spLocks noChangeArrowheads="1" noChangeShapeType="1" noTextEdit="1"/>
          </p:cNvSpPr>
          <p:nvPr/>
        </p:nvSpPr>
        <p:spPr bwMode="auto">
          <a:xfrm>
            <a:off x="3721895" y="642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36" name="WordArt 20">
            <a:extLst>
              <a:ext uri="{FF2B5EF4-FFF2-40B4-BE49-F238E27FC236}">
                <a16:creationId xmlns:a16="http://schemas.microsoft.com/office/drawing/2014/main" id="{382D0540-0D21-4982-9C90-CA59296EBC26}"/>
              </a:ext>
            </a:extLst>
          </p:cNvPr>
          <p:cNvSpPr>
            <a:spLocks noChangeArrowheads="1" noChangeShapeType="1" noTextEdit="1"/>
          </p:cNvSpPr>
          <p:nvPr/>
        </p:nvSpPr>
        <p:spPr bwMode="auto">
          <a:xfrm>
            <a:off x="3726656" y="166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37" name="AutoShape 21">
            <a:extLst>
              <a:ext uri="{FF2B5EF4-FFF2-40B4-BE49-F238E27FC236}">
                <a16:creationId xmlns:a16="http://schemas.microsoft.com/office/drawing/2014/main" id="{0C4C2DEC-6B48-4452-9325-C8D9FC027BC4}"/>
              </a:ext>
            </a:extLst>
          </p:cNvPr>
          <p:cNvSpPr>
            <a:spLocks noChangeArrowheads="1"/>
          </p:cNvSpPr>
          <p:nvPr/>
        </p:nvSpPr>
        <p:spPr bwMode="auto">
          <a:xfrm>
            <a:off x="3725636" y="6858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38" name="AutoShape 22">
            <a:extLst>
              <a:ext uri="{FF2B5EF4-FFF2-40B4-BE49-F238E27FC236}">
                <a16:creationId xmlns:a16="http://schemas.microsoft.com/office/drawing/2014/main" id="{60A6DD81-46DB-430C-9BA7-FE5C40B243FE}"/>
              </a:ext>
            </a:extLst>
          </p:cNvPr>
          <p:cNvSpPr>
            <a:spLocks noChangeArrowheads="1"/>
          </p:cNvSpPr>
          <p:nvPr/>
        </p:nvSpPr>
        <p:spPr bwMode="auto">
          <a:xfrm rot="10800000">
            <a:off x="4389665" y="10886"/>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39" name="WordArt 23">
            <a:hlinkClick r:id="rId4" action="ppaction://hlinksldjump"/>
            <a:extLst>
              <a:ext uri="{FF2B5EF4-FFF2-40B4-BE49-F238E27FC236}">
                <a16:creationId xmlns:a16="http://schemas.microsoft.com/office/drawing/2014/main" id="{22DD8D8B-F0F7-45A7-8042-C3E57089CFEA}"/>
              </a:ext>
            </a:extLst>
          </p:cNvPr>
          <p:cNvSpPr>
            <a:spLocks noChangeArrowheads="1" noChangeShapeType="1" noTextEdit="1"/>
          </p:cNvSpPr>
          <p:nvPr/>
        </p:nvSpPr>
        <p:spPr bwMode="auto">
          <a:xfrm>
            <a:off x="4286250" y="4000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2</a:t>
            </a:r>
          </a:p>
        </p:txBody>
      </p:sp>
      <p:sp>
        <p:nvSpPr>
          <p:cNvPr id="9240" name="WordArt 24">
            <a:extLst>
              <a:ext uri="{FF2B5EF4-FFF2-40B4-BE49-F238E27FC236}">
                <a16:creationId xmlns:a16="http://schemas.microsoft.com/office/drawing/2014/main" id="{6A9F1328-C148-4E53-B535-9181935DA17C}"/>
              </a:ext>
            </a:extLst>
          </p:cNvPr>
          <p:cNvSpPr>
            <a:spLocks noChangeArrowheads="1" noChangeShapeType="1" noTextEdit="1"/>
          </p:cNvSpPr>
          <p:nvPr/>
        </p:nvSpPr>
        <p:spPr bwMode="auto">
          <a:xfrm>
            <a:off x="5607845" y="642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41" name="WordArt 25">
            <a:extLst>
              <a:ext uri="{FF2B5EF4-FFF2-40B4-BE49-F238E27FC236}">
                <a16:creationId xmlns:a16="http://schemas.microsoft.com/office/drawing/2014/main" id="{C9682763-0483-451A-880B-6F7F0BFB9C89}"/>
              </a:ext>
            </a:extLst>
          </p:cNvPr>
          <p:cNvSpPr>
            <a:spLocks noChangeArrowheads="1" noChangeShapeType="1" noTextEdit="1"/>
          </p:cNvSpPr>
          <p:nvPr/>
        </p:nvSpPr>
        <p:spPr bwMode="auto">
          <a:xfrm>
            <a:off x="5612606" y="166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42" name="AutoShape 26">
            <a:extLst>
              <a:ext uri="{FF2B5EF4-FFF2-40B4-BE49-F238E27FC236}">
                <a16:creationId xmlns:a16="http://schemas.microsoft.com/office/drawing/2014/main" id="{1B4904E6-525E-45B0-A05A-D76BDE289A16}"/>
              </a:ext>
            </a:extLst>
          </p:cNvPr>
          <p:cNvSpPr>
            <a:spLocks noChangeArrowheads="1"/>
          </p:cNvSpPr>
          <p:nvPr/>
        </p:nvSpPr>
        <p:spPr bwMode="auto">
          <a:xfrm>
            <a:off x="5611586" y="6749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43" name="AutoShape 27">
            <a:extLst>
              <a:ext uri="{FF2B5EF4-FFF2-40B4-BE49-F238E27FC236}">
                <a16:creationId xmlns:a16="http://schemas.microsoft.com/office/drawing/2014/main" id="{D77CAABA-862A-4A84-9872-ECA6CC9BA6E8}"/>
              </a:ext>
            </a:extLst>
          </p:cNvPr>
          <p:cNvSpPr>
            <a:spLocks noChangeArrowheads="1"/>
          </p:cNvSpPr>
          <p:nvPr/>
        </p:nvSpPr>
        <p:spPr bwMode="auto">
          <a:xfrm rot="10800000">
            <a:off x="6286500" y="10886"/>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44" name="WordArt 28">
            <a:hlinkClick r:id="rId5" action="ppaction://hlinksldjump"/>
            <a:extLst>
              <a:ext uri="{FF2B5EF4-FFF2-40B4-BE49-F238E27FC236}">
                <a16:creationId xmlns:a16="http://schemas.microsoft.com/office/drawing/2014/main" id="{F861B3B5-985D-4E6A-BC77-C76B2C62C919}"/>
              </a:ext>
            </a:extLst>
          </p:cNvPr>
          <p:cNvSpPr>
            <a:spLocks noChangeArrowheads="1" noChangeShapeType="1" noTextEdit="1"/>
          </p:cNvSpPr>
          <p:nvPr/>
        </p:nvSpPr>
        <p:spPr bwMode="auto">
          <a:xfrm>
            <a:off x="6172200" y="4000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3</a:t>
            </a:r>
          </a:p>
        </p:txBody>
      </p:sp>
      <p:sp>
        <p:nvSpPr>
          <p:cNvPr id="9245" name="WordArt 29">
            <a:extLst>
              <a:ext uri="{FF2B5EF4-FFF2-40B4-BE49-F238E27FC236}">
                <a16:creationId xmlns:a16="http://schemas.microsoft.com/office/drawing/2014/main" id="{926C5CA1-92D1-4271-829A-F78F4D136117}"/>
              </a:ext>
            </a:extLst>
          </p:cNvPr>
          <p:cNvSpPr>
            <a:spLocks noChangeArrowheads="1" noChangeShapeType="1" noTextEdit="1"/>
          </p:cNvSpPr>
          <p:nvPr/>
        </p:nvSpPr>
        <p:spPr bwMode="auto">
          <a:xfrm>
            <a:off x="1835945" y="183594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46" name="WordArt 30">
            <a:extLst>
              <a:ext uri="{FF2B5EF4-FFF2-40B4-BE49-F238E27FC236}">
                <a16:creationId xmlns:a16="http://schemas.microsoft.com/office/drawing/2014/main" id="{6F8B6EA1-9EC6-4BFD-AE85-512370EC0E2A}"/>
              </a:ext>
            </a:extLst>
          </p:cNvPr>
          <p:cNvSpPr>
            <a:spLocks noChangeArrowheads="1" noChangeShapeType="1" noTextEdit="1"/>
          </p:cNvSpPr>
          <p:nvPr/>
        </p:nvSpPr>
        <p:spPr bwMode="auto">
          <a:xfrm>
            <a:off x="1840706" y="178831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47" name="AutoShape 31">
            <a:extLst>
              <a:ext uri="{FF2B5EF4-FFF2-40B4-BE49-F238E27FC236}">
                <a16:creationId xmlns:a16="http://schemas.microsoft.com/office/drawing/2014/main" id="{FFD8206A-6027-42F2-989D-2BCD6DABED4D}"/>
              </a:ext>
            </a:extLst>
          </p:cNvPr>
          <p:cNvSpPr>
            <a:spLocks noChangeArrowheads="1"/>
          </p:cNvSpPr>
          <p:nvPr/>
        </p:nvSpPr>
        <p:spPr bwMode="auto">
          <a:xfrm>
            <a:off x="1839686" y="24574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chemeClr val="bg1"/>
                </a:solidFill>
              </a:rPr>
              <a:t>X</a:t>
            </a:r>
          </a:p>
        </p:txBody>
      </p:sp>
      <p:sp>
        <p:nvSpPr>
          <p:cNvPr id="9248" name="AutoShape 32">
            <a:extLst>
              <a:ext uri="{FF2B5EF4-FFF2-40B4-BE49-F238E27FC236}">
                <a16:creationId xmlns:a16="http://schemas.microsoft.com/office/drawing/2014/main" id="{3B8F0257-E0E2-495B-9A99-3CFCB75604B9}"/>
              </a:ext>
            </a:extLst>
          </p:cNvPr>
          <p:cNvSpPr>
            <a:spLocks noChangeArrowheads="1"/>
          </p:cNvSpPr>
          <p:nvPr/>
        </p:nvSpPr>
        <p:spPr bwMode="auto">
          <a:xfrm rot="10800000">
            <a:off x="2503715" y="17716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49" name="WordArt 33">
            <a:hlinkClick r:id="rId6" action="ppaction://hlinksldjump"/>
            <a:extLst>
              <a:ext uri="{FF2B5EF4-FFF2-40B4-BE49-F238E27FC236}">
                <a16:creationId xmlns:a16="http://schemas.microsoft.com/office/drawing/2014/main" id="{F55488AE-65C6-40F3-9E47-B53978A58A6D}"/>
              </a:ext>
            </a:extLst>
          </p:cNvPr>
          <p:cNvSpPr>
            <a:spLocks noChangeArrowheads="1" noChangeShapeType="1" noTextEdit="1"/>
          </p:cNvSpPr>
          <p:nvPr/>
        </p:nvSpPr>
        <p:spPr bwMode="auto">
          <a:xfrm>
            <a:off x="2400300" y="217170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4</a:t>
            </a:r>
          </a:p>
        </p:txBody>
      </p:sp>
      <p:sp>
        <p:nvSpPr>
          <p:cNvPr id="9250" name="WordArt 34">
            <a:extLst>
              <a:ext uri="{FF2B5EF4-FFF2-40B4-BE49-F238E27FC236}">
                <a16:creationId xmlns:a16="http://schemas.microsoft.com/office/drawing/2014/main" id="{1BD9B9FD-36E6-4CF1-A036-911103F3C1ED}"/>
              </a:ext>
            </a:extLst>
          </p:cNvPr>
          <p:cNvSpPr>
            <a:spLocks noChangeArrowheads="1" noChangeShapeType="1" noTextEdit="1"/>
          </p:cNvSpPr>
          <p:nvPr/>
        </p:nvSpPr>
        <p:spPr bwMode="auto">
          <a:xfrm>
            <a:off x="3721895" y="183594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51" name="WordArt 35">
            <a:extLst>
              <a:ext uri="{FF2B5EF4-FFF2-40B4-BE49-F238E27FC236}">
                <a16:creationId xmlns:a16="http://schemas.microsoft.com/office/drawing/2014/main" id="{C9E9A48F-1C97-47DC-9ECD-4621FEBF1594}"/>
              </a:ext>
            </a:extLst>
          </p:cNvPr>
          <p:cNvSpPr>
            <a:spLocks noChangeArrowheads="1" noChangeShapeType="1" noTextEdit="1"/>
          </p:cNvSpPr>
          <p:nvPr/>
        </p:nvSpPr>
        <p:spPr bwMode="auto">
          <a:xfrm>
            <a:off x="3726656" y="178831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52" name="AutoShape 36">
            <a:extLst>
              <a:ext uri="{FF2B5EF4-FFF2-40B4-BE49-F238E27FC236}">
                <a16:creationId xmlns:a16="http://schemas.microsoft.com/office/drawing/2014/main" id="{AF836324-EFE5-4639-83F1-BF4CD0838AED}"/>
              </a:ext>
            </a:extLst>
          </p:cNvPr>
          <p:cNvSpPr>
            <a:spLocks noChangeArrowheads="1"/>
          </p:cNvSpPr>
          <p:nvPr/>
        </p:nvSpPr>
        <p:spPr bwMode="auto">
          <a:xfrm>
            <a:off x="3725636" y="24574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53" name="AutoShape 37">
            <a:extLst>
              <a:ext uri="{FF2B5EF4-FFF2-40B4-BE49-F238E27FC236}">
                <a16:creationId xmlns:a16="http://schemas.microsoft.com/office/drawing/2014/main" id="{20CFA1C4-6C4F-4619-A0A3-F2EE9387F7B7}"/>
              </a:ext>
            </a:extLst>
          </p:cNvPr>
          <p:cNvSpPr>
            <a:spLocks noChangeArrowheads="1"/>
          </p:cNvSpPr>
          <p:nvPr/>
        </p:nvSpPr>
        <p:spPr bwMode="auto">
          <a:xfrm rot="10800000">
            <a:off x="4389665" y="17716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54" name="WordArt 38">
            <a:hlinkClick r:id="rId7" action="ppaction://hlinksldjump"/>
            <a:extLst>
              <a:ext uri="{FF2B5EF4-FFF2-40B4-BE49-F238E27FC236}">
                <a16:creationId xmlns:a16="http://schemas.microsoft.com/office/drawing/2014/main" id="{3D421618-45C8-437C-8A11-A705006BCBDC}"/>
              </a:ext>
            </a:extLst>
          </p:cNvPr>
          <p:cNvSpPr>
            <a:spLocks noChangeArrowheads="1" noChangeShapeType="1" noTextEdit="1"/>
          </p:cNvSpPr>
          <p:nvPr/>
        </p:nvSpPr>
        <p:spPr bwMode="auto">
          <a:xfrm>
            <a:off x="4286250" y="217170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5</a:t>
            </a:r>
          </a:p>
        </p:txBody>
      </p:sp>
      <p:sp>
        <p:nvSpPr>
          <p:cNvPr id="9255" name="WordArt 39">
            <a:extLst>
              <a:ext uri="{FF2B5EF4-FFF2-40B4-BE49-F238E27FC236}">
                <a16:creationId xmlns:a16="http://schemas.microsoft.com/office/drawing/2014/main" id="{B1B73844-1A79-4D01-84D6-4DD4444BAF0F}"/>
              </a:ext>
            </a:extLst>
          </p:cNvPr>
          <p:cNvSpPr>
            <a:spLocks noChangeArrowheads="1" noChangeShapeType="1" noTextEdit="1"/>
          </p:cNvSpPr>
          <p:nvPr/>
        </p:nvSpPr>
        <p:spPr bwMode="auto">
          <a:xfrm>
            <a:off x="5607845" y="183594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56" name="WordArt 40">
            <a:extLst>
              <a:ext uri="{FF2B5EF4-FFF2-40B4-BE49-F238E27FC236}">
                <a16:creationId xmlns:a16="http://schemas.microsoft.com/office/drawing/2014/main" id="{DCECE9C7-3658-4AE7-8C2D-4DB5E0FA401D}"/>
              </a:ext>
            </a:extLst>
          </p:cNvPr>
          <p:cNvSpPr>
            <a:spLocks noChangeArrowheads="1" noChangeShapeType="1" noTextEdit="1"/>
          </p:cNvSpPr>
          <p:nvPr/>
        </p:nvSpPr>
        <p:spPr bwMode="auto">
          <a:xfrm>
            <a:off x="5612606" y="178831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57" name="AutoShape 41">
            <a:extLst>
              <a:ext uri="{FF2B5EF4-FFF2-40B4-BE49-F238E27FC236}">
                <a16:creationId xmlns:a16="http://schemas.microsoft.com/office/drawing/2014/main" id="{C8AB70E9-BC21-461A-B1F7-9D9EB460FC1E}"/>
              </a:ext>
            </a:extLst>
          </p:cNvPr>
          <p:cNvSpPr>
            <a:spLocks noChangeArrowheads="1"/>
          </p:cNvSpPr>
          <p:nvPr/>
        </p:nvSpPr>
        <p:spPr bwMode="auto">
          <a:xfrm>
            <a:off x="5622471" y="24574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58" name="AutoShape 42">
            <a:extLst>
              <a:ext uri="{FF2B5EF4-FFF2-40B4-BE49-F238E27FC236}">
                <a16:creationId xmlns:a16="http://schemas.microsoft.com/office/drawing/2014/main" id="{A461DE55-2C80-4345-B03C-0F9E623532EF}"/>
              </a:ext>
            </a:extLst>
          </p:cNvPr>
          <p:cNvSpPr>
            <a:spLocks noChangeArrowheads="1"/>
          </p:cNvSpPr>
          <p:nvPr/>
        </p:nvSpPr>
        <p:spPr bwMode="auto">
          <a:xfrm rot="10800000">
            <a:off x="6286500" y="17716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59" name="WordArt 43">
            <a:hlinkClick r:id="rId8" action="ppaction://hlinksldjump"/>
            <a:extLst>
              <a:ext uri="{FF2B5EF4-FFF2-40B4-BE49-F238E27FC236}">
                <a16:creationId xmlns:a16="http://schemas.microsoft.com/office/drawing/2014/main" id="{676312E7-754A-437E-8131-72C38AEF05AC}"/>
              </a:ext>
            </a:extLst>
          </p:cNvPr>
          <p:cNvSpPr>
            <a:spLocks noChangeArrowheads="1" noChangeShapeType="1" noTextEdit="1"/>
          </p:cNvSpPr>
          <p:nvPr/>
        </p:nvSpPr>
        <p:spPr bwMode="auto">
          <a:xfrm>
            <a:off x="6172200" y="217170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6</a:t>
            </a:r>
          </a:p>
        </p:txBody>
      </p:sp>
      <p:sp>
        <p:nvSpPr>
          <p:cNvPr id="9260" name="WordArt 44">
            <a:extLst>
              <a:ext uri="{FF2B5EF4-FFF2-40B4-BE49-F238E27FC236}">
                <a16:creationId xmlns:a16="http://schemas.microsoft.com/office/drawing/2014/main" id="{D1DE1834-2D22-4B07-AACD-E406E896DFC2}"/>
              </a:ext>
            </a:extLst>
          </p:cNvPr>
          <p:cNvSpPr>
            <a:spLocks noChangeArrowheads="1" noChangeShapeType="1" noTextEdit="1"/>
          </p:cNvSpPr>
          <p:nvPr/>
        </p:nvSpPr>
        <p:spPr bwMode="auto">
          <a:xfrm>
            <a:off x="1835945" y="36075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61" name="WordArt 45">
            <a:extLst>
              <a:ext uri="{FF2B5EF4-FFF2-40B4-BE49-F238E27FC236}">
                <a16:creationId xmlns:a16="http://schemas.microsoft.com/office/drawing/2014/main" id="{EA617E7C-42F0-44E1-B389-4503708E7BD7}"/>
              </a:ext>
            </a:extLst>
          </p:cNvPr>
          <p:cNvSpPr>
            <a:spLocks noChangeArrowheads="1" noChangeShapeType="1" noTextEdit="1"/>
          </p:cNvSpPr>
          <p:nvPr/>
        </p:nvSpPr>
        <p:spPr bwMode="auto">
          <a:xfrm>
            <a:off x="1840706" y="35599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62" name="AutoShape 46">
            <a:extLst>
              <a:ext uri="{FF2B5EF4-FFF2-40B4-BE49-F238E27FC236}">
                <a16:creationId xmlns:a16="http://schemas.microsoft.com/office/drawing/2014/main" id="{64499074-2E26-4486-9E4A-3E28BAAF069C}"/>
              </a:ext>
            </a:extLst>
          </p:cNvPr>
          <p:cNvSpPr>
            <a:spLocks noChangeArrowheads="1"/>
          </p:cNvSpPr>
          <p:nvPr/>
        </p:nvSpPr>
        <p:spPr bwMode="auto">
          <a:xfrm>
            <a:off x="1839686" y="42291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63" name="AutoShape 47">
            <a:extLst>
              <a:ext uri="{FF2B5EF4-FFF2-40B4-BE49-F238E27FC236}">
                <a16:creationId xmlns:a16="http://schemas.microsoft.com/office/drawing/2014/main" id="{344DFA61-C945-49C3-AE3E-83059B7D6D0F}"/>
              </a:ext>
            </a:extLst>
          </p:cNvPr>
          <p:cNvSpPr>
            <a:spLocks noChangeArrowheads="1"/>
          </p:cNvSpPr>
          <p:nvPr/>
        </p:nvSpPr>
        <p:spPr bwMode="auto">
          <a:xfrm rot="10800000">
            <a:off x="2503715" y="35324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64" name="WordArt 48">
            <a:hlinkClick r:id="rId9" action="ppaction://hlinksldjump"/>
            <a:extLst>
              <a:ext uri="{FF2B5EF4-FFF2-40B4-BE49-F238E27FC236}">
                <a16:creationId xmlns:a16="http://schemas.microsoft.com/office/drawing/2014/main" id="{DE4BD1D8-F373-4568-B6F3-30B4387F0754}"/>
              </a:ext>
            </a:extLst>
          </p:cNvPr>
          <p:cNvSpPr>
            <a:spLocks noChangeArrowheads="1" noChangeShapeType="1" noTextEdit="1"/>
          </p:cNvSpPr>
          <p:nvPr/>
        </p:nvSpPr>
        <p:spPr bwMode="auto">
          <a:xfrm>
            <a:off x="2400300" y="39433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7</a:t>
            </a:r>
          </a:p>
        </p:txBody>
      </p:sp>
      <p:sp>
        <p:nvSpPr>
          <p:cNvPr id="9265" name="WordArt 49">
            <a:extLst>
              <a:ext uri="{FF2B5EF4-FFF2-40B4-BE49-F238E27FC236}">
                <a16:creationId xmlns:a16="http://schemas.microsoft.com/office/drawing/2014/main" id="{A4F3C2C9-6ECE-4FAA-8240-52AF4B8C5563}"/>
              </a:ext>
            </a:extLst>
          </p:cNvPr>
          <p:cNvSpPr>
            <a:spLocks noChangeArrowheads="1" noChangeShapeType="1" noTextEdit="1"/>
          </p:cNvSpPr>
          <p:nvPr/>
        </p:nvSpPr>
        <p:spPr bwMode="auto">
          <a:xfrm>
            <a:off x="3721895" y="36075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66" name="WordArt 50">
            <a:extLst>
              <a:ext uri="{FF2B5EF4-FFF2-40B4-BE49-F238E27FC236}">
                <a16:creationId xmlns:a16="http://schemas.microsoft.com/office/drawing/2014/main" id="{1C134D72-43FA-44E9-BD2C-223A3669628C}"/>
              </a:ext>
            </a:extLst>
          </p:cNvPr>
          <p:cNvSpPr>
            <a:spLocks noChangeArrowheads="1" noChangeShapeType="1" noTextEdit="1"/>
          </p:cNvSpPr>
          <p:nvPr/>
        </p:nvSpPr>
        <p:spPr bwMode="auto">
          <a:xfrm>
            <a:off x="3726656" y="35599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67" name="AutoShape 51">
            <a:extLst>
              <a:ext uri="{FF2B5EF4-FFF2-40B4-BE49-F238E27FC236}">
                <a16:creationId xmlns:a16="http://schemas.microsoft.com/office/drawing/2014/main" id="{1E01BCDE-EC34-4222-8ADC-A373ED0F1689}"/>
              </a:ext>
            </a:extLst>
          </p:cNvPr>
          <p:cNvSpPr>
            <a:spLocks noChangeArrowheads="1"/>
          </p:cNvSpPr>
          <p:nvPr/>
        </p:nvSpPr>
        <p:spPr bwMode="auto">
          <a:xfrm>
            <a:off x="3725636" y="42291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68" name="AutoShape 52">
            <a:extLst>
              <a:ext uri="{FF2B5EF4-FFF2-40B4-BE49-F238E27FC236}">
                <a16:creationId xmlns:a16="http://schemas.microsoft.com/office/drawing/2014/main" id="{4CDF1C4A-85AD-4027-9364-D10BB6CD11EF}"/>
              </a:ext>
            </a:extLst>
          </p:cNvPr>
          <p:cNvSpPr>
            <a:spLocks noChangeArrowheads="1"/>
          </p:cNvSpPr>
          <p:nvPr/>
        </p:nvSpPr>
        <p:spPr bwMode="auto">
          <a:xfrm rot="10800000">
            <a:off x="4400550" y="35324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69" name="WordArt 53">
            <a:hlinkClick r:id="rId10" action="ppaction://hlinksldjump"/>
            <a:extLst>
              <a:ext uri="{FF2B5EF4-FFF2-40B4-BE49-F238E27FC236}">
                <a16:creationId xmlns:a16="http://schemas.microsoft.com/office/drawing/2014/main" id="{A133A0A2-761B-427E-A74F-86814C712408}"/>
              </a:ext>
            </a:extLst>
          </p:cNvPr>
          <p:cNvSpPr>
            <a:spLocks noChangeArrowheads="1" noChangeShapeType="1" noTextEdit="1"/>
          </p:cNvSpPr>
          <p:nvPr/>
        </p:nvSpPr>
        <p:spPr bwMode="auto">
          <a:xfrm>
            <a:off x="4286250" y="39433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8</a:t>
            </a:r>
          </a:p>
        </p:txBody>
      </p:sp>
      <p:sp>
        <p:nvSpPr>
          <p:cNvPr id="9270" name="WordArt 54">
            <a:extLst>
              <a:ext uri="{FF2B5EF4-FFF2-40B4-BE49-F238E27FC236}">
                <a16:creationId xmlns:a16="http://schemas.microsoft.com/office/drawing/2014/main" id="{0D7A4ECA-DA04-47B3-96D4-E44BA0031839}"/>
              </a:ext>
            </a:extLst>
          </p:cNvPr>
          <p:cNvSpPr>
            <a:spLocks noChangeArrowheads="1" noChangeShapeType="1" noTextEdit="1"/>
          </p:cNvSpPr>
          <p:nvPr/>
        </p:nvSpPr>
        <p:spPr bwMode="auto">
          <a:xfrm>
            <a:off x="5607845" y="36075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71" name="WordArt 55">
            <a:extLst>
              <a:ext uri="{FF2B5EF4-FFF2-40B4-BE49-F238E27FC236}">
                <a16:creationId xmlns:a16="http://schemas.microsoft.com/office/drawing/2014/main" id="{6EAA58CE-7485-428A-8F55-E7E9524A9E75}"/>
              </a:ext>
            </a:extLst>
          </p:cNvPr>
          <p:cNvSpPr>
            <a:spLocks noChangeArrowheads="1" noChangeShapeType="1" noTextEdit="1"/>
          </p:cNvSpPr>
          <p:nvPr/>
        </p:nvSpPr>
        <p:spPr bwMode="auto">
          <a:xfrm>
            <a:off x="5612606" y="35599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72" name="AutoShape 56">
            <a:extLst>
              <a:ext uri="{FF2B5EF4-FFF2-40B4-BE49-F238E27FC236}">
                <a16:creationId xmlns:a16="http://schemas.microsoft.com/office/drawing/2014/main" id="{6F7B0777-2721-4CED-86BC-69EFE7DB826B}"/>
              </a:ext>
            </a:extLst>
          </p:cNvPr>
          <p:cNvSpPr>
            <a:spLocks noChangeArrowheads="1"/>
          </p:cNvSpPr>
          <p:nvPr/>
        </p:nvSpPr>
        <p:spPr bwMode="auto">
          <a:xfrm>
            <a:off x="5622471" y="42291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73" name="AutoShape 57">
            <a:extLst>
              <a:ext uri="{FF2B5EF4-FFF2-40B4-BE49-F238E27FC236}">
                <a16:creationId xmlns:a16="http://schemas.microsoft.com/office/drawing/2014/main" id="{1A31FB17-101B-4AA1-9562-1D7FD941C9C7}"/>
              </a:ext>
            </a:extLst>
          </p:cNvPr>
          <p:cNvSpPr>
            <a:spLocks noChangeArrowheads="1"/>
          </p:cNvSpPr>
          <p:nvPr/>
        </p:nvSpPr>
        <p:spPr bwMode="auto">
          <a:xfrm rot="10800000">
            <a:off x="6286500" y="35324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74" name="WordArt 58">
            <a:hlinkClick r:id="rId11" action="ppaction://hlinksldjump"/>
            <a:extLst>
              <a:ext uri="{FF2B5EF4-FFF2-40B4-BE49-F238E27FC236}">
                <a16:creationId xmlns:a16="http://schemas.microsoft.com/office/drawing/2014/main" id="{C11E8472-06EB-44A6-ACEC-418F57807725}"/>
              </a:ext>
            </a:extLst>
          </p:cNvPr>
          <p:cNvSpPr>
            <a:spLocks noChangeArrowheads="1" noChangeShapeType="1" noTextEdit="1"/>
          </p:cNvSpPr>
          <p:nvPr/>
        </p:nvSpPr>
        <p:spPr bwMode="auto">
          <a:xfrm>
            <a:off x="6172200" y="39433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9</a:t>
            </a:r>
          </a:p>
        </p:txBody>
      </p:sp>
      <p:sp>
        <p:nvSpPr>
          <p:cNvPr id="3" name="Action Button: Go Forward or Next 2">
            <a:hlinkClick r:id="" action="ppaction://hlinkshowjump?jump=lastslide" highlightClick="1"/>
            <a:extLst>
              <a:ext uri="{FF2B5EF4-FFF2-40B4-BE49-F238E27FC236}">
                <a16:creationId xmlns:a16="http://schemas.microsoft.com/office/drawing/2014/main" id="{AE590D27-6D80-4980-89F6-020F5EFABBD1}"/>
              </a:ext>
            </a:extLst>
          </p:cNvPr>
          <p:cNvSpPr/>
          <p:nvPr/>
        </p:nvSpPr>
        <p:spPr>
          <a:xfrm>
            <a:off x="8458200" y="4332511"/>
            <a:ext cx="609600" cy="61061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23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9231"/>
                                        </p:tgtEl>
                                        <p:attrNameLst>
                                          <p:attrName>style.visibility</p:attrName>
                                        </p:attrNameLst>
                                      </p:cBhvr>
                                      <p:to>
                                        <p:strVal val="visible"/>
                                      </p:to>
                                    </p:set>
                                    <p:anim calcmode="lin" valueType="num">
                                      <p:cBhvr>
                                        <p:cTn id="7" dur="500" fill="hold"/>
                                        <p:tgtEl>
                                          <p:spTgt spid="9231"/>
                                        </p:tgtEl>
                                        <p:attrNameLst>
                                          <p:attrName>ppt_w</p:attrName>
                                        </p:attrNameLst>
                                      </p:cBhvr>
                                      <p:tavLst>
                                        <p:tav tm="0">
                                          <p:val>
                                            <p:strVal val="2/3*#ppt_w"/>
                                          </p:val>
                                        </p:tav>
                                        <p:tav tm="100000">
                                          <p:val>
                                            <p:strVal val="#ppt_w"/>
                                          </p:val>
                                        </p:tav>
                                      </p:tavLst>
                                    </p:anim>
                                    <p:anim calcmode="lin" valueType="num">
                                      <p:cBhvr>
                                        <p:cTn id="8" dur="500" fill="hold"/>
                                        <p:tgtEl>
                                          <p:spTgt spid="9231"/>
                                        </p:tgtEl>
                                        <p:attrNameLst>
                                          <p:attrName>ppt_h</p:attrName>
                                        </p:attrNameLst>
                                      </p:cBhvr>
                                      <p:tavLst>
                                        <p:tav tm="0">
                                          <p:val>
                                            <p:strVal val="2/3*#ppt_h"/>
                                          </p:val>
                                        </p:tav>
                                        <p:tav tm="100000">
                                          <p:val>
                                            <p:strVal val="#ppt_h"/>
                                          </p:val>
                                        </p:tav>
                                      </p:tavLst>
                                    </p:anim>
                                  </p:childTnLst>
                                </p:cTn>
                              </p:par>
                              <p:par>
                                <p:cTn id="9" presetID="10" presetClass="exit" presetSubtype="0" fill="hold" grpId="1" nodeType="withEffect">
                                  <p:stCondLst>
                                    <p:cond delay="0"/>
                                  </p:stCondLst>
                                  <p:childTnLst>
                                    <p:animEffect transition="out" filter="fade">
                                      <p:cBhvr>
                                        <p:cTn id="10" dur="500"/>
                                        <p:tgtEl>
                                          <p:spTgt spid="9232"/>
                                        </p:tgtEl>
                                      </p:cBhvr>
                                    </p:animEffect>
                                    <p:set>
                                      <p:cBhvr>
                                        <p:cTn id="11" dur="1" fill="hold">
                                          <p:stCondLst>
                                            <p:cond delay="499"/>
                                          </p:stCondLst>
                                        </p:cTn>
                                        <p:tgtEl>
                                          <p:spTgt spid="9232"/>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500"/>
                                        <p:tgtEl>
                                          <p:spTgt spid="9233"/>
                                        </p:tgtEl>
                                      </p:cBhvr>
                                    </p:animEffect>
                                    <p:set>
                                      <p:cBhvr>
                                        <p:cTn id="14" dur="1" fill="hold">
                                          <p:stCondLst>
                                            <p:cond delay="499"/>
                                          </p:stCondLst>
                                        </p:cTn>
                                        <p:tgtEl>
                                          <p:spTgt spid="9233"/>
                                        </p:tgtEl>
                                        <p:attrNameLst>
                                          <p:attrName>style.visibility</p:attrName>
                                        </p:attrNameLst>
                                      </p:cBhvr>
                                      <p:to>
                                        <p:strVal val="hidden"/>
                                      </p:to>
                                    </p:set>
                                  </p:childTnLst>
                                </p:cTn>
                              </p:par>
                              <p:par>
                                <p:cTn id="15" presetID="23" presetClass="exit" presetSubtype="32" fill="hold" nodeType="withEffect">
                                  <p:stCondLst>
                                    <p:cond delay="0"/>
                                  </p:stCondLst>
                                  <p:childTnLst>
                                    <p:anim calcmode="lin" valueType="num">
                                      <p:cBhvr>
                                        <p:cTn id="16" dur="500"/>
                                        <p:tgtEl>
                                          <p:spTgt spid="9234"/>
                                        </p:tgtEl>
                                        <p:attrNameLst>
                                          <p:attrName>ppt_w</p:attrName>
                                        </p:attrNameLst>
                                      </p:cBhvr>
                                      <p:tavLst>
                                        <p:tav tm="0">
                                          <p:val>
                                            <p:strVal val="ppt_w"/>
                                          </p:val>
                                        </p:tav>
                                        <p:tav tm="100000">
                                          <p:val>
                                            <p:fltVal val="0"/>
                                          </p:val>
                                        </p:tav>
                                      </p:tavLst>
                                    </p:anim>
                                    <p:anim calcmode="lin" valueType="num">
                                      <p:cBhvr>
                                        <p:cTn id="17" dur="500"/>
                                        <p:tgtEl>
                                          <p:spTgt spid="9234"/>
                                        </p:tgtEl>
                                        <p:attrNameLst>
                                          <p:attrName>ppt_h</p:attrName>
                                        </p:attrNameLst>
                                      </p:cBhvr>
                                      <p:tavLst>
                                        <p:tav tm="0">
                                          <p:val>
                                            <p:strVal val="ppt_h"/>
                                          </p:val>
                                        </p:tav>
                                        <p:tav tm="100000">
                                          <p:val>
                                            <p:fltVal val="0"/>
                                          </p:val>
                                        </p:tav>
                                      </p:tavLst>
                                    </p:anim>
                                    <p:set>
                                      <p:cBhvr>
                                        <p:cTn id="18" dur="1" fill="hold">
                                          <p:stCondLst>
                                            <p:cond delay="4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3"/>
                  </p:tgtEl>
                </p:cond>
              </p:nextCondLst>
            </p:seq>
            <p:seq concurrent="1" nextAc="seek">
              <p:cTn id="19" restart="whenNotActive" fill="hold" evtFilter="cancelBubble" nodeType="interactiveSeq">
                <p:stCondLst>
                  <p:cond evt="onClick" delay="0">
                    <p:tgtEl>
                      <p:spTgt spid="9232"/>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3" presetClass="entr" presetSubtype="272" fill="hold" nodeType="withEffect">
                                  <p:stCondLst>
                                    <p:cond delay="0"/>
                                  </p:stCondLst>
                                  <p:childTnLst>
                                    <p:set>
                                      <p:cBhvr>
                                        <p:cTn id="23" dur="1" fill="hold">
                                          <p:stCondLst>
                                            <p:cond delay="0"/>
                                          </p:stCondLst>
                                        </p:cTn>
                                        <p:tgtEl>
                                          <p:spTgt spid="9230"/>
                                        </p:tgtEl>
                                        <p:attrNameLst>
                                          <p:attrName>style.visibility</p:attrName>
                                        </p:attrNameLst>
                                      </p:cBhvr>
                                      <p:to>
                                        <p:strVal val="visible"/>
                                      </p:to>
                                    </p:set>
                                    <p:anim calcmode="lin" valueType="num">
                                      <p:cBhvr>
                                        <p:cTn id="24" dur="500" fill="hold"/>
                                        <p:tgtEl>
                                          <p:spTgt spid="9230"/>
                                        </p:tgtEl>
                                        <p:attrNameLst>
                                          <p:attrName>ppt_w</p:attrName>
                                        </p:attrNameLst>
                                      </p:cBhvr>
                                      <p:tavLst>
                                        <p:tav tm="0">
                                          <p:val>
                                            <p:strVal val="2/3*#ppt_w"/>
                                          </p:val>
                                        </p:tav>
                                        <p:tav tm="100000">
                                          <p:val>
                                            <p:strVal val="#ppt_w"/>
                                          </p:val>
                                        </p:tav>
                                      </p:tavLst>
                                    </p:anim>
                                    <p:anim calcmode="lin" valueType="num">
                                      <p:cBhvr>
                                        <p:cTn id="25" dur="500" fill="hold"/>
                                        <p:tgtEl>
                                          <p:spTgt spid="9230"/>
                                        </p:tgtEl>
                                        <p:attrNameLst>
                                          <p:attrName>ppt_h</p:attrName>
                                        </p:attrNameLst>
                                      </p:cBhvr>
                                      <p:tavLst>
                                        <p:tav tm="0">
                                          <p:val>
                                            <p:strVal val="2/3*#ppt_h"/>
                                          </p:val>
                                        </p:tav>
                                        <p:tav tm="100000">
                                          <p:val>
                                            <p:strVal val="#ppt_h"/>
                                          </p:val>
                                        </p:tav>
                                      </p:tavLst>
                                    </p:anim>
                                  </p:childTnLst>
                                </p:cTn>
                              </p:par>
                              <p:par>
                                <p:cTn id="26" presetID="10" presetClass="exit" presetSubtype="0" fill="hold" grpId="0" nodeType="withEffect">
                                  <p:stCondLst>
                                    <p:cond delay="0"/>
                                  </p:stCondLst>
                                  <p:childTnLst>
                                    <p:animEffect transition="out" filter="fade">
                                      <p:cBhvr>
                                        <p:cTn id="27" dur="500"/>
                                        <p:tgtEl>
                                          <p:spTgt spid="9232"/>
                                        </p:tgtEl>
                                      </p:cBhvr>
                                    </p:animEffect>
                                    <p:set>
                                      <p:cBhvr>
                                        <p:cTn id="28" dur="1" fill="hold">
                                          <p:stCondLst>
                                            <p:cond delay="499"/>
                                          </p:stCondLst>
                                        </p:cTn>
                                        <p:tgtEl>
                                          <p:spTgt spid="923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9233"/>
                                        </p:tgtEl>
                                      </p:cBhvr>
                                    </p:animEffect>
                                    <p:set>
                                      <p:cBhvr>
                                        <p:cTn id="31" dur="1" fill="hold">
                                          <p:stCondLst>
                                            <p:cond delay="499"/>
                                          </p:stCondLst>
                                        </p:cTn>
                                        <p:tgtEl>
                                          <p:spTgt spid="9233"/>
                                        </p:tgtEl>
                                        <p:attrNameLst>
                                          <p:attrName>style.visibility</p:attrName>
                                        </p:attrNameLst>
                                      </p:cBhvr>
                                      <p:to>
                                        <p:strVal val="hidden"/>
                                      </p:to>
                                    </p:set>
                                  </p:childTnLst>
                                </p:cTn>
                              </p:par>
                              <p:par>
                                <p:cTn id="32" presetID="23" presetClass="exit" presetSubtype="32" fill="hold" nodeType="withEffect">
                                  <p:stCondLst>
                                    <p:cond delay="0"/>
                                  </p:stCondLst>
                                  <p:childTnLst>
                                    <p:anim calcmode="lin" valueType="num">
                                      <p:cBhvr>
                                        <p:cTn id="33" dur="500"/>
                                        <p:tgtEl>
                                          <p:spTgt spid="9234"/>
                                        </p:tgtEl>
                                        <p:attrNameLst>
                                          <p:attrName>ppt_w</p:attrName>
                                        </p:attrNameLst>
                                      </p:cBhvr>
                                      <p:tavLst>
                                        <p:tav tm="0">
                                          <p:val>
                                            <p:strVal val="ppt_w"/>
                                          </p:val>
                                        </p:tav>
                                        <p:tav tm="100000">
                                          <p:val>
                                            <p:fltVal val="0"/>
                                          </p:val>
                                        </p:tav>
                                      </p:tavLst>
                                    </p:anim>
                                    <p:anim calcmode="lin" valueType="num">
                                      <p:cBhvr>
                                        <p:cTn id="34" dur="500"/>
                                        <p:tgtEl>
                                          <p:spTgt spid="9234"/>
                                        </p:tgtEl>
                                        <p:attrNameLst>
                                          <p:attrName>ppt_h</p:attrName>
                                        </p:attrNameLst>
                                      </p:cBhvr>
                                      <p:tavLst>
                                        <p:tav tm="0">
                                          <p:val>
                                            <p:strVal val="ppt_h"/>
                                          </p:val>
                                        </p:tav>
                                        <p:tav tm="100000">
                                          <p:val>
                                            <p:fltVal val="0"/>
                                          </p:val>
                                        </p:tav>
                                      </p:tavLst>
                                    </p:anim>
                                    <p:set>
                                      <p:cBhvr>
                                        <p:cTn id="35" dur="1" fill="hold">
                                          <p:stCondLst>
                                            <p:cond delay="4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2"/>
                  </p:tgtEl>
                </p:cond>
              </p:nextCondLst>
            </p:seq>
            <p:seq concurrent="1" nextAc="seek">
              <p:cTn id="36" restart="whenNotActive" fill="hold" evtFilter="cancelBubble" nodeType="interactiveSeq">
                <p:stCondLst>
                  <p:cond evt="onClick" delay="0">
                    <p:tgtEl>
                      <p:spTgt spid="9238"/>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23" presetClass="entr" presetSubtype="272" fill="hold" nodeType="withEffect">
                                  <p:stCondLst>
                                    <p:cond delay="0"/>
                                  </p:stCondLst>
                                  <p:childTnLst>
                                    <p:set>
                                      <p:cBhvr>
                                        <p:cTn id="40" dur="1" fill="hold">
                                          <p:stCondLst>
                                            <p:cond delay="0"/>
                                          </p:stCondLst>
                                        </p:cTn>
                                        <p:tgtEl>
                                          <p:spTgt spid="9236"/>
                                        </p:tgtEl>
                                        <p:attrNameLst>
                                          <p:attrName>style.visibility</p:attrName>
                                        </p:attrNameLst>
                                      </p:cBhvr>
                                      <p:to>
                                        <p:strVal val="visible"/>
                                      </p:to>
                                    </p:set>
                                    <p:anim calcmode="lin" valueType="num">
                                      <p:cBhvr>
                                        <p:cTn id="41" dur="500" fill="hold"/>
                                        <p:tgtEl>
                                          <p:spTgt spid="9236"/>
                                        </p:tgtEl>
                                        <p:attrNameLst>
                                          <p:attrName>ppt_w</p:attrName>
                                        </p:attrNameLst>
                                      </p:cBhvr>
                                      <p:tavLst>
                                        <p:tav tm="0">
                                          <p:val>
                                            <p:strVal val="2/3*#ppt_w"/>
                                          </p:val>
                                        </p:tav>
                                        <p:tav tm="100000">
                                          <p:val>
                                            <p:strVal val="#ppt_w"/>
                                          </p:val>
                                        </p:tav>
                                      </p:tavLst>
                                    </p:anim>
                                    <p:anim calcmode="lin" valueType="num">
                                      <p:cBhvr>
                                        <p:cTn id="42" dur="500" fill="hold"/>
                                        <p:tgtEl>
                                          <p:spTgt spid="9236"/>
                                        </p:tgtEl>
                                        <p:attrNameLst>
                                          <p:attrName>ppt_h</p:attrName>
                                        </p:attrNameLst>
                                      </p:cBhvr>
                                      <p:tavLst>
                                        <p:tav tm="0">
                                          <p:val>
                                            <p:strVal val="2/3*#ppt_h"/>
                                          </p:val>
                                        </p:tav>
                                        <p:tav tm="100000">
                                          <p:val>
                                            <p:strVal val="#ppt_h"/>
                                          </p:val>
                                        </p:tav>
                                      </p:tavLst>
                                    </p:anim>
                                  </p:childTnLst>
                                </p:cTn>
                              </p:par>
                              <p:par>
                                <p:cTn id="43" presetID="10" presetClass="exit" presetSubtype="0" fill="hold" grpId="1" nodeType="withEffect">
                                  <p:stCondLst>
                                    <p:cond delay="0"/>
                                  </p:stCondLst>
                                  <p:childTnLst>
                                    <p:animEffect transition="out" filter="fade">
                                      <p:cBhvr>
                                        <p:cTn id="44" dur="500"/>
                                        <p:tgtEl>
                                          <p:spTgt spid="9237"/>
                                        </p:tgtEl>
                                      </p:cBhvr>
                                    </p:animEffect>
                                    <p:set>
                                      <p:cBhvr>
                                        <p:cTn id="45" dur="1" fill="hold">
                                          <p:stCondLst>
                                            <p:cond delay="499"/>
                                          </p:stCondLst>
                                        </p:cTn>
                                        <p:tgtEl>
                                          <p:spTgt spid="923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238"/>
                                        </p:tgtEl>
                                      </p:cBhvr>
                                    </p:animEffect>
                                    <p:set>
                                      <p:cBhvr>
                                        <p:cTn id="48" dur="1" fill="hold">
                                          <p:stCondLst>
                                            <p:cond delay="499"/>
                                          </p:stCondLst>
                                        </p:cTn>
                                        <p:tgtEl>
                                          <p:spTgt spid="9238"/>
                                        </p:tgtEl>
                                        <p:attrNameLst>
                                          <p:attrName>style.visibility</p:attrName>
                                        </p:attrNameLst>
                                      </p:cBhvr>
                                      <p:to>
                                        <p:strVal val="hidden"/>
                                      </p:to>
                                    </p:set>
                                  </p:childTnLst>
                                </p:cTn>
                              </p:par>
                              <p:par>
                                <p:cTn id="49" presetID="23" presetClass="exit" presetSubtype="32" fill="hold" nodeType="withEffect">
                                  <p:stCondLst>
                                    <p:cond delay="0"/>
                                  </p:stCondLst>
                                  <p:childTnLst>
                                    <p:anim calcmode="lin" valueType="num">
                                      <p:cBhvr>
                                        <p:cTn id="50" dur="500"/>
                                        <p:tgtEl>
                                          <p:spTgt spid="9239"/>
                                        </p:tgtEl>
                                        <p:attrNameLst>
                                          <p:attrName>ppt_w</p:attrName>
                                        </p:attrNameLst>
                                      </p:cBhvr>
                                      <p:tavLst>
                                        <p:tav tm="0">
                                          <p:val>
                                            <p:strVal val="ppt_w"/>
                                          </p:val>
                                        </p:tav>
                                        <p:tav tm="100000">
                                          <p:val>
                                            <p:fltVal val="0"/>
                                          </p:val>
                                        </p:tav>
                                      </p:tavLst>
                                    </p:anim>
                                    <p:anim calcmode="lin" valueType="num">
                                      <p:cBhvr>
                                        <p:cTn id="51" dur="500"/>
                                        <p:tgtEl>
                                          <p:spTgt spid="9239"/>
                                        </p:tgtEl>
                                        <p:attrNameLst>
                                          <p:attrName>ppt_h</p:attrName>
                                        </p:attrNameLst>
                                      </p:cBhvr>
                                      <p:tavLst>
                                        <p:tav tm="0">
                                          <p:val>
                                            <p:strVal val="ppt_h"/>
                                          </p:val>
                                        </p:tav>
                                        <p:tav tm="100000">
                                          <p:val>
                                            <p:fltVal val="0"/>
                                          </p:val>
                                        </p:tav>
                                      </p:tavLst>
                                    </p:anim>
                                    <p:set>
                                      <p:cBhvr>
                                        <p:cTn id="52" dur="1" fill="hold">
                                          <p:stCondLst>
                                            <p:cond delay="499"/>
                                          </p:stCondLst>
                                        </p:cTn>
                                        <p:tgtEl>
                                          <p:spTgt spid="9239"/>
                                        </p:tgtEl>
                                        <p:attrNameLst>
                                          <p:attrName>style.visibility</p:attrName>
                                        </p:attrNameLst>
                                      </p:cBhvr>
                                      <p:to>
                                        <p:strVal val="hidden"/>
                                      </p:to>
                                    </p:set>
                                  </p:childTnLst>
                                </p:cTn>
                              </p:par>
                            </p:childTnLst>
                          </p:cTn>
                        </p:par>
                      </p:childTnLst>
                    </p:cTn>
                  </p:par>
                </p:childTnLst>
              </p:cTn>
              <p:nextCondLst>
                <p:cond evt="onClick" delay="0">
                  <p:tgtEl>
                    <p:spTgt spid="9238"/>
                  </p:tgtEl>
                </p:cond>
              </p:nextCondLst>
            </p:seq>
            <p:seq concurrent="1" nextAc="seek">
              <p:cTn id="53" restart="whenNotActive" fill="hold" evtFilter="cancelBubble" nodeType="interactiveSeq">
                <p:stCondLst>
                  <p:cond evt="onClick" delay="0">
                    <p:tgtEl>
                      <p:spTgt spid="923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3" presetClass="entr" presetSubtype="272" fill="hold" nodeType="withEffect">
                                  <p:stCondLst>
                                    <p:cond delay="0"/>
                                  </p:stCondLst>
                                  <p:childTnLst>
                                    <p:set>
                                      <p:cBhvr>
                                        <p:cTn id="57" dur="1" fill="hold">
                                          <p:stCondLst>
                                            <p:cond delay="0"/>
                                          </p:stCondLst>
                                        </p:cTn>
                                        <p:tgtEl>
                                          <p:spTgt spid="9235"/>
                                        </p:tgtEl>
                                        <p:attrNameLst>
                                          <p:attrName>style.visibility</p:attrName>
                                        </p:attrNameLst>
                                      </p:cBhvr>
                                      <p:to>
                                        <p:strVal val="visible"/>
                                      </p:to>
                                    </p:set>
                                    <p:anim calcmode="lin" valueType="num">
                                      <p:cBhvr>
                                        <p:cTn id="58" dur="500" fill="hold"/>
                                        <p:tgtEl>
                                          <p:spTgt spid="9235"/>
                                        </p:tgtEl>
                                        <p:attrNameLst>
                                          <p:attrName>ppt_w</p:attrName>
                                        </p:attrNameLst>
                                      </p:cBhvr>
                                      <p:tavLst>
                                        <p:tav tm="0">
                                          <p:val>
                                            <p:strVal val="2/3*#ppt_w"/>
                                          </p:val>
                                        </p:tav>
                                        <p:tav tm="100000">
                                          <p:val>
                                            <p:strVal val="#ppt_w"/>
                                          </p:val>
                                        </p:tav>
                                      </p:tavLst>
                                    </p:anim>
                                    <p:anim calcmode="lin" valueType="num">
                                      <p:cBhvr>
                                        <p:cTn id="59" dur="500" fill="hold"/>
                                        <p:tgtEl>
                                          <p:spTgt spid="9235"/>
                                        </p:tgtEl>
                                        <p:attrNameLst>
                                          <p:attrName>ppt_h</p:attrName>
                                        </p:attrNameLst>
                                      </p:cBhvr>
                                      <p:tavLst>
                                        <p:tav tm="0">
                                          <p:val>
                                            <p:strVal val="2/3*#ppt_h"/>
                                          </p:val>
                                        </p:tav>
                                        <p:tav tm="100000">
                                          <p:val>
                                            <p:strVal val="#ppt_h"/>
                                          </p:val>
                                        </p:tav>
                                      </p:tavLst>
                                    </p:anim>
                                  </p:childTnLst>
                                </p:cTn>
                              </p:par>
                              <p:par>
                                <p:cTn id="60" presetID="10" presetClass="exit" presetSubtype="0" fill="hold" grpId="0" nodeType="withEffect">
                                  <p:stCondLst>
                                    <p:cond delay="0"/>
                                  </p:stCondLst>
                                  <p:childTnLst>
                                    <p:animEffect transition="out" filter="fade">
                                      <p:cBhvr>
                                        <p:cTn id="61" dur="500"/>
                                        <p:tgtEl>
                                          <p:spTgt spid="9237"/>
                                        </p:tgtEl>
                                      </p:cBhvr>
                                    </p:animEffect>
                                    <p:set>
                                      <p:cBhvr>
                                        <p:cTn id="62" dur="1" fill="hold">
                                          <p:stCondLst>
                                            <p:cond delay="499"/>
                                          </p:stCondLst>
                                        </p:cTn>
                                        <p:tgtEl>
                                          <p:spTgt spid="9237"/>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9238"/>
                                        </p:tgtEl>
                                      </p:cBhvr>
                                    </p:animEffect>
                                    <p:set>
                                      <p:cBhvr>
                                        <p:cTn id="65" dur="1" fill="hold">
                                          <p:stCondLst>
                                            <p:cond delay="499"/>
                                          </p:stCondLst>
                                        </p:cTn>
                                        <p:tgtEl>
                                          <p:spTgt spid="9238"/>
                                        </p:tgtEl>
                                        <p:attrNameLst>
                                          <p:attrName>style.visibility</p:attrName>
                                        </p:attrNameLst>
                                      </p:cBhvr>
                                      <p:to>
                                        <p:strVal val="hidden"/>
                                      </p:to>
                                    </p:set>
                                  </p:childTnLst>
                                </p:cTn>
                              </p:par>
                              <p:par>
                                <p:cTn id="66" presetID="23" presetClass="exit" presetSubtype="32" fill="hold" nodeType="withEffect">
                                  <p:stCondLst>
                                    <p:cond delay="0"/>
                                  </p:stCondLst>
                                  <p:childTnLst>
                                    <p:anim calcmode="lin" valueType="num">
                                      <p:cBhvr>
                                        <p:cTn id="67" dur="500"/>
                                        <p:tgtEl>
                                          <p:spTgt spid="9239"/>
                                        </p:tgtEl>
                                        <p:attrNameLst>
                                          <p:attrName>ppt_w</p:attrName>
                                        </p:attrNameLst>
                                      </p:cBhvr>
                                      <p:tavLst>
                                        <p:tav tm="0">
                                          <p:val>
                                            <p:strVal val="ppt_w"/>
                                          </p:val>
                                        </p:tav>
                                        <p:tav tm="100000">
                                          <p:val>
                                            <p:fltVal val="0"/>
                                          </p:val>
                                        </p:tav>
                                      </p:tavLst>
                                    </p:anim>
                                    <p:anim calcmode="lin" valueType="num">
                                      <p:cBhvr>
                                        <p:cTn id="68" dur="500"/>
                                        <p:tgtEl>
                                          <p:spTgt spid="9239"/>
                                        </p:tgtEl>
                                        <p:attrNameLst>
                                          <p:attrName>ppt_h</p:attrName>
                                        </p:attrNameLst>
                                      </p:cBhvr>
                                      <p:tavLst>
                                        <p:tav tm="0">
                                          <p:val>
                                            <p:strVal val="ppt_h"/>
                                          </p:val>
                                        </p:tav>
                                        <p:tav tm="100000">
                                          <p:val>
                                            <p:fltVal val="0"/>
                                          </p:val>
                                        </p:tav>
                                      </p:tavLst>
                                    </p:anim>
                                    <p:set>
                                      <p:cBhvr>
                                        <p:cTn id="69" dur="1" fill="hold">
                                          <p:stCondLst>
                                            <p:cond delay="499"/>
                                          </p:stCondLst>
                                        </p:cTn>
                                        <p:tgtEl>
                                          <p:spTgt spid="9239"/>
                                        </p:tgtEl>
                                        <p:attrNameLst>
                                          <p:attrName>style.visibility</p:attrName>
                                        </p:attrNameLst>
                                      </p:cBhvr>
                                      <p:to>
                                        <p:strVal val="hidden"/>
                                      </p:to>
                                    </p:set>
                                  </p:childTnLst>
                                </p:cTn>
                              </p:par>
                            </p:childTnLst>
                          </p:cTn>
                        </p:par>
                      </p:childTnLst>
                    </p:cTn>
                  </p:par>
                </p:childTnLst>
              </p:cTn>
              <p:nextCondLst>
                <p:cond evt="onClick" delay="0">
                  <p:tgtEl>
                    <p:spTgt spid="9237"/>
                  </p:tgtEl>
                </p:cond>
              </p:nextCondLst>
            </p:seq>
            <p:seq concurrent="1" nextAc="seek">
              <p:cTn id="70" restart="whenNotActive" fill="hold" evtFilter="cancelBubble" nodeType="interactiveSeq">
                <p:stCondLst>
                  <p:cond evt="onClick" delay="0">
                    <p:tgtEl>
                      <p:spTgt spid="9243"/>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23" presetClass="entr" presetSubtype="272" fill="hold" nodeType="withEffect">
                                  <p:stCondLst>
                                    <p:cond delay="0"/>
                                  </p:stCondLst>
                                  <p:childTnLst>
                                    <p:set>
                                      <p:cBhvr>
                                        <p:cTn id="74" dur="1" fill="hold">
                                          <p:stCondLst>
                                            <p:cond delay="0"/>
                                          </p:stCondLst>
                                        </p:cTn>
                                        <p:tgtEl>
                                          <p:spTgt spid="9241"/>
                                        </p:tgtEl>
                                        <p:attrNameLst>
                                          <p:attrName>style.visibility</p:attrName>
                                        </p:attrNameLst>
                                      </p:cBhvr>
                                      <p:to>
                                        <p:strVal val="visible"/>
                                      </p:to>
                                    </p:set>
                                    <p:anim calcmode="lin" valueType="num">
                                      <p:cBhvr>
                                        <p:cTn id="75" dur="500" fill="hold"/>
                                        <p:tgtEl>
                                          <p:spTgt spid="9241"/>
                                        </p:tgtEl>
                                        <p:attrNameLst>
                                          <p:attrName>ppt_w</p:attrName>
                                        </p:attrNameLst>
                                      </p:cBhvr>
                                      <p:tavLst>
                                        <p:tav tm="0">
                                          <p:val>
                                            <p:strVal val="2/3*#ppt_w"/>
                                          </p:val>
                                        </p:tav>
                                        <p:tav tm="100000">
                                          <p:val>
                                            <p:strVal val="#ppt_w"/>
                                          </p:val>
                                        </p:tav>
                                      </p:tavLst>
                                    </p:anim>
                                    <p:anim calcmode="lin" valueType="num">
                                      <p:cBhvr>
                                        <p:cTn id="76" dur="500" fill="hold"/>
                                        <p:tgtEl>
                                          <p:spTgt spid="9241"/>
                                        </p:tgtEl>
                                        <p:attrNameLst>
                                          <p:attrName>ppt_h</p:attrName>
                                        </p:attrNameLst>
                                      </p:cBhvr>
                                      <p:tavLst>
                                        <p:tav tm="0">
                                          <p:val>
                                            <p:strVal val="2/3*#ppt_h"/>
                                          </p:val>
                                        </p:tav>
                                        <p:tav tm="100000">
                                          <p:val>
                                            <p:strVal val="#ppt_h"/>
                                          </p:val>
                                        </p:tav>
                                      </p:tavLst>
                                    </p:anim>
                                  </p:childTnLst>
                                </p:cTn>
                              </p:par>
                              <p:par>
                                <p:cTn id="77" presetID="10" presetClass="exit" presetSubtype="0" fill="hold" grpId="1" nodeType="withEffect">
                                  <p:stCondLst>
                                    <p:cond delay="0"/>
                                  </p:stCondLst>
                                  <p:childTnLst>
                                    <p:animEffect transition="out" filter="fade">
                                      <p:cBhvr>
                                        <p:cTn id="78" dur="500"/>
                                        <p:tgtEl>
                                          <p:spTgt spid="9242"/>
                                        </p:tgtEl>
                                      </p:cBhvr>
                                    </p:animEffect>
                                    <p:set>
                                      <p:cBhvr>
                                        <p:cTn id="79" dur="1" fill="hold">
                                          <p:stCondLst>
                                            <p:cond delay="499"/>
                                          </p:stCondLst>
                                        </p:cTn>
                                        <p:tgtEl>
                                          <p:spTgt spid="924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243"/>
                                        </p:tgtEl>
                                      </p:cBhvr>
                                    </p:animEffect>
                                    <p:set>
                                      <p:cBhvr>
                                        <p:cTn id="82" dur="1" fill="hold">
                                          <p:stCondLst>
                                            <p:cond delay="499"/>
                                          </p:stCondLst>
                                        </p:cTn>
                                        <p:tgtEl>
                                          <p:spTgt spid="9243"/>
                                        </p:tgtEl>
                                        <p:attrNameLst>
                                          <p:attrName>style.visibility</p:attrName>
                                        </p:attrNameLst>
                                      </p:cBhvr>
                                      <p:to>
                                        <p:strVal val="hidden"/>
                                      </p:to>
                                    </p:set>
                                  </p:childTnLst>
                                </p:cTn>
                              </p:par>
                              <p:par>
                                <p:cTn id="83" presetID="23" presetClass="exit" presetSubtype="32" fill="hold" nodeType="withEffect">
                                  <p:stCondLst>
                                    <p:cond delay="0"/>
                                  </p:stCondLst>
                                  <p:childTnLst>
                                    <p:anim calcmode="lin" valueType="num">
                                      <p:cBhvr>
                                        <p:cTn id="84" dur="500"/>
                                        <p:tgtEl>
                                          <p:spTgt spid="9244"/>
                                        </p:tgtEl>
                                        <p:attrNameLst>
                                          <p:attrName>ppt_w</p:attrName>
                                        </p:attrNameLst>
                                      </p:cBhvr>
                                      <p:tavLst>
                                        <p:tav tm="0">
                                          <p:val>
                                            <p:strVal val="ppt_w"/>
                                          </p:val>
                                        </p:tav>
                                        <p:tav tm="100000">
                                          <p:val>
                                            <p:fltVal val="0"/>
                                          </p:val>
                                        </p:tav>
                                      </p:tavLst>
                                    </p:anim>
                                    <p:anim calcmode="lin" valueType="num">
                                      <p:cBhvr>
                                        <p:cTn id="85" dur="500"/>
                                        <p:tgtEl>
                                          <p:spTgt spid="9244"/>
                                        </p:tgtEl>
                                        <p:attrNameLst>
                                          <p:attrName>ppt_h</p:attrName>
                                        </p:attrNameLst>
                                      </p:cBhvr>
                                      <p:tavLst>
                                        <p:tav tm="0">
                                          <p:val>
                                            <p:strVal val="ppt_h"/>
                                          </p:val>
                                        </p:tav>
                                        <p:tav tm="100000">
                                          <p:val>
                                            <p:fltVal val="0"/>
                                          </p:val>
                                        </p:tav>
                                      </p:tavLst>
                                    </p:anim>
                                    <p:set>
                                      <p:cBhvr>
                                        <p:cTn id="86" dur="1" fill="hold">
                                          <p:stCondLst>
                                            <p:cond delay="499"/>
                                          </p:stCondLst>
                                        </p:cTn>
                                        <p:tgtEl>
                                          <p:spTgt spid="9244"/>
                                        </p:tgtEl>
                                        <p:attrNameLst>
                                          <p:attrName>style.visibility</p:attrName>
                                        </p:attrNameLst>
                                      </p:cBhvr>
                                      <p:to>
                                        <p:strVal val="hidden"/>
                                      </p:to>
                                    </p:set>
                                  </p:childTnLst>
                                </p:cTn>
                              </p:par>
                            </p:childTnLst>
                          </p:cTn>
                        </p:par>
                      </p:childTnLst>
                    </p:cTn>
                  </p:par>
                </p:childTnLst>
              </p:cTn>
              <p:nextCondLst>
                <p:cond evt="onClick" delay="0">
                  <p:tgtEl>
                    <p:spTgt spid="9243"/>
                  </p:tgtEl>
                </p:cond>
              </p:nextCondLst>
            </p:seq>
            <p:seq concurrent="1" nextAc="seek">
              <p:cTn id="87" restart="whenNotActive" fill="hold" evtFilter="cancelBubble" nodeType="interactiveSeq">
                <p:stCondLst>
                  <p:cond evt="onClick" delay="0">
                    <p:tgtEl>
                      <p:spTgt spid="9242"/>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23" presetClass="entr" presetSubtype="272" fill="hold" nodeType="withEffect">
                                  <p:stCondLst>
                                    <p:cond delay="0"/>
                                  </p:stCondLst>
                                  <p:childTnLst>
                                    <p:set>
                                      <p:cBhvr>
                                        <p:cTn id="91" dur="1" fill="hold">
                                          <p:stCondLst>
                                            <p:cond delay="0"/>
                                          </p:stCondLst>
                                        </p:cTn>
                                        <p:tgtEl>
                                          <p:spTgt spid="9240"/>
                                        </p:tgtEl>
                                        <p:attrNameLst>
                                          <p:attrName>style.visibility</p:attrName>
                                        </p:attrNameLst>
                                      </p:cBhvr>
                                      <p:to>
                                        <p:strVal val="visible"/>
                                      </p:to>
                                    </p:set>
                                    <p:anim calcmode="lin" valueType="num">
                                      <p:cBhvr>
                                        <p:cTn id="92" dur="500" fill="hold"/>
                                        <p:tgtEl>
                                          <p:spTgt spid="9240"/>
                                        </p:tgtEl>
                                        <p:attrNameLst>
                                          <p:attrName>ppt_w</p:attrName>
                                        </p:attrNameLst>
                                      </p:cBhvr>
                                      <p:tavLst>
                                        <p:tav tm="0">
                                          <p:val>
                                            <p:strVal val="2/3*#ppt_w"/>
                                          </p:val>
                                        </p:tav>
                                        <p:tav tm="100000">
                                          <p:val>
                                            <p:strVal val="#ppt_w"/>
                                          </p:val>
                                        </p:tav>
                                      </p:tavLst>
                                    </p:anim>
                                    <p:anim calcmode="lin" valueType="num">
                                      <p:cBhvr>
                                        <p:cTn id="93" dur="500" fill="hold"/>
                                        <p:tgtEl>
                                          <p:spTgt spid="9240"/>
                                        </p:tgtEl>
                                        <p:attrNameLst>
                                          <p:attrName>ppt_h</p:attrName>
                                        </p:attrNameLst>
                                      </p:cBhvr>
                                      <p:tavLst>
                                        <p:tav tm="0">
                                          <p:val>
                                            <p:strVal val="2/3*#ppt_h"/>
                                          </p:val>
                                        </p:tav>
                                        <p:tav tm="100000">
                                          <p:val>
                                            <p:strVal val="#ppt_h"/>
                                          </p:val>
                                        </p:tav>
                                      </p:tavLst>
                                    </p:anim>
                                  </p:childTnLst>
                                </p:cTn>
                              </p:par>
                              <p:par>
                                <p:cTn id="94" presetID="10" presetClass="exit" presetSubtype="0" fill="hold" grpId="0" nodeType="withEffect">
                                  <p:stCondLst>
                                    <p:cond delay="0"/>
                                  </p:stCondLst>
                                  <p:childTnLst>
                                    <p:animEffect transition="out" filter="fade">
                                      <p:cBhvr>
                                        <p:cTn id="95" dur="500"/>
                                        <p:tgtEl>
                                          <p:spTgt spid="9242"/>
                                        </p:tgtEl>
                                      </p:cBhvr>
                                    </p:animEffect>
                                    <p:set>
                                      <p:cBhvr>
                                        <p:cTn id="96" dur="1" fill="hold">
                                          <p:stCondLst>
                                            <p:cond delay="499"/>
                                          </p:stCondLst>
                                        </p:cTn>
                                        <p:tgtEl>
                                          <p:spTgt spid="9242"/>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9243"/>
                                        </p:tgtEl>
                                      </p:cBhvr>
                                    </p:animEffect>
                                    <p:set>
                                      <p:cBhvr>
                                        <p:cTn id="99" dur="1" fill="hold">
                                          <p:stCondLst>
                                            <p:cond delay="499"/>
                                          </p:stCondLst>
                                        </p:cTn>
                                        <p:tgtEl>
                                          <p:spTgt spid="9243"/>
                                        </p:tgtEl>
                                        <p:attrNameLst>
                                          <p:attrName>style.visibility</p:attrName>
                                        </p:attrNameLst>
                                      </p:cBhvr>
                                      <p:to>
                                        <p:strVal val="hidden"/>
                                      </p:to>
                                    </p:set>
                                  </p:childTnLst>
                                </p:cTn>
                              </p:par>
                              <p:par>
                                <p:cTn id="100" presetID="23" presetClass="exit" presetSubtype="32" fill="hold" nodeType="withEffect">
                                  <p:stCondLst>
                                    <p:cond delay="0"/>
                                  </p:stCondLst>
                                  <p:childTnLst>
                                    <p:anim calcmode="lin" valueType="num">
                                      <p:cBhvr>
                                        <p:cTn id="101" dur="500"/>
                                        <p:tgtEl>
                                          <p:spTgt spid="9244"/>
                                        </p:tgtEl>
                                        <p:attrNameLst>
                                          <p:attrName>ppt_w</p:attrName>
                                        </p:attrNameLst>
                                      </p:cBhvr>
                                      <p:tavLst>
                                        <p:tav tm="0">
                                          <p:val>
                                            <p:strVal val="ppt_w"/>
                                          </p:val>
                                        </p:tav>
                                        <p:tav tm="100000">
                                          <p:val>
                                            <p:fltVal val="0"/>
                                          </p:val>
                                        </p:tav>
                                      </p:tavLst>
                                    </p:anim>
                                    <p:anim calcmode="lin" valueType="num">
                                      <p:cBhvr>
                                        <p:cTn id="102" dur="500"/>
                                        <p:tgtEl>
                                          <p:spTgt spid="9244"/>
                                        </p:tgtEl>
                                        <p:attrNameLst>
                                          <p:attrName>ppt_h</p:attrName>
                                        </p:attrNameLst>
                                      </p:cBhvr>
                                      <p:tavLst>
                                        <p:tav tm="0">
                                          <p:val>
                                            <p:strVal val="ppt_h"/>
                                          </p:val>
                                        </p:tav>
                                        <p:tav tm="100000">
                                          <p:val>
                                            <p:fltVal val="0"/>
                                          </p:val>
                                        </p:tav>
                                      </p:tavLst>
                                    </p:anim>
                                    <p:set>
                                      <p:cBhvr>
                                        <p:cTn id="103" dur="1" fill="hold">
                                          <p:stCondLst>
                                            <p:cond delay="499"/>
                                          </p:stCondLst>
                                        </p:cTn>
                                        <p:tgtEl>
                                          <p:spTgt spid="9244"/>
                                        </p:tgtEl>
                                        <p:attrNameLst>
                                          <p:attrName>style.visibility</p:attrName>
                                        </p:attrNameLst>
                                      </p:cBhvr>
                                      <p:to>
                                        <p:strVal val="hidden"/>
                                      </p:to>
                                    </p:set>
                                  </p:childTnLst>
                                </p:cTn>
                              </p:par>
                            </p:childTnLst>
                          </p:cTn>
                        </p:par>
                      </p:childTnLst>
                    </p:cTn>
                  </p:par>
                </p:childTnLst>
              </p:cTn>
              <p:nextCondLst>
                <p:cond evt="onClick" delay="0">
                  <p:tgtEl>
                    <p:spTgt spid="9242"/>
                  </p:tgtEl>
                </p:cond>
              </p:nextCondLst>
            </p:seq>
            <p:seq concurrent="1" nextAc="seek">
              <p:cTn id="104" restart="whenNotActive" fill="hold" evtFilter="cancelBubble" nodeType="interactiveSeq">
                <p:stCondLst>
                  <p:cond evt="onClick" delay="0">
                    <p:tgtEl>
                      <p:spTgt spid="924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3" presetClass="entr" presetSubtype="272" fill="hold" nodeType="withEffect">
                                  <p:stCondLst>
                                    <p:cond delay="0"/>
                                  </p:stCondLst>
                                  <p:childTnLst>
                                    <p:set>
                                      <p:cBhvr>
                                        <p:cTn id="108" dur="1" fill="hold">
                                          <p:stCondLst>
                                            <p:cond delay="0"/>
                                          </p:stCondLst>
                                        </p:cTn>
                                        <p:tgtEl>
                                          <p:spTgt spid="9246"/>
                                        </p:tgtEl>
                                        <p:attrNameLst>
                                          <p:attrName>style.visibility</p:attrName>
                                        </p:attrNameLst>
                                      </p:cBhvr>
                                      <p:to>
                                        <p:strVal val="visible"/>
                                      </p:to>
                                    </p:set>
                                    <p:anim calcmode="lin" valueType="num">
                                      <p:cBhvr>
                                        <p:cTn id="109" dur="500" fill="hold"/>
                                        <p:tgtEl>
                                          <p:spTgt spid="9246"/>
                                        </p:tgtEl>
                                        <p:attrNameLst>
                                          <p:attrName>ppt_w</p:attrName>
                                        </p:attrNameLst>
                                      </p:cBhvr>
                                      <p:tavLst>
                                        <p:tav tm="0">
                                          <p:val>
                                            <p:strVal val="2/3*#ppt_w"/>
                                          </p:val>
                                        </p:tav>
                                        <p:tav tm="100000">
                                          <p:val>
                                            <p:strVal val="#ppt_w"/>
                                          </p:val>
                                        </p:tav>
                                      </p:tavLst>
                                    </p:anim>
                                    <p:anim calcmode="lin" valueType="num">
                                      <p:cBhvr>
                                        <p:cTn id="110" dur="500" fill="hold"/>
                                        <p:tgtEl>
                                          <p:spTgt spid="9246"/>
                                        </p:tgtEl>
                                        <p:attrNameLst>
                                          <p:attrName>ppt_h</p:attrName>
                                        </p:attrNameLst>
                                      </p:cBhvr>
                                      <p:tavLst>
                                        <p:tav tm="0">
                                          <p:val>
                                            <p:strVal val="2/3*#ppt_h"/>
                                          </p:val>
                                        </p:tav>
                                        <p:tav tm="100000">
                                          <p:val>
                                            <p:strVal val="#ppt_h"/>
                                          </p:val>
                                        </p:tav>
                                      </p:tavLst>
                                    </p:anim>
                                  </p:childTnLst>
                                </p:cTn>
                              </p:par>
                              <p:par>
                                <p:cTn id="111" presetID="10" presetClass="exit" presetSubtype="0" fill="hold" grpId="1" nodeType="withEffect">
                                  <p:stCondLst>
                                    <p:cond delay="0"/>
                                  </p:stCondLst>
                                  <p:childTnLst>
                                    <p:animEffect transition="out" filter="fade">
                                      <p:cBhvr>
                                        <p:cTn id="112" dur="500"/>
                                        <p:tgtEl>
                                          <p:spTgt spid="9247"/>
                                        </p:tgtEl>
                                      </p:cBhvr>
                                    </p:animEffect>
                                    <p:set>
                                      <p:cBhvr>
                                        <p:cTn id="113" dur="1" fill="hold">
                                          <p:stCondLst>
                                            <p:cond delay="499"/>
                                          </p:stCondLst>
                                        </p:cTn>
                                        <p:tgtEl>
                                          <p:spTgt spid="924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9248"/>
                                        </p:tgtEl>
                                      </p:cBhvr>
                                    </p:animEffect>
                                    <p:set>
                                      <p:cBhvr>
                                        <p:cTn id="116" dur="1" fill="hold">
                                          <p:stCondLst>
                                            <p:cond delay="499"/>
                                          </p:stCondLst>
                                        </p:cTn>
                                        <p:tgtEl>
                                          <p:spTgt spid="9248"/>
                                        </p:tgtEl>
                                        <p:attrNameLst>
                                          <p:attrName>style.visibility</p:attrName>
                                        </p:attrNameLst>
                                      </p:cBhvr>
                                      <p:to>
                                        <p:strVal val="hidden"/>
                                      </p:to>
                                    </p:set>
                                  </p:childTnLst>
                                </p:cTn>
                              </p:par>
                              <p:par>
                                <p:cTn id="117" presetID="23" presetClass="exit" presetSubtype="32" fill="hold" nodeType="withEffect">
                                  <p:stCondLst>
                                    <p:cond delay="0"/>
                                  </p:stCondLst>
                                  <p:childTnLst>
                                    <p:anim calcmode="lin" valueType="num">
                                      <p:cBhvr>
                                        <p:cTn id="118" dur="500"/>
                                        <p:tgtEl>
                                          <p:spTgt spid="9249"/>
                                        </p:tgtEl>
                                        <p:attrNameLst>
                                          <p:attrName>ppt_w</p:attrName>
                                        </p:attrNameLst>
                                      </p:cBhvr>
                                      <p:tavLst>
                                        <p:tav tm="0">
                                          <p:val>
                                            <p:strVal val="ppt_w"/>
                                          </p:val>
                                        </p:tav>
                                        <p:tav tm="100000">
                                          <p:val>
                                            <p:fltVal val="0"/>
                                          </p:val>
                                        </p:tav>
                                      </p:tavLst>
                                    </p:anim>
                                    <p:anim calcmode="lin" valueType="num">
                                      <p:cBhvr>
                                        <p:cTn id="119" dur="500"/>
                                        <p:tgtEl>
                                          <p:spTgt spid="9249"/>
                                        </p:tgtEl>
                                        <p:attrNameLst>
                                          <p:attrName>ppt_h</p:attrName>
                                        </p:attrNameLst>
                                      </p:cBhvr>
                                      <p:tavLst>
                                        <p:tav tm="0">
                                          <p:val>
                                            <p:strVal val="ppt_h"/>
                                          </p:val>
                                        </p:tav>
                                        <p:tav tm="100000">
                                          <p:val>
                                            <p:fltVal val="0"/>
                                          </p:val>
                                        </p:tav>
                                      </p:tavLst>
                                    </p:anim>
                                    <p:set>
                                      <p:cBhvr>
                                        <p:cTn id="120" dur="1" fill="hold">
                                          <p:stCondLst>
                                            <p:cond delay="499"/>
                                          </p:stCondLst>
                                        </p:cTn>
                                        <p:tgtEl>
                                          <p:spTgt spid="9249"/>
                                        </p:tgtEl>
                                        <p:attrNameLst>
                                          <p:attrName>style.visibility</p:attrName>
                                        </p:attrNameLst>
                                      </p:cBhvr>
                                      <p:to>
                                        <p:strVal val="hidden"/>
                                      </p:to>
                                    </p:set>
                                  </p:childTnLst>
                                </p:cTn>
                              </p:par>
                            </p:childTnLst>
                          </p:cTn>
                        </p:par>
                      </p:childTnLst>
                    </p:cTn>
                  </p:par>
                </p:childTnLst>
              </p:cTn>
              <p:nextCondLst>
                <p:cond evt="onClick" delay="0">
                  <p:tgtEl>
                    <p:spTgt spid="9248"/>
                  </p:tgtEl>
                </p:cond>
              </p:nextCondLst>
            </p:seq>
            <p:seq concurrent="1" nextAc="seek">
              <p:cTn id="121" restart="whenNotActive" fill="hold" evtFilter="cancelBubble" nodeType="interactiveSeq">
                <p:stCondLst>
                  <p:cond evt="onClick" delay="0">
                    <p:tgtEl>
                      <p:spTgt spid="9247"/>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23" presetClass="entr" presetSubtype="272" fill="hold" nodeType="withEffect">
                                  <p:stCondLst>
                                    <p:cond delay="0"/>
                                  </p:stCondLst>
                                  <p:childTnLst>
                                    <p:set>
                                      <p:cBhvr>
                                        <p:cTn id="125" dur="1" fill="hold">
                                          <p:stCondLst>
                                            <p:cond delay="0"/>
                                          </p:stCondLst>
                                        </p:cTn>
                                        <p:tgtEl>
                                          <p:spTgt spid="9245"/>
                                        </p:tgtEl>
                                        <p:attrNameLst>
                                          <p:attrName>style.visibility</p:attrName>
                                        </p:attrNameLst>
                                      </p:cBhvr>
                                      <p:to>
                                        <p:strVal val="visible"/>
                                      </p:to>
                                    </p:set>
                                    <p:anim calcmode="lin" valueType="num">
                                      <p:cBhvr>
                                        <p:cTn id="126" dur="500" fill="hold"/>
                                        <p:tgtEl>
                                          <p:spTgt spid="9245"/>
                                        </p:tgtEl>
                                        <p:attrNameLst>
                                          <p:attrName>ppt_w</p:attrName>
                                        </p:attrNameLst>
                                      </p:cBhvr>
                                      <p:tavLst>
                                        <p:tav tm="0">
                                          <p:val>
                                            <p:strVal val="2/3*#ppt_w"/>
                                          </p:val>
                                        </p:tav>
                                        <p:tav tm="100000">
                                          <p:val>
                                            <p:strVal val="#ppt_w"/>
                                          </p:val>
                                        </p:tav>
                                      </p:tavLst>
                                    </p:anim>
                                    <p:anim calcmode="lin" valueType="num">
                                      <p:cBhvr>
                                        <p:cTn id="127" dur="500" fill="hold"/>
                                        <p:tgtEl>
                                          <p:spTgt spid="9245"/>
                                        </p:tgtEl>
                                        <p:attrNameLst>
                                          <p:attrName>ppt_h</p:attrName>
                                        </p:attrNameLst>
                                      </p:cBhvr>
                                      <p:tavLst>
                                        <p:tav tm="0">
                                          <p:val>
                                            <p:strVal val="2/3*#ppt_h"/>
                                          </p:val>
                                        </p:tav>
                                        <p:tav tm="100000">
                                          <p:val>
                                            <p:strVal val="#ppt_h"/>
                                          </p:val>
                                        </p:tav>
                                      </p:tavLst>
                                    </p:anim>
                                  </p:childTnLst>
                                </p:cTn>
                              </p:par>
                              <p:par>
                                <p:cTn id="128" presetID="10" presetClass="exit" presetSubtype="0" fill="hold" grpId="0" nodeType="withEffect">
                                  <p:stCondLst>
                                    <p:cond delay="0"/>
                                  </p:stCondLst>
                                  <p:childTnLst>
                                    <p:animEffect transition="out" filter="fade">
                                      <p:cBhvr>
                                        <p:cTn id="129" dur="500"/>
                                        <p:tgtEl>
                                          <p:spTgt spid="9247"/>
                                        </p:tgtEl>
                                      </p:cBhvr>
                                    </p:animEffect>
                                    <p:set>
                                      <p:cBhvr>
                                        <p:cTn id="130" dur="1" fill="hold">
                                          <p:stCondLst>
                                            <p:cond delay="499"/>
                                          </p:stCondLst>
                                        </p:cTn>
                                        <p:tgtEl>
                                          <p:spTgt spid="9247"/>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9248"/>
                                        </p:tgtEl>
                                      </p:cBhvr>
                                    </p:animEffect>
                                    <p:set>
                                      <p:cBhvr>
                                        <p:cTn id="133" dur="1" fill="hold">
                                          <p:stCondLst>
                                            <p:cond delay="499"/>
                                          </p:stCondLst>
                                        </p:cTn>
                                        <p:tgtEl>
                                          <p:spTgt spid="9248"/>
                                        </p:tgtEl>
                                        <p:attrNameLst>
                                          <p:attrName>style.visibility</p:attrName>
                                        </p:attrNameLst>
                                      </p:cBhvr>
                                      <p:to>
                                        <p:strVal val="hidden"/>
                                      </p:to>
                                    </p:set>
                                  </p:childTnLst>
                                </p:cTn>
                              </p:par>
                              <p:par>
                                <p:cTn id="134" presetID="23" presetClass="exit" presetSubtype="32" fill="hold" nodeType="withEffect">
                                  <p:stCondLst>
                                    <p:cond delay="0"/>
                                  </p:stCondLst>
                                  <p:childTnLst>
                                    <p:anim calcmode="lin" valueType="num">
                                      <p:cBhvr>
                                        <p:cTn id="135" dur="500"/>
                                        <p:tgtEl>
                                          <p:spTgt spid="9249"/>
                                        </p:tgtEl>
                                        <p:attrNameLst>
                                          <p:attrName>ppt_w</p:attrName>
                                        </p:attrNameLst>
                                      </p:cBhvr>
                                      <p:tavLst>
                                        <p:tav tm="0">
                                          <p:val>
                                            <p:strVal val="ppt_w"/>
                                          </p:val>
                                        </p:tav>
                                        <p:tav tm="100000">
                                          <p:val>
                                            <p:fltVal val="0"/>
                                          </p:val>
                                        </p:tav>
                                      </p:tavLst>
                                    </p:anim>
                                    <p:anim calcmode="lin" valueType="num">
                                      <p:cBhvr>
                                        <p:cTn id="136" dur="500"/>
                                        <p:tgtEl>
                                          <p:spTgt spid="9249"/>
                                        </p:tgtEl>
                                        <p:attrNameLst>
                                          <p:attrName>ppt_h</p:attrName>
                                        </p:attrNameLst>
                                      </p:cBhvr>
                                      <p:tavLst>
                                        <p:tav tm="0">
                                          <p:val>
                                            <p:strVal val="ppt_h"/>
                                          </p:val>
                                        </p:tav>
                                        <p:tav tm="100000">
                                          <p:val>
                                            <p:fltVal val="0"/>
                                          </p:val>
                                        </p:tav>
                                      </p:tavLst>
                                    </p:anim>
                                    <p:set>
                                      <p:cBhvr>
                                        <p:cTn id="137" dur="1" fill="hold">
                                          <p:stCondLst>
                                            <p:cond delay="499"/>
                                          </p:stCondLst>
                                        </p:cTn>
                                        <p:tgtEl>
                                          <p:spTgt spid="9249"/>
                                        </p:tgtEl>
                                        <p:attrNameLst>
                                          <p:attrName>style.visibility</p:attrName>
                                        </p:attrNameLst>
                                      </p:cBhvr>
                                      <p:to>
                                        <p:strVal val="hidden"/>
                                      </p:to>
                                    </p:set>
                                  </p:childTnLst>
                                </p:cTn>
                              </p:par>
                            </p:childTnLst>
                          </p:cTn>
                        </p:par>
                      </p:childTnLst>
                    </p:cTn>
                  </p:par>
                </p:childTnLst>
              </p:cTn>
              <p:nextCondLst>
                <p:cond evt="onClick" delay="0">
                  <p:tgtEl>
                    <p:spTgt spid="9247"/>
                  </p:tgtEl>
                </p:cond>
              </p:nextCondLst>
            </p:seq>
            <p:seq concurrent="1" nextAc="seek">
              <p:cTn id="138" restart="whenNotActive" fill="hold" evtFilter="cancelBubble" nodeType="interactiveSeq">
                <p:stCondLst>
                  <p:cond evt="onClick" delay="0">
                    <p:tgtEl>
                      <p:spTgt spid="9253"/>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23" presetClass="entr" presetSubtype="272" fill="hold" nodeType="withEffect">
                                  <p:stCondLst>
                                    <p:cond delay="0"/>
                                  </p:stCondLst>
                                  <p:childTnLst>
                                    <p:set>
                                      <p:cBhvr>
                                        <p:cTn id="142" dur="1" fill="hold">
                                          <p:stCondLst>
                                            <p:cond delay="0"/>
                                          </p:stCondLst>
                                        </p:cTn>
                                        <p:tgtEl>
                                          <p:spTgt spid="9251"/>
                                        </p:tgtEl>
                                        <p:attrNameLst>
                                          <p:attrName>style.visibility</p:attrName>
                                        </p:attrNameLst>
                                      </p:cBhvr>
                                      <p:to>
                                        <p:strVal val="visible"/>
                                      </p:to>
                                    </p:set>
                                    <p:anim calcmode="lin" valueType="num">
                                      <p:cBhvr>
                                        <p:cTn id="143" dur="500" fill="hold"/>
                                        <p:tgtEl>
                                          <p:spTgt spid="9251"/>
                                        </p:tgtEl>
                                        <p:attrNameLst>
                                          <p:attrName>ppt_w</p:attrName>
                                        </p:attrNameLst>
                                      </p:cBhvr>
                                      <p:tavLst>
                                        <p:tav tm="0">
                                          <p:val>
                                            <p:strVal val="2/3*#ppt_w"/>
                                          </p:val>
                                        </p:tav>
                                        <p:tav tm="100000">
                                          <p:val>
                                            <p:strVal val="#ppt_w"/>
                                          </p:val>
                                        </p:tav>
                                      </p:tavLst>
                                    </p:anim>
                                    <p:anim calcmode="lin" valueType="num">
                                      <p:cBhvr>
                                        <p:cTn id="144" dur="500" fill="hold"/>
                                        <p:tgtEl>
                                          <p:spTgt spid="9251"/>
                                        </p:tgtEl>
                                        <p:attrNameLst>
                                          <p:attrName>ppt_h</p:attrName>
                                        </p:attrNameLst>
                                      </p:cBhvr>
                                      <p:tavLst>
                                        <p:tav tm="0">
                                          <p:val>
                                            <p:strVal val="2/3*#ppt_h"/>
                                          </p:val>
                                        </p:tav>
                                        <p:tav tm="100000">
                                          <p:val>
                                            <p:strVal val="#ppt_h"/>
                                          </p:val>
                                        </p:tav>
                                      </p:tavLst>
                                    </p:anim>
                                  </p:childTnLst>
                                </p:cTn>
                              </p:par>
                              <p:par>
                                <p:cTn id="145" presetID="10" presetClass="exit" presetSubtype="0" fill="hold" grpId="1" nodeType="withEffect">
                                  <p:stCondLst>
                                    <p:cond delay="0"/>
                                  </p:stCondLst>
                                  <p:childTnLst>
                                    <p:animEffect transition="out" filter="fade">
                                      <p:cBhvr>
                                        <p:cTn id="146" dur="500"/>
                                        <p:tgtEl>
                                          <p:spTgt spid="9252"/>
                                        </p:tgtEl>
                                      </p:cBhvr>
                                    </p:animEffect>
                                    <p:set>
                                      <p:cBhvr>
                                        <p:cTn id="147" dur="1" fill="hold">
                                          <p:stCondLst>
                                            <p:cond delay="499"/>
                                          </p:stCondLst>
                                        </p:cTn>
                                        <p:tgtEl>
                                          <p:spTgt spid="925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9253"/>
                                        </p:tgtEl>
                                      </p:cBhvr>
                                    </p:animEffect>
                                    <p:set>
                                      <p:cBhvr>
                                        <p:cTn id="150" dur="1" fill="hold">
                                          <p:stCondLst>
                                            <p:cond delay="499"/>
                                          </p:stCondLst>
                                        </p:cTn>
                                        <p:tgtEl>
                                          <p:spTgt spid="9253"/>
                                        </p:tgtEl>
                                        <p:attrNameLst>
                                          <p:attrName>style.visibility</p:attrName>
                                        </p:attrNameLst>
                                      </p:cBhvr>
                                      <p:to>
                                        <p:strVal val="hidden"/>
                                      </p:to>
                                    </p:set>
                                  </p:childTnLst>
                                </p:cTn>
                              </p:par>
                              <p:par>
                                <p:cTn id="151" presetID="23" presetClass="exit" presetSubtype="32" fill="hold" nodeType="withEffect">
                                  <p:stCondLst>
                                    <p:cond delay="0"/>
                                  </p:stCondLst>
                                  <p:childTnLst>
                                    <p:anim calcmode="lin" valueType="num">
                                      <p:cBhvr>
                                        <p:cTn id="152" dur="500"/>
                                        <p:tgtEl>
                                          <p:spTgt spid="9254"/>
                                        </p:tgtEl>
                                        <p:attrNameLst>
                                          <p:attrName>ppt_w</p:attrName>
                                        </p:attrNameLst>
                                      </p:cBhvr>
                                      <p:tavLst>
                                        <p:tav tm="0">
                                          <p:val>
                                            <p:strVal val="ppt_w"/>
                                          </p:val>
                                        </p:tav>
                                        <p:tav tm="100000">
                                          <p:val>
                                            <p:fltVal val="0"/>
                                          </p:val>
                                        </p:tav>
                                      </p:tavLst>
                                    </p:anim>
                                    <p:anim calcmode="lin" valueType="num">
                                      <p:cBhvr>
                                        <p:cTn id="153" dur="500"/>
                                        <p:tgtEl>
                                          <p:spTgt spid="9254"/>
                                        </p:tgtEl>
                                        <p:attrNameLst>
                                          <p:attrName>ppt_h</p:attrName>
                                        </p:attrNameLst>
                                      </p:cBhvr>
                                      <p:tavLst>
                                        <p:tav tm="0">
                                          <p:val>
                                            <p:strVal val="ppt_h"/>
                                          </p:val>
                                        </p:tav>
                                        <p:tav tm="100000">
                                          <p:val>
                                            <p:fltVal val="0"/>
                                          </p:val>
                                        </p:tav>
                                      </p:tavLst>
                                    </p:anim>
                                    <p:set>
                                      <p:cBhvr>
                                        <p:cTn id="154" dur="1" fill="hold">
                                          <p:stCondLst>
                                            <p:cond delay="499"/>
                                          </p:stCondLst>
                                        </p:cTn>
                                        <p:tgtEl>
                                          <p:spTgt spid="9254"/>
                                        </p:tgtEl>
                                        <p:attrNameLst>
                                          <p:attrName>style.visibility</p:attrName>
                                        </p:attrNameLst>
                                      </p:cBhvr>
                                      <p:to>
                                        <p:strVal val="hidden"/>
                                      </p:to>
                                    </p:set>
                                  </p:childTnLst>
                                </p:cTn>
                              </p:par>
                            </p:childTnLst>
                          </p:cTn>
                        </p:par>
                      </p:childTnLst>
                    </p:cTn>
                  </p:par>
                </p:childTnLst>
              </p:cTn>
              <p:nextCondLst>
                <p:cond evt="onClick" delay="0">
                  <p:tgtEl>
                    <p:spTgt spid="9253"/>
                  </p:tgtEl>
                </p:cond>
              </p:nextCondLst>
            </p:seq>
            <p:seq concurrent="1" nextAc="seek">
              <p:cTn id="155" restart="whenNotActive" fill="hold" evtFilter="cancelBubble" nodeType="interactiveSeq">
                <p:stCondLst>
                  <p:cond evt="onClick" delay="0">
                    <p:tgtEl>
                      <p:spTgt spid="9252"/>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23" presetClass="entr" presetSubtype="272" fill="hold" nodeType="withEffect">
                                  <p:stCondLst>
                                    <p:cond delay="0"/>
                                  </p:stCondLst>
                                  <p:childTnLst>
                                    <p:set>
                                      <p:cBhvr>
                                        <p:cTn id="159" dur="1" fill="hold">
                                          <p:stCondLst>
                                            <p:cond delay="0"/>
                                          </p:stCondLst>
                                        </p:cTn>
                                        <p:tgtEl>
                                          <p:spTgt spid="9250"/>
                                        </p:tgtEl>
                                        <p:attrNameLst>
                                          <p:attrName>style.visibility</p:attrName>
                                        </p:attrNameLst>
                                      </p:cBhvr>
                                      <p:to>
                                        <p:strVal val="visible"/>
                                      </p:to>
                                    </p:set>
                                    <p:anim calcmode="lin" valueType="num">
                                      <p:cBhvr>
                                        <p:cTn id="160" dur="500" fill="hold"/>
                                        <p:tgtEl>
                                          <p:spTgt spid="9250"/>
                                        </p:tgtEl>
                                        <p:attrNameLst>
                                          <p:attrName>ppt_w</p:attrName>
                                        </p:attrNameLst>
                                      </p:cBhvr>
                                      <p:tavLst>
                                        <p:tav tm="0">
                                          <p:val>
                                            <p:strVal val="2/3*#ppt_w"/>
                                          </p:val>
                                        </p:tav>
                                        <p:tav tm="100000">
                                          <p:val>
                                            <p:strVal val="#ppt_w"/>
                                          </p:val>
                                        </p:tav>
                                      </p:tavLst>
                                    </p:anim>
                                    <p:anim calcmode="lin" valueType="num">
                                      <p:cBhvr>
                                        <p:cTn id="161" dur="500" fill="hold"/>
                                        <p:tgtEl>
                                          <p:spTgt spid="9250"/>
                                        </p:tgtEl>
                                        <p:attrNameLst>
                                          <p:attrName>ppt_h</p:attrName>
                                        </p:attrNameLst>
                                      </p:cBhvr>
                                      <p:tavLst>
                                        <p:tav tm="0">
                                          <p:val>
                                            <p:strVal val="2/3*#ppt_h"/>
                                          </p:val>
                                        </p:tav>
                                        <p:tav tm="100000">
                                          <p:val>
                                            <p:strVal val="#ppt_h"/>
                                          </p:val>
                                        </p:tav>
                                      </p:tavLst>
                                    </p:anim>
                                  </p:childTnLst>
                                </p:cTn>
                              </p:par>
                              <p:par>
                                <p:cTn id="162" presetID="10" presetClass="exit" presetSubtype="0" fill="hold" grpId="0" nodeType="withEffect">
                                  <p:stCondLst>
                                    <p:cond delay="0"/>
                                  </p:stCondLst>
                                  <p:childTnLst>
                                    <p:animEffect transition="out" filter="fade">
                                      <p:cBhvr>
                                        <p:cTn id="163" dur="500"/>
                                        <p:tgtEl>
                                          <p:spTgt spid="9252"/>
                                        </p:tgtEl>
                                      </p:cBhvr>
                                    </p:animEffect>
                                    <p:set>
                                      <p:cBhvr>
                                        <p:cTn id="164" dur="1" fill="hold">
                                          <p:stCondLst>
                                            <p:cond delay="499"/>
                                          </p:stCondLst>
                                        </p:cTn>
                                        <p:tgtEl>
                                          <p:spTgt spid="9252"/>
                                        </p:tgtEl>
                                        <p:attrNameLst>
                                          <p:attrName>style.visibility</p:attrName>
                                        </p:attrNameLst>
                                      </p:cBhvr>
                                      <p:to>
                                        <p:strVal val="hidden"/>
                                      </p:to>
                                    </p:set>
                                  </p:childTnLst>
                                </p:cTn>
                              </p:par>
                              <p:par>
                                <p:cTn id="165" presetID="10" presetClass="exit" presetSubtype="0" fill="hold" grpId="0" nodeType="withEffect">
                                  <p:stCondLst>
                                    <p:cond delay="0"/>
                                  </p:stCondLst>
                                  <p:childTnLst>
                                    <p:animEffect transition="out" filter="fade">
                                      <p:cBhvr>
                                        <p:cTn id="166" dur="500"/>
                                        <p:tgtEl>
                                          <p:spTgt spid="9253"/>
                                        </p:tgtEl>
                                      </p:cBhvr>
                                    </p:animEffect>
                                    <p:set>
                                      <p:cBhvr>
                                        <p:cTn id="167" dur="1" fill="hold">
                                          <p:stCondLst>
                                            <p:cond delay="499"/>
                                          </p:stCondLst>
                                        </p:cTn>
                                        <p:tgtEl>
                                          <p:spTgt spid="9253"/>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500"/>
                                        <p:tgtEl>
                                          <p:spTgt spid="9254"/>
                                        </p:tgtEl>
                                        <p:attrNameLst>
                                          <p:attrName>ppt_w</p:attrName>
                                        </p:attrNameLst>
                                      </p:cBhvr>
                                      <p:tavLst>
                                        <p:tav tm="0">
                                          <p:val>
                                            <p:strVal val="ppt_w"/>
                                          </p:val>
                                        </p:tav>
                                        <p:tav tm="100000">
                                          <p:val>
                                            <p:fltVal val="0"/>
                                          </p:val>
                                        </p:tav>
                                      </p:tavLst>
                                    </p:anim>
                                    <p:anim calcmode="lin" valueType="num">
                                      <p:cBhvr>
                                        <p:cTn id="170" dur="500"/>
                                        <p:tgtEl>
                                          <p:spTgt spid="9254"/>
                                        </p:tgtEl>
                                        <p:attrNameLst>
                                          <p:attrName>ppt_h</p:attrName>
                                        </p:attrNameLst>
                                      </p:cBhvr>
                                      <p:tavLst>
                                        <p:tav tm="0">
                                          <p:val>
                                            <p:strVal val="ppt_h"/>
                                          </p:val>
                                        </p:tav>
                                        <p:tav tm="100000">
                                          <p:val>
                                            <p:fltVal val="0"/>
                                          </p:val>
                                        </p:tav>
                                      </p:tavLst>
                                    </p:anim>
                                    <p:set>
                                      <p:cBhvr>
                                        <p:cTn id="171" dur="1" fill="hold">
                                          <p:stCondLst>
                                            <p:cond delay="499"/>
                                          </p:stCondLst>
                                        </p:cTn>
                                        <p:tgtEl>
                                          <p:spTgt spid="9254"/>
                                        </p:tgtEl>
                                        <p:attrNameLst>
                                          <p:attrName>style.visibility</p:attrName>
                                        </p:attrNameLst>
                                      </p:cBhvr>
                                      <p:to>
                                        <p:strVal val="hidden"/>
                                      </p:to>
                                    </p:set>
                                  </p:childTnLst>
                                </p:cTn>
                              </p:par>
                            </p:childTnLst>
                          </p:cTn>
                        </p:par>
                      </p:childTnLst>
                    </p:cTn>
                  </p:par>
                </p:childTnLst>
              </p:cTn>
              <p:nextCondLst>
                <p:cond evt="onClick" delay="0">
                  <p:tgtEl>
                    <p:spTgt spid="9252"/>
                  </p:tgtEl>
                </p:cond>
              </p:nextCondLst>
            </p:seq>
            <p:seq concurrent="1" nextAc="seek">
              <p:cTn id="172" restart="whenNotActive" fill="hold" evtFilter="cancelBubble" nodeType="interactiveSeq">
                <p:stCondLst>
                  <p:cond evt="onClick" delay="0">
                    <p:tgtEl>
                      <p:spTgt spid="9258"/>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23" presetClass="entr" presetSubtype="272" fill="hold" nodeType="withEffect">
                                  <p:stCondLst>
                                    <p:cond delay="0"/>
                                  </p:stCondLst>
                                  <p:childTnLst>
                                    <p:set>
                                      <p:cBhvr>
                                        <p:cTn id="176" dur="1" fill="hold">
                                          <p:stCondLst>
                                            <p:cond delay="0"/>
                                          </p:stCondLst>
                                        </p:cTn>
                                        <p:tgtEl>
                                          <p:spTgt spid="9256"/>
                                        </p:tgtEl>
                                        <p:attrNameLst>
                                          <p:attrName>style.visibility</p:attrName>
                                        </p:attrNameLst>
                                      </p:cBhvr>
                                      <p:to>
                                        <p:strVal val="visible"/>
                                      </p:to>
                                    </p:set>
                                    <p:anim calcmode="lin" valueType="num">
                                      <p:cBhvr>
                                        <p:cTn id="177" dur="500" fill="hold"/>
                                        <p:tgtEl>
                                          <p:spTgt spid="9256"/>
                                        </p:tgtEl>
                                        <p:attrNameLst>
                                          <p:attrName>ppt_w</p:attrName>
                                        </p:attrNameLst>
                                      </p:cBhvr>
                                      <p:tavLst>
                                        <p:tav tm="0">
                                          <p:val>
                                            <p:strVal val="2/3*#ppt_w"/>
                                          </p:val>
                                        </p:tav>
                                        <p:tav tm="100000">
                                          <p:val>
                                            <p:strVal val="#ppt_w"/>
                                          </p:val>
                                        </p:tav>
                                      </p:tavLst>
                                    </p:anim>
                                    <p:anim calcmode="lin" valueType="num">
                                      <p:cBhvr>
                                        <p:cTn id="178" dur="500" fill="hold"/>
                                        <p:tgtEl>
                                          <p:spTgt spid="9256"/>
                                        </p:tgtEl>
                                        <p:attrNameLst>
                                          <p:attrName>ppt_h</p:attrName>
                                        </p:attrNameLst>
                                      </p:cBhvr>
                                      <p:tavLst>
                                        <p:tav tm="0">
                                          <p:val>
                                            <p:strVal val="2/3*#ppt_h"/>
                                          </p:val>
                                        </p:tav>
                                        <p:tav tm="100000">
                                          <p:val>
                                            <p:strVal val="#ppt_h"/>
                                          </p:val>
                                        </p:tav>
                                      </p:tavLst>
                                    </p:anim>
                                  </p:childTnLst>
                                </p:cTn>
                              </p:par>
                              <p:par>
                                <p:cTn id="179" presetID="10" presetClass="exit" presetSubtype="0" fill="hold" grpId="1" nodeType="withEffect">
                                  <p:stCondLst>
                                    <p:cond delay="0"/>
                                  </p:stCondLst>
                                  <p:childTnLst>
                                    <p:animEffect transition="out" filter="fade">
                                      <p:cBhvr>
                                        <p:cTn id="180" dur="500"/>
                                        <p:tgtEl>
                                          <p:spTgt spid="9257"/>
                                        </p:tgtEl>
                                      </p:cBhvr>
                                    </p:animEffect>
                                    <p:set>
                                      <p:cBhvr>
                                        <p:cTn id="181" dur="1" fill="hold">
                                          <p:stCondLst>
                                            <p:cond delay="499"/>
                                          </p:stCondLst>
                                        </p:cTn>
                                        <p:tgtEl>
                                          <p:spTgt spid="9257"/>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9258"/>
                                        </p:tgtEl>
                                      </p:cBhvr>
                                    </p:animEffect>
                                    <p:set>
                                      <p:cBhvr>
                                        <p:cTn id="184" dur="1" fill="hold">
                                          <p:stCondLst>
                                            <p:cond delay="499"/>
                                          </p:stCondLst>
                                        </p:cTn>
                                        <p:tgtEl>
                                          <p:spTgt spid="9258"/>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500"/>
                                        <p:tgtEl>
                                          <p:spTgt spid="9259"/>
                                        </p:tgtEl>
                                        <p:attrNameLst>
                                          <p:attrName>ppt_w</p:attrName>
                                        </p:attrNameLst>
                                      </p:cBhvr>
                                      <p:tavLst>
                                        <p:tav tm="0">
                                          <p:val>
                                            <p:strVal val="ppt_w"/>
                                          </p:val>
                                        </p:tav>
                                        <p:tav tm="100000">
                                          <p:val>
                                            <p:fltVal val="0"/>
                                          </p:val>
                                        </p:tav>
                                      </p:tavLst>
                                    </p:anim>
                                    <p:anim calcmode="lin" valueType="num">
                                      <p:cBhvr>
                                        <p:cTn id="187" dur="500"/>
                                        <p:tgtEl>
                                          <p:spTgt spid="9259"/>
                                        </p:tgtEl>
                                        <p:attrNameLst>
                                          <p:attrName>ppt_h</p:attrName>
                                        </p:attrNameLst>
                                      </p:cBhvr>
                                      <p:tavLst>
                                        <p:tav tm="0">
                                          <p:val>
                                            <p:strVal val="ppt_h"/>
                                          </p:val>
                                        </p:tav>
                                        <p:tav tm="100000">
                                          <p:val>
                                            <p:fltVal val="0"/>
                                          </p:val>
                                        </p:tav>
                                      </p:tavLst>
                                    </p:anim>
                                    <p:set>
                                      <p:cBhvr>
                                        <p:cTn id="188" dur="1" fill="hold">
                                          <p:stCondLst>
                                            <p:cond delay="499"/>
                                          </p:stCondLst>
                                        </p:cTn>
                                        <p:tgtEl>
                                          <p:spTgt spid="9259"/>
                                        </p:tgtEl>
                                        <p:attrNameLst>
                                          <p:attrName>style.visibility</p:attrName>
                                        </p:attrNameLst>
                                      </p:cBhvr>
                                      <p:to>
                                        <p:strVal val="hidden"/>
                                      </p:to>
                                    </p:set>
                                  </p:childTnLst>
                                </p:cTn>
                              </p:par>
                            </p:childTnLst>
                          </p:cTn>
                        </p:par>
                      </p:childTnLst>
                    </p:cTn>
                  </p:par>
                </p:childTnLst>
              </p:cTn>
              <p:nextCondLst>
                <p:cond evt="onClick" delay="0">
                  <p:tgtEl>
                    <p:spTgt spid="9258"/>
                  </p:tgtEl>
                </p:cond>
              </p:nextCondLst>
            </p:seq>
            <p:seq concurrent="1" nextAc="seek">
              <p:cTn id="189" restart="whenNotActive" fill="hold" evtFilter="cancelBubble" nodeType="interactiveSeq">
                <p:stCondLst>
                  <p:cond evt="onClick" delay="0">
                    <p:tgtEl>
                      <p:spTgt spid="9257"/>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23" presetClass="entr" presetSubtype="272" fill="hold" nodeType="withEffect">
                                  <p:stCondLst>
                                    <p:cond delay="0"/>
                                  </p:stCondLst>
                                  <p:childTnLst>
                                    <p:set>
                                      <p:cBhvr>
                                        <p:cTn id="193" dur="1" fill="hold">
                                          <p:stCondLst>
                                            <p:cond delay="0"/>
                                          </p:stCondLst>
                                        </p:cTn>
                                        <p:tgtEl>
                                          <p:spTgt spid="9255"/>
                                        </p:tgtEl>
                                        <p:attrNameLst>
                                          <p:attrName>style.visibility</p:attrName>
                                        </p:attrNameLst>
                                      </p:cBhvr>
                                      <p:to>
                                        <p:strVal val="visible"/>
                                      </p:to>
                                    </p:set>
                                    <p:anim calcmode="lin" valueType="num">
                                      <p:cBhvr>
                                        <p:cTn id="194" dur="500" fill="hold"/>
                                        <p:tgtEl>
                                          <p:spTgt spid="9255"/>
                                        </p:tgtEl>
                                        <p:attrNameLst>
                                          <p:attrName>ppt_w</p:attrName>
                                        </p:attrNameLst>
                                      </p:cBhvr>
                                      <p:tavLst>
                                        <p:tav tm="0">
                                          <p:val>
                                            <p:strVal val="2/3*#ppt_w"/>
                                          </p:val>
                                        </p:tav>
                                        <p:tav tm="100000">
                                          <p:val>
                                            <p:strVal val="#ppt_w"/>
                                          </p:val>
                                        </p:tav>
                                      </p:tavLst>
                                    </p:anim>
                                    <p:anim calcmode="lin" valueType="num">
                                      <p:cBhvr>
                                        <p:cTn id="195" dur="500" fill="hold"/>
                                        <p:tgtEl>
                                          <p:spTgt spid="9255"/>
                                        </p:tgtEl>
                                        <p:attrNameLst>
                                          <p:attrName>ppt_h</p:attrName>
                                        </p:attrNameLst>
                                      </p:cBhvr>
                                      <p:tavLst>
                                        <p:tav tm="0">
                                          <p:val>
                                            <p:strVal val="2/3*#ppt_h"/>
                                          </p:val>
                                        </p:tav>
                                        <p:tav tm="100000">
                                          <p:val>
                                            <p:strVal val="#ppt_h"/>
                                          </p:val>
                                        </p:tav>
                                      </p:tavLst>
                                    </p:anim>
                                  </p:childTnLst>
                                </p:cTn>
                              </p:par>
                              <p:par>
                                <p:cTn id="196" presetID="10" presetClass="exit" presetSubtype="0" fill="hold" grpId="0" nodeType="withEffect">
                                  <p:stCondLst>
                                    <p:cond delay="0"/>
                                  </p:stCondLst>
                                  <p:childTnLst>
                                    <p:animEffect transition="out" filter="fade">
                                      <p:cBhvr>
                                        <p:cTn id="197" dur="500"/>
                                        <p:tgtEl>
                                          <p:spTgt spid="9257"/>
                                        </p:tgtEl>
                                      </p:cBhvr>
                                    </p:animEffect>
                                    <p:set>
                                      <p:cBhvr>
                                        <p:cTn id="198" dur="1" fill="hold">
                                          <p:stCondLst>
                                            <p:cond delay="499"/>
                                          </p:stCondLst>
                                        </p:cTn>
                                        <p:tgtEl>
                                          <p:spTgt spid="9257"/>
                                        </p:tgtEl>
                                        <p:attrNameLst>
                                          <p:attrName>style.visibility</p:attrName>
                                        </p:attrNameLst>
                                      </p:cBhvr>
                                      <p:to>
                                        <p:strVal val="hidden"/>
                                      </p:to>
                                    </p:set>
                                  </p:childTnLst>
                                </p:cTn>
                              </p:par>
                              <p:par>
                                <p:cTn id="199" presetID="10" presetClass="exit" presetSubtype="0" fill="hold" grpId="0" nodeType="withEffect">
                                  <p:stCondLst>
                                    <p:cond delay="0"/>
                                  </p:stCondLst>
                                  <p:childTnLst>
                                    <p:animEffect transition="out" filter="fade">
                                      <p:cBhvr>
                                        <p:cTn id="200" dur="500"/>
                                        <p:tgtEl>
                                          <p:spTgt spid="9258"/>
                                        </p:tgtEl>
                                      </p:cBhvr>
                                    </p:animEffect>
                                    <p:set>
                                      <p:cBhvr>
                                        <p:cTn id="201" dur="1" fill="hold">
                                          <p:stCondLst>
                                            <p:cond delay="499"/>
                                          </p:stCondLst>
                                        </p:cTn>
                                        <p:tgtEl>
                                          <p:spTgt spid="9258"/>
                                        </p:tgtEl>
                                        <p:attrNameLst>
                                          <p:attrName>style.visibility</p:attrName>
                                        </p:attrNameLst>
                                      </p:cBhvr>
                                      <p:to>
                                        <p:strVal val="hidden"/>
                                      </p:to>
                                    </p:set>
                                  </p:childTnLst>
                                </p:cTn>
                              </p:par>
                              <p:par>
                                <p:cTn id="202" presetID="23" presetClass="exit" presetSubtype="32" fill="hold" nodeType="withEffect">
                                  <p:stCondLst>
                                    <p:cond delay="0"/>
                                  </p:stCondLst>
                                  <p:childTnLst>
                                    <p:anim calcmode="lin" valueType="num">
                                      <p:cBhvr>
                                        <p:cTn id="203" dur="500"/>
                                        <p:tgtEl>
                                          <p:spTgt spid="9259"/>
                                        </p:tgtEl>
                                        <p:attrNameLst>
                                          <p:attrName>ppt_w</p:attrName>
                                        </p:attrNameLst>
                                      </p:cBhvr>
                                      <p:tavLst>
                                        <p:tav tm="0">
                                          <p:val>
                                            <p:strVal val="ppt_w"/>
                                          </p:val>
                                        </p:tav>
                                        <p:tav tm="100000">
                                          <p:val>
                                            <p:fltVal val="0"/>
                                          </p:val>
                                        </p:tav>
                                      </p:tavLst>
                                    </p:anim>
                                    <p:anim calcmode="lin" valueType="num">
                                      <p:cBhvr>
                                        <p:cTn id="204" dur="500"/>
                                        <p:tgtEl>
                                          <p:spTgt spid="9259"/>
                                        </p:tgtEl>
                                        <p:attrNameLst>
                                          <p:attrName>ppt_h</p:attrName>
                                        </p:attrNameLst>
                                      </p:cBhvr>
                                      <p:tavLst>
                                        <p:tav tm="0">
                                          <p:val>
                                            <p:strVal val="ppt_h"/>
                                          </p:val>
                                        </p:tav>
                                        <p:tav tm="100000">
                                          <p:val>
                                            <p:fltVal val="0"/>
                                          </p:val>
                                        </p:tav>
                                      </p:tavLst>
                                    </p:anim>
                                    <p:set>
                                      <p:cBhvr>
                                        <p:cTn id="205" dur="1" fill="hold">
                                          <p:stCondLst>
                                            <p:cond delay="499"/>
                                          </p:stCondLst>
                                        </p:cTn>
                                        <p:tgtEl>
                                          <p:spTgt spid="9259"/>
                                        </p:tgtEl>
                                        <p:attrNameLst>
                                          <p:attrName>style.visibility</p:attrName>
                                        </p:attrNameLst>
                                      </p:cBhvr>
                                      <p:to>
                                        <p:strVal val="hidden"/>
                                      </p:to>
                                    </p:set>
                                  </p:childTnLst>
                                </p:cTn>
                              </p:par>
                            </p:childTnLst>
                          </p:cTn>
                        </p:par>
                      </p:childTnLst>
                    </p:cTn>
                  </p:par>
                </p:childTnLst>
              </p:cTn>
              <p:nextCondLst>
                <p:cond evt="onClick" delay="0">
                  <p:tgtEl>
                    <p:spTgt spid="9257"/>
                  </p:tgtEl>
                </p:cond>
              </p:nextCondLst>
            </p:seq>
            <p:seq concurrent="1" nextAc="seek">
              <p:cTn id="206" restart="whenNotActive" fill="hold" evtFilter="cancelBubble" nodeType="interactiveSeq">
                <p:stCondLst>
                  <p:cond evt="onClick" delay="0">
                    <p:tgtEl>
                      <p:spTgt spid="9263"/>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23" presetClass="entr" presetSubtype="272" fill="hold" nodeType="withEffect">
                                  <p:stCondLst>
                                    <p:cond delay="0"/>
                                  </p:stCondLst>
                                  <p:childTnLst>
                                    <p:set>
                                      <p:cBhvr>
                                        <p:cTn id="210" dur="1" fill="hold">
                                          <p:stCondLst>
                                            <p:cond delay="0"/>
                                          </p:stCondLst>
                                        </p:cTn>
                                        <p:tgtEl>
                                          <p:spTgt spid="9261"/>
                                        </p:tgtEl>
                                        <p:attrNameLst>
                                          <p:attrName>style.visibility</p:attrName>
                                        </p:attrNameLst>
                                      </p:cBhvr>
                                      <p:to>
                                        <p:strVal val="visible"/>
                                      </p:to>
                                    </p:set>
                                    <p:anim calcmode="lin" valueType="num">
                                      <p:cBhvr>
                                        <p:cTn id="211" dur="500" fill="hold"/>
                                        <p:tgtEl>
                                          <p:spTgt spid="9261"/>
                                        </p:tgtEl>
                                        <p:attrNameLst>
                                          <p:attrName>ppt_w</p:attrName>
                                        </p:attrNameLst>
                                      </p:cBhvr>
                                      <p:tavLst>
                                        <p:tav tm="0">
                                          <p:val>
                                            <p:strVal val="2/3*#ppt_w"/>
                                          </p:val>
                                        </p:tav>
                                        <p:tav tm="100000">
                                          <p:val>
                                            <p:strVal val="#ppt_w"/>
                                          </p:val>
                                        </p:tav>
                                      </p:tavLst>
                                    </p:anim>
                                    <p:anim calcmode="lin" valueType="num">
                                      <p:cBhvr>
                                        <p:cTn id="212" dur="500" fill="hold"/>
                                        <p:tgtEl>
                                          <p:spTgt spid="9261"/>
                                        </p:tgtEl>
                                        <p:attrNameLst>
                                          <p:attrName>ppt_h</p:attrName>
                                        </p:attrNameLst>
                                      </p:cBhvr>
                                      <p:tavLst>
                                        <p:tav tm="0">
                                          <p:val>
                                            <p:strVal val="2/3*#ppt_h"/>
                                          </p:val>
                                        </p:tav>
                                        <p:tav tm="100000">
                                          <p:val>
                                            <p:strVal val="#ppt_h"/>
                                          </p:val>
                                        </p:tav>
                                      </p:tavLst>
                                    </p:anim>
                                  </p:childTnLst>
                                </p:cTn>
                              </p:par>
                              <p:par>
                                <p:cTn id="213" presetID="10" presetClass="exit" presetSubtype="0" fill="hold" grpId="1" nodeType="withEffect">
                                  <p:stCondLst>
                                    <p:cond delay="0"/>
                                  </p:stCondLst>
                                  <p:childTnLst>
                                    <p:animEffect transition="out" filter="fade">
                                      <p:cBhvr>
                                        <p:cTn id="214" dur="500"/>
                                        <p:tgtEl>
                                          <p:spTgt spid="9262"/>
                                        </p:tgtEl>
                                      </p:cBhvr>
                                    </p:animEffect>
                                    <p:set>
                                      <p:cBhvr>
                                        <p:cTn id="215" dur="1" fill="hold">
                                          <p:stCondLst>
                                            <p:cond delay="499"/>
                                          </p:stCondLst>
                                        </p:cTn>
                                        <p:tgtEl>
                                          <p:spTgt spid="9262"/>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9263"/>
                                        </p:tgtEl>
                                      </p:cBhvr>
                                    </p:animEffect>
                                    <p:set>
                                      <p:cBhvr>
                                        <p:cTn id="218" dur="1" fill="hold">
                                          <p:stCondLst>
                                            <p:cond delay="499"/>
                                          </p:stCondLst>
                                        </p:cTn>
                                        <p:tgtEl>
                                          <p:spTgt spid="9263"/>
                                        </p:tgtEl>
                                        <p:attrNameLst>
                                          <p:attrName>style.visibility</p:attrName>
                                        </p:attrNameLst>
                                      </p:cBhvr>
                                      <p:to>
                                        <p:strVal val="hidden"/>
                                      </p:to>
                                    </p:set>
                                  </p:childTnLst>
                                </p:cTn>
                              </p:par>
                              <p:par>
                                <p:cTn id="219" presetID="23" presetClass="exit" presetSubtype="32" fill="hold" nodeType="withEffect">
                                  <p:stCondLst>
                                    <p:cond delay="0"/>
                                  </p:stCondLst>
                                  <p:childTnLst>
                                    <p:anim calcmode="lin" valueType="num">
                                      <p:cBhvr>
                                        <p:cTn id="220" dur="500"/>
                                        <p:tgtEl>
                                          <p:spTgt spid="9264"/>
                                        </p:tgtEl>
                                        <p:attrNameLst>
                                          <p:attrName>ppt_w</p:attrName>
                                        </p:attrNameLst>
                                      </p:cBhvr>
                                      <p:tavLst>
                                        <p:tav tm="0">
                                          <p:val>
                                            <p:strVal val="ppt_w"/>
                                          </p:val>
                                        </p:tav>
                                        <p:tav tm="100000">
                                          <p:val>
                                            <p:fltVal val="0"/>
                                          </p:val>
                                        </p:tav>
                                      </p:tavLst>
                                    </p:anim>
                                    <p:anim calcmode="lin" valueType="num">
                                      <p:cBhvr>
                                        <p:cTn id="221" dur="500"/>
                                        <p:tgtEl>
                                          <p:spTgt spid="9264"/>
                                        </p:tgtEl>
                                        <p:attrNameLst>
                                          <p:attrName>ppt_h</p:attrName>
                                        </p:attrNameLst>
                                      </p:cBhvr>
                                      <p:tavLst>
                                        <p:tav tm="0">
                                          <p:val>
                                            <p:strVal val="ppt_h"/>
                                          </p:val>
                                        </p:tav>
                                        <p:tav tm="100000">
                                          <p:val>
                                            <p:fltVal val="0"/>
                                          </p:val>
                                        </p:tav>
                                      </p:tavLst>
                                    </p:anim>
                                    <p:set>
                                      <p:cBhvr>
                                        <p:cTn id="222" dur="1" fill="hold">
                                          <p:stCondLst>
                                            <p:cond delay="499"/>
                                          </p:stCondLst>
                                        </p:cTn>
                                        <p:tgtEl>
                                          <p:spTgt spid="9264"/>
                                        </p:tgtEl>
                                        <p:attrNameLst>
                                          <p:attrName>style.visibility</p:attrName>
                                        </p:attrNameLst>
                                      </p:cBhvr>
                                      <p:to>
                                        <p:strVal val="hidden"/>
                                      </p:to>
                                    </p:set>
                                  </p:childTnLst>
                                </p:cTn>
                              </p:par>
                            </p:childTnLst>
                          </p:cTn>
                        </p:par>
                      </p:childTnLst>
                    </p:cTn>
                  </p:par>
                </p:childTnLst>
              </p:cTn>
              <p:nextCondLst>
                <p:cond evt="onClick" delay="0">
                  <p:tgtEl>
                    <p:spTgt spid="9263"/>
                  </p:tgtEl>
                </p:cond>
              </p:nextCondLst>
            </p:seq>
            <p:seq concurrent="1" nextAc="seek">
              <p:cTn id="223" restart="whenNotActive" fill="hold" evtFilter="cancelBubble" nodeType="interactiveSeq">
                <p:stCondLst>
                  <p:cond evt="onClick" delay="0">
                    <p:tgtEl>
                      <p:spTgt spid="9262"/>
                    </p:tgtEl>
                  </p:cond>
                </p:stCondLst>
                <p:endSync evt="end" delay="0">
                  <p:rtn val="all"/>
                </p:endSync>
                <p:childTnLst>
                  <p:par>
                    <p:cTn id="224" fill="hold" nodeType="clickPar">
                      <p:stCondLst>
                        <p:cond delay="0"/>
                      </p:stCondLst>
                      <p:childTnLst>
                        <p:par>
                          <p:cTn id="225" fill="hold" nodeType="withGroup">
                            <p:stCondLst>
                              <p:cond delay="0"/>
                            </p:stCondLst>
                            <p:childTnLst>
                              <p:par>
                                <p:cTn id="226" presetID="23" presetClass="entr" presetSubtype="272" fill="hold" nodeType="withEffect">
                                  <p:stCondLst>
                                    <p:cond delay="0"/>
                                  </p:stCondLst>
                                  <p:childTnLst>
                                    <p:set>
                                      <p:cBhvr>
                                        <p:cTn id="227" dur="1" fill="hold">
                                          <p:stCondLst>
                                            <p:cond delay="0"/>
                                          </p:stCondLst>
                                        </p:cTn>
                                        <p:tgtEl>
                                          <p:spTgt spid="9260"/>
                                        </p:tgtEl>
                                        <p:attrNameLst>
                                          <p:attrName>style.visibility</p:attrName>
                                        </p:attrNameLst>
                                      </p:cBhvr>
                                      <p:to>
                                        <p:strVal val="visible"/>
                                      </p:to>
                                    </p:set>
                                    <p:anim calcmode="lin" valueType="num">
                                      <p:cBhvr>
                                        <p:cTn id="228" dur="500" fill="hold"/>
                                        <p:tgtEl>
                                          <p:spTgt spid="9260"/>
                                        </p:tgtEl>
                                        <p:attrNameLst>
                                          <p:attrName>ppt_w</p:attrName>
                                        </p:attrNameLst>
                                      </p:cBhvr>
                                      <p:tavLst>
                                        <p:tav tm="0">
                                          <p:val>
                                            <p:strVal val="2/3*#ppt_w"/>
                                          </p:val>
                                        </p:tav>
                                        <p:tav tm="100000">
                                          <p:val>
                                            <p:strVal val="#ppt_w"/>
                                          </p:val>
                                        </p:tav>
                                      </p:tavLst>
                                    </p:anim>
                                    <p:anim calcmode="lin" valueType="num">
                                      <p:cBhvr>
                                        <p:cTn id="229" dur="500" fill="hold"/>
                                        <p:tgtEl>
                                          <p:spTgt spid="9260"/>
                                        </p:tgtEl>
                                        <p:attrNameLst>
                                          <p:attrName>ppt_h</p:attrName>
                                        </p:attrNameLst>
                                      </p:cBhvr>
                                      <p:tavLst>
                                        <p:tav tm="0">
                                          <p:val>
                                            <p:strVal val="2/3*#ppt_h"/>
                                          </p:val>
                                        </p:tav>
                                        <p:tav tm="100000">
                                          <p:val>
                                            <p:strVal val="#ppt_h"/>
                                          </p:val>
                                        </p:tav>
                                      </p:tavLst>
                                    </p:anim>
                                  </p:childTnLst>
                                </p:cTn>
                              </p:par>
                              <p:par>
                                <p:cTn id="230" presetID="10" presetClass="exit" presetSubtype="0" fill="hold" grpId="0" nodeType="withEffect">
                                  <p:stCondLst>
                                    <p:cond delay="0"/>
                                  </p:stCondLst>
                                  <p:childTnLst>
                                    <p:animEffect transition="out" filter="fade">
                                      <p:cBhvr>
                                        <p:cTn id="231" dur="500"/>
                                        <p:tgtEl>
                                          <p:spTgt spid="9262"/>
                                        </p:tgtEl>
                                      </p:cBhvr>
                                    </p:animEffect>
                                    <p:set>
                                      <p:cBhvr>
                                        <p:cTn id="232" dur="1" fill="hold">
                                          <p:stCondLst>
                                            <p:cond delay="499"/>
                                          </p:stCondLst>
                                        </p:cTn>
                                        <p:tgtEl>
                                          <p:spTgt spid="9262"/>
                                        </p:tgtEl>
                                        <p:attrNameLst>
                                          <p:attrName>style.visibility</p:attrName>
                                        </p:attrNameLst>
                                      </p:cBhvr>
                                      <p:to>
                                        <p:strVal val="hidden"/>
                                      </p:to>
                                    </p:set>
                                  </p:childTnLst>
                                </p:cTn>
                              </p:par>
                              <p:par>
                                <p:cTn id="233" presetID="10" presetClass="exit" presetSubtype="0" fill="hold" grpId="0" nodeType="withEffect">
                                  <p:stCondLst>
                                    <p:cond delay="0"/>
                                  </p:stCondLst>
                                  <p:childTnLst>
                                    <p:animEffect transition="out" filter="fade">
                                      <p:cBhvr>
                                        <p:cTn id="234" dur="500"/>
                                        <p:tgtEl>
                                          <p:spTgt spid="9263"/>
                                        </p:tgtEl>
                                      </p:cBhvr>
                                    </p:animEffect>
                                    <p:set>
                                      <p:cBhvr>
                                        <p:cTn id="235" dur="1" fill="hold">
                                          <p:stCondLst>
                                            <p:cond delay="499"/>
                                          </p:stCondLst>
                                        </p:cTn>
                                        <p:tgtEl>
                                          <p:spTgt spid="9263"/>
                                        </p:tgtEl>
                                        <p:attrNameLst>
                                          <p:attrName>style.visibility</p:attrName>
                                        </p:attrNameLst>
                                      </p:cBhvr>
                                      <p:to>
                                        <p:strVal val="hidden"/>
                                      </p:to>
                                    </p:set>
                                  </p:childTnLst>
                                </p:cTn>
                              </p:par>
                              <p:par>
                                <p:cTn id="236" presetID="23" presetClass="exit" presetSubtype="32" fill="hold" nodeType="withEffect">
                                  <p:stCondLst>
                                    <p:cond delay="0"/>
                                  </p:stCondLst>
                                  <p:childTnLst>
                                    <p:anim calcmode="lin" valueType="num">
                                      <p:cBhvr>
                                        <p:cTn id="237" dur="500"/>
                                        <p:tgtEl>
                                          <p:spTgt spid="9264"/>
                                        </p:tgtEl>
                                        <p:attrNameLst>
                                          <p:attrName>ppt_w</p:attrName>
                                        </p:attrNameLst>
                                      </p:cBhvr>
                                      <p:tavLst>
                                        <p:tav tm="0">
                                          <p:val>
                                            <p:strVal val="ppt_w"/>
                                          </p:val>
                                        </p:tav>
                                        <p:tav tm="100000">
                                          <p:val>
                                            <p:fltVal val="0"/>
                                          </p:val>
                                        </p:tav>
                                      </p:tavLst>
                                    </p:anim>
                                    <p:anim calcmode="lin" valueType="num">
                                      <p:cBhvr>
                                        <p:cTn id="238" dur="500"/>
                                        <p:tgtEl>
                                          <p:spTgt spid="9264"/>
                                        </p:tgtEl>
                                        <p:attrNameLst>
                                          <p:attrName>ppt_h</p:attrName>
                                        </p:attrNameLst>
                                      </p:cBhvr>
                                      <p:tavLst>
                                        <p:tav tm="0">
                                          <p:val>
                                            <p:strVal val="ppt_h"/>
                                          </p:val>
                                        </p:tav>
                                        <p:tav tm="100000">
                                          <p:val>
                                            <p:fltVal val="0"/>
                                          </p:val>
                                        </p:tav>
                                      </p:tavLst>
                                    </p:anim>
                                    <p:set>
                                      <p:cBhvr>
                                        <p:cTn id="239" dur="1" fill="hold">
                                          <p:stCondLst>
                                            <p:cond delay="499"/>
                                          </p:stCondLst>
                                        </p:cTn>
                                        <p:tgtEl>
                                          <p:spTgt spid="9264"/>
                                        </p:tgtEl>
                                        <p:attrNameLst>
                                          <p:attrName>style.visibility</p:attrName>
                                        </p:attrNameLst>
                                      </p:cBhvr>
                                      <p:to>
                                        <p:strVal val="hidden"/>
                                      </p:to>
                                    </p:set>
                                  </p:childTnLst>
                                </p:cTn>
                              </p:par>
                            </p:childTnLst>
                          </p:cTn>
                        </p:par>
                      </p:childTnLst>
                    </p:cTn>
                  </p:par>
                </p:childTnLst>
              </p:cTn>
              <p:nextCondLst>
                <p:cond evt="onClick" delay="0">
                  <p:tgtEl>
                    <p:spTgt spid="9262"/>
                  </p:tgtEl>
                </p:cond>
              </p:nextCondLst>
            </p:seq>
            <p:seq concurrent="1" nextAc="seek">
              <p:cTn id="240" restart="whenNotActive" fill="hold" evtFilter="cancelBubble" nodeType="interactiveSeq">
                <p:stCondLst>
                  <p:cond evt="onClick" delay="0">
                    <p:tgtEl>
                      <p:spTgt spid="9268"/>
                    </p:tgtEl>
                  </p:cond>
                </p:stCondLst>
                <p:endSync evt="end" delay="0">
                  <p:rtn val="all"/>
                </p:endSync>
                <p:childTnLst>
                  <p:par>
                    <p:cTn id="241" fill="hold" nodeType="clickPar">
                      <p:stCondLst>
                        <p:cond delay="0"/>
                      </p:stCondLst>
                      <p:childTnLst>
                        <p:par>
                          <p:cTn id="242" fill="hold" nodeType="withGroup">
                            <p:stCondLst>
                              <p:cond delay="0"/>
                            </p:stCondLst>
                            <p:childTnLst>
                              <p:par>
                                <p:cTn id="243" presetID="23" presetClass="entr" presetSubtype="272" fill="hold" nodeType="withEffect">
                                  <p:stCondLst>
                                    <p:cond delay="0"/>
                                  </p:stCondLst>
                                  <p:childTnLst>
                                    <p:set>
                                      <p:cBhvr>
                                        <p:cTn id="244" dur="1" fill="hold">
                                          <p:stCondLst>
                                            <p:cond delay="0"/>
                                          </p:stCondLst>
                                        </p:cTn>
                                        <p:tgtEl>
                                          <p:spTgt spid="9266"/>
                                        </p:tgtEl>
                                        <p:attrNameLst>
                                          <p:attrName>style.visibility</p:attrName>
                                        </p:attrNameLst>
                                      </p:cBhvr>
                                      <p:to>
                                        <p:strVal val="visible"/>
                                      </p:to>
                                    </p:set>
                                    <p:anim calcmode="lin" valueType="num">
                                      <p:cBhvr>
                                        <p:cTn id="245" dur="500" fill="hold"/>
                                        <p:tgtEl>
                                          <p:spTgt spid="9266"/>
                                        </p:tgtEl>
                                        <p:attrNameLst>
                                          <p:attrName>ppt_w</p:attrName>
                                        </p:attrNameLst>
                                      </p:cBhvr>
                                      <p:tavLst>
                                        <p:tav tm="0">
                                          <p:val>
                                            <p:strVal val="2/3*#ppt_w"/>
                                          </p:val>
                                        </p:tav>
                                        <p:tav tm="100000">
                                          <p:val>
                                            <p:strVal val="#ppt_w"/>
                                          </p:val>
                                        </p:tav>
                                      </p:tavLst>
                                    </p:anim>
                                    <p:anim calcmode="lin" valueType="num">
                                      <p:cBhvr>
                                        <p:cTn id="246" dur="500" fill="hold"/>
                                        <p:tgtEl>
                                          <p:spTgt spid="9266"/>
                                        </p:tgtEl>
                                        <p:attrNameLst>
                                          <p:attrName>ppt_h</p:attrName>
                                        </p:attrNameLst>
                                      </p:cBhvr>
                                      <p:tavLst>
                                        <p:tav tm="0">
                                          <p:val>
                                            <p:strVal val="2/3*#ppt_h"/>
                                          </p:val>
                                        </p:tav>
                                        <p:tav tm="100000">
                                          <p:val>
                                            <p:strVal val="#ppt_h"/>
                                          </p:val>
                                        </p:tav>
                                      </p:tavLst>
                                    </p:anim>
                                  </p:childTnLst>
                                </p:cTn>
                              </p:par>
                              <p:par>
                                <p:cTn id="247" presetID="10" presetClass="exit" presetSubtype="0" fill="hold" grpId="1" nodeType="withEffect">
                                  <p:stCondLst>
                                    <p:cond delay="0"/>
                                  </p:stCondLst>
                                  <p:childTnLst>
                                    <p:animEffect transition="out" filter="fade">
                                      <p:cBhvr>
                                        <p:cTn id="248" dur="500"/>
                                        <p:tgtEl>
                                          <p:spTgt spid="9267"/>
                                        </p:tgtEl>
                                      </p:cBhvr>
                                    </p:animEffect>
                                    <p:set>
                                      <p:cBhvr>
                                        <p:cTn id="249" dur="1" fill="hold">
                                          <p:stCondLst>
                                            <p:cond delay="499"/>
                                          </p:stCondLst>
                                        </p:cTn>
                                        <p:tgtEl>
                                          <p:spTgt spid="9267"/>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9268"/>
                                        </p:tgtEl>
                                      </p:cBhvr>
                                    </p:animEffect>
                                    <p:set>
                                      <p:cBhvr>
                                        <p:cTn id="252" dur="1" fill="hold">
                                          <p:stCondLst>
                                            <p:cond delay="499"/>
                                          </p:stCondLst>
                                        </p:cTn>
                                        <p:tgtEl>
                                          <p:spTgt spid="9268"/>
                                        </p:tgtEl>
                                        <p:attrNameLst>
                                          <p:attrName>style.visibility</p:attrName>
                                        </p:attrNameLst>
                                      </p:cBhvr>
                                      <p:to>
                                        <p:strVal val="hidden"/>
                                      </p:to>
                                    </p:set>
                                  </p:childTnLst>
                                </p:cTn>
                              </p:par>
                              <p:par>
                                <p:cTn id="253" presetID="23" presetClass="exit" presetSubtype="32" fill="hold" nodeType="withEffect">
                                  <p:stCondLst>
                                    <p:cond delay="0"/>
                                  </p:stCondLst>
                                  <p:childTnLst>
                                    <p:anim calcmode="lin" valueType="num">
                                      <p:cBhvr>
                                        <p:cTn id="254" dur="500"/>
                                        <p:tgtEl>
                                          <p:spTgt spid="9269"/>
                                        </p:tgtEl>
                                        <p:attrNameLst>
                                          <p:attrName>ppt_w</p:attrName>
                                        </p:attrNameLst>
                                      </p:cBhvr>
                                      <p:tavLst>
                                        <p:tav tm="0">
                                          <p:val>
                                            <p:strVal val="ppt_w"/>
                                          </p:val>
                                        </p:tav>
                                        <p:tav tm="100000">
                                          <p:val>
                                            <p:fltVal val="0"/>
                                          </p:val>
                                        </p:tav>
                                      </p:tavLst>
                                    </p:anim>
                                    <p:anim calcmode="lin" valueType="num">
                                      <p:cBhvr>
                                        <p:cTn id="255" dur="500"/>
                                        <p:tgtEl>
                                          <p:spTgt spid="9269"/>
                                        </p:tgtEl>
                                        <p:attrNameLst>
                                          <p:attrName>ppt_h</p:attrName>
                                        </p:attrNameLst>
                                      </p:cBhvr>
                                      <p:tavLst>
                                        <p:tav tm="0">
                                          <p:val>
                                            <p:strVal val="ppt_h"/>
                                          </p:val>
                                        </p:tav>
                                        <p:tav tm="100000">
                                          <p:val>
                                            <p:fltVal val="0"/>
                                          </p:val>
                                        </p:tav>
                                      </p:tavLst>
                                    </p:anim>
                                    <p:set>
                                      <p:cBhvr>
                                        <p:cTn id="256" dur="1" fill="hold">
                                          <p:stCondLst>
                                            <p:cond delay="499"/>
                                          </p:stCondLst>
                                        </p:cTn>
                                        <p:tgtEl>
                                          <p:spTgt spid="9269"/>
                                        </p:tgtEl>
                                        <p:attrNameLst>
                                          <p:attrName>style.visibility</p:attrName>
                                        </p:attrNameLst>
                                      </p:cBhvr>
                                      <p:to>
                                        <p:strVal val="hidden"/>
                                      </p:to>
                                    </p:set>
                                  </p:childTnLst>
                                </p:cTn>
                              </p:par>
                            </p:childTnLst>
                          </p:cTn>
                        </p:par>
                      </p:childTnLst>
                    </p:cTn>
                  </p:par>
                </p:childTnLst>
              </p:cTn>
              <p:nextCondLst>
                <p:cond evt="onClick" delay="0">
                  <p:tgtEl>
                    <p:spTgt spid="9268"/>
                  </p:tgtEl>
                </p:cond>
              </p:nextCondLst>
            </p:seq>
            <p:seq concurrent="1" nextAc="seek">
              <p:cTn id="257" restart="whenNotActive" fill="hold" evtFilter="cancelBubble" nodeType="interactiveSeq">
                <p:stCondLst>
                  <p:cond evt="onClick" delay="0">
                    <p:tgtEl>
                      <p:spTgt spid="9267"/>
                    </p:tgtEl>
                  </p:cond>
                </p:stCondLst>
                <p:endSync evt="end" delay="0">
                  <p:rtn val="all"/>
                </p:endSync>
                <p:childTnLst>
                  <p:par>
                    <p:cTn id="258" fill="hold" nodeType="clickPar">
                      <p:stCondLst>
                        <p:cond delay="0"/>
                      </p:stCondLst>
                      <p:childTnLst>
                        <p:par>
                          <p:cTn id="259" fill="hold" nodeType="withGroup">
                            <p:stCondLst>
                              <p:cond delay="0"/>
                            </p:stCondLst>
                            <p:childTnLst>
                              <p:par>
                                <p:cTn id="260" presetID="23" presetClass="entr" presetSubtype="272" fill="hold" nodeType="withEffect">
                                  <p:stCondLst>
                                    <p:cond delay="0"/>
                                  </p:stCondLst>
                                  <p:childTnLst>
                                    <p:set>
                                      <p:cBhvr>
                                        <p:cTn id="261" dur="1" fill="hold">
                                          <p:stCondLst>
                                            <p:cond delay="0"/>
                                          </p:stCondLst>
                                        </p:cTn>
                                        <p:tgtEl>
                                          <p:spTgt spid="9265"/>
                                        </p:tgtEl>
                                        <p:attrNameLst>
                                          <p:attrName>style.visibility</p:attrName>
                                        </p:attrNameLst>
                                      </p:cBhvr>
                                      <p:to>
                                        <p:strVal val="visible"/>
                                      </p:to>
                                    </p:set>
                                    <p:anim calcmode="lin" valueType="num">
                                      <p:cBhvr>
                                        <p:cTn id="262" dur="500" fill="hold"/>
                                        <p:tgtEl>
                                          <p:spTgt spid="9265"/>
                                        </p:tgtEl>
                                        <p:attrNameLst>
                                          <p:attrName>ppt_w</p:attrName>
                                        </p:attrNameLst>
                                      </p:cBhvr>
                                      <p:tavLst>
                                        <p:tav tm="0">
                                          <p:val>
                                            <p:strVal val="2/3*#ppt_w"/>
                                          </p:val>
                                        </p:tav>
                                        <p:tav tm="100000">
                                          <p:val>
                                            <p:strVal val="#ppt_w"/>
                                          </p:val>
                                        </p:tav>
                                      </p:tavLst>
                                    </p:anim>
                                    <p:anim calcmode="lin" valueType="num">
                                      <p:cBhvr>
                                        <p:cTn id="263" dur="500" fill="hold"/>
                                        <p:tgtEl>
                                          <p:spTgt spid="9265"/>
                                        </p:tgtEl>
                                        <p:attrNameLst>
                                          <p:attrName>ppt_h</p:attrName>
                                        </p:attrNameLst>
                                      </p:cBhvr>
                                      <p:tavLst>
                                        <p:tav tm="0">
                                          <p:val>
                                            <p:strVal val="2/3*#ppt_h"/>
                                          </p:val>
                                        </p:tav>
                                        <p:tav tm="100000">
                                          <p:val>
                                            <p:strVal val="#ppt_h"/>
                                          </p:val>
                                        </p:tav>
                                      </p:tavLst>
                                    </p:anim>
                                  </p:childTnLst>
                                </p:cTn>
                              </p:par>
                              <p:par>
                                <p:cTn id="264" presetID="10" presetClass="exit" presetSubtype="0" fill="hold" grpId="0" nodeType="withEffect">
                                  <p:stCondLst>
                                    <p:cond delay="0"/>
                                  </p:stCondLst>
                                  <p:childTnLst>
                                    <p:animEffect transition="out" filter="fade">
                                      <p:cBhvr>
                                        <p:cTn id="265" dur="500"/>
                                        <p:tgtEl>
                                          <p:spTgt spid="9267"/>
                                        </p:tgtEl>
                                      </p:cBhvr>
                                    </p:animEffect>
                                    <p:set>
                                      <p:cBhvr>
                                        <p:cTn id="266" dur="1" fill="hold">
                                          <p:stCondLst>
                                            <p:cond delay="499"/>
                                          </p:stCondLst>
                                        </p:cTn>
                                        <p:tgtEl>
                                          <p:spTgt spid="9267"/>
                                        </p:tgtEl>
                                        <p:attrNameLst>
                                          <p:attrName>style.visibility</p:attrName>
                                        </p:attrNameLst>
                                      </p:cBhvr>
                                      <p:to>
                                        <p:strVal val="hidden"/>
                                      </p:to>
                                    </p:set>
                                  </p:childTnLst>
                                </p:cTn>
                              </p:par>
                              <p:par>
                                <p:cTn id="267" presetID="10" presetClass="exit" presetSubtype="0" fill="hold" grpId="0" nodeType="withEffect">
                                  <p:stCondLst>
                                    <p:cond delay="0"/>
                                  </p:stCondLst>
                                  <p:childTnLst>
                                    <p:animEffect transition="out" filter="fade">
                                      <p:cBhvr>
                                        <p:cTn id="268" dur="500"/>
                                        <p:tgtEl>
                                          <p:spTgt spid="9268"/>
                                        </p:tgtEl>
                                      </p:cBhvr>
                                    </p:animEffect>
                                    <p:set>
                                      <p:cBhvr>
                                        <p:cTn id="269" dur="1" fill="hold">
                                          <p:stCondLst>
                                            <p:cond delay="499"/>
                                          </p:stCondLst>
                                        </p:cTn>
                                        <p:tgtEl>
                                          <p:spTgt spid="9268"/>
                                        </p:tgtEl>
                                        <p:attrNameLst>
                                          <p:attrName>style.visibility</p:attrName>
                                        </p:attrNameLst>
                                      </p:cBhvr>
                                      <p:to>
                                        <p:strVal val="hidden"/>
                                      </p:to>
                                    </p:set>
                                  </p:childTnLst>
                                </p:cTn>
                              </p:par>
                              <p:par>
                                <p:cTn id="270" presetID="23" presetClass="exit" presetSubtype="32" fill="hold" nodeType="withEffect">
                                  <p:stCondLst>
                                    <p:cond delay="0"/>
                                  </p:stCondLst>
                                  <p:childTnLst>
                                    <p:anim calcmode="lin" valueType="num">
                                      <p:cBhvr>
                                        <p:cTn id="271" dur="500"/>
                                        <p:tgtEl>
                                          <p:spTgt spid="9269"/>
                                        </p:tgtEl>
                                        <p:attrNameLst>
                                          <p:attrName>ppt_w</p:attrName>
                                        </p:attrNameLst>
                                      </p:cBhvr>
                                      <p:tavLst>
                                        <p:tav tm="0">
                                          <p:val>
                                            <p:strVal val="ppt_w"/>
                                          </p:val>
                                        </p:tav>
                                        <p:tav tm="100000">
                                          <p:val>
                                            <p:fltVal val="0"/>
                                          </p:val>
                                        </p:tav>
                                      </p:tavLst>
                                    </p:anim>
                                    <p:anim calcmode="lin" valueType="num">
                                      <p:cBhvr>
                                        <p:cTn id="272" dur="500"/>
                                        <p:tgtEl>
                                          <p:spTgt spid="9269"/>
                                        </p:tgtEl>
                                        <p:attrNameLst>
                                          <p:attrName>ppt_h</p:attrName>
                                        </p:attrNameLst>
                                      </p:cBhvr>
                                      <p:tavLst>
                                        <p:tav tm="0">
                                          <p:val>
                                            <p:strVal val="ppt_h"/>
                                          </p:val>
                                        </p:tav>
                                        <p:tav tm="100000">
                                          <p:val>
                                            <p:fltVal val="0"/>
                                          </p:val>
                                        </p:tav>
                                      </p:tavLst>
                                    </p:anim>
                                    <p:set>
                                      <p:cBhvr>
                                        <p:cTn id="273" dur="1" fill="hold">
                                          <p:stCondLst>
                                            <p:cond delay="499"/>
                                          </p:stCondLst>
                                        </p:cTn>
                                        <p:tgtEl>
                                          <p:spTgt spid="9269"/>
                                        </p:tgtEl>
                                        <p:attrNameLst>
                                          <p:attrName>style.visibility</p:attrName>
                                        </p:attrNameLst>
                                      </p:cBhvr>
                                      <p:to>
                                        <p:strVal val="hidden"/>
                                      </p:to>
                                    </p:set>
                                  </p:childTnLst>
                                </p:cTn>
                              </p:par>
                            </p:childTnLst>
                          </p:cTn>
                        </p:par>
                      </p:childTnLst>
                    </p:cTn>
                  </p:par>
                </p:childTnLst>
              </p:cTn>
              <p:nextCondLst>
                <p:cond evt="onClick" delay="0">
                  <p:tgtEl>
                    <p:spTgt spid="9267"/>
                  </p:tgtEl>
                </p:cond>
              </p:nextCondLst>
            </p:seq>
            <p:seq concurrent="1" nextAc="seek">
              <p:cTn id="274" restart="whenNotActive" fill="hold" evtFilter="cancelBubble" nodeType="interactiveSeq">
                <p:stCondLst>
                  <p:cond evt="onClick" delay="0">
                    <p:tgtEl>
                      <p:spTgt spid="9273"/>
                    </p:tgtEl>
                  </p:cond>
                </p:stCondLst>
                <p:endSync evt="end" delay="0">
                  <p:rtn val="all"/>
                </p:endSync>
                <p:childTnLst>
                  <p:par>
                    <p:cTn id="275" fill="hold" nodeType="clickPar">
                      <p:stCondLst>
                        <p:cond delay="0"/>
                      </p:stCondLst>
                      <p:childTnLst>
                        <p:par>
                          <p:cTn id="276" fill="hold" nodeType="withGroup">
                            <p:stCondLst>
                              <p:cond delay="0"/>
                            </p:stCondLst>
                            <p:childTnLst>
                              <p:par>
                                <p:cTn id="277" presetID="23" presetClass="entr" presetSubtype="272" fill="hold" nodeType="withEffect">
                                  <p:stCondLst>
                                    <p:cond delay="0"/>
                                  </p:stCondLst>
                                  <p:childTnLst>
                                    <p:set>
                                      <p:cBhvr>
                                        <p:cTn id="278" dur="1" fill="hold">
                                          <p:stCondLst>
                                            <p:cond delay="0"/>
                                          </p:stCondLst>
                                        </p:cTn>
                                        <p:tgtEl>
                                          <p:spTgt spid="9271"/>
                                        </p:tgtEl>
                                        <p:attrNameLst>
                                          <p:attrName>style.visibility</p:attrName>
                                        </p:attrNameLst>
                                      </p:cBhvr>
                                      <p:to>
                                        <p:strVal val="visible"/>
                                      </p:to>
                                    </p:set>
                                    <p:anim calcmode="lin" valueType="num">
                                      <p:cBhvr>
                                        <p:cTn id="279" dur="500" fill="hold"/>
                                        <p:tgtEl>
                                          <p:spTgt spid="9271"/>
                                        </p:tgtEl>
                                        <p:attrNameLst>
                                          <p:attrName>ppt_w</p:attrName>
                                        </p:attrNameLst>
                                      </p:cBhvr>
                                      <p:tavLst>
                                        <p:tav tm="0">
                                          <p:val>
                                            <p:strVal val="2/3*#ppt_w"/>
                                          </p:val>
                                        </p:tav>
                                        <p:tav tm="100000">
                                          <p:val>
                                            <p:strVal val="#ppt_w"/>
                                          </p:val>
                                        </p:tav>
                                      </p:tavLst>
                                    </p:anim>
                                    <p:anim calcmode="lin" valueType="num">
                                      <p:cBhvr>
                                        <p:cTn id="280" dur="500" fill="hold"/>
                                        <p:tgtEl>
                                          <p:spTgt spid="9271"/>
                                        </p:tgtEl>
                                        <p:attrNameLst>
                                          <p:attrName>ppt_h</p:attrName>
                                        </p:attrNameLst>
                                      </p:cBhvr>
                                      <p:tavLst>
                                        <p:tav tm="0">
                                          <p:val>
                                            <p:strVal val="2/3*#ppt_h"/>
                                          </p:val>
                                        </p:tav>
                                        <p:tav tm="100000">
                                          <p:val>
                                            <p:strVal val="#ppt_h"/>
                                          </p:val>
                                        </p:tav>
                                      </p:tavLst>
                                    </p:anim>
                                  </p:childTnLst>
                                </p:cTn>
                              </p:par>
                              <p:par>
                                <p:cTn id="281" presetID="10" presetClass="exit" presetSubtype="0" fill="hold" grpId="1" nodeType="withEffect">
                                  <p:stCondLst>
                                    <p:cond delay="0"/>
                                  </p:stCondLst>
                                  <p:childTnLst>
                                    <p:animEffect transition="out" filter="fade">
                                      <p:cBhvr>
                                        <p:cTn id="282" dur="500"/>
                                        <p:tgtEl>
                                          <p:spTgt spid="9272"/>
                                        </p:tgtEl>
                                      </p:cBhvr>
                                    </p:animEffect>
                                    <p:set>
                                      <p:cBhvr>
                                        <p:cTn id="283" dur="1" fill="hold">
                                          <p:stCondLst>
                                            <p:cond delay="499"/>
                                          </p:stCondLst>
                                        </p:cTn>
                                        <p:tgtEl>
                                          <p:spTgt spid="9272"/>
                                        </p:tgtEl>
                                        <p:attrNameLst>
                                          <p:attrName>style.visibility</p:attrName>
                                        </p:attrNameLst>
                                      </p:cBhvr>
                                      <p:to>
                                        <p:strVal val="hidden"/>
                                      </p:to>
                                    </p:set>
                                  </p:childTnLst>
                                </p:cTn>
                              </p:par>
                              <p:par>
                                <p:cTn id="284" presetID="10" presetClass="exit" presetSubtype="0" fill="hold" grpId="1" nodeType="withEffect">
                                  <p:stCondLst>
                                    <p:cond delay="0"/>
                                  </p:stCondLst>
                                  <p:childTnLst>
                                    <p:animEffect transition="out" filter="fade">
                                      <p:cBhvr>
                                        <p:cTn id="285" dur="500"/>
                                        <p:tgtEl>
                                          <p:spTgt spid="9273"/>
                                        </p:tgtEl>
                                      </p:cBhvr>
                                    </p:animEffect>
                                    <p:set>
                                      <p:cBhvr>
                                        <p:cTn id="286" dur="1" fill="hold">
                                          <p:stCondLst>
                                            <p:cond delay="499"/>
                                          </p:stCondLst>
                                        </p:cTn>
                                        <p:tgtEl>
                                          <p:spTgt spid="9273"/>
                                        </p:tgtEl>
                                        <p:attrNameLst>
                                          <p:attrName>style.visibility</p:attrName>
                                        </p:attrNameLst>
                                      </p:cBhvr>
                                      <p:to>
                                        <p:strVal val="hidden"/>
                                      </p:to>
                                    </p:set>
                                  </p:childTnLst>
                                </p:cTn>
                              </p:par>
                              <p:par>
                                <p:cTn id="287" presetID="23" presetClass="exit" presetSubtype="32" fill="hold" nodeType="withEffect">
                                  <p:stCondLst>
                                    <p:cond delay="0"/>
                                  </p:stCondLst>
                                  <p:childTnLst>
                                    <p:anim calcmode="lin" valueType="num">
                                      <p:cBhvr>
                                        <p:cTn id="288" dur="500"/>
                                        <p:tgtEl>
                                          <p:spTgt spid="9274"/>
                                        </p:tgtEl>
                                        <p:attrNameLst>
                                          <p:attrName>ppt_w</p:attrName>
                                        </p:attrNameLst>
                                      </p:cBhvr>
                                      <p:tavLst>
                                        <p:tav tm="0">
                                          <p:val>
                                            <p:strVal val="ppt_w"/>
                                          </p:val>
                                        </p:tav>
                                        <p:tav tm="100000">
                                          <p:val>
                                            <p:fltVal val="0"/>
                                          </p:val>
                                        </p:tav>
                                      </p:tavLst>
                                    </p:anim>
                                    <p:anim calcmode="lin" valueType="num">
                                      <p:cBhvr>
                                        <p:cTn id="289" dur="500"/>
                                        <p:tgtEl>
                                          <p:spTgt spid="9274"/>
                                        </p:tgtEl>
                                        <p:attrNameLst>
                                          <p:attrName>ppt_h</p:attrName>
                                        </p:attrNameLst>
                                      </p:cBhvr>
                                      <p:tavLst>
                                        <p:tav tm="0">
                                          <p:val>
                                            <p:strVal val="ppt_h"/>
                                          </p:val>
                                        </p:tav>
                                        <p:tav tm="100000">
                                          <p:val>
                                            <p:fltVal val="0"/>
                                          </p:val>
                                        </p:tav>
                                      </p:tavLst>
                                    </p:anim>
                                    <p:set>
                                      <p:cBhvr>
                                        <p:cTn id="290" dur="1" fill="hold">
                                          <p:stCondLst>
                                            <p:cond delay="499"/>
                                          </p:stCondLst>
                                        </p:cTn>
                                        <p:tgtEl>
                                          <p:spTgt spid="9274"/>
                                        </p:tgtEl>
                                        <p:attrNameLst>
                                          <p:attrName>style.visibility</p:attrName>
                                        </p:attrNameLst>
                                      </p:cBhvr>
                                      <p:to>
                                        <p:strVal val="hidden"/>
                                      </p:to>
                                    </p:set>
                                  </p:childTnLst>
                                </p:cTn>
                              </p:par>
                            </p:childTnLst>
                          </p:cTn>
                        </p:par>
                      </p:childTnLst>
                    </p:cTn>
                  </p:par>
                </p:childTnLst>
              </p:cTn>
              <p:nextCondLst>
                <p:cond evt="onClick" delay="0">
                  <p:tgtEl>
                    <p:spTgt spid="9273"/>
                  </p:tgtEl>
                </p:cond>
              </p:nextCondLst>
            </p:seq>
            <p:seq concurrent="1" nextAc="seek">
              <p:cTn id="291" restart="whenNotActive" fill="hold" evtFilter="cancelBubble" nodeType="interactiveSeq">
                <p:stCondLst>
                  <p:cond evt="onClick" delay="0">
                    <p:tgtEl>
                      <p:spTgt spid="9272"/>
                    </p:tgtEl>
                  </p:cond>
                </p:stCondLst>
                <p:endSync evt="end" delay="0">
                  <p:rtn val="all"/>
                </p:endSync>
                <p:childTnLst>
                  <p:par>
                    <p:cTn id="292" fill="hold" nodeType="clickPar">
                      <p:stCondLst>
                        <p:cond delay="0"/>
                      </p:stCondLst>
                      <p:childTnLst>
                        <p:par>
                          <p:cTn id="293" fill="hold" nodeType="withGroup">
                            <p:stCondLst>
                              <p:cond delay="0"/>
                            </p:stCondLst>
                            <p:childTnLst>
                              <p:par>
                                <p:cTn id="294" presetID="23" presetClass="entr" presetSubtype="272" fill="hold" nodeType="withEffect">
                                  <p:stCondLst>
                                    <p:cond delay="0"/>
                                  </p:stCondLst>
                                  <p:childTnLst>
                                    <p:set>
                                      <p:cBhvr>
                                        <p:cTn id="295" dur="1" fill="hold">
                                          <p:stCondLst>
                                            <p:cond delay="0"/>
                                          </p:stCondLst>
                                        </p:cTn>
                                        <p:tgtEl>
                                          <p:spTgt spid="9270"/>
                                        </p:tgtEl>
                                        <p:attrNameLst>
                                          <p:attrName>style.visibility</p:attrName>
                                        </p:attrNameLst>
                                      </p:cBhvr>
                                      <p:to>
                                        <p:strVal val="visible"/>
                                      </p:to>
                                    </p:set>
                                    <p:anim calcmode="lin" valueType="num">
                                      <p:cBhvr>
                                        <p:cTn id="296" dur="500" fill="hold"/>
                                        <p:tgtEl>
                                          <p:spTgt spid="9270"/>
                                        </p:tgtEl>
                                        <p:attrNameLst>
                                          <p:attrName>ppt_w</p:attrName>
                                        </p:attrNameLst>
                                      </p:cBhvr>
                                      <p:tavLst>
                                        <p:tav tm="0">
                                          <p:val>
                                            <p:strVal val="2/3*#ppt_w"/>
                                          </p:val>
                                        </p:tav>
                                        <p:tav tm="100000">
                                          <p:val>
                                            <p:strVal val="#ppt_w"/>
                                          </p:val>
                                        </p:tav>
                                      </p:tavLst>
                                    </p:anim>
                                    <p:anim calcmode="lin" valueType="num">
                                      <p:cBhvr>
                                        <p:cTn id="297" dur="500" fill="hold"/>
                                        <p:tgtEl>
                                          <p:spTgt spid="9270"/>
                                        </p:tgtEl>
                                        <p:attrNameLst>
                                          <p:attrName>ppt_h</p:attrName>
                                        </p:attrNameLst>
                                      </p:cBhvr>
                                      <p:tavLst>
                                        <p:tav tm="0">
                                          <p:val>
                                            <p:strVal val="2/3*#ppt_h"/>
                                          </p:val>
                                        </p:tav>
                                        <p:tav tm="100000">
                                          <p:val>
                                            <p:strVal val="#ppt_h"/>
                                          </p:val>
                                        </p:tav>
                                      </p:tavLst>
                                    </p:anim>
                                  </p:childTnLst>
                                </p:cTn>
                              </p:par>
                              <p:par>
                                <p:cTn id="298" presetID="10" presetClass="exit" presetSubtype="0" fill="hold" grpId="0" nodeType="withEffect">
                                  <p:stCondLst>
                                    <p:cond delay="0"/>
                                  </p:stCondLst>
                                  <p:childTnLst>
                                    <p:animEffect transition="out" filter="fade">
                                      <p:cBhvr>
                                        <p:cTn id="299" dur="500"/>
                                        <p:tgtEl>
                                          <p:spTgt spid="9272"/>
                                        </p:tgtEl>
                                      </p:cBhvr>
                                    </p:animEffect>
                                    <p:set>
                                      <p:cBhvr>
                                        <p:cTn id="300" dur="1" fill="hold">
                                          <p:stCondLst>
                                            <p:cond delay="499"/>
                                          </p:stCondLst>
                                        </p:cTn>
                                        <p:tgtEl>
                                          <p:spTgt spid="9272"/>
                                        </p:tgtEl>
                                        <p:attrNameLst>
                                          <p:attrName>style.visibility</p:attrName>
                                        </p:attrNameLst>
                                      </p:cBhvr>
                                      <p:to>
                                        <p:strVal val="hidden"/>
                                      </p:to>
                                    </p:set>
                                  </p:childTnLst>
                                </p:cTn>
                              </p:par>
                              <p:par>
                                <p:cTn id="301" presetID="10" presetClass="exit" presetSubtype="0" fill="hold" grpId="0" nodeType="withEffect">
                                  <p:stCondLst>
                                    <p:cond delay="0"/>
                                  </p:stCondLst>
                                  <p:childTnLst>
                                    <p:animEffect transition="out" filter="fade">
                                      <p:cBhvr>
                                        <p:cTn id="302" dur="500"/>
                                        <p:tgtEl>
                                          <p:spTgt spid="9273"/>
                                        </p:tgtEl>
                                      </p:cBhvr>
                                    </p:animEffect>
                                    <p:set>
                                      <p:cBhvr>
                                        <p:cTn id="303" dur="1" fill="hold">
                                          <p:stCondLst>
                                            <p:cond delay="499"/>
                                          </p:stCondLst>
                                        </p:cTn>
                                        <p:tgtEl>
                                          <p:spTgt spid="9273"/>
                                        </p:tgtEl>
                                        <p:attrNameLst>
                                          <p:attrName>style.visibility</p:attrName>
                                        </p:attrNameLst>
                                      </p:cBhvr>
                                      <p:to>
                                        <p:strVal val="hidden"/>
                                      </p:to>
                                    </p:set>
                                  </p:childTnLst>
                                </p:cTn>
                              </p:par>
                              <p:par>
                                <p:cTn id="304" presetID="23" presetClass="exit" presetSubtype="32" fill="hold" nodeType="withEffect">
                                  <p:stCondLst>
                                    <p:cond delay="0"/>
                                  </p:stCondLst>
                                  <p:childTnLst>
                                    <p:anim calcmode="lin" valueType="num">
                                      <p:cBhvr>
                                        <p:cTn id="305" dur="500"/>
                                        <p:tgtEl>
                                          <p:spTgt spid="9274"/>
                                        </p:tgtEl>
                                        <p:attrNameLst>
                                          <p:attrName>ppt_w</p:attrName>
                                        </p:attrNameLst>
                                      </p:cBhvr>
                                      <p:tavLst>
                                        <p:tav tm="0">
                                          <p:val>
                                            <p:strVal val="ppt_w"/>
                                          </p:val>
                                        </p:tav>
                                        <p:tav tm="100000">
                                          <p:val>
                                            <p:fltVal val="0"/>
                                          </p:val>
                                        </p:tav>
                                      </p:tavLst>
                                    </p:anim>
                                    <p:anim calcmode="lin" valueType="num">
                                      <p:cBhvr>
                                        <p:cTn id="306" dur="500"/>
                                        <p:tgtEl>
                                          <p:spTgt spid="9274"/>
                                        </p:tgtEl>
                                        <p:attrNameLst>
                                          <p:attrName>ppt_h</p:attrName>
                                        </p:attrNameLst>
                                      </p:cBhvr>
                                      <p:tavLst>
                                        <p:tav tm="0">
                                          <p:val>
                                            <p:strVal val="ppt_h"/>
                                          </p:val>
                                        </p:tav>
                                        <p:tav tm="100000">
                                          <p:val>
                                            <p:fltVal val="0"/>
                                          </p:val>
                                        </p:tav>
                                      </p:tavLst>
                                    </p:anim>
                                    <p:set>
                                      <p:cBhvr>
                                        <p:cTn id="307" dur="1" fill="hold">
                                          <p:stCondLst>
                                            <p:cond delay="499"/>
                                          </p:stCondLst>
                                        </p:cTn>
                                        <p:tgtEl>
                                          <p:spTgt spid="9274"/>
                                        </p:tgtEl>
                                        <p:attrNameLst>
                                          <p:attrName>style.visibility</p:attrName>
                                        </p:attrNameLst>
                                      </p:cBhvr>
                                      <p:to>
                                        <p:strVal val="hidden"/>
                                      </p:to>
                                    </p:set>
                                  </p:childTnLst>
                                </p:cTn>
                              </p:par>
                            </p:childTnLst>
                          </p:cTn>
                        </p:par>
                      </p:childTnLst>
                    </p:cTn>
                  </p:par>
                </p:childTnLst>
              </p:cTn>
              <p:nextCondLst>
                <p:cond evt="onClick" delay="0">
                  <p:tgtEl>
                    <p:spTgt spid="9272"/>
                  </p:tgtEl>
                </p:cond>
              </p:nextCondLst>
            </p:seq>
          </p:childTnLst>
        </p:cTn>
      </p:par>
    </p:tnLst>
    <p:bldLst>
      <p:bldP spid="9232" grpId="0" animBg="1"/>
      <p:bldP spid="9232" grpId="1" animBg="1"/>
      <p:bldP spid="9233" grpId="0" animBg="1"/>
      <p:bldP spid="9233" grpId="1" animBg="1"/>
      <p:bldP spid="9237" grpId="0" animBg="1"/>
      <p:bldP spid="9237" grpId="1" animBg="1"/>
      <p:bldP spid="9238" grpId="0" animBg="1"/>
      <p:bldP spid="9238" grpId="1" animBg="1"/>
      <p:bldP spid="9242" grpId="0" animBg="1"/>
      <p:bldP spid="9242" grpId="1" animBg="1"/>
      <p:bldP spid="9243" grpId="0" animBg="1"/>
      <p:bldP spid="9243" grpId="1" animBg="1"/>
      <p:bldP spid="9247" grpId="0" animBg="1"/>
      <p:bldP spid="9247" grpId="1" animBg="1"/>
      <p:bldP spid="9248" grpId="0" animBg="1"/>
      <p:bldP spid="9248" grpId="1" animBg="1"/>
      <p:bldP spid="9252" grpId="0" animBg="1"/>
      <p:bldP spid="9252" grpId="1" animBg="1"/>
      <p:bldP spid="9253" grpId="0" animBg="1"/>
      <p:bldP spid="9253" grpId="1" animBg="1"/>
      <p:bldP spid="9257" grpId="0" animBg="1"/>
      <p:bldP spid="9257" grpId="1" animBg="1"/>
      <p:bldP spid="9258" grpId="0" animBg="1"/>
      <p:bldP spid="9258" grpId="1" animBg="1"/>
      <p:bldP spid="9262" grpId="0" animBg="1"/>
      <p:bldP spid="9262" grpId="1" animBg="1"/>
      <p:bldP spid="9263" grpId="0" animBg="1"/>
      <p:bldP spid="9263" grpId="1" animBg="1"/>
      <p:bldP spid="9267" grpId="0" animBg="1"/>
      <p:bldP spid="9267" grpId="1" animBg="1"/>
      <p:bldP spid="9268" grpId="0" animBg="1"/>
      <p:bldP spid="9268" grpId="1" animBg="1"/>
      <p:bldP spid="9272" grpId="0" animBg="1"/>
      <p:bldP spid="9272" grpId="1" animBg="1"/>
      <p:bldP spid="9273" grpId="0" animBg="1"/>
      <p:bldP spid="927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896124">
            <a:off x="6653273" y="1454184"/>
            <a:ext cx="2223465" cy="2393339"/>
          </a:xfrm>
          <a:prstGeom prst="cloudCallout">
            <a:avLst>
              <a:gd name="adj1" fmla="val -19506"/>
              <a:gd name="adj2" fmla="val 54960"/>
            </a:avLst>
          </a:prstGeom>
          <a:solidFill>
            <a:schemeClr val="accent3">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May?</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it is.</a:t>
            </a:r>
          </a:p>
        </p:txBody>
      </p:sp>
      <p:pic>
        <p:nvPicPr>
          <p:cNvPr id="44" name="Picture 2" descr="May calendar clipart template | Calendar clipart, Parents as teachers,  Calendar">
            <a:extLst>
              <a:ext uri="{FF2B5EF4-FFF2-40B4-BE49-F238E27FC236}">
                <a16:creationId xmlns:a16="http://schemas.microsoft.com/office/drawing/2014/main" id="{535513BB-258F-42C9-875F-0C36E082347F}"/>
              </a:ext>
            </a:extLst>
          </p:cNvPr>
          <p:cNvPicPr>
            <a:picLocks noChangeAspect="1" noChangeArrowheads="1"/>
          </p:cNvPicPr>
          <p:nvPr/>
        </p:nvPicPr>
        <p:blipFill>
          <a:blip r:embed="rId2">
            <a:clrChange>
              <a:clrFrom>
                <a:srgbClr val="FEFEF2"/>
              </a:clrFrom>
              <a:clrTo>
                <a:srgbClr val="FEFEF2">
                  <a:alpha val="0"/>
                </a:srgbClr>
              </a:clrTo>
            </a:clrChange>
            <a:extLst>
              <a:ext uri="{28A0092B-C50C-407E-A947-70E740481C1C}">
                <a14:useLocalDpi xmlns:a14="http://schemas.microsoft.com/office/drawing/2010/main" val="0"/>
              </a:ext>
            </a:extLst>
          </a:blip>
          <a:srcRect/>
          <a:stretch>
            <a:fillRect/>
          </a:stretch>
        </p:blipFill>
        <p:spPr bwMode="auto">
          <a:xfrm>
            <a:off x="6978321" y="1751395"/>
            <a:ext cx="1726959" cy="1798915"/>
          </a:xfrm>
          <a:prstGeom prst="rect">
            <a:avLst/>
          </a:prstGeom>
          <a:noFill/>
          <a:extLst>
            <a:ext uri="{909E8E84-426E-40DD-AFC4-6F175D3DCCD1}">
              <a14:hiddenFill xmlns:a14="http://schemas.microsoft.com/office/drawing/2010/main">
                <a:solidFill>
                  <a:srgbClr val="FFFFFF"/>
                </a:solidFill>
              </a14:hiddenFill>
            </a:ext>
          </a:extLst>
        </p:spPr>
      </p:pic>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553730" y="281441"/>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May?</a:t>
            </a:r>
          </a:p>
        </p:txBody>
      </p:sp>
      <p:sp>
        <p:nvSpPr>
          <p:cNvPr id="4" name="Action Button: Go Home 3">
            <a:hlinkClick r:id="rId3" action="ppaction://hlinksldjump" highlightClick="1"/>
            <a:extLst>
              <a:ext uri="{FF2B5EF4-FFF2-40B4-BE49-F238E27FC236}">
                <a16:creationId xmlns:a16="http://schemas.microsoft.com/office/drawing/2014/main" id="{83C6067B-2C72-44FF-AFD7-9B5212ECFE10}"/>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0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896124">
            <a:off x="6653273" y="1454184"/>
            <a:ext cx="2223465" cy="2393339"/>
          </a:xfrm>
          <a:prstGeom prst="cloudCallout">
            <a:avLst>
              <a:gd name="adj1" fmla="val -19506"/>
              <a:gd name="adj2" fmla="val 54960"/>
            </a:avLst>
          </a:prstGeom>
          <a:solidFill>
            <a:schemeClr val="accent3">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June?</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a:t>
            </a:r>
          </a:p>
          <a:p>
            <a:pPr algn="ctr"/>
            <a:r>
              <a:rPr lang="en-US" sz="3600" b="1">
                <a:solidFill>
                  <a:srgbClr val="783F04"/>
                </a:solidFill>
                <a:latin typeface="Comic Sans MS" panose="030F0702030302020204" pitchFamily="66" charset="0"/>
              </a:rPr>
              <a:t>It's in May.</a:t>
            </a:r>
          </a:p>
        </p:txBody>
      </p:sp>
      <p:pic>
        <p:nvPicPr>
          <p:cNvPr id="44" name="Picture 2" descr="May calendar clipart template | Calendar clipart, Parents as teachers,  Calendar">
            <a:extLst>
              <a:ext uri="{FF2B5EF4-FFF2-40B4-BE49-F238E27FC236}">
                <a16:creationId xmlns:a16="http://schemas.microsoft.com/office/drawing/2014/main" id="{535513BB-258F-42C9-875F-0C36E082347F}"/>
              </a:ext>
            </a:extLst>
          </p:cNvPr>
          <p:cNvPicPr>
            <a:picLocks noChangeAspect="1" noChangeArrowheads="1"/>
          </p:cNvPicPr>
          <p:nvPr/>
        </p:nvPicPr>
        <p:blipFill>
          <a:blip r:embed="rId2">
            <a:clrChange>
              <a:clrFrom>
                <a:srgbClr val="FEFEF2"/>
              </a:clrFrom>
              <a:clrTo>
                <a:srgbClr val="FEFEF2">
                  <a:alpha val="0"/>
                </a:srgbClr>
              </a:clrTo>
            </a:clrChange>
            <a:extLst>
              <a:ext uri="{28A0092B-C50C-407E-A947-70E740481C1C}">
                <a14:useLocalDpi xmlns:a14="http://schemas.microsoft.com/office/drawing/2010/main" val="0"/>
              </a:ext>
            </a:extLst>
          </a:blip>
          <a:srcRect/>
          <a:stretch>
            <a:fillRect/>
          </a:stretch>
        </p:blipFill>
        <p:spPr bwMode="auto">
          <a:xfrm>
            <a:off x="6978321" y="1751395"/>
            <a:ext cx="1726959" cy="1798915"/>
          </a:xfrm>
          <a:prstGeom prst="rect">
            <a:avLst/>
          </a:prstGeom>
          <a:noFill/>
          <a:extLst>
            <a:ext uri="{909E8E84-426E-40DD-AFC4-6F175D3DCCD1}">
              <a14:hiddenFill xmlns:a14="http://schemas.microsoft.com/office/drawing/2010/main">
                <a:solidFill>
                  <a:srgbClr val="FFFFFF"/>
                </a:solidFill>
              </a14:hiddenFill>
            </a:ext>
          </a:extLst>
        </p:spPr>
      </p:pic>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553730" y="285750"/>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in June?</a:t>
            </a:r>
          </a:p>
        </p:txBody>
      </p:sp>
      <p:sp>
        <p:nvSpPr>
          <p:cNvPr id="46" name="Action Button: Go Home 45">
            <a:hlinkClick r:id="rId3" action="ppaction://hlinksldjump" highlightClick="1"/>
            <a:extLst>
              <a:ext uri="{FF2B5EF4-FFF2-40B4-BE49-F238E27FC236}">
                <a16:creationId xmlns:a16="http://schemas.microsoft.com/office/drawing/2014/main" id="{56328469-1E8D-4C28-B596-923943C9564E}"/>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47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020877">
            <a:off x="6226077" y="1333292"/>
            <a:ext cx="2684873" cy="2393339"/>
          </a:xfrm>
          <a:prstGeom prst="cloudCallout">
            <a:avLst>
              <a:gd name="adj1" fmla="val -19506"/>
              <a:gd name="adj2" fmla="val 54960"/>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July?</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it is.</a:t>
            </a:r>
          </a:p>
        </p:txBody>
      </p:sp>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553730" y="274192"/>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July?</a:t>
            </a:r>
          </a:p>
        </p:txBody>
      </p:sp>
      <p:grpSp>
        <p:nvGrpSpPr>
          <p:cNvPr id="5" name="Group 4">
            <a:extLst>
              <a:ext uri="{FF2B5EF4-FFF2-40B4-BE49-F238E27FC236}">
                <a16:creationId xmlns:a16="http://schemas.microsoft.com/office/drawing/2014/main" id="{EE2B9674-A764-469D-9BEF-393EB808FFC0}"/>
              </a:ext>
            </a:extLst>
          </p:cNvPr>
          <p:cNvGrpSpPr/>
          <p:nvPr/>
        </p:nvGrpSpPr>
        <p:grpSpPr>
          <a:xfrm>
            <a:off x="6474898" y="1681627"/>
            <a:ext cx="2143161" cy="1482352"/>
            <a:chOff x="6474898" y="1681627"/>
            <a:chExt cx="2143161" cy="1482352"/>
          </a:xfrm>
        </p:grpSpPr>
        <p:pic>
          <p:nvPicPr>
            <p:cNvPr id="44" name="Picture 2">
              <a:extLst>
                <a:ext uri="{FF2B5EF4-FFF2-40B4-BE49-F238E27FC236}">
                  <a16:creationId xmlns:a16="http://schemas.microsoft.com/office/drawing/2014/main" id="{535513BB-258F-42C9-875F-0C36E082347F}"/>
                </a:ext>
              </a:extLst>
            </p:cNvPr>
            <p:cNvPicPr>
              <a:picLocks noChangeAspect="1" noChangeArrowheads="1"/>
            </p:cNvPicPr>
            <p:nvPr/>
          </p:nvPicPr>
          <p:blipFill>
            <a:blip r:embed="rId2"/>
            <a:srcRect/>
            <a:stretch/>
          </p:blipFill>
          <p:spPr bwMode="auto">
            <a:xfrm>
              <a:off x="6474898" y="1681627"/>
              <a:ext cx="2143161" cy="14823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9E5AFC0-E62E-4931-82CF-1D35C055676C}"/>
                </a:ext>
              </a:extLst>
            </p:cNvPr>
            <p:cNvPicPr>
              <a:picLocks noChangeAspect="1"/>
            </p:cNvPicPr>
            <p:nvPr/>
          </p:nvPicPr>
          <p:blipFill>
            <a:blip r:embed="rId3"/>
            <a:stretch>
              <a:fillRect/>
            </a:stretch>
          </p:blipFill>
          <p:spPr>
            <a:xfrm>
              <a:off x="6760767" y="1784953"/>
              <a:ext cx="1240233" cy="644435"/>
            </a:xfrm>
            <a:prstGeom prst="rect">
              <a:avLst/>
            </a:prstGeom>
          </p:spPr>
        </p:pic>
      </p:grpSp>
      <p:sp>
        <p:nvSpPr>
          <p:cNvPr id="48" name="Action Button: Go Home 47">
            <a:hlinkClick r:id="rId4" action="ppaction://hlinksldjump" highlightClick="1"/>
            <a:extLst>
              <a:ext uri="{FF2B5EF4-FFF2-40B4-BE49-F238E27FC236}">
                <a16:creationId xmlns:a16="http://schemas.microsoft.com/office/drawing/2014/main" id="{1311D68D-45E2-492E-B2EB-DC12B62CB16A}"/>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25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BF25A3-F91F-4A2E-A65A-10558CAAEB91}"/>
              </a:ext>
            </a:extLst>
          </p:cNvPr>
          <p:cNvSpPr>
            <a:spLocks noGrp="1"/>
          </p:cNvSpPr>
          <p:nvPr>
            <p:ph type="title" idx="4294967295"/>
          </p:nvPr>
        </p:nvSpPr>
        <p:spPr>
          <a:xfrm>
            <a:off x="0" y="-19050"/>
            <a:ext cx="4521200" cy="573088"/>
          </a:xfrm>
        </p:spPr>
        <p:txBody>
          <a:bodyPr>
            <a:normAutofit fontScale="90000"/>
          </a:bodyPr>
          <a:lstStyle/>
          <a:p>
            <a:r>
              <a:rPr lang="en-US" sz="2800" b="1" i="1" dirty="0" smtClean="0">
                <a:solidFill>
                  <a:schemeClr val="tx1"/>
                </a:solidFill>
              </a:rPr>
              <a:t>1.Look</a:t>
            </a:r>
            <a:r>
              <a:rPr lang="en-US" sz="2800" b="1" i="1" dirty="0">
                <a:solidFill>
                  <a:schemeClr val="tx1"/>
                </a:solidFill>
              </a:rPr>
              <a:t>, listen and repeat.</a:t>
            </a:r>
          </a:p>
        </p:txBody>
      </p:sp>
      <p:pic>
        <p:nvPicPr>
          <p:cNvPr id="3" name="Picture 2">
            <a:extLst>
              <a:ext uri="{FF2B5EF4-FFF2-40B4-BE49-F238E27FC236}">
                <a16:creationId xmlns:a16="http://schemas.microsoft.com/office/drawing/2014/main" id="{84DFAF59-F653-D471-3683-DB306AD94CD4}"/>
              </a:ext>
            </a:extLst>
          </p:cNvPr>
          <p:cNvPicPr>
            <a:picLocks noChangeAspect="1"/>
          </p:cNvPicPr>
          <p:nvPr/>
        </p:nvPicPr>
        <p:blipFill rotWithShape="1">
          <a:blip r:embed="rId4"/>
          <a:srcRect t="16638" b="-41"/>
          <a:stretch/>
        </p:blipFill>
        <p:spPr>
          <a:xfrm>
            <a:off x="51379" y="609600"/>
            <a:ext cx="9041241" cy="4363074"/>
          </a:xfrm>
          <a:prstGeom prst="rect">
            <a:avLst/>
          </a:prstGeom>
        </p:spPr>
      </p:pic>
      <p:pic>
        <p:nvPicPr>
          <p:cNvPr id="2" name="Track 87">
            <a:hlinkClick r:id="" action="ppaction://media"/>
            <a:extLst>
              <a:ext uri="{FF2B5EF4-FFF2-40B4-BE49-F238E27FC236}">
                <a16:creationId xmlns:a16="http://schemas.microsoft.com/office/drawing/2014/main" id="{68706CDF-43DA-D598-8890-9E720BEE4A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24400" y="0"/>
            <a:ext cx="609600" cy="609600"/>
          </a:xfrm>
          <a:prstGeom prst="rect">
            <a:avLst/>
          </a:prstGeom>
        </p:spPr>
      </p:pic>
      <p:sp>
        <p:nvSpPr>
          <p:cNvPr id="5" name="Oval 4">
            <a:extLst>
              <a:ext uri="{FF2B5EF4-FFF2-40B4-BE49-F238E27FC236}">
                <a16:creationId xmlns:a16="http://schemas.microsoft.com/office/drawing/2014/main" id="{8E0B72F8-BD63-4057-95AA-5058D5726138}"/>
              </a:ext>
            </a:extLst>
          </p:cNvPr>
          <p:cNvSpPr/>
          <p:nvPr/>
        </p:nvSpPr>
        <p:spPr>
          <a:xfrm>
            <a:off x="2260600" y="1666450"/>
            <a:ext cx="1981200" cy="1066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B9B4BB9-6B49-47D7-830D-5FA16A0F3847}"/>
              </a:ext>
            </a:extLst>
          </p:cNvPr>
          <p:cNvSpPr/>
          <p:nvPr/>
        </p:nvSpPr>
        <p:spPr>
          <a:xfrm>
            <a:off x="7467600" y="1885950"/>
            <a:ext cx="1676400" cy="1066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23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3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020877">
            <a:off x="6226077" y="1333292"/>
            <a:ext cx="2684873" cy="2393339"/>
          </a:xfrm>
          <a:prstGeom prst="cloudCallout">
            <a:avLst>
              <a:gd name="adj1" fmla="val -19506"/>
              <a:gd name="adj2" fmla="val 54960"/>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July?</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It's in June.</a:t>
            </a:r>
          </a:p>
        </p:txBody>
      </p:sp>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553730" y="274192"/>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July?</a:t>
            </a:r>
          </a:p>
        </p:txBody>
      </p:sp>
      <p:grpSp>
        <p:nvGrpSpPr>
          <p:cNvPr id="8" name="Group 7">
            <a:extLst>
              <a:ext uri="{FF2B5EF4-FFF2-40B4-BE49-F238E27FC236}">
                <a16:creationId xmlns:a16="http://schemas.microsoft.com/office/drawing/2014/main" id="{A0852547-1F51-45A1-9749-93BE03A64A52}"/>
              </a:ext>
            </a:extLst>
          </p:cNvPr>
          <p:cNvGrpSpPr/>
          <p:nvPr/>
        </p:nvGrpSpPr>
        <p:grpSpPr>
          <a:xfrm>
            <a:off x="6474898" y="1681627"/>
            <a:ext cx="2143161" cy="1482352"/>
            <a:chOff x="6474898" y="1681627"/>
            <a:chExt cx="2143161" cy="1482352"/>
          </a:xfrm>
        </p:grpSpPr>
        <p:pic>
          <p:nvPicPr>
            <p:cNvPr id="44" name="Picture 2">
              <a:extLst>
                <a:ext uri="{FF2B5EF4-FFF2-40B4-BE49-F238E27FC236}">
                  <a16:creationId xmlns:a16="http://schemas.microsoft.com/office/drawing/2014/main" id="{535513BB-258F-42C9-875F-0C36E082347F}"/>
                </a:ext>
              </a:extLst>
            </p:cNvPr>
            <p:cNvPicPr>
              <a:picLocks noChangeAspect="1" noChangeArrowheads="1"/>
            </p:cNvPicPr>
            <p:nvPr/>
          </p:nvPicPr>
          <p:blipFill>
            <a:blip r:embed="rId2"/>
            <a:srcRect/>
            <a:stretch/>
          </p:blipFill>
          <p:spPr bwMode="auto">
            <a:xfrm>
              <a:off x="6474898" y="1681627"/>
              <a:ext cx="2143161" cy="1482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AAB0DF5-69A7-4C21-9FBC-76F4CC82BF00}"/>
                </a:ext>
              </a:extLst>
            </p:cNvPr>
            <p:cNvPicPr>
              <a:picLocks noChangeAspect="1"/>
            </p:cNvPicPr>
            <p:nvPr/>
          </p:nvPicPr>
          <p:blipFill>
            <a:blip r:embed="rId3"/>
            <a:stretch>
              <a:fillRect/>
            </a:stretch>
          </p:blipFill>
          <p:spPr>
            <a:xfrm>
              <a:off x="6787717" y="1776571"/>
              <a:ext cx="1140051" cy="646232"/>
            </a:xfrm>
            <a:prstGeom prst="rect">
              <a:avLst/>
            </a:prstGeom>
          </p:spPr>
        </p:pic>
      </p:grpSp>
      <p:sp>
        <p:nvSpPr>
          <p:cNvPr id="50" name="Action Button: Go Home 49">
            <a:hlinkClick r:id="rId4" action="ppaction://hlinksldjump" highlightClick="1"/>
            <a:extLst>
              <a:ext uri="{FF2B5EF4-FFF2-40B4-BE49-F238E27FC236}">
                <a16:creationId xmlns:a16="http://schemas.microsoft.com/office/drawing/2014/main" id="{F4224B33-0317-441F-B142-80C2B8BE36C5}"/>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14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020877">
            <a:off x="6226077" y="1333292"/>
            <a:ext cx="2684873" cy="2393339"/>
          </a:xfrm>
          <a:prstGeom prst="cloudCallout">
            <a:avLst>
              <a:gd name="adj1" fmla="val -19506"/>
              <a:gd name="adj2" fmla="val 54960"/>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429855" y="271850"/>
            <a:ext cx="6534108"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February?</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It's in June.</a:t>
            </a:r>
          </a:p>
        </p:txBody>
      </p:sp>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414522" y="280822"/>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February?</a:t>
            </a:r>
          </a:p>
        </p:txBody>
      </p:sp>
      <p:grpSp>
        <p:nvGrpSpPr>
          <p:cNvPr id="8" name="Group 7">
            <a:extLst>
              <a:ext uri="{FF2B5EF4-FFF2-40B4-BE49-F238E27FC236}">
                <a16:creationId xmlns:a16="http://schemas.microsoft.com/office/drawing/2014/main" id="{A0852547-1F51-45A1-9749-93BE03A64A52}"/>
              </a:ext>
            </a:extLst>
          </p:cNvPr>
          <p:cNvGrpSpPr/>
          <p:nvPr/>
        </p:nvGrpSpPr>
        <p:grpSpPr>
          <a:xfrm>
            <a:off x="6474898" y="1681627"/>
            <a:ext cx="2143161" cy="1482352"/>
            <a:chOff x="6474898" y="1681627"/>
            <a:chExt cx="2143161" cy="1482352"/>
          </a:xfrm>
        </p:grpSpPr>
        <p:pic>
          <p:nvPicPr>
            <p:cNvPr id="44" name="Picture 2">
              <a:extLst>
                <a:ext uri="{FF2B5EF4-FFF2-40B4-BE49-F238E27FC236}">
                  <a16:creationId xmlns:a16="http://schemas.microsoft.com/office/drawing/2014/main" id="{535513BB-258F-42C9-875F-0C36E082347F}"/>
                </a:ext>
              </a:extLst>
            </p:cNvPr>
            <p:cNvPicPr>
              <a:picLocks noChangeAspect="1" noChangeArrowheads="1"/>
            </p:cNvPicPr>
            <p:nvPr/>
          </p:nvPicPr>
          <p:blipFill>
            <a:blip r:embed="rId2"/>
            <a:srcRect/>
            <a:stretch/>
          </p:blipFill>
          <p:spPr bwMode="auto">
            <a:xfrm>
              <a:off x="6474898" y="1681627"/>
              <a:ext cx="2143161" cy="1482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AAB0DF5-69A7-4C21-9FBC-76F4CC82BF00}"/>
                </a:ext>
              </a:extLst>
            </p:cNvPr>
            <p:cNvPicPr>
              <a:picLocks noChangeAspect="1"/>
            </p:cNvPicPr>
            <p:nvPr/>
          </p:nvPicPr>
          <p:blipFill>
            <a:blip r:embed="rId3"/>
            <a:stretch>
              <a:fillRect/>
            </a:stretch>
          </p:blipFill>
          <p:spPr>
            <a:xfrm>
              <a:off x="6787717" y="1776571"/>
              <a:ext cx="1140051" cy="646232"/>
            </a:xfrm>
            <a:prstGeom prst="rect">
              <a:avLst/>
            </a:prstGeom>
          </p:spPr>
        </p:pic>
      </p:grpSp>
      <p:sp>
        <p:nvSpPr>
          <p:cNvPr id="48" name="Action Button: Go Home 47">
            <a:hlinkClick r:id="rId4" action="ppaction://hlinksldjump" highlightClick="1"/>
            <a:extLst>
              <a:ext uri="{FF2B5EF4-FFF2-40B4-BE49-F238E27FC236}">
                <a16:creationId xmlns:a16="http://schemas.microsoft.com/office/drawing/2014/main" id="{6745DAA1-139C-46DC-A89E-223A184F88A2}"/>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50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4</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April.</a:t>
            </a:r>
          </a:p>
        </p:txBody>
      </p:sp>
      <p:sp>
        <p:nvSpPr>
          <p:cNvPr id="41" name="Action Button: Go Home 40">
            <a:hlinkClick r:id="rId2" action="ppaction://hlinksldjump" highlightClick="1"/>
            <a:extLst>
              <a:ext uri="{FF2B5EF4-FFF2-40B4-BE49-F238E27FC236}">
                <a16:creationId xmlns:a16="http://schemas.microsoft.com/office/drawing/2014/main" id="{F949FE4C-3B00-46A8-B623-DA792F72B07F}"/>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73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5</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May.</a:t>
            </a:r>
          </a:p>
        </p:txBody>
      </p:sp>
      <p:sp>
        <p:nvSpPr>
          <p:cNvPr id="46" name="Action Button: Go Home 45">
            <a:hlinkClick r:id="rId2" action="ppaction://hlinksldjump" highlightClick="1"/>
            <a:extLst>
              <a:ext uri="{FF2B5EF4-FFF2-40B4-BE49-F238E27FC236}">
                <a16:creationId xmlns:a16="http://schemas.microsoft.com/office/drawing/2014/main" id="{C2776474-B089-4E6E-B131-4BDB9D7FDC5D}"/>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59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6</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June.</a:t>
            </a:r>
          </a:p>
        </p:txBody>
      </p:sp>
      <p:sp>
        <p:nvSpPr>
          <p:cNvPr id="41" name="Action Button: Go Home 40">
            <a:hlinkClick r:id="rId2" action="ppaction://hlinksldjump" highlightClick="1"/>
            <a:extLst>
              <a:ext uri="{FF2B5EF4-FFF2-40B4-BE49-F238E27FC236}">
                <a16:creationId xmlns:a16="http://schemas.microsoft.com/office/drawing/2014/main" id="{6680E2C9-5EB1-4CB7-900E-59209095E580}"/>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56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7</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July.</a:t>
            </a:r>
          </a:p>
        </p:txBody>
      </p:sp>
      <p:sp>
        <p:nvSpPr>
          <p:cNvPr id="41" name="Action Button: Go Home 40">
            <a:hlinkClick r:id="rId2" action="ppaction://hlinksldjump" highlightClick="1"/>
            <a:extLst>
              <a:ext uri="{FF2B5EF4-FFF2-40B4-BE49-F238E27FC236}">
                <a16:creationId xmlns:a16="http://schemas.microsoft.com/office/drawing/2014/main" id="{710E26B3-1F06-475F-8067-BA71374D91C1}"/>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43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DCB91-F303-11E1-9488-34753BA06B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267" b="98992" l="855" r="98291">
                        <a14:foregroundMark x1="4396" y1="6045" x2="92674" y2="95718"/>
                        <a14:foregroundMark x1="92674" y1="95718" x2="93284" y2="95718"/>
                        <a14:foregroundMark x1="4151" y1="5038" x2="71673" y2="8816"/>
                        <a14:foregroundMark x1="71673" y1="8816" x2="85958" y2="5793"/>
                        <a14:foregroundMark x1="85958" y1="5793" x2="90842" y2="11587"/>
                        <a14:foregroundMark x1="90842" y1="11587" x2="96337" y2="45592"/>
                        <a14:foregroundMark x1="96337" y1="45592" x2="96337" y2="93955"/>
                        <a14:foregroundMark x1="13431" y1="84131" x2="89011" y2="13098"/>
                        <a14:foregroundMark x1="5983" y1="20151" x2="10134" y2="85139"/>
                        <a14:foregroundMark x1="10134" y1="85139" x2="4274" y2="74811"/>
                        <a14:foregroundMark x1="4274" y1="74811" x2="2442" y2="60957"/>
                        <a14:foregroundMark x1="2686" y1="90176" x2="66667" y2="86398"/>
                        <a14:foregroundMark x1="45788" y1="74307" x2="52503" y2="73804"/>
                        <a14:foregroundMark x1="52503" y1="73804" x2="78144" y2="86650"/>
                        <a14:foregroundMark x1="78144" y1="86650" x2="78388" y2="86398"/>
                        <a14:foregroundMark x1="20513" y1="56927" x2="49328" y2="19395"/>
                        <a14:foregroundMark x1="9524" y1="2771" x2="20757" y2="2267"/>
                        <a14:foregroundMark x1="20757" y1="2267" x2="80952" y2="6801"/>
                        <a14:foregroundMark x1="80952" y1="6801" x2="86081" y2="2771"/>
                        <a14:foregroundMark x1="86081" y1="2771" x2="93162" y2="6045"/>
                        <a14:foregroundMark x1="61416" y1="19144" x2="90232" y2="74811"/>
                        <a14:foregroundMark x1="90232" y1="74811" x2="91575" y2="79597"/>
                        <a14:foregroundMark x1="97192" y1="8060" x2="98291" y2="89169"/>
                        <a14:foregroundMark x1="98291" y1="89169" x2="97802" y2="91184"/>
                        <a14:foregroundMark x1="78388" y1="67758" x2="69109" y2="94207"/>
                        <a14:foregroundMark x1="69109" y1="94207" x2="67888" y2="95718"/>
                        <a14:foregroundMark x1="46764" y1="64736" x2="44322" y2="91688"/>
                        <a14:foregroundMark x1="44322" y1="91688" x2="44200" y2="92191"/>
                        <a14:foregroundMark x1="46520" y1="99748" x2="77656" y2="96474"/>
                        <a14:foregroundMark x1="77656" y1="96474" x2="85714" y2="99496"/>
                        <a14:foregroundMark x1="24420" y1="19395" x2="44689" y2="14358"/>
                        <a14:foregroundMark x1="87790" y1="99748" x2="94017" y2="99244"/>
                        <a14:foregroundMark x1="1465" y1="5542" x2="4396" y2="11839"/>
                        <a14:foregroundMark x1="1221" y1="5542" x2="1099" y2="6549"/>
                        <a14:foregroundMark x1="1221" y1="6045" x2="1587" y2="4030"/>
                        <a14:foregroundMark x1="855" y1="5793" x2="2564" y2="2267"/>
                        <a14:foregroundMark x1="1099" y1="5793" x2="977" y2="5793"/>
                        <a14:backgroundMark x1="893" y1="10460" x2="1221" y2="25693"/>
                        <a14:backgroundMark x1="733" y1="3023" x2="770" y2="4728"/>
                        <a14:backgroundMark x1="2320" y1="98992" x2="3663" y2="99748"/>
                        <a14:backgroundMark x1="366" y1="49874" x2="1221" y2="21914"/>
                        <a14:backgroundMark x1="244" y1="52393" x2="366" y2="55919"/>
                        <a14:backgroundMark x1="366" y1="55668" x2="122" y2="58438"/>
                      </a14:backgroundRemoval>
                    </a14:imgEffect>
                  </a14:imgLayer>
                </a14:imgProps>
              </a:ext>
            </a:extLst>
          </a:blip>
          <a:stretch>
            <a:fillRect/>
          </a:stretch>
        </p:blipFill>
        <p:spPr>
          <a:xfrm>
            <a:off x="0" y="0"/>
            <a:ext cx="9041312" cy="4857750"/>
          </a:xfrm>
          <a:prstGeom prst="rect">
            <a:avLst/>
          </a:prstGeom>
        </p:spPr>
      </p:pic>
      <p:pic>
        <p:nvPicPr>
          <p:cNvPr id="6" name="Track 88">
            <a:hlinkClick r:id="" action="ppaction://media"/>
            <a:extLst>
              <a:ext uri="{FF2B5EF4-FFF2-40B4-BE49-F238E27FC236}">
                <a16:creationId xmlns:a16="http://schemas.microsoft.com/office/drawing/2014/main" id="{380CAF05-C4C4-1C6C-3F5B-3DD4E1D5C1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00600" y="-95250"/>
            <a:ext cx="609600" cy="609600"/>
          </a:xfrm>
          <a:prstGeom prst="rect">
            <a:avLst/>
          </a:prstGeom>
        </p:spPr>
      </p:pic>
      <p:sp>
        <p:nvSpPr>
          <p:cNvPr id="2" name="Rectangle 1"/>
          <p:cNvSpPr/>
          <p:nvPr/>
        </p:nvSpPr>
        <p:spPr>
          <a:xfrm>
            <a:off x="7239000" y="819150"/>
            <a:ext cx="914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June </a:t>
            </a:r>
            <a:endParaRPr lang="en-US" sz="2400" b="1" dirty="0">
              <a:solidFill>
                <a:schemeClr val="tx1"/>
              </a:solidFill>
            </a:endParaRPr>
          </a:p>
        </p:txBody>
      </p:sp>
      <p:sp>
        <p:nvSpPr>
          <p:cNvPr id="3" name="Oval 2"/>
          <p:cNvSpPr/>
          <p:nvPr/>
        </p:nvSpPr>
        <p:spPr>
          <a:xfrm>
            <a:off x="4800600" y="819150"/>
            <a:ext cx="685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086600" y="3028950"/>
            <a:ext cx="1143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746171" y="3028950"/>
            <a:ext cx="685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239000" y="819150"/>
            <a:ext cx="914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19600" y="342900"/>
            <a:ext cx="1371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rPr>
              <a:t>Tháng</a:t>
            </a:r>
            <a:r>
              <a:rPr lang="en-US" sz="2000" b="1" dirty="0" smtClean="0">
                <a:solidFill>
                  <a:srgbClr val="FF0000"/>
                </a:solidFill>
              </a:rPr>
              <a:t> 5</a:t>
            </a:r>
            <a:endParaRPr lang="en-US" sz="2000" b="1" dirty="0">
              <a:solidFill>
                <a:srgbClr val="FF0000"/>
              </a:solidFill>
            </a:endParaRPr>
          </a:p>
        </p:txBody>
      </p:sp>
      <p:sp>
        <p:nvSpPr>
          <p:cNvPr id="10" name="Rectangle 9"/>
          <p:cNvSpPr/>
          <p:nvPr/>
        </p:nvSpPr>
        <p:spPr>
          <a:xfrm>
            <a:off x="7239000" y="2612571"/>
            <a:ext cx="1371600" cy="523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rPr>
              <a:t>Tháng</a:t>
            </a:r>
            <a:r>
              <a:rPr lang="en-US" sz="2000" b="1" dirty="0" smtClean="0">
                <a:solidFill>
                  <a:srgbClr val="FF0000"/>
                </a:solidFill>
              </a:rPr>
              <a:t> 8</a:t>
            </a:r>
            <a:endParaRPr lang="en-US" sz="2000" b="1" dirty="0">
              <a:solidFill>
                <a:srgbClr val="FF0000"/>
              </a:solidFill>
            </a:endParaRPr>
          </a:p>
        </p:txBody>
      </p:sp>
      <p:sp>
        <p:nvSpPr>
          <p:cNvPr id="11" name="Rectangle 10"/>
          <p:cNvSpPr/>
          <p:nvPr/>
        </p:nvSpPr>
        <p:spPr>
          <a:xfrm>
            <a:off x="4578986" y="2600325"/>
            <a:ext cx="1371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rPr>
              <a:t>Tháng</a:t>
            </a:r>
            <a:r>
              <a:rPr lang="en-US" sz="2000" b="1" dirty="0" smtClean="0">
                <a:solidFill>
                  <a:srgbClr val="FF0000"/>
                </a:solidFill>
              </a:rPr>
              <a:t> 7</a:t>
            </a:r>
            <a:endParaRPr lang="en-US" sz="2000" b="1" dirty="0">
              <a:solidFill>
                <a:srgbClr val="FF0000"/>
              </a:solidFill>
            </a:endParaRPr>
          </a:p>
        </p:txBody>
      </p:sp>
      <p:sp>
        <p:nvSpPr>
          <p:cNvPr id="12" name="Rectangle 11"/>
          <p:cNvSpPr/>
          <p:nvPr/>
        </p:nvSpPr>
        <p:spPr>
          <a:xfrm>
            <a:off x="7067913" y="285750"/>
            <a:ext cx="1371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rPr>
              <a:t>Tháng</a:t>
            </a:r>
            <a:r>
              <a:rPr lang="en-US" sz="2000" b="1" dirty="0" smtClean="0">
                <a:solidFill>
                  <a:srgbClr val="FF0000"/>
                </a:solidFill>
              </a:rPr>
              <a:t> 6</a:t>
            </a:r>
            <a:endParaRPr lang="en-US" sz="2000" b="1" dirty="0">
              <a:solidFill>
                <a:srgbClr val="FF0000"/>
              </a:solidFill>
            </a:endParaRPr>
          </a:p>
        </p:txBody>
      </p:sp>
      <p:sp>
        <p:nvSpPr>
          <p:cNvPr id="13" name="Rectangle 12"/>
          <p:cNvSpPr/>
          <p:nvPr/>
        </p:nvSpPr>
        <p:spPr>
          <a:xfrm>
            <a:off x="66449" y="1234166"/>
            <a:ext cx="4953000" cy="263298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A</a:t>
            </a:r>
            <a:r>
              <a:rPr lang="en-US" sz="1800" b="1" dirty="0" smtClean="0">
                <a:solidFill>
                  <a:schemeClr val="tx1"/>
                </a:solidFill>
              </a:rPr>
              <a:t>: Is your sports day in …………………?</a:t>
            </a:r>
          </a:p>
          <a:p>
            <a:r>
              <a:rPr lang="en-US" sz="1800" b="1" dirty="0" smtClean="0">
                <a:solidFill>
                  <a:schemeClr val="tx1"/>
                </a:solidFill>
              </a:rPr>
              <a:t>B: Yes, it </a:t>
            </a:r>
            <a:r>
              <a:rPr lang="en-US" sz="1800" b="1" dirty="0" smtClean="0">
                <a:solidFill>
                  <a:schemeClr val="tx1"/>
                </a:solidFill>
              </a:rPr>
              <a:t>is</a:t>
            </a:r>
            <a:r>
              <a:rPr lang="en-US" sz="1800" i="1" dirty="0" smtClean="0">
                <a:solidFill>
                  <a:srgbClr val="FF0000"/>
                </a:solidFill>
              </a:rPr>
              <a:t>       </a:t>
            </a:r>
            <a:r>
              <a:rPr lang="en-US" sz="1800" i="1" dirty="0" smtClean="0">
                <a:solidFill>
                  <a:schemeClr val="tx1"/>
                </a:solidFill>
              </a:rPr>
              <a:t>No, it isn’t. it’s in</a:t>
            </a:r>
            <a:r>
              <a:rPr lang="en-US" sz="1800" i="1" dirty="0" smtClean="0">
                <a:solidFill>
                  <a:schemeClr val="tx1"/>
                </a:solidFill>
              </a:rPr>
              <a:t>……</a:t>
            </a:r>
            <a:endParaRPr lang="en-US" sz="1800" i="1" dirty="0" smtClean="0">
              <a:solidFill>
                <a:schemeClr val="tx1"/>
              </a:solidFill>
            </a:endParaRPr>
          </a:p>
        </p:txBody>
      </p:sp>
    </p:spTree>
    <p:extLst>
      <p:ext uri="{BB962C8B-B14F-4D97-AF65-F5344CB8AC3E}">
        <p14:creationId xmlns:p14="http://schemas.microsoft.com/office/powerpoint/2010/main" val="246153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8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6"/>
                </p:tgtEl>
              </p:cMediaNode>
            </p:audio>
          </p:childTnLst>
        </p:cTn>
      </p:par>
    </p:tnLst>
    <p:bldLst>
      <p:bldP spid="3" grpId="0" animBg="1"/>
      <p:bldP spid="7" grpId="0" animBg="1"/>
      <p:bldP spid="8" grpId="0" animBg="1"/>
      <p:bldP spid="9" grpId="0" animBg="1"/>
      <p:bldP spid="4"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DCB91-F303-11E1-9488-34753BA06B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267" b="98992" l="855" r="98291">
                        <a14:foregroundMark x1="4396" y1="6045" x2="92674" y2="95718"/>
                        <a14:foregroundMark x1="92674" y1="95718" x2="93284" y2="95718"/>
                        <a14:foregroundMark x1="4151" y1="5038" x2="71673" y2="8816"/>
                        <a14:foregroundMark x1="71673" y1="8816" x2="85958" y2="5793"/>
                        <a14:foregroundMark x1="85958" y1="5793" x2="90842" y2="11587"/>
                        <a14:foregroundMark x1="90842" y1="11587" x2="96337" y2="45592"/>
                        <a14:foregroundMark x1="96337" y1="45592" x2="96337" y2="93955"/>
                        <a14:foregroundMark x1="13431" y1="84131" x2="89011" y2="13098"/>
                        <a14:foregroundMark x1="5983" y1="20151" x2="10134" y2="85139"/>
                        <a14:foregroundMark x1="10134" y1="85139" x2="4274" y2="74811"/>
                        <a14:foregroundMark x1="4274" y1="74811" x2="2442" y2="60957"/>
                        <a14:foregroundMark x1="2686" y1="90176" x2="66667" y2="86398"/>
                        <a14:foregroundMark x1="45788" y1="74307" x2="52503" y2="73804"/>
                        <a14:foregroundMark x1="52503" y1="73804" x2="78144" y2="86650"/>
                        <a14:foregroundMark x1="78144" y1="86650" x2="78388" y2="86398"/>
                        <a14:foregroundMark x1="20513" y1="56927" x2="49328" y2="19395"/>
                        <a14:foregroundMark x1="9524" y1="2771" x2="20757" y2="2267"/>
                        <a14:foregroundMark x1="20757" y1="2267" x2="80952" y2="6801"/>
                        <a14:foregroundMark x1="80952" y1="6801" x2="86081" y2="2771"/>
                        <a14:foregroundMark x1="86081" y1="2771" x2="93162" y2="6045"/>
                        <a14:foregroundMark x1="61416" y1="19144" x2="90232" y2="74811"/>
                        <a14:foregroundMark x1="90232" y1="74811" x2="91575" y2="79597"/>
                        <a14:foregroundMark x1="97192" y1="8060" x2="98291" y2="89169"/>
                        <a14:foregroundMark x1="98291" y1="89169" x2="97802" y2="91184"/>
                        <a14:foregroundMark x1="78388" y1="67758" x2="69109" y2="94207"/>
                        <a14:foregroundMark x1="69109" y1="94207" x2="67888" y2="95718"/>
                        <a14:foregroundMark x1="46764" y1="64736" x2="44322" y2="91688"/>
                        <a14:foregroundMark x1="44322" y1="91688" x2="44200" y2="92191"/>
                        <a14:foregroundMark x1="46520" y1="99748" x2="77656" y2="96474"/>
                        <a14:foregroundMark x1="77656" y1="96474" x2="85714" y2="99496"/>
                        <a14:foregroundMark x1="24420" y1="19395" x2="44689" y2="14358"/>
                        <a14:foregroundMark x1="87790" y1="99748" x2="94017" y2="99244"/>
                        <a14:foregroundMark x1="1465" y1="5542" x2="4396" y2="11839"/>
                        <a14:foregroundMark x1="1221" y1="5542" x2="1099" y2="6549"/>
                        <a14:foregroundMark x1="1221" y1="6045" x2="1587" y2="4030"/>
                        <a14:foregroundMark x1="855" y1="5793" x2="2564" y2="2267"/>
                        <a14:foregroundMark x1="1099" y1="5793" x2="977" y2="5793"/>
                        <a14:backgroundMark x1="893" y1="10460" x2="1221" y2="25693"/>
                        <a14:backgroundMark x1="733" y1="3023" x2="770" y2="4728"/>
                        <a14:backgroundMark x1="2320" y1="98992" x2="3663" y2="99748"/>
                        <a14:backgroundMark x1="366" y1="49874" x2="1221" y2="21914"/>
                        <a14:backgroundMark x1="244" y1="52393" x2="366" y2="55919"/>
                        <a14:backgroundMark x1="366" y1="55668" x2="122" y2="58438"/>
                      </a14:backgroundRemoval>
                    </a14:imgEffect>
                  </a14:imgLayer>
                </a14:imgProps>
              </a:ext>
            </a:extLst>
          </a:blip>
          <a:stretch>
            <a:fillRect/>
          </a:stretch>
        </p:blipFill>
        <p:spPr>
          <a:xfrm>
            <a:off x="-76200" y="0"/>
            <a:ext cx="9117512" cy="4419600"/>
          </a:xfrm>
          <a:prstGeom prst="rect">
            <a:avLst/>
          </a:prstGeom>
        </p:spPr>
      </p:pic>
      <p:pic>
        <p:nvPicPr>
          <p:cNvPr id="6" name="Track 88">
            <a:hlinkClick r:id="" action="ppaction://media"/>
            <a:extLst>
              <a:ext uri="{FF2B5EF4-FFF2-40B4-BE49-F238E27FC236}">
                <a16:creationId xmlns:a16="http://schemas.microsoft.com/office/drawing/2014/main" id="{380CAF05-C4C4-1C6C-3F5B-3DD4E1D5C1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00600" y="-95250"/>
            <a:ext cx="609600" cy="609600"/>
          </a:xfrm>
          <a:prstGeom prst="rect">
            <a:avLst/>
          </a:prstGeom>
        </p:spPr>
      </p:pic>
      <p:sp>
        <p:nvSpPr>
          <p:cNvPr id="2" name="Rectangle 1"/>
          <p:cNvSpPr/>
          <p:nvPr/>
        </p:nvSpPr>
        <p:spPr>
          <a:xfrm>
            <a:off x="304800" y="895350"/>
            <a:ext cx="33528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733800" y="2495550"/>
            <a:ext cx="5307512"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7200" y="2538470"/>
            <a:ext cx="7848600" cy="2438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solidFill>
              </a:rPr>
              <a:t>A</a:t>
            </a:r>
            <a:r>
              <a:rPr lang="en-US" sz="2800" b="1" dirty="0" smtClean="0">
                <a:solidFill>
                  <a:schemeClr val="tx1"/>
                </a:solidFill>
              </a:rPr>
              <a:t>: Is your sports day in …………………?</a:t>
            </a:r>
          </a:p>
          <a:p>
            <a:r>
              <a:rPr lang="en-US" sz="2800" b="1" dirty="0" smtClean="0">
                <a:solidFill>
                  <a:schemeClr val="tx1"/>
                </a:solidFill>
              </a:rPr>
              <a:t>B: Yes, it </a:t>
            </a:r>
            <a:r>
              <a:rPr lang="en-US" sz="2800" b="1" dirty="0" smtClean="0">
                <a:solidFill>
                  <a:schemeClr val="tx1"/>
                </a:solidFill>
              </a:rPr>
              <a:t>is</a:t>
            </a:r>
            <a:endParaRPr lang="en-US" sz="2400" i="1" dirty="0">
              <a:solidFill>
                <a:srgbClr val="FF0000"/>
              </a:solidFill>
            </a:endParaRPr>
          </a:p>
        </p:txBody>
      </p:sp>
      <p:sp>
        <p:nvSpPr>
          <p:cNvPr id="7" name="Rectangle 6"/>
          <p:cNvSpPr/>
          <p:nvPr/>
        </p:nvSpPr>
        <p:spPr>
          <a:xfrm>
            <a:off x="7358743" y="735835"/>
            <a:ext cx="914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June </a:t>
            </a:r>
            <a:endParaRPr lang="en-US" sz="2000" b="1" dirty="0">
              <a:solidFill>
                <a:schemeClr val="tx1"/>
              </a:solidFill>
            </a:endParaRPr>
          </a:p>
        </p:txBody>
      </p:sp>
    </p:spTree>
    <p:extLst>
      <p:ext uri="{BB962C8B-B14F-4D97-AF65-F5344CB8AC3E}">
        <p14:creationId xmlns:p14="http://schemas.microsoft.com/office/powerpoint/2010/main" val="202541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DCB91-F303-11E1-9488-34753BA06B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267" b="98992" l="855" r="98291">
                        <a14:foregroundMark x1="4396" y1="6045" x2="92674" y2="95718"/>
                        <a14:foregroundMark x1="92674" y1="95718" x2="93284" y2="95718"/>
                        <a14:foregroundMark x1="4151" y1="5038" x2="71673" y2="8816"/>
                        <a14:foregroundMark x1="71673" y1="8816" x2="85958" y2="5793"/>
                        <a14:foregroundMark x1="85958" y1="5793" x2="90842" y2="11587"/>
                        <a14:foregroundMark x1="90842" y1="11587" x2="96337" y2="45592"/>
                        <a14:foregroundMark x1="96337" y1="45592" x2="96337" y2="93955"/>
                        <a14:foregroundMark x1="13431" y1="84131" x2="89011" y2="13098"/>
                        <a14:foregroundMark x1="5983" y1="20151" x2="10134" y2="85139"/>
                        <a14:foregroundMark x1="10134" y1="85139" x2="4274" y2="74811"/>
                        <a14:foregroundMark x1="4274" y1="74811" x2="2442" y2="60957"/>
                        <a14:foregroundMark x1="2686" y1="90176" x2="66667" y2="86398"/>
                        <a14:foregroundMark x1="45788" y1="74307" x2="52503" y2="73804"/>
                        <a14:foregroundMark x1="52503" y1="73804" x2="78144" y2="86650"/>
                        <a14:foregroundMark x1="78144" y1="86650" x2="78388" y2="86398"/>
                        <a14:foregroundMark x1="20513" y1="56927" x2="49328" y2="19395"/>
                        <a14:foregroundMark x1="9524" y1="2771" x2="20757" y2="2267"/>
                        <a14:foregroundMark x1="20757" y1="2267" x2="80952" y2="6801"/>
                        <a14:foregroundMark x1="80952" y1="6801" x2="86081" y2="2771"/>
                        <a14:foregroundMark x1="86081" y1="2771" x2="93162" y2="6045"/>
                        <a14:foregroundMark x1="61416" y1="19144" x2="90232" y2="74811"/>
                        <a14:foregroundMark x1="90232" y1="74811" x2="91575" y2="79597"/>
                        <a14:foregroundMark x1="97192" y1="8060" x2="98291" y2="89169"/>
                        <a14:foregroundMark x1="98291" y1="89169" x2="97802" y2="91184"/>
                        <a14:foregroundMark x1="78388" y1="67758" x2="69109" y2="94207"/>
                        <a14:foregroundMark x1="69109" y1="94207" x2="67888" y2="95718"/>
                        <a14:foregroundMark x1="46764" y1="64736" x2="44322" y2="91688"/>
                        <a14:foregroundMark x1="44322" y1="91688" x2="44200" y2="92191"/>
                        <a14:foregroundMark x1="46520" y1="99748" x2="77656" y2="96474"/>
                        <a14:foregroundMark x1="77656" y1="96474" x2="85714" y2="99496"/>
                        <a14:foregroundMark x1="24420" y1="19395" x2="44689" y2="14358"/>
                        <a14:foregroundMark x1="87790" y1="99748" x2="94017" y2="99244"/>
                        <a14:foregroundMark x1="1465" y1="5542" x2="4396" y2="11839"/>
                        <a14:foregroundMark x1="1221" y1="5542" x2="1099" y2="6549"/>
                        <a14:foregroundMark x1="1221" y1="6045" x2="1587" y2="4030"/>
                        <a14:foregroundMark x1="855" y1="5793" x2="2564" y2="2267"/>
                        <a14:foregroundMark x1="1099" y1="5793" x2="977" y2="5793"/>
                        <a14:backgroundMark x1="893" y1="10460" x2="1221" y2="25693"/>
                        <a14:backgroundMark x1="733" y1="3023" x2="770" y2="4728"/>
                        <a14:backgroundMark x1="2320" y1="98992" x2="3663" y2="99748"/>
                        <a14:backgroundMark x1="366" y1="49874" x2="1221" y2="21914"/>
                        <a14:backgroundMark x1="244" y1="52393" x2="366" y2="55919"/>
                        <a14:backgroundMark x1="366" y1="55668" x2="122" y2="58438"/>
                      </a14:backgroundRemoval>
                    </a14:imgEffect>
                  </a14:imgLayer>
                </a14:imgProps>
              </a:ext>
            </a:extLst>
          </a:blip>
          <a:stretch>
            <a:fillRect/>
          </a:stretch>
        </p:blipFill>
        <p:spPr>
          <a:xfrm>
            <a:off x="-76200" y="0"/>
            <a:ext cx="9117512" cy="4933950"/>
          </a:xfrm>
          <a:prstGeom prst="rect">
            <a:avLst/>
          </a:prstGeom>
        </p:spPr>
      </p:pic>
      <p:pic>
        <p:nvPicPr>
          <p:cNvPr id="6" name="Track 88">
            <a:hlinkClick r:id="" action="ppaction://media"/>
            <a:extLst>
              <a:ext uri="{FF2B5EF4-FFF2-40B4-BE49-F238E27FC236}">
                <a16:creationId xmlns:a16="http://schemas.microsoft.com/office/drawing/2014/main" id="{380CAF05-C4C4-1C6C-3F5B-3DD4E1D5C1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00600" y="-95250"/>
            <a:ext cx="609600" cy="609600"/>
          </a:xfrm>
          <a:prstGeom prst="rect">
            <a:avLst/>
          </a:prstGeom>
        </p:spPr>
      </p:pic>
      <p:sp>
        <p:nvSpPr>
          <p:cNvPr id="2" name="Rectangle 1"/>
          <p:cNvSpPr/>
          <p:nvPr/>
        </p:nvSpPr>
        <p:spPr>
          <a:xfrm>
            <a:off x="304800" y="895350"/>
            <a:ext cx="33528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695700" y="609600"/>
            <a:ext cx="5307512"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76300" y="644979"/>
            <a:ext cx="7848600" cy="211455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solidFill>
              </a:rPr>
              <a:t>A: Is your sports day in …………………?</a:t>
            </a:r>
          </a:p>
          <a:p>
            <a:r>
              <a:rPr lang="en-US" sz="2800" b="1" dirty="0" smtClean="0">
                <a:solidFill>
                  <a:schemeClr val="tx1"/>
                </a:solidFill>
              </a:rPr>
              <a:t>B: No, it isn’t. It’s in </a:t>
            </a:r>
            <a:r>
              <a:rPr lang="en-US" sz="2800" b="1" smtClean="0">
                <a:solidFill>
                  <a:schemeClr val="tx1"/>
                </a:solidFill>
              </a:rPr>
              <a:t>…….. </a:t>
            </a:r>
            <a:endParaRPr lang="en-US" sz="2800" b="1" dirty="0" smtClean="0">
              <a:solidFill>
                <a:schemeClr val="tx1"/>
              </a:solidFill>
            </a:endParaRPr>
          </a:p>
        </p:txBody>
      </p:sp>
    </p:spTree>
    <p:extLst>
      <p:ext uri="{BB962C8B-B14F-4D97-AF65-F5344CB8AC3E}">
        <p14:creationId xmlns:p14="http://schemas.microsoft.com/office/powerpoint/2010/main" val="358741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DCB91-F303-11E1-9488-34753BA06B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267" b="98992" l="855" r="98291">
                        <a14:foregroundMark x1="4396" y1="6045" x2="92674" y2="95718"/>
                        <a14:foregroundMark x1="92674" y1="95718" x2="93284" y2="95718"/>
                        <a14:foregroundMark x1="4151" y1="5038" x2="71673" y2="8816"/>
                        <a14:foregroundMark x1="71673" y1="8816" x2="85958" y2="5793"/>
                        <a14:foregroundMark x1="85958" y1="5793" x2="90842" y2="11587"/>
                        <a14:foregroundMark x1="90842" y1="11587" x2="96337" y2="45592"/>
                        <a14:foregroundMark x1="96337" y1="45592" x2="96337" y2="93955"/>
                        <a14:foregroundMark x1="13431" y1="84131" x2="89011" y2="13098"/>
                        <a14:foregroundMark x1="5983" y1="20151" x2="10134" y2="85139"/>
                        <a14:foregroundMark x1="10134" y1="85139" x2="4274" y2="74811"/>
                        <a14:foregroundMark x1="4274" y1="74811" x2="2442" y2="60957"/>
                        <a14:foregroundMark x1="2686" y1="90176" x2="66667" y2="86398"/>
                        <a14:foregroundMark x1="45788" y1="74307" x2="52503" y2="73804"/>
                        <a14:foregroundMark x1="52503" y1="73804" x2="78144" y2="86650"/>
                        <a14:foregroundMark x1="78144" y1="86650" x2="78388" y2="86398"/>
                        <a14:foregroundMark x1="20513" y1="56927" x2="49328" y2="19395"/>
                        <a14:foregroundMark x1="9524" y1="2771" x2="20757" y2="2267"/>
                        <a14:foregroundMark x1="20757" y1="2267" x2="80952" y2="6801"/>
                        <a14:foregroundMark x1="80952" y1="6801" x2="86081" y2="2771"/>
                        <a14:foregroundMark x1="86081" y1="2771" x2="93162" y2="6045"/>
                        <a14:foregroundMark x1="61416" y1="19144" x2="90232" y2="74811"/>
                        <a14:foregroundMark x1="90232" y1="74811" x2="91575" y2="79597"/>
                        <a14:foregroundMark x1="97192" y1="8060" x2="98291" y2="89169"/>
                        <a14:foregroundMark x1="98291" y1="89169" x2="97802" y2="91184"/>
                        <a14:foregroundMark x1="78388" y1="67758" x2="69109" y2="94207"/>
                        <a14:foregroundMark x1="69109" y1="94207" x2="67888" y2="95718"/>
                        <a14:foregroundMark x1="46764" y1="64736" x2="44322" y2="91688"/>
                        <a14:foregroundMark x1="44322" y1="91688" x2="44200" y2="92191"/>
                        <a14:foregroundMark x1="46520" y1="99748" x2="77656" y2="96474"/>
                        <a14:foregroundMark x1="77656" y1="96474" x2="85714" y2="99496"/>
                        <a14:foregroundMark x1="24420" y1="19395" x2="44689" y2="14358"/>
                        <a14:foregroundMark x1="87790" y1="99748" x2="94017" y2="99244"/>
                        <a14:foregroundMark x1="1465" y1="5542" x2="4396" y2="11839"/>
                        <a14:foregroundMark x1="1221" y1="5542" x2="1099" y2="6549"/>
                        <a14:foregroundMark x1="1221" y1="6045" x2="1587" y2="4030"/>
                        <a14:foregroundMark x1="855" y1="5793" x2="2564" y2="2267"/>
                        <a14:foregroundMark x1="1099" y1="5793" x2="977" y2="5793"/>
                        <a14:backgroundMark x1="893" y1="10460" x2="1221" y2="25693"/>
                        <a14:backgroundMark x1="733" y1="3023" x2="770" y2="4728"/>
                        <a14:backgroundMark x1="2320" y1="98992" x2="3663" y2="99748"/>
                        <a14:backgroundMark x1="366" y1="49874" x2="1221" y2="21914"/>
                        <a14:backgroundMark x1="244" y1="52393" x2="366" y2="55919"/>
                        <a14:backgroundMark x1="366" y1="55668" x2="122" y2="58438"/>
                      </a14:backgroundRemoval>
                    </a14:imgEffect>
                  </a14:imgLayer>
                </a14:imgProps>
              </a:ext>
            </a:extLst>
          </a:blip>
          <a:stretch>
            <a:fillRect/>
          </a:stretch>
        </p:blipFill>
        <p:spPr>
          <a:xfrm>
            <a:off x="-76200" y="0"/>
            <a:ext cx="9117512" cy="4933950"/>
          </a:xfrm>
          <a:prstGeom prst="rect">
            <a:avLst/>
          </a:prstGeom>
        </p:spPr>
      </p:pic>
      <p:pic>
        <p:nvPicPr>
          <p:cNvPr id="6" name="Track 88">
            <a:hlinkClick r:id="" action="ppaction://media"/>
            <a:extLst>
              <a:ext uri="{FF2B5EF4-FFF2-40B4-BE49-F238E27FC236}">
                <a16:creationId xmlns:a16="http://schemas.microsoft.com/office/drawing/2014/main" id="{380CAF05-C4C4-1C6C-3F5B-3DD4E1D5C1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00600" y="-95250"/>
            <a:ext cx="609600" cy="609600"/>
          </a:xfrm>
          <a:prstGeom prst="rect">
            <a:avLst/>
          </a:prstGeom>
        </p:spPr>
      </p:pic>
      <p:sp>
        <p:nvSpPr>
          <p:cNvPr id="2" name="Rectangle 1"/>
          <p:cNvSpPr/>
          <p:nvPr/>
        </p:nvSpPr>
        <p:spPr>
          <a:xfrm>
            <a:off x="304800" y="895350"/>
            <a:ext cx="33528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657" y="2438400"/>
            <a:ext cx="4038600" cy="211455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tx1"/>
                </a:solidFill>
              </a:rPr>
              <a:t>A: Is your sports day in …………………?</a:t>
            </a:r>
          </a:p>
          <a:p>
            <a:r>
              <a:rPr lang="en-US" sz="1800" b="1" dirty="0" smtClean="0">
                <a:solidFill>
                  <a:schemeClr val="tx1"/>
                </a:solidFill>
              </a:rPr>
              <a:t>B: Yes, it is.  </a:t>
            </a:r>
          </a:p>
          <a:p>
            <a:r>
              <a:rPr lang="en-US" sz="1800" b="1" dirty="0" smtClean="0">
                <a:solidFill>
                  <a:schemeClr val="tx1"/>
                </a:solidFill>
              </a:rPr>
              <a:t>     No, it isn’t. It’s in …….. </a:t>
            </a:r>
          </a:p>
        </p:txBody>
      </p:sp>
    </p:spTree>
    <p:extLst>
      <p:ext uri="{BB962C8B-B14F-4D97-AF65-F5344CB8AC3E}">
        <p14:creationId xmlns:p14="http://schemas.microsoft.com/office/powerpoint/2010/main" val="280237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Is your sports day in ___?</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599367" y="2571750"/>
            <a:ext cx="6513457" cy="18465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783F04"/>
                </a:solidFill>
                <a:latin typeface="Comic Sans MS" panose="030F0702030302020204" pitchFamily="66" charset="0"/>
              </a:rPr>
              <a:t>     Yes, it is.</a:t>
            </a:r>
          </a:p>
          <a:p>
            <a:r>
              <a:rPr lang="en-US" sz="3600">
                <a:solidFill>
                  <a:srgbClr val="783F04"/>
                </a:solidFill>
                <a:latin typeface="Comic Sans MS" panose="030F0702030302020204" pitchFamily="66" charset="0"/>
              </a:rPr>
              <a:t>     No, it isn't. It's in ____.</a:t>
            </a:r>
          </a:p>
        </p:txBody>
      </p:sp>
      <p:pic>
        <p:nvPicPr>
          <p:cNvPr id="25602" name="Picture 2" descr="Yes Or No Vector Sign Stock Illustration - Download Image Now - Tick -  Animal, Religious Cross, Icon - iStock">
            <a:extLst>
              <a:ext uri="{FF2B5EF4-FFF2-40B4-BE49-F238E27FC236}">
                <a16:creationId xmlns:a16="http://schemas.microsoft.com/office/drawing/2014/main" id="{391F7A9C-6F04-466C-B18A-E8FF22797A69}"/>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781" t="29814" r="48737" b="30156"/>
          <a:stretch/>
        </p:blipFill>
        <p:spPr bwMode="auto">
          <a:xfrm>
            <a:off x="858523" y="2872584"/>
            <a:ext cx="558725" cy="5391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Yes Or No Vector Sign Stock Illustration - Download Image Now - Tick -  Animal, Religious Cross, Icon - iStock">
            <a:extLst>
              <a:ext uri="{FF2B5EF4-FFF2-40B4-BE49-F238E27FC236}">
                <a16:creationId xmlns:a16="http://schemas.microsoft.com/office/drawing/2014/main" id="{73C00BC0-6C1D-4863-AC07-5009F635FB2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843" t="29814" r="9675" b="30156"/>
          <a:stretch/>
        </p:blipFill>
        <p:spPr bwMode="auto">
          <a:xfrm>
            <a:off x="821791" y="3444984"/>
            <a:ext cx="558725" cy="53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23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FD916-E822-8342-5731-0CE5A039F125}"/>
              </a:ext>
            </a:extLst>
          </p:cNvPr>
          <p:cNvPicPr>
            <a:picLocks noChangeAspect="1"/>
          </p:cNvPicPr>
          <p:nvPr/>
        </p:nvPicPr>
        <p:blipFill>
          <a:blip r:embed="rId2"/>
          <a:stretch>
            <a:fillRect/>
          </a:stretch>
        </p:blipFill>
        <p:spPr>
          <a:xfrm>
            <a:off x="70795" y="0"/>
            <a:ext cx="2791354" cy="714375"/>
          </a:xfrm>
          <a:prstGeom prst="rect">
            <a:avLst/>
          </a:prstGeom>
        </p:spPr>
      </p:pic>
      <p:pic>
        <p:nvPicPr>
          <p:cNvPr id="8" name="Picture 7">
            <a:extLst>
              <a:ext uri="{FF2B5EF4-FFF2-40B4-BE49-F238E27FC236}">
                <a16:creationId xmlns:a16="http://schemas.microsoft.com/office/drawing/2014/main" id="{A1009549-B0ED-FFDB-C8AE-BF5123F5FF0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56" b="97222" l="1928" r="97590">
                        <a14:foregroundMark x1="68575" y1="64436" x2="78795" y2="73611"/>
                        <a14:foregroundMark x1="1446" y1="4167" x2="55901" y2="53057"/>
                        <a14:foregroundMark x1="78795" y1="73611" x2="84337" y2="44907"/>
                        <a14:foregroundMark x1="68995" y1="29942" x2="68675" y2="29630"/>
                        <a14:foregroundMark x1="84337" y1="44907" x2="70779" y2="31682"/>
                        <a14:foregroundMark x1="57508" y1="39383" x2="42169" y2="52778"/>
                        <a14:foregroundMark x1="61272" y1="36095" x2="60404" y2="36853"/>
                        <a14:foregroundMark x1="68675" y1="29630" x2="68410" y2="29861"/>
                        <a14:foregroundMark x1="42169" y1="52778" x2="25301" y2="53241"/>
                        <a14:foregroundMark x1="25301" y1="53241" x2="12048" y2="37037"/>
                        <a14:foregroundMark x1="12048" y1="37037" x2="20000" y2="25000"/>
                        <a14:foregroundMark x1="62296" y1="70314" x2="84819" y2="94444"/>
                        <a14:foregroundMark x1="20000" y1="25000" x2="59527" y2="67347"/>
                        <a14:foregroundMark x1="84819" y1="94444" x2="91084" y2="66204"/>
                        <a14:foregroundMark x1="91084" y1="66204" x2="80241" y2="49537"/>
                        <a14:foregroundMark x1="80241" y1="49537" x2="69880" y2="89352"/>
                        <a14:foregroundMark x1="69880" y1="89352" x2="72048" y2="85648"/>
                        <a14:foregroundMark x1="8434" y1="13426" x2="64337" y2="12963"/>
                        <a14:foregroundMark x1="64337" y1="12963" x2="70361" y2="12963"/>
                        <a14:foregroundMark x1="2410" y1="7407" x2="13253" y2="55093"/>
                        <a14:foregroundMark x1="13253" y1="55093" x2="13494" y2="55556"/>
                        <a14:foregroundMark x1="8193" y1="55556" x2="59036" y2="6481"/>
                        <a14:foregroundMark x1="59036" y1="6481" x2="69157" y2="5556"/>
                        <a14:foregroundMark x1="5542" y1="55093" x2="12289" y2="63426"/>
                        <a14:foregroundMark x1="59277" y1="90278" x2="97590" y2="59259"/>
                        <a14:foregroundMark x1="59759" y1="98148" x2="84337" y2="60648"/>
                        <a14:foregroundMark x1="84337" y1="60648" x2="88675" y2="39352"/>
                        <a14:foregroundMark x1="88675" y1="39352" x2="88675" y2="39352"/>
                        <a14:foregroundMark x1="3855" y1="29167" x2="5301" y2="65278"/>
                        <a14:foregroundMark x1="67916" y1="29792" x2="83133" y2="20833"/>
                        <a14:foregroundMark x1="53253" y1="38426" x2="61781" y2="33405"/>
                        <a14:foregroundMark x1="83133" y1="20833" x2="77831" y2="37963"/>
                        <a14:foregroundMark x1="77831" y1="37963" x2="75181" y2="40741"/>
                        <a14:foregroundMark x1="70085" y1="50073" x2="90602" y2="27315"/>
                        <a14:foregroundMark x1="90602" y1="27315" x2="93735" y2="25926"/>
                        <a14:foregroundMark x1="47952" y1="28704" x2="86747" y2="17593"/>
                        <a14:foregroundMark x1="86747" y1="17593" x2="86747" y2="17593"/>
                        <a14:foregroundMark x1="12048" y1="6481" x2="49880" y2="6944"/>
                        <a14:foregroundMark x1="10602" y1="68519" x2="20241" y2="53241"/>
                        <a14:foregroundMark x1="20241" y1="53241" x2="20964" y2="52778"/>
                        <a14:foregroundMark x1="1928" y1="52315" x2="3133" y2="61574"/>
                        <a14:foregroundMark x1="58072" y1="81944" x2="57831" y2="70370"/>
                        <a14:foregroundMark x1="91566" y1="45833" x2="97590" y2="69907"/>
                        <a14:foregroundMark x1="74458" y1="53241" x2="77349" y2="50000"/>
                        <a14:backgroundMark x1="4819" y1="98148" x2="36386" y2="99074"/>
                        <a14:backgroundMark x1="36386" y1="99074" x2="46506" y2="97685"/>
                        <a14:backgroundMark x1="66506" y1="31481" x2="61687" y2="56944"/>
                        <a14:backgroundMark x1="61687" y1="56944" x2="63614" y2="60648"/>
                        <a14:backgroundMark x1="58795" y1="46759" x2="64578" y2="67593"/>
                        <a14:backgroundMark x1="66747" y1="29630" x2="65542" y2="61574"/>
                        <a14:backgroundMark x1="65542" y1="61574" x2="67711" y2="65741"/>
                        <a14:backgroundMark x1="61205" y1="62963" x2="64578" y2="64352"/>
                        <a14:backgroundMark x1="61928" y1="37500" x2="59277" y2="60185"/>
                        <a14:backgroundMark x1="59277" y1="60185" x2="58072" y2="62037"/>
                      </a14:backgroundRemoval>
                    </a14:imgEffect>
                  </a14:imgLayer>
                </a14:imgProps>
              </a:ext>
            </a:extLst>
          </a:blip>
          <a:srcRect r="33244" b="35385"/>
          <a:stretch/>
        </p:blipFill>
        <p:spPr>
          <a:xfrm>
            <a:off x="4238228" y="43544"/>
            <a:ext cx="3176323" cy="1600200"/>
          </a:xfrm>
          <a:prstGeom prst="rect">
            <a:avLst/>
          </a:prstGeom>
        </p:spPr>
      </p:pic>
      <p:pic>
        <p:nvPicPr>
          <p:cNvPr id="10" name="Picture 9">
            <a:extLst>
              <a:ext uri="{FF2B5EF4-FFF2-40B4-BE49-F238E27FC236}">
                <a16:creationId xmlns:a16="http://schemas.microsoft.com/office/drawing/2014/main" id="{10D14FBF-7233-0CD7-4AB6-B08CCE96E3AF}"/>
              </a:ext>
            </a:extLst>
          </p:cNvPr>
          <p:cNvPicPr>
            <a:picLocks noChangeAspect="1"/>
          </p:cNvPicPr>
          <p:nvPr/>
        </p:nvPicPr>
        <p:blipFill>
          <a:blip r:embed="rId5"/>
          <a:stretch>
            <a:fillRect/>
          </a:stretch>
        </p:blipFill>
        <p:spPr>
          <a:xfrm>
            <a:off x="3048000" y="1619251"/>
            <a:ext cx="5838825" cy="3505199"/>
          </a:xfrm>
          <a:prstGeom prst="rect">
            <a:avLst/>
          </a:prstGeom>
        </p:spPr>
      </p:pic>
      <p:pic>
        <p:nvPicPr>
          <p:cNvPr id="11" name="Picture 10">
            <a:extLst>
              <a:ext uri="{FF2B5EF4-FFF2-40B4-BE49-F238E27FC236}">
                <a16:creationId xmlns:a16="http://schemas.microsoft.com/office/drawing/2014/main" id="{73F0CE88-1525-9B84-AEC2-D92E81E78B5D}"/>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5556" b="97222" l="1928" r="97590">
                        <a14:foregroundMark x1="1446" y1="4167" x2="78795" y2="73611"/>
                        <a14:foregroundMark x1="78795" y1="73611" x2="84337" y2="44907"/>
                        <a14:foregroundMark x1="84337" y1="44907" x2="68675" y2="29630"/>
                        <a14:foregroundMark x1="68675" y1="29630" x2="42169" y2="52778"/>
                        <a14:foregroundMark x1="42169" y1="52778" x2="25301" y2="53241"/>
                        <a14:foregroundMark x1="25301" y1="53241" x2="12048" y2="37037"/>
                        <a14:foregroundMark x1="12048" y1="37037" x2="20000" y2="25000"/>
                        <a14:foregroundMark x1="20000" y1="25000" x2="84819" y2="94444"/>
                        <a14:foregroundMark x1="84819" y1="94444" x2="91084" y2="66204"/>
                        <a14:foregroundMark x1="91084" y1="66204" x2="80241" y2="49537"/>
                        <a14:foregroundMark x1="80241" y1="49537" x2="69880" y2="89352"/>
                        <a14:foregroundMark x1="69880" y1="89352" x2="72048" y2="85648"/>
                        <a14:foregroundMark x1="53466" y1="13053" x2="64337" y2="12963"/>
                        <a14:foregroundMark x1="8434" y1="13426" x2="53427" y2="13053"/>
                        <a14:foregroundMark x1="64337" y1="12963" x2="70361" y2="12963"/>
                        <a14:foregroundMark x1="2410" y1="7407" x2="13253" y2="55093"/>
                        <a14:foregroundMark x1="13253" y1="55093" x2="13494" y2="55556"/>
                        <a14:foregroundMark x1="53258" y1="12058" x2="59036" y2="6481"/>
                        <a14:foregroundMark x1="8193" y1="55556" x2="53243" y2="12073"/>
                        <a14:foregroundMark x1="59036" y1="6481" x2="69157" y2="5556"/>
                        <a14:foregroundMark x1="5542" y1="55093" x2="12289" y2="63426"/>
                        <a14:foregroundMark x1="59277" y1="90278" x2="97590" y2="59259"/>
                        <a14:foregroundMark x1="59759" y1="98148" x2="84337" y2="60648"/>
                        <a14:foregroundMark x1="84337" y1="60648" x2="88675" y2="39352"/>
                        <a14:foregroundMark x1="88675" y1="39352" x2="88675" y2="39352"/>
                        <a14:foregroundMark x1="3855" y1="29167" x2="5301" y2="65278"/>
                        <a14:foregroundMark x1="66282" y1="30755" x2="83133" y2="20833"/>
                        <a14:foregroundMark x1="53253" y1="38426" x2="65630" y2="31139"/>
                        <a14:foregroundMark x1="83133" y1="20833" x2="77831" y2="37963"/>
                        <a14:foregroundMark x1="77831" y1="37963" x2="75181" y2="40741"/>
                        <a14:foregroundMark x1="67229" y1="53241" x2="90602" y2="27315"/>
                        <a14:foregroundMark x1="90602" y1="27315" x2="93735" y2="25926"/>
                        <a14:foregroundMark x1="64187" y1="24055" x2="86747" y2="17593"/>
                        <a14:foregroundMark x1="56076" y1="26377" x2="57302" y2="26026"/>
                        <a14:foregroundMark x1="47952" y1="28704" x2="55955" y2="26412"/>
                        <a14:foregroundMark x1="86747" y1="17593" x2="86747" y2="17593"/>
                        <a14:foregroundMark x1="12048" y1="6481" x2="49880" y2="6944"/>
                        <a14:foregroundMark x1="10602" y1="68519" x2="20241" y2="53241"/>
                        <a14:foregroundMark x1="20241" y1="53241" x2="20964" y2="52778"/>
                        <a14:foregroundMark x1="1928" y1="52315" x2="3133" y2="61574"/>
                        <a14:foregroundMark x1="58072" y1="81944" x2="57831" y2="70370"/>
                        <a14:foregroundMark x1="91566" y1="45833" x2="97590" y2="69907"/>
                        <a14:foregroundMark x1="74458" y1="53241" x2="77349" y2="50000"/>
                        <a14:backgroundMark x1="4819" y1="98148" x2="36386" y2="99074"/>
                        <a14:backgroundMark x1="36386" y1="99074" x2="46506" y2="97685"/>
                        <a14:backgroundMark x1="57831" y1="24074" x2="63133" y2="20370"/>
                        <a14:backgroundMark x1="64337" y1="24537" x2="56627" y2="23148"/>
                        <a14:backgroundMark x1="55904" y1="25463" x2="54458" y2="18519"/>
                      </a14:backgroundRemoval>
                    </a14:imgEffect>
                  </a14:imgLayer>
                </a14:imgProps>
              </a:ext>
            </a:extLst>
          </a:blip>
          <a:srcRect l="54450" t="21538"/>
          <a:stretch/>
        </p:blipFill>
        <p:spPr>
          <a:xfrm>
            <a:off x="228600" y="3028950"/>
            <a:ext cx="2167290" cy="1943100"/>
          </a:xfrm>
          <a:prstGeom prst="rect">
            <a:avLst/>
          </a:prstGeom>
        </p:spPr>
      </p:pic>
    </p:spTree>
    <p:extLst>
      <p:ext uri="{BB962C8B-B14F-4D97-AF65-F5344CB8AC3E}">
        <p14:creationId xmlns:p14="http://schemas.microsoft.com/office/powerpoint/2010/main" val="142833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0"/>
          <p:cNvSpPr txBox="1">
            <a:spLocks noGrp="1"/>
          </p:cNvSpPr>
          <p:nvPr>
            <p:ph type="title"/>
          </p:nvPr>
        </p:nvSpPr>
        <p:spPr>
          <a:xfrm>
            <a:off x="5489302" y="2480579"/>
            <a:ext cx="2757000" cy="618300"/>
          </a:xfrm>
          <a:prstGeom prst="rect">
            <a:avLst/>
          </a:prstGeom>
        </p:spPr>
        <p:txBody>
          <a:bodyPr spcFirstLastPara="1" wrap="square" lIns="91425" tIns="0" rIns="91425" bIns="0" anchor="ctr" anchorCtr="0">
            <a:noAutofit/>
          </a:bodyPr>
          <a:lstStyle/>
          <a:p>
            <a:pPr marL="0" lvl="0" indent="0" algn="r" rtl="0">
              <a:spcBef>
                <a:spcPts val="0"/>
              </a:spcBef>
              <a:spcAft>
                <a:spcPts val="0"/>
              </a:spcAft>
              <a:buNone/>
            </a:pPr>
            <a:r>
              <a:rPr lang="en" sz="6000" dirty="0"/>
              <a:t>Game</a:t>
            </a:r>
            <a:endParaRPr sz="6000" dirty="0"/>
          </a:p>
        </p:txBody>
      </p:sp>
      <p:sp>
        <p:nvSpPr>
          <p:cNvPr id="738" name="Google Shape;738;p40"/>
          <p:cNvSpPr txBox="1">
            <a:spLocks noGrp="1"/>
          </p:cNvSpPr>
          <p:nvPr>
            <p:ph type="title" idx="2"/>
          </p:nvPr>
        </p:nvSpPr>
        <p:spPr>
          <a:xfrm>
            <a:off x="6144426" y="998462"/>
            <a:ext cx="2084400" cy="15039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sz="7500" dirty="0"/>
              <a:t>06</a:t>
            </a:r>
            <a:endParaRPr sz="7500" dirty="0"/>
          </a:p>
        </p:txBody>
      </p:sp>
      <p:sp>
        <p:nvSpPr>
          <p:cNvPr id="739" name="Google Shape;739;p40"/>
          <p:cNvSpPr/>
          <p:nvPr/>
        </p:nvSpPr>
        <p:spPr>
          <a:xfrm>
            <a:off x="1867950" y="43672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0"/>
          <p:cNvGrpSpPr/>
          <p:nvPr/>
        </p:nvGrpSpPr>
        <p:grpSpPr>
          <a:xfrm flipH="1">
            <a:off x="833681" y="736469"/>
            <a:ext cx="2490598" cy="3787477"/>
            <a:chOff x="1398548" y="4204380"/>
            <a:chExt cx="332519" cy="505671"/>
          </a:xfrm>
        </p:grpSpPr>
        <p:sp>
          <p:nvSpPr>
            <p:cNvPr id="741" name="Google Shape;741;p40"/>
            <p:cNvSpPr/>
            <p:nvPr/>
          </p:nvSpPr>
          <p:spPr>
            <a:xfrm>
              <a:off x="1398548" y="4403990"/>
              <a:ext cx="127197" cy="97350"/>
            </a:xfrm>
            <a:custGeom>
              <a:avLst/>
              <a:gdLst/>
              <a:ahLst/>
              <a:cxnLst/>
              <a:rect l="l" t="t" r="r" b="b"/>
              <a:pathLst>
                <a:path w="2851" h="2182" extrusionOk="0">
                  <a:moveTo>
                    <a:pt x="2420" y="1"/>
                  </a:moveTo>
                  <a:cubicBezTo>
                    <a:pt x="2221" y="67"/>
                    <a:pt x="1773" y="1292"/>
                    <a:pt x="1595" y="1292"/>
                  </a:cubicBezTo>
                  <a:cubicBezTo>
                    <a:pt x="1591" y="1292"/>
                    <a:pt x="1587" y="1291"/>
                    <a:pt x="1584" y="1290"/>
                  </a:cubicBezTo>
                  <a:cubicBezTo>
                    <a:pt x="1425" y="1245"/>
                    <a:pt x="950" y="928"/>
                    <a:pt x="950" y="928"/>
                  </a:cubicBezTo>
                  <a:cubicBezTo>
                    <a:pt x="950" y="928"/>
                    <a:pt x="1222" y="340"/>
                    <a:pt x="837" y="317"/>
                  </a:cubicBezTo>
                  <a:cubicBezTo>
                    <a:pt x="837" y="317"/>
                    <a:pt x="679" y="133"/>
                    <a:pt x="568" y="133"/>
                  </a:cubicBezTo>
                  <a:cubicBezTo>
                    <a:pt x="514" y="133"/>
                    <a:pt x="472" y="176"/>
                    <a:pt x="464" y="306"/>
                  </a:cubicBezTo>
                  <a:cubicBezTo>
                    <a:pt x="464" y="306"/>
                    <a:pt x="0" y="770"/>
                    <a:pt x="679" y="1019"/>
                  </a:cubicBezTo>
                  <a:cubicBezTo>
                    <a:pt x="679" y="1019"/>
                    <a:pt x="1154" y="2059"/>
                    <a:pt x="1618" y="2172"/>
                  </a:cubicBezTo>
                  <a:cubicBezTo>
                    <a:pt x="1644" y="2178"/>
                    <a:pt x="1671" y="2181"/>
                    <a:pt x="1698" y="2181"/>
                  </a:cubicBezTo>
                  <a:cubicBezTo>
                    <a:pt x="2145" y="2181"/>
                    <a:pt x="2658" y="1346"/>
                    <a:pt x="2658" y="1346"/>
                  </a:cubicBezTo>
                  <a:cubicBezTo>
                    <a:pt x="2658" y="1346"/>
                    <a:pt x="2850" y="12"/>
                    <a:pt x="2420"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1481265" y="4403990"/>
              <a:ext cx="44481" cy="95922"/>
            </a:xfrm>
            <a:custGeom>
              <a:avLst/>
              <a:gdLst/>
              <a:ahLst/>
              <a:cxnLst/>
              <a:rect l="l" t="t" r="r" b="b"/>
              <a:pathLst>
                <a:path w="997" h="2150" extrusionOk="0">
                  <a:moveTo>
                    <a:pt x="566" y="1"/>
                  </a:moveTo>
                  <a:cubicBezTo>
                    <a:pt x="533" y="12"/>
                    <a:pt x="498" y="46"/>
                    <a:pt x="465" y="102"/>
                  </a:cubicBezTo>
                  <a:cubicBezTo>
                    <a:pt x="442" y="441"/>
                    <a:pt x="385" y="781"/>
                    <a:pt x="307" y="1109"/>
                  </a:cubicBezTo>
                  <a:cubicBezTo>
                    <a:pt x="216" y="1471"/>
                    <a:pt x="137" y="1821"/>
                    <a:pt x="1" y="2149"/>
                  </a:cubicBezTo>
                  <a:cubicBezTo>
                    <a:pt x="397" y="2002"/>
                    <a:pt x="804" y="1346"/>
                    <a:pt x="804" y="1346"/>
                  </a:cubicBezTo>
                  <a:cubicBezTo>
                    <a:pt x="804" y="1346"/>
                    <a:pt x="996" y="12"/>
                    <a:pt x="566"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413673" y="4417062"/>
              <a:ext cx="24806" cy="22798"/>
            </a:xfrm>
            <a:custGeom>
              <a:avLst/>
              <a:gdLst/>
              <a:ahLst/>
              <a:cxnLst/>
              <a:rect l="l" t="t" r="r" b="b"/>
              <a:pathLst>
                <a:path w="556" h="511" extrusionOk="0">
                  <a:moveTo>
                    <a:pt x="442" y="261"/>
                  </a:moveTo>
                  <a:cubicBezTo>
                    <a:pt x="453" y="284"/>
                    <a:pt x="453" y="318"/>
                    <a:pt x="442" y="341"/>
                  </a:cubicBezTo>
                  <a:cubicBezTo>
                    <a:pt x="430" y="364"/>
                    <a:pt x="397" y="386"/>
                    <a:pt x="385" y="386"/>
                  </a:cubicBezTo>
                  <a:cubicBezTo>
                    <a:pt x="385" y="374"/>
                    <a:pt x="374" y="374"/>
                    <a:pt x="374" y="364"/>
                  </a:cubicBezTo>
                  <a:cubicBezTo>
                    <a:pt x="362" y="329"/>
                    <a:pt x="329" y="296"/>
                    <a:pt x="295" y="261"/>
                  </a:cubicBezTo>
                  <a:lnTo>
                    <a:pt x="295" y="261"/>
                  </a:lnTo>
                  <a:cubicBezTo>
                    <a:pt x="306" y="273"/>
                    <a:pt x="317" y="273"/>
                    <a:pt x="340" y="273"/>
                  </a:cubicBezTo>
                  <a:cubicBezTo>
                    <a:pt x="362" y="273"/>
                    <a:pt x="408" y="261"/>
                    <a:pt x="442" y="261"/>
                  </a:cubicBezTo>
                  <a:close/>
                  <a:moveTo>
                    <a:pt x="142" y="1"/>
                  </a:moveTo>
                  <a:cubicBezTo>
                    <a:pt x="131" y="1"/>
                    <a:pt x="125" y="2"/>
                    <a:pt x="125" y="2"/>
                  </a:cubicBezTo>
                  <a:cubicBezTo>
                    <a:pt x="125" y="2"/>
                    <a:pt x="114" y="2"/>
                    <a:pt x="114" y="13"/>
                  </a:cubicBezTo>
                  <a:lnTo>
                    <a:pt x="125" y="24"/>
                  </a:lnTo>
                  <a:cubicBezTo>
                    <a:pt x="125" y="24"/>
                    <a:pt x="135" y="23"/>
                    <a:pt x="150" y="23"/>
                  </a:cubicBezTo>
                  <a:cubicBezTo>
                    <a:pt x="178" y="23"/>
                    <a:pt x="227" y="28"/>
                    <a:pt x="272" y="58"/>
                  </a:cubicBezTo>
                  <a:cubicBezTo>
                    <a:pt x="239" y="80"/>
                    <a:pt x="204" y="103"/>
                    <a:pt x="193" y="126"/>
                  </a:cubicBezTo>
                  <a:cubicBezTo>
                    <a:pt x="182" y="148"/>
                    <a:pt x="171" y="160"/>
                    <a:pt x="182" y="183"/>
                  </a:cubicBezTo>
                  <a:cubicBezTo>
                    <a:pt x="182" y="194"/>
                    <a:pt x="193" y="205"/>
                    <a:pt x="193" y="216"/>
                  </a:cubicBezTo>
                  <a:cubicBezTo>
                    <a:pt x="125" y="183"/>
                    <a:pt x="46" y="171"/>
                    <a:pt x="12" y="171"/>
                  </a:cubicBezTo>
                  <a:cubicBezTo>
                    <a:pt x="1" y="171"/>
                    <a:pt x="1" y="183"/>
                    <a:pt x="1" y="183"/>
                  </a:cubicBezTo>
                  <a:cubicBezTo>
                    <a:pt x="1" y="194"/>
                    <a:pt x="1" y="194"/>
                    <a:pt x="12" y="194"/>
                  </a:cubicBezTo>
                  <a:cubicBezTo>
                    <a:pt x="17" y="193"/>
                    <a:pt x="23" y="192"/>
                    <a:pt x="29" y="192"/>
                  </a:cubicBezTo>
                  <a:cubicBezTo>
                    <a:pt x="109" y="192"/>
                    <a:pt x="299" y="259"/>
                    <a:pt x="352" y="374"/>
                  </a:cubicBezTo>
                  <a:cubicBezTo>
                    <a:pt x="362" y="397"/>
                    <a:pt x="374" y="431"/>
                    <a:pt x="352" y="465"/>
                  </a:cubicBezTo>
                  <a:cubicBezTo>
                    <a:pt x="333" y="477"/>
                    <a:pt x="304" y="487"/>
                    <a:pt x="268" y="487"/>
                  </a:cubicBezTo>
                  <a:cubicBezTo>
                    <a:pt x="239" y="487"/>
                    <a:pt x="206" y="480"/>
                    <a:pt x="171" y="465"/>
                  </a:cubicBezTo>
                  <a:cubicBezTo>
                    <a:pt x="159" y="465"/>
                    <a:pt x="159" y="465"/>
                    <a:pt x="159" y="477"/>
                  </a:cubicBezTo>
                  <a:cubicBezTo>
                    <a:pt x="148" y="477"/>
                    <a:pt x="159" y="488"/>
                    <a:pt x="159" y="488"/>
                  </a:cubicBezTo>
                  <a:cubicBezTo>
                    <a:pt x="204" y="499"/>
                    <a:pt x="239" y="510"/>
                    <a:pt x="272" y="510"/>
                  </a:cubicBezTo>
                  <a:cubicBezTo>
                    <a:pt x="317" y="510"/>
                    <a:pt x="352" y="499"/>
                    <a:pt x="374" y="477"/>
                  </a:cubicBezTo>
                  <a:cubicBezTo>
                    <a:pt x="385" y="465"/>
                    <a:pt x="397" y="442"/>
                    <a:pt x="385" y="409"/>
                  </a:cubicBezTo>
                  <a:cubicBezTo>
                    <a:pt x="408" y="397"/>
                    <a:pt x="442" y="386"/>
                    <a:pt x="465" y="352"/>
                  </a:cubicBezTo>
                  <a:cubicBezTo>
                    <a:pt x="476" y="318"/>
                    <a:pt x="476" y="284"/>
                    <a:pt x="465" y="251"/>
                  </a:cubicBezTo>
                  <a:cubicBezTo>
                    <a:pt x="487" y="251"/>
                    <a:pt x="521" y="239"/>
                    <a:pt x="543" y="228"/>
                  </a:cubicBezTo>
                  <a:cubicBezTo>
                    <a:pt x="555" y="228"/>
                    <a:pt x="555" y="216"/>
                    <a:pt x="555" y="216"/>
                  </a:cubicBezTo>
                  <a:cubicBezTo>
                    <a:pt x="555" y="205"/>
                    <a:pt x="543" y="205"/>
                    <a:pt x="533" y="205"/>
                  </a:cubicBezTo>
                  <a:cubicBezTo>
                    <a:pt x="457" y="233"/>
                    <a:pt x="390" y="247"/>
                    <a:pt x="336" y="247"/>
                  </a:cubicBezTo>
                  <a:cubicBezTo>
                    <a:pt x="301" y="247"/>
                    <a:pt x="272" y="241"/>
                    <a:pt x="249" y="228"/>
                  </a:cubicBezTo>
                  <a:cubicBezTo>
                    <a:pt x="227" y="216"/>
                    <a:pt x="204" y="205"/>
                    <a:pt x="204" y="171"/>
                  </a:cubicBezTo>
                  <a:cubicBezTo>
                    <a:pt x="193" y="160"/>
                    <a:pt x="204" y="148"/>
                    <a:pt x="204" y="137"/>
                  </a:cubicBezTo>
                  <a:cubicBezTo>
                    <a:pt x="249" y="80"/>
                    <a:pt x="408" y="35"/>
                    <a:pt x="498" y="35"/>
                  </a:cubicBezTo>
                  <a:lnTo>
                    <a:pt x="510" y="24"/>
                  </a:lnTo>
                  <a:cubicBezTo>
                    <a:pt x="510" y="13"/>
                    <a:pt x="510" y="13"/>
                    <a:pt x="498" y="13"/>
                  </a:cubicBezTo>
                  <a:cubicBezTo>
                    <a:pt x="442" y="13"/>
                    <a:pt x="362" y="24"/>
                    <a:pt x="306" y="58"/>
                  </a:cubicBezTo>
                  <a:cubicBezTo>
                    <a:pt x="239" y="7"/>
                    <a:pt x="172" y="1"/>
                    <a:pt x="14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1473234" y="4548767"/>
              <a:ext cx="72678" cy="156331"/>
            </a:xfrm>
            <a:custGeom>
              <a:avLst/>
              <a:gdLst/>
              <a:ahLst/>
              <a:cxnLst/>
              <a:rect l="l" t="t" r="r" b="b"/>
              <a:pathLst>
                <a:path w="1629" h="3504" extrusionOk="0">
                  <a:moveTo>
                    <a:pt x="859" y="1"/>
                  </a:moveTo>
                  <a:cubicBezTo>
                    <a:pt x="859" y="1"/>
                    <a:pt x="0" y="668"/>
                    <a:pt x="125" y="1392"/>
                  </a:cubicBezTo>
                  <a:cubicBezTo>
                    <a:pt x="249" y="2127"/>
                    <a:pt x="814" y="3167"/>
                    <a:pt x="814" y="3167"/>
                  </a:cubicBezTo>
                  <a:cubicBezTo>
                    <a:pt x="814" y="3167"/>
                    <a:pt x="498" y="3450"/>
                    <a:pt x="555" y="3495"/>
                  </a:cubicBezTo>
                  <a:cubicBezTo>
                    <a:pt x="562" y="3501"/>
                    <a:pt x="578" y="3504"/>
                    <a:pt x="601" y="3504"/>
                  </a:cubicBezTo>
                  <a:cubicBezTo>
                    <a:pt x="765" y="3504"/>
                    <a:pt x="1271" y="3372"/>
                    <a:pt x="1221" y="3224"/>
                  </a:cubicBezTo>
                  <a:cubicBezTo>
                    <a:pt x="1221" y="3224"/>
                    <a:pt x="1346" y="1991"/>
                    <a:pt x="1029" y="1392"/>
                  </a:cubicBezTo>
                  <a:lnTo>
                    <a:pt x="1628" y="827"/>
                  </a:lnTo>
                  <a:lnTo>
                    <a:pt x="859" y="1"/>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1482291" y="4679758"/>
              <a:ext cx="51040" cy="28687"/>
            </a:xfrm>
            <a:custGeom>
              <a:avLst/>
              <a:gdLst/>
              <a:ahLst/>
              <a:cxnLst/>
              <a:rect l="l" t="t" r="r" b="b"/>
              <a:pathLst>
                <a:path w="1144" h="643" extrusionOk="0">
                  <a:moveTo>
                    <a:pt x="559" y="0"/>
                  </a:moveTo>
                  <a:cubicBezTo>
                    <a:pt x="545" y="0"/>
                    <a:pt x="529" y="8"/>
                    <a:pt x="510" y="28"/>
                  </a:cubicBezTo>
                  <a:cubicBezTo>
                    <a:pt x="453" y="73"/>
                    <a:pt x="487" y="265"/>
                    <a:pt x="487" y="265"/>
                  </a:cubicBezTo>
                  <a:cubicBezTo>
                    <a:pt x="487" y="265"/>
                    <a:pt x="1" y="559"/>
                    <a:pt x="46" y="627"/>
                  </a:cubicBezTo>
                  <a:cubicBezTo>
                    <a:pt x="58" y="638"/>
                    <a:pt x="89" y="643"/>
                    <a:pt x="133" y="643"/>
                  </a:cubicBezTo>
                  <a:cubicBezTo>
                    <a:pt x="375" y="643"/>
                    <a:pt x="1013" y="497"/>
                    <a:pt x="1109" y="344"/>
                  </a:cubicBezTo>
                  <a:cubicBezTo>
                    <a:pt x="1143" y="299"/>
                    <a:pt x="1064" y="130"/>
                    <a:pt x="1064" y="130"/>
                  </a:cubicBezTo>
                  <a:cubicBezTo>
                    <a:pt x="1064" y="130"/>
                    <a:pt x="977" y="251"/>
                    <a:pt x="743" y="251"/>
                  </a:cubicBezTo>
                  <a:cubicBezTo>
                    <a:pt x="710" y="251"/>
                    <a:pt x="673" y="248"/>
                    <a:pt x="634" y="243"/>
                  </a:cubicBezTo>
                  <a:cubicBezTo>
                    <a:pt x="634" y="243"/>
                    <a:pt x="634"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1482827" y="4693231"/>
              <a:ext cx="52646" cy="16820"/>
            </a:xfrm>
            <a:custGeom>
              <a:avLst/>
              <a:gdLst/>
              <a:ahLst/>
              <a:cxnLst/>
              <a:rect l="l" t="t" r="r" b="b"/>
              <a:pathLst>
                <a:path w="1180" h="377" extrusionOk="0">
                  <a:moveTo>
                    <a:pt x="1120" y="0"/>
                  </a:moveTo>
                  <a:cubicBezTo>
                    <a:pt x="1112" y="0"/>
                    <a:pt x="1105" y="3"/>
                    <a:pt x="1097" y="9"/>
                  </a:cubicBezTo>
                  <a:cubicBezTo>
                    <a:pt x="1018" y="65"/>
                    <a:pt x="938" y="110"/>
                    <a:pt x="848" y="144"/>
                  </a:cubicBezTo>
                  <a:cubicBezTo>
                    <a:pt x="803" y="110"/>
                    <a:pt x="758" y="65"/>
                    <a:pt x="712" y="20"/>
                  </a:cubicBezTo>
                  <a:cubicBezTo>
                    <a:pt x="708" y="18"/>
                    <a:pt x="704" y="17"/>
                    <a:pt x="700" y="17"/>
                  </a:cubicBezTo>
                  <a:cubicBezTo>
                    <a:pt x="680" y="17"/>
                    <a:pt x="660" y="35"/>
                    <a:pt x="679" y="54"/>
                  </a:cubicBezTo>
                  <a:cubicBezTo>
                    <a:pt x="724" y="87"/>
                    <a:pt x="758" y="133"/>
                    <a:pt x="803" y="167"/>
                  </a:cubicBezTo>
                  <a:cubicBezTo>
                    <a:pt x="792" y="178"/>
                    <a:pt x="769" y="178"/>
                    <a:pt x="758" y="190"/>
                  </a:cubicBezTo>
                  <a:cubicBezTo>
                    <a:pt x="701" y="144"/>
                    <a:pt x="656" y="99"/>
                    <a:pt x="611" y="54"/>
                  </a:cubicBezTo>
                  <a:cubicBezTo>
                    <a:pt x="605" y="48"/>
                    <a:pt x="600" y="46"/>
                    <a:pt x="595" y="46"/>
                  </a:cubicBezTo>
                  <a:cubicBezTo>
                    <a:pt x="579" y="46"/>
                    <a:pt x="568" y="68"/>
                    <a:pt x="577" y="77"/>
                  </a:cubicBezTo>
                  <a:lnTo>
                    <a:pt x="701" y="200"/>
                  </a:lnTo>
                  <a:cubicBezTo>
                    <a:pt x="540" y="254"/>
                    <a:pt x="357" y="287"/>
                    <a:pt x="187" y="287"/>
                  </a:cubicBezTo>
                  <a:cubicBezTo>
                    <a:pt x="142" y="287"/>
                    <a:pt x="99" y="285"/>
                    <a:pt x="56" y="280"/>
                  </a:cubicBezTo>
                  <a:cubicBezTo>
                    <a:pt x="0" y="280"/>
                    <a:pt x="0" y="359"/>
                    <a:pt x="56" y="371"/>
                  </a:cubicBezTo>
                  <a:cubicBezTo>
                    <a:pt x="102" y="375"/>
                    <a:pt x="148" y="377"/>
                    <a:pt x="195" y="377"/>
                  </a:cubicBezTo>
                  <a:cubicBezTo>
                    <a:pt x="524" y="377"/>
                    <a:pt x="885" y="276"/>
                    <a:pt x="1142" y="87"/>
                  </a:cubicBezTo>
                  <a:cubicBezTo>
                    <a:pt x="1179" y="60"/>
                    <a:pt x="1155" y="0"/>
                    <a:pt x="1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494382" y="4684085"/>
              <a:ext cx="17757" cy="9994"/>
            </a:xfrm>
            <a:custGeom>
              <a:avLst/>
              <a:gdLst/>
              <a:ahLst/>
              <a:cxnLst/>
              <a:rect l="l" t="t" r="r" b="b"/>
              <a:pathLst>
                <a:path w="398" h="224" extrusionOk="0">
                  <a:moveTo>
                    <a:pt x="295" y="44"/>
                  </a:moveTo>
                  <a:cubicBezTo>
                    <a:pt x="307" y="44"/>
                    <a:pt x="284" y="66"/>
                    <a:pt x="284" y="66"/>
                  </a:cubicBezTo>
                  <a:cubicBezTo>
                    <a:pt x="273" y="78"/>
                    <a:pt x="262" y="88"/>
                    <a:pt x="250" y="89"/>
                  </a:cubicBezTo>
                  <a:lnTo>
                    <a:pt x="250" y="89"/>
                  </a:lnTo>
                  <a:lnTo>
                    <a:pt x="295" y="44"/>
                  </a:lnTo>
                  <a:close/>
                  <a:moveTo>
                    <a:pt x="250" y="90"/>
                  </a:moveTo>
                  <a:cubicBezTo>
                    <a:pt x="250" y="101"/>
                    <a:pt x="249" y="101"/>
                    <a:pt x="239" y="101"/>
                  </a:cubicBezTo>
                  <a:lnTo>
                    <a:pt x="250" y="90"/>
                  </a:lnTo>
                  <a:close/>
                  <a:moveTo>
                    <a:pt x="91" y="89"/>
                  </a:moveTo>
                  <a:cubicBezTo>
                    <a:pt x="114" y="101"/>
                    <a:pt x="137" y="111"/>
                    <a:pt x="159" y="134"/>
                  </a:cubicBezTo>
                  <a:lnTo>
                    <a:pt x="148" y="134"/>
                  </a:lnTo>
                  <a:cubicBezTo>
                    <a:pt x="137" y="134"/>
                    <a:pt x="126" y="123"/>
                    <a:pt x="103" y="111"/>
                  </a:cubicBezTo>
                  <a:cubicBezTo>
                    <a:pt x="103" y="111"/>
                    <a:pt x="69" y="89"/>
                    <a:pt x="91" y="89"/>
                  </a:cubicBezTo>
                  <a:close/>
                  <a:moveTo>
                    <a:pt x="298" y="1"/>
                  </a:moveTo>
                  <a:cubicBezTo>
                    <a:pt x="253" y="1"/>
                    <a:pt x="212" y="56"/>
                    <a:pt x="194" y="111"/>
                  </a:cubicBezTo>
                  <a:cubicBezTo>
                    <a:pt x="162" y="79"/>
                    <a:pt x="124" y="47"/>
                    <a:pt x="93" y="47"/>
                  </a:cubicBezTo>
                  <a:cubicBezTo>
                    <a:pt x="80" y="47"/>
                    <a:pt x="68" y="53"/>
                    <a:pt x="58" y="66"/>
                  </a:cubicBezTo>
                  <a:cubicBezTo>
                    <a:pt x="1" y="134"/>
                    <a:pt x="114" y="168"/>
                    <a:pt x="171" y="191"/>
                  </a:cubicBezTo>
                  <a:lnTo>
                    <a:pt x="182" y="191"/>
                  </a:lnTo>
                  <a:cubicBezTo>
                    <a:pt x="204" y="202"/>
                    <a:pt x="216" y="202"/>
                    <a:pt x="227" y="214"/>
                  </a:cubicBezTo>
                  <a:cubicBezTo>
                    <a:pt x="231" y="220"/>
                    <a:pt x="236" y="223"/>
                    <a:pt x="241" y="223"/>
                  </a:cubicBezTo>
                  <a:cubicBezTo>
                    <a:pt x="255" y="223"/>
                    <a:pt x="269" y="207"/>
                    <a:pt x="261" y="191"/>
                  </a:cubicBezTo>
                  <a:cubicBezTo>
                    <a:pt x="250" y="179"/>
                    <a:pt x="239" y="168"/>
                    <a:pt x="227" y="168"/>
                  </a:cubicBezTo>
                  <a:lnTo>
                    <a:pt x="227" y="157"/>
                  </a:lnTo>
                  <a:cubicBezTo>
                    <a:pt x="284" y="134"/>
                    <a:pt x="397" y="55"/>
                    <a:pt x="329" y="10"/>
                  </a:cubicBezTo>
                  <a:cubicBezTo>
                    <a:pt x="319" y="4"/>
                    <a:pt x="308" y="1"/>
                    <a:pt x="2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494070" y="4695016"/>
              <a:ext cx="6425" cy="5086"/>
            </a:xfrm>
            <a:custGeom>
              <a:avLst/>
              <a:gdLst/>
              <a:ahLst/>
              <a:cxnLst/>
              <a:rect l="l" t="t" r="r" b="b"/>
              <a:pathLst>
                <a:path w="144" h="114" extrusionOk="0">
                  <a:moveTo>
                    <a:pt x="33" y="0"/>
                  </a:moveTo>
                  <a:cubicBezTo>
                    <a:pt x="14" y="0"/>
                    <a:pt x="0" y="26"/>
                    <a:pt x="20" y="37"/>
                  </a:cubicBezTo>
                  <a:cubicBezTo>
                    <a:pt x="53" y="47"/>
                    <a:pt x="98" y="59"/>
                    <a:pt x="98" y="93"/>
                  </a:cubicBezTo>
                  <a:cubicBezTo>
                    <a:pt x="103" y="107"/>
                    <a:pt x="112" y="113"/>
                    <a:pt x="121" y="113"/>
                  </a:cubicBezTo>
                  <a:cubicBezTo>
                    <a:pt x="132" y="113"/>
                    <a:pt x="144" y="101"/>
                    <a:pt x="144" y="82"/>
                  </a:cubicBezTo>
                  <a:cubicBezTo>
                    <a:pt x="133" y="37"/>
                    <a:pt x="88" y="14"/>
                    <a:pt x="42" y="2"/>
                  </a:cubicBezTo>
                  <a:cubicBezTo>
                    <a:pt x="39" y="1"/>
                    <a:pt x="36" y="0"/>
                    <a:pt x="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1497148" y="4692964"/>
              <a:ext cx="7183" cy="5131"/>
            </a:xfrm>
            <a:custGeom>
              <a:avLst/>
              <a:gdLst/>
              <a:ahLst/>
              <a:cxnLst/>
              <a:rect l="l" t="t" r="r" b="b"/>
              <a:pathLst>
                <a:path w="161" h="115" extrusionOk="0">
                  <a:moveTo>
                    <a:pt x="28" y="1"/>
                  </a:moveTo>
                  <a:cubicBezTo>
                    <a:pt x="5" y="1"/>
                    <a:pt x="0" y="27"/>
                    <a:pt x="29" y="37"/>
                  </a:cubicBezTo>
                  <a:cubicBezTo>
                    <a:pt x="52" y="48"/>
                    <a:pt x="97" y="60"/>
                    <a:pt x="109" y="93"/>
                  </a:cubicBezTo>
                  <a:cubicBezTo>
                    <a:pt x="114" y="108"/>
                    <a:pt x="124" y="114"/>
                    <a:pt x="134" y="114"/>
                  </a:cubicBezTo>
                  <a:cubicBezTo>
                    <a:pt x="148" y="114"/>
                    <a:pt x="161" y="102"/>
                    <a:pt x="154" y="83"/>
                  </a:cubicBezTo>
                  <a:cubicBezTo>
                    <a:pt x="132" y="37"/>
                    <a:pt x="86" y="15"/>
                    <a:pt x="41" y="3"/>
                  </a:cubicBezTo>
                  <a:cubicBezTo>
                    <a:pt x="36" y="1"/>
                    <a:pt x="32"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1490367" y="4548767"/>
              <a:ext cx="55546" cy="78255"/>
            </a:xfrm>
            <a:custGeom>
              <a:avLst/>
              <a:gdLst/>
              <a:ahLst/>
              <a:cxnLst/>
              <a:rect l="l" t="t" r="r" b="b"/>
              <a:pathLst>
                <a:path w="1245" h="1754" extrusionOk="0">
                  <a:moveTo>
                    <a:pt x="475" y="1"/>
                  </a:moveTo>
                  <a:cubicBezTo>
                    <a:pt x="475" y="1"/>
                    <a:pt x="216" y="204"/>
                    <a:pt x="0" y="498"/>
                  </a:cubicBezTo>
                  <a:cubicBezTo>
                    <a:pt x="159" y="691"/>
                    <a:pt x="294" y="895"/>
                    <a:pt x="408" y="1121"/>
                  </a:cubicBezTo>
                  <a:cubicBezTo>
                    <a:pt x="521" y="1335"/>
                    <a:pt x="645" y="1539"/>
                    <a:pt x="769" y="1754"/>
                  </a:cubicBezTo>
                  <a:cubicBezTo>
                    <a:pt x="736" y="1618"/>
                    <a:pt x="702" y="1493"/>
                    <a:pt x="645" y="1392"/>
                  </a:cubicBezTo>
                  <a:lnTo>
                    <a:pt x="1244" y="827"/>
                  </a:lnTo>
                  <a:lnTo>
                    <a:pt x="475" y="1"/>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568578" y="4542253"/>
              <a:ext cx="157848" cy="68082"/>
            </a:xfrm>
            <a:custGeom>
              <a:avLst/>
              <a:gdLst/>
              <a:ahLst/>
              <a:cxnLst/>
              <a:rect l="l" t="t" r="r" b="b"/>
              <a:pathLst>
                <a:path w="3538" h="1526" extrusionOk="0">
                  <a:moveTo>
                    <a:pt x="848" y="0"/>
                  </a:moveTo>
                  <a:lnTo>
                    <a:pt x="1" y="769"/>
                  </a:lnTo>
                  <a:cubicBezTo>
                    <a:pt x="1" y="769"/>
                    <a:pt x="588" y="1526"/>
                    <a:pt x="1268" y="1526"/>
                  </a:cubicBezTo>
                  <a:cubicBezTo>
                    <a:pt x="1312" y="1526"/>
                    <a:pt x="1358" y="1522"/>
                    <a:pt x="1403" y="1516"/>
                  </a:cubicBezTo>
                  <a:cubicBezTo>
                    <a:pt x="2127" y="1391"/>
                    <a:pt x="3167" y="837"/>
                    <a:pt x="3167" y="837"/>
                  </a:cubicBezTo>
                  <a:cubicBezTo>
                    <a:pt x="3167" y="837"/>
                    <a:pt x="3405" y="1104"/>
                    <a:pt x="3479" y="1104"/>
                  </a:cubicBezTo>
                  <a:cubicBezTo>
                    <a:pt x="3485" y="1104"/>
                    <a:pt x="3491" y="1101"/>
                    <a:pt x="3494" y="1097"/>
                  </a:cubicBezTo>
                  <a:cubicBezTo>
                    <a:pt x="3538" y="1043"/>
                    <a:pt x="3415" y="426"/>
                    <a:pt x="3255" y="426"/>
                  </a:cubicBezTo>
                  <a:cubicBezTo>
                    <a:pt x="3249" y="426"/>
                    <a:pt x="3242" y="428"/>
                    <a:pt x="3235" y="430"/>
                  </a:cubicBezTo>
                  <a:cubicBezTo>
                    <a:pt x="3235" y="430"/>
                    <a:pt x="2972" y="401"/>
                    <a:pt x="2630" y="401"/>
                  </a:cubicBezTo>
                  <a:cubicBezTo>
                    <a:pt x="2232" y="401"/>
                    <a:pt x="1725" y="440"/>
                    <a:pt x="1403" y="611"/>
                  </a:cubicBezTo>
                  <a:lnTo>
                    <a:pt x="848" y="0"/>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95196" y="4556664"/>
              <a:ext cx="35870" cy="48318"/>
            </a:xfrm>
            <a:custGeom>
              <a:avLst/>
              <a:gdLst/>
              <a:ahLst/>
              <a:cxnLst/>
              <a:rect l="l" t="t" r="r" b="b"/>
              <a:pathLst>
                <a:path w="804" h="1083" extrusionOk="0">
                  <a:moveTo>
                    <a:pt x="427" y="0"/>
                  </a:moveTo>
                  <a:cubicBezTo>
                    <a:pt x="363" y="0"/>
                    <a:pt x="239" y="50"/>
                    <a:pt x="239" y="50"/>
                  </a:cubicBezTo>
                  <a:cubicBezTo>
                    <a:pt x="239" y="50"/>
                    <a:pt x="397" y="175"/>
                    <a:pt x="340" y="480"/>
                  </a:cubicBezTo>
                  <a:cubicBezTo>
                    <a:pt x="340" y="480"/>
                    <a:pt x="1" y="480"/>
                    <a:pt x="136" y="615"/>
                  </a:cubicBezTo>
                  <a:cubicBezTo>
                    <a:pt x="155" y="634"/>
                    <a:pt x="197" y="639"/>
                    <a:pt x="241" y="639"/>
                  </a:cubicBezTo>
                  <a:cubicBezTo>
                    <a:pt x="306" y="639"/>
                    <a:pt x="374" y="627"/>
                    <a:pt x="374" y="627"/>
                  </a:cubicBezTo>
                  <a:cubicBezTo>
                    <a:pt x="374" y="627"/>
                    <a:pt x="632" y="1082"/>
                    <a:pt x="714" y="1082"/>
                  </a:cubicBezTo>
                  <a:cubicBezTo>
                    <a:pt x="718" y="1082"/>
                    <a:pt x="721" y="1081"/>
                    <a:pt x="724" y="1079"/>
                  </a:cubicBezTo>
                  <a:cubicBezTo>
                    <a:pt x="804" y="989"/>
                    <a:pt x="634" y="118"/>
                    <a:pt x="453" y="5"/>
                  </a:cubicBezTo>
                  <a:cubicBezTo>
                    <a:pt x="446" y="1"/>
                    <a:pt x="437" y="0"/>
                    <a:pt x="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712819" y="4554522"/>
              <a:ext cx="18248" cy="51173"/>
            </a:xfrm>
            <a:custGeom>
              <a:avLst/>
              <a:gdLst/>
              <a:ahLst/>
              <a:cxnLst/>
              <a:rect l="l" t="t" r="r" b="b"/>
              <a:pathLst>
                <a:path w="409" h="1147" extrusionOk="0">
                  <a:moveTo>
                    <a:pt x="66" y="0"/>
                  </a:moveTo>
                  <a:cubicBezTo>
                    <a:pt x="33" y="0"/>
                    <a:pt x="0" y="32"/>
                    <a:pt x="24" y="64"/>
                  </a:cubicBezTo>
                  <a:cubicBezTo>
                    <a:pt x="81" y="132"/>
                    <a:pt x="126" y="223"/>
                    <a:pt x="160" y="313"/>
                  </a:cubicBezTo>
                  <a:cubicBezTo>
                    <a:pt x="126" y="358"/>
                    <a:pt x="81" y="404"/>
                    <a:pt x="35" y="449"/>
                  </a:cubicBezTo>
                  <a:cubicBezTo>
                    <a:pt x="17" y="467"/>
                    <a:pt x="36" y="486"/>
                    <a:pt x="56" y="486"/>
                  </a:cubicBezTo>
                  <a:cubicBezTo>
                    <a:pt x="61" y="486"/>
                    <a:pt x="65" y="485"/>
                    <a:pt x="70" y="482"/>
                  </a:cubicBezTo>
                  <a:cubicBezTo>
                    <a:pt x="103" y="437"/>
                    <a:pt x="148" y="392"/>
                    <a:pt x="183" y="358"/>
                  </a:cubicBezTo>
                  <a:cubicBezTo>
                    <a:pt x="194" y="369"/>
                    <a:pt x="194" y="392"/>
                    <a:pt x="205" y="404"/>
                  </a:cubicBezTo>
                  <a:lnTo>
                    <a:pt x="58" y="550"/>
                  </a:lnTo>
                  <a:cubicBezTo>
                    <a:pt x="50" y="559"/>
                    <a:pt x="61" y="581"/>
                    <a:pt x="76" y="581"/>
                  </a:cubicBezTo>
                  <a:cubicBezTo>
                    <a:pt x="81" y="581"/>
                    <a:pt x="87" y="578"/>
                    <a:pt x="92" y="573"/>
                  </a:cubicBezTo>
                  <a:cubicBezTo>
                    <a:pt x="138" y="539"/>
                    <a:pt x="183" y="494"/>
                    <a:pt x="216" y="449"/>
                  </a:cubicBezTo>
                  <a:cubicBezTo>
                    <a:pt x="284" y="663"/>
                    <a:pt x="307" y="901"/>
                    <a:pt x="296" y="1105"/>
                  </a:cubicBezTo>
                  <a:cubicBezTo>
                    <a:pt x="290" y="1133"/>
                    <a:pt x="310" y="1147"/>
                    <a:pt x="331" y="1147"/>
                  </a:cubicBezTo>
                  <a:cubicBezTo>
                    <a:pt x="352" y="1147"/>
                    <a:pt x="375" y="1133"/>
                    <a:pt x="375" y="1105"/>
                  </a:cubicBezTo>
                  <a:cubicBezTo>
                    <a:pt x="409" y="743"/>
                    <a:pt x="318" y="313"/>
                    <a:pt x="103" y="19"/>
                  </a:cubicBezTo>
                  <a:cubicBezTo>
                    <a:pt x="93" y="6"/>
                    <a:pt x="80"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703272" y="4579061"/>
              <a:ext cx="11466" cy="13831"/>
            </a:xfrm>
            <a:custGeom>
              <a:avLst/>
              <a:gdLst/>
              <a:ahLst/>
              <a:cxnLst/>
              <a:rect l="l" t="t" r="r" b="b"/>
              <a:pathLst>
                <a:path w="257" h="310" extrusionOk="0">
                  <a:moveTo>
                    <a:pt x="70" y="43"/>
                  </a:moveTo>
                  <a:cubicBezTo>
                    <a:pt x="73" y="43"/>
                    <a:pt x="82" y="57"/>
                    <a:pt x="91" y="57"/>
                  </a:cubicBezTo>
                  <a:cubicBezTo>
                    <a:pt x="103" y="68"/>
                    <a:pt x="103" y="80"/>
                    <a:pt x="114" y="91"/>
                  </a:cubicBezTo>
                  <a:cubicBezTo>
                    <a:pt x="114" y="94"/>
                    <a:pt x="114" y="96"/>
                    <a:pt x="114" y="98"/>
                  </a:cubicBezTo>
                  <a:lnTo>
                    <a:pt x="114" y="98"/>
                  </a:lnTo>
                  <a:cubicBezTo>
                    <a:pt x="88" y="85"/>
                    <a:pt x="79" y="65"/>
                    <a:pt x="68" y="45"/>
                  </a:cubicBezTo>
                  <a:cubicBezTo>
                    <a:pt x="68" y="43"/>
                    <a:pt x="69" y="43"/>
                    <a:pt x="70" y="43"/>
                  </a:cubicBezTo>
                  <a:close/>
                  <a:moveTo>
                    <a:pt x="159" y="181"/>
                  </a:moveTo>
                  <a:lnTo>
                    <a:pt x="159" y="193"/>
                  </a:lnTo>
                  <a:cubicBezTo>
                    <a:pt x="148" y="216"/>
                    <a:pt x="148" y="226"/>
                    <a:pt x="136" y="238"/>
                  </a:cubicBezTo>
                  <a:cubicBezTo>
                    <a:pt x="136" y="246"/>
                    <a:pt x="125" y="259"/>
                    <a:pt x="119" y="259"/>
                  </a:cubicBezTo>
                  <a:cubicBezTo>
                    <a:pt x="116" y="259"/>
                    <a:pt x="114" y="256"/>
                    <a:pt x="114" y="249"/>
                  </a:cubicBezTo>
                  <a:cubicBezTo>
                    <a:pt x="125" y="226"/>
                    <a:pt x="136" y="204"/>
                    <a:pt x="159" y="181"/>
                  </a:cubicBezTo>
                  <a:close/>
                  <a:moveTo>
                    <a:pt x="70" y="0"/>
                  </a:moveTo>
                  <a:cubicBezTo>
                    <a:pt x="57" y="0"/>
                    <a:pt x="46" y="7"/>
                    <a:pt x="35" y="23"/>
                  </a:cubicBezTo>
                  <a:cubicBezTo>
                    <a:pt x="1" y="68"/>
                    <a:pt x="68" y="125"/>
                    <a:pt x="125" y="159"/>
                  </a:cubicBezTo>
                  <a:cubicBezTo>
                    <a:pt x="91" y="193"/>
                    <a:pt x="46" y="261"/>
                    <a:pt x="80" y="294"/>
                  </a:cubicBezTo>
                  <a:cubicBezTo>
                    <a:pt x="95" y="305"/>
                    <a:pt x="109" y="310"/>
                    <a:pt x="120" y="310"/>
                  </a:cubicBezTo>
                  <a:cubicBezTo>
                    <a:pt x="171" y="310"/>
                    <a:pt x="195" y="225"/>
                    <a:pt x="204" y="170"/>
                  </a:cubicBezTo>
                  <a:cubicBezTo>
                    <a:pt x="216" y="170"/>
                    <a:pt x="216" y="170"/>
                    <a:pt x="216" y="159"/>
                  </a:cubicBezTo>
                  <a:cubicBezTo>
                    <a:pt x="216" y="148"/>
                    <a:pt x="227" y="136"/>
                    <a:pt x="238" y="125"/>
                  </a:cubicBezTo>
                  <a:cubicBezTo>
                    <a:pt x="257" y="116"/>
                    <a:pt x="246" y="84"/>
                    <a:pt x="229" y="84"/>
                  </a:cubicBezTo>
                  <a:cubicBezTo>
                    <a:pt x="225" y="84"/>
                    <a:pt x="220" y="86"/>
                    <a:pt x="216" y="91"/>
                  </a:cubicBezTo>
                  <a:cubicBezTo>
                    <a:pt x="204" y="91"/>
                    <a:pt x="193" y="102"/>
                    <a:pt x="181" y="113"/>
                  </a:cubicBezTo>
                  <a:cubicBezTo>
                    <a:pt x="156" y="70"/>
                    <a:pt x="110"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714559" y="4588564"/>
              <a:ext cx="5800" cy="5934"/>
            </a:xfrm>
            <a:custGeom>
              <a:avLst/>
              <a:gdLst/>
              <a:ahLst/>
              <a:cxnLst/>
              <a:rect l="l" t="t" r="r" b="b"/>
              <a:pathLst>
                <a:path w="130" h="133" extrusionOk="0">
                  <a:moveTo>
                    <a:pt x="106" y="1"/>
                  </a:moveTo>
                  <a:cubicBezTo>
                    <a:pt x="104" y="1"/>
                    <a:pt x="101" y="1"/>
                    <a:pt x="99" y="3"/>
                  </a:cubicBezTo>
                  <a:cubicBezTo>
                    <a:pt x="53" y="13"/>
                    <a:pt x="31" y="59"/>
                    <a:pt x="8" y="93"/>
                  </a:cubicBezTo>
                  <a:cubicBezTo>
                    <a:pt x="0" y="115"/>
                    <a:pt x="17" y="132"/>
                    <a:pt x="33" y="132"/>
                  </a:cubicBezTo>
                  <a:cubicBezTo>
                    <a:pt x="41" y="132"/>
                    <a:pt x="49" y="127"/>
                    <a:pt x="53" y="116"/>
                  </a:cubicBezTo>
                  <a:cubicBezTo>
                    <a:pt x="64" y="93"/>
                    <a:pt x="76" y="48"/>
                    <a:pt x="109" y="36"/>
                  </a:cubicBezTo>
                  <a:cubicBezTo>
                    <a:pt x="129" y="36"/>
                    <a:pt x="123"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712552" y="4585039"/>
              <a:ext cx="5800" cy="6201"/>
            </a:xfrm>
            <a:custGeom>
              <a:avLst/>
              <a:gdLst/>
              <a:ahLst/>
              <a:cxnLst/>
              <a:rect l="l" t="t" r="r" b="b"/>
              <a:pathLst>
                <a:path w="130" h="139" extrusionOk="0">
                  <a:moveTo>
                    <a:pt x="105" y="0"/>
                  </a:moveTo>
                  <a:cubicBezTo>
                    <a:pt x="103" y="0"/>
                    <a:pt x="101" y="1"/>
                    <a:pt x="98" y="2"/>
                  </a:cubicBezTo>
                  <a:cubicBezTo>
                    <a:pt x="53" y="25"/>
                    <a:pt x="30" y="70"/>
                    <a:pt x="8" y="115"/>
                  </a:cubicBezTo>
                  <a:cubicBezTo>
                    <a:pt x="1" y="129"/>
                    <a:pt x="15" y="139"/>
                    <a:pt x="30" y="139"/>
                  </a:cubicBezTo>
                  <a:cubicBezTo>
                    <a:pt x="39" y="139"/>
                    <a:pt x="49" y="135"/>
                    <a:pt x="53" y="127"/>
                  </a:cubicBezTo>
                  <a:cubicBezTo>
                    <a:pt x="64" y="92"/>
                    <a:pt x="76" y="59"/>
                    <a:pt x="109" y="47"/>
                  </a:cubicBezTo>
                  <a:cubicBezTo>
                    <a:pt x="129" y="37"/>
                    <a:pt x="12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568578" y="4542253"/>
              <a:ext cx="78745" cy="55546"/>
            </a:xfrm>
            <a:custGeom>
              <a:avLst/>
              <a:gdLst/>
              <a:ahLst/>
              <a:cxnLst/>
              <a:rect l="l" t="t" r="r" b="b"/>
              <a:pathLst>
                <a:path w="1765" h="1245" extrusionOk="0">
                  <a:moveTo>
                    <a:pt x="848" y="0"/>
                  </a:moveTo>
                  <a:lnTo>
                    <a:pt x="1" y="769"/>
                  </a:lnTo>
                  <a:cubicBezTo>
                    <a:pt x="1" y="769"/>
                    <a:pt x="204" y="1029"/>
                    <a:pt x="509" y="1244"/>
                  </a:cubicBezTo>
                  <a:cubicBezTo>
                    <a:pt x="702" y="1097"/>
                    <a:pt x="905" y="950"/>
                    <a:pt x="1120" y="837"/>
                  </a:cubicBezTo>
                  <a:cubicBezTo>
                    <a:pt x="1335" y="724"/>
                    <a:pt x="1549" y="599"/>
                    <a:pt x="1765" y="486"/>
                  </a:cubicBezTo>
                  <a:lnTo>
                    <a:pt x="1765" y="486"/>
                  </a:lnTo>
                  <a:cubicBezTo>
                    <a:pt x="1629" y="509"/>
                    <a:pt x="1504" y="554"/>
                    <a:pt x="1403" y="611"/>
                  </a:cubicBezTo>
                  <a:lnTo>
                    <a:pt x="848" y="0"/>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1481801" y="4495808"/>
              <a:ext cx="148880" cy="106005"/>
            </a:xfrm>
            <a:custGeom>
              <a:avLst/>
              <a:gdLst/>
              <a:ahLst/>
              <a:cxnLst/>
              <a:rect l="l" t="t" r="r" b="b"/>
              <a:pathLst>
                <a:path w="3337" h="2376" extrusionOk="0">
                  <a:moveTo>
                    <a:pt x="2273" y="1"/>
                  </a:moveTo>
                  <a:lnTo>
                    <a:pt x="543" y="566"/>
                  </a:lnTo>
                  <a:lnTo>
                    <a:pt x="634" y="871"/>
                  </a:lnTo>
                  <a:lnTo>
                    <a:pt x="1" y="1346"/>
                  </a:lnTo>
                  <a:cubicBezTo>
                    <a:pt x="1" y="1346"/>
                    <a:pt x="690" y="2082"/>
                    <a:pt x="1075" y="2376"/>
                  </a:cubicBezTo>
                  <a:lnTo>
                    <a:pt x="1776" y="1697"/>
                  </a:lnTo>
                  <a:lnTo>
                    <a:pt x="2228" y="2285"/>
                  </a:lnTo>
                  <a:lnTo>
                    <a:pt x="3336" y="1380"/>
                  </a:lnTo>
                  <a:cubicBezTo>
                    <a:pt x="3336" y="1380"/>
                    <a:pt x="3020" y="250"/>
                    <a:pt x="227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497951" y="4495808"/>
              <a:ext cx="91862" cy="47961"/>
            </a:xfrm>
            <a:custGeom>
              <a:avLst/>
              <a:gdLst/>
              <a:ahLst/>
              <a:cxnLst/>
              <a:rect l="l" t="t" r="r" b="b"/>
              <a:pathLst>
                <a:path w="2059" h="1075" extrusionOk="0">
                  <a:moveTo>
                    <a:pt x="1911" y="1"/>
                  </a:moveTo>
                  <a:lnTo>
                    <a:pt x="181" y="566"/>
                  </a:lnTo>
                  <a:lnTo>
                    <a:pt x="272" y="871"/>
                  </a:lnTo>
                  <a:lnTo>
                    <a:pt x="1" y="1075"/>
                  </a:lnTo>
                  <a:lnTo>
                    <a:pt x="351" y="916"/>
                  </a:lnTo>
                  <a:cubicBezTo>
                    <a:pt x="351" y="916"/>
                    <a:pt x="360" y="917"/>
                    <a:pt x="378" y="917"/>
                  </a:cubicBezTo>
                  <a:cubicBezTo>
                    <a:pt x="559" y="917"/>
                    <a:pt x="1575" y="879"/>
                    <a:pt x="2059" y="57"/>
                  </a:cubicBezTo>
                  <a:cubicBezTo>
                    <a:pt x="2013" y="34"/>
                    <a:pt x="1968" y="12"/>
                    <a:pt x="1911"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511559" y="4561884"/>
              <a:ext cx="49478" cy="39930"/>
            </a:xfrm>
            <a:custGeom>
              <a:avLst/>
              <a:gdLst/>
              <a:ahLst/>
              <a:cxnLst/>
              <a:rect l="l" t="t" r="r" b="b"/>
              <a:pathLst>
                <a:path w="1109" h="895" extrusionOk="0">
                  <a:moveTo>
                    <a:pt x="1041" y="1"/>
                  </a:moveTo>
                  <a:lnTo>
                    <a:pt x="0" y="533"/>
                  </a:lnTo>
                  <a:cubicBezTo>
                    <a:pt x="136" y="668"/>
                    <a:pt x="284" y="804"/>
                    <a:pt x="408" y="895"/>
                  </a:cubicBezTo>
                  <a:lnTo>
                    <a:pt x="1109" y="216"/>
                  </a:lnTo>
                  <a:lnTo>
                    <a:pt x="1041"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493936" y="4394397"/>
              <a:ext cx="96368" cy="132730"/>
            </a:xfrm>
            <a:custGeom>
              <a:avLst/>
              <a:gdLst/>
              <a:ahLst/>
              <a:cxnLst/>
              <a:rect l="l" t="t" r="r" b="b"/>
              <a:pathLst>
                <a:path w="2160" h="2975" extrusionOk="0">
                  <a:moveTo>
                    <a:pt x="1639" y="0"/>
                  </a:moveTo>
                  <a:cubicBezTo>
                    <a:pt x="1639" y="0"/>
                    <a:pt x="803" y="80"/>
                    <a:pt x="282" y="216"/>
                  </a:cubicBezTo>
                  <a:cubicBezTo>
                    <a:pt x="282" y="216"/>
                    <a:pt x="0" y="2081"/>
                    <a:pt x="113" y="2918"/>
                  </a:cubicBezTo>
                  <a:cubicBezTo>
                    <a:pt x="113" y="2918"/>
                    <a:pt x="292" y="2974"/>
                    <a:pt x="567" y="2974"/>
                  </a:cubicBezTo>
                  <a:cubicBezTo>
                    <a:pt x="978" y="2974"/>
                    <a:pt x="1603" y="2848"/>
                    <a:pt x="2159" y="2217"/>
                  </a:cubicBezTo>
                  <a:cubicBezTo>
                    <a:pt x="2159" y="2217"/>
                    <a:pt x="1685" y="837"/>
                    <a:pt x="1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1497951" y="4394397"/>
              <a:ext cx="92353" cy="132730"/>
            </a:xfrm>
            <a:custGeom>
              <a:avLst/>
              <a:gdLst/>
              <a:ahLst/>
              <a:cxnLst/>
              <a:rect l="l" t="t" r="r" b="b"/>
              <a:pathLst>
                <a:path w="2070" h="2975" extrusionOk="0">
                  <a:moveTo>
                    <a:pt x="1549" y="0"/>
                  </a:moveTo>
                  <a:cubicBezTo>
                    <a:pt x="1549" y="0"/>
                    <a:pt x="1493" y="0"/>
                    <a:pt x="1414" y="12"/>
                  </a:cubicBezTo>
                  <a:cubicBezTo>
                    <a:pt x="1403" y="148"/>
                    <a:pt x="1335" y="317"/>
                    <a:pt x="1312" y="419"/>
                  </a:cubicBezTo>
                  <a:cubicBezTo>
                    <a:pt x="1210" y="804"/>
                    <a:pt x="1086" y="1199"/>
                    <a:pt x="916" y="1561"/>
                  </a:cubicBezTo>
                  <a:cubicBezTo>
                    <a:pt x="690" y="2002"/>
                    <a:pt x="385" y="2375"/>
                    <a:pt x="1" y="2658"/>
                  </a:cubicBezTo>
                  <a:cubicBezTo>
                    <a:pt x="1" y="2749"/>
                    <a:pt x="11" y="2839"/>
                    <a:pt x="23" y="2918"/>
                  </a:cubicBezTo>
                  <a:cubicBezTo>
                    <a:pt x="23" y="2918"/>
                    <a:pt x="202" y="2974"/>
                    <a:pt x="477" y="2974"/>
                  </a:cubicBezTo>
                  <a:cubicBezTo>
                    <a:pt x="888" y="2974"/>
                    <a:pt x="1513" y="2848"/>
                    <a:pt x="2069" y="2217"/>
                  </a:cubicBezTo>
                  <a:cubicBezTo>
                    <a:pt x="2069" y="2217"/>
                    <a:pt x="1595" y="837"/>
                    <a:pt x="1549"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1552918" y="4395423"/>
              <a:ext cx="19229" cy="116044"/>
            </a:xfrm>
            <a:custGeom>
              <a:avLst/>
              <a:gdLst/>
              <a:ahLst/>
              <a:cxnLst/>
              <a:rect l="l" t="t" r="r" b="b"/>
              <a:pathLst>
                <a:path w="431" h="2601" extrusionOk="0">
                  <a:moveTo>
                    <a:pt x="103" y="0"/>
                  </a:moveTo>
                  <a:cubicBezTo>
                    <a:pt x="1" y="464"/>
                    <a:pt x="35" y="939"/>
                    <a:pt x="91" y="1402"/>
                  </a:cubicBezTo>
                  <a:cubicBezTo>
                    <a:pt x="148" y="1821"/>
                    <a:pt x="239" y="2216"/>
                    <a:pt x="397" y="2601"/>
                  </a:cubicBezTo>
                  <a:lnTo>
                    <a:pt x="430" y="2567"/>
                  </a:lnTo>
                  <a:cubicBezTo>
                    <a:pt x="272" y="2194"/>
                    <a:pt x="193" y="1809"/>
                    <a:pt x="136" y="1402"/>
                  </a:cubicBezTo>
                  <a:cubicBezTo>
                    <a:pt x="80" y="939"/>
                    <a:pt x="46" y="452"/>
                    <a:pt x="14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1558985" y="4394933"/>
              <a:ext cx="20211" cy="111047"/>
            </a:xfrm>
            <a:custGeom>
              <a:avLst/>
              <a:gdLst/>
              <a:ahLst/>
              <a:cxnLst/>
              <a:rect l="l" t="t" r="r" b="b"/>
              <a:pathLst>
                <a:path w="453" h="2489" extrusionOk="0">
                  <a:moveTo>
                    <a:pt x="35" y="0"/>
                  </a:moveTo>
                  <a:cubicBezTo>
                    <a:pt x="0" y="204"/>
                    <a:pt x="12" y="396"/>
                    <a:pt x="12" y="599"/>
                  </a:cubicBezTo>
                  <a:cubicBezTo>
                    <a:pt x="12" y="870"/>
                    <a:pt x="46" y="1154"/>
                    <a:pt x="91" y="1436"/>
                  </a:cubicBezTo>
                  <a:cubicBezTo>
                    <a:pt x="148" y="1798"/>
                    <a:pt x="272" y="2149"/>
                    <a:pt x="419" y="2488"/>
                  </a:cubicBezTo>
                  <a:cubicBezTo>
                    <a:pt x="430" y="2476"/>
                    <a:pt x="442" y="2465"/>
                    <a:pt x="453" y="2465"/>
                  </a:cubicBezTo>
                  <a:cubicBezTo>
                    <a:pt x="317" y="2137"/>
                    <a:pt x="193" y="1810"/>
                    <a:pt x="136" y="1459"/>
                  </a:cubicBezTo>
                  <a:cubicBezTo>
                    <a:pt x="91" y="1187"/>
                    <a:pt x="68" y="916"/>
                    <a:pt x="57" y="633"/>
                  </a:cubicBezTo>
                  <a:cubicBezTo>
                    <a:pt x="57" y="430"/>
                    <a:pt x="46" y="204"/>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1559521" y="4394397"/>
              <a:ext cx="25252" cy="106496"/>
            </a:xfrm>
            <a:custGeom>
              <a:avLst/>
              <a:gdLst/>
              <a:ahLst/>
              <a:cxnLst/>
              <a:rect l="l" t="t" r="r" b="b"/>
              <a:pathLst>
                <a:path w="566" h="2387" extrusionOk="0">
                  <a:moveTo>
                    <a:pt x="158" y="0"/>
                  </a:moveTo>
                  <a:cubicBezTo>
                    <a:pt x="147" y="0"/>
                    <a:pt x="136" y="0"/>
                    <a:pt x="113" y="12"/>
                  </a:cubicBezTo>
                  <a:cubicBezTo>
                    <a:pt x="0" y="826"/>
                    <a:pt x="169" y="1651"/>
                    <a:pt x="531" y="2387"/>
                  </a:cubicBezTo>
                  <a:cubicBezTo>
                    <a:pt x="543" y="2387"/>
                    <a:pt x="554" y="2375"/>
                    <a:pt x="566" y="2364"/>
                  </a:cubicBezTo>
                  <a:cubicBezTo>
                    <a:pt x="204" y="1629"/>
                    <a:pt x="45" y="815"/>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437899" y="4204380"/>
              <a:ext cx="225573" cy="168600"/>
            </a:xfrm>
            <a:custGeom>
              <a:avLst/>
              <a:gdLst/>
              <a:ahLst/>
              <a:cxnLst/>
              <a:rect l="l" t="t" r="r" b="b"/>
              <a:pathLst>
                <a:path w="5056" h="3779" extrusionOk="0">
                  <a:moveTo>
                    <a:pt x="1725" y="1"/>
                  </a:moveTo>
                  <a:cubicBezTo>
                    <a:pt x="1148" y="1"/>
                    <a:pt x="928" y="550"/>
                    <a:pt x="928" y="550"/>
                  </a:cubicBezTo>
                  <a:cubicBezTo>
                    <a:pt x="80" y="686"/>
                    <a:pt x="555" y="1523"/>
                    <a:pt x="555" y="1523"/>
                  </a:cubicBezTo>
                  <a:cubicBezTo>
                    <a:pt x="0" y="1761"/>
                    <a:pt x="759" y="2304"/>
                    <a:pt x="759" y="2304"/>
                  </a:cubicBezTo>
                  <a:lnTo>
                    <a:pt x="2669" y="3774"/>
                  </a:lnTo>
                  <a:cubicBezTo>
                    <a:pt x="2669" y="3774"/>
                    <a:pt x="3031" y="3778"/>
                    <a:pt x="3390" y="3778"/>
                  </a:cubicBezTo>
                  <a:cubicBezTo>
                    <a:pt x="3569" y="3778"/>
                    <a:pt x="3748" y="3777"/>
                    <a:pt x="3880" y="3774"/>
                  </a:cubicBezTo>
                  <a:cubicBezTo>
                    <a:pt x="4275" y="3774"/>
                    <a:pt x="3936" y="2779"/>
                    <a:pt x="3936" y="2779"/>
                  </a:cubicBezTo>
                  <a:cubicBezTo>
                    <a:pt x="3936" y="2779"/>
                    <a:pt x="4298" y="2779"/>
                    <a:pt x="4535" y="2654"/>
                  </a:cubicBezTo>
                  <a:cubicBezTo>
                    <a:pt x="4762" y="2530"/>
                    <a:pt x="4174" y="1817"/>
                    <a:pt x="4174" y="1817"/>
                  </a:cubicBezTo>
                  <a:lnTo>
                    <a:pt x="4174" y="1817"/>
                  </a:lnTo>
                  <a:cubicBezTo>
                    <a:pt x="4174" y="1817"/>
                    <a:pt x="4185" y="1817"/>
                    <a:pt x="4206" y="1817"/>
                  </a:cubicBezTo>
                  <a:cubicBezTo>
                    <a:pt x="4333" y="1817"/>
                    <a:pt x="4803" y="1801"/>
                    <a:pt x="4920" y="1557"/>
                  </a:cubicBezTo>
                  <a:cubicBezTo>
                    <a:pt x="5056" y="1274"/>
                    <a:pt x="4196" y="912"/>
                    <a:pt x="4196" y="912"/>
                  </a:cubicBezTo>
                  <a:cubicBezTo>
                    <a:pt x="4196" y="912"/>
                    <a:pt x="4513" y="460"/>
                    <a:pt x="3868" y="178"/>
                  </a:cubicBezTo>
                  <a:cubicBezTo>
                    <a:pt x="3585" y="53"/>
                    <a:pt x="3213" y="18"/>
                    <a:pt x="2884" y="18"/>
                  </a:cubicBezTo>
                  <a:cubicBezTo>
                    <a:pt x="2464" y="18"/>
                    <a:pt x="2116" y="75"/>
                    <a:pt x="2116" y="75"/>
                  </a:cubicBezTo>
                  <a:cubicBezTo>
                    <a:pt x="1970" y="23"/>
                    <a:pt x="1841" y="1"/>
                    <a:pt x="172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520616" y="4216828"/>
              <a:ext cx="95788" cy="23824"/>
            </a:xfrm>
            <a:custGeom>
              <a:avLst/>
              <a:gdLst/>
              <a:ahLst/>
              <a:cxnLst/>
              <a:rect l="l" t="t" r="r" b="b"/>
              <a:pathLst>
                <a:path w="2147" h="534" extrusionOk="0">
                  <a:moveTo>
                    <a:pt x="860" y="0"/>
                  </a:moveTo>
                  <a:cubicBezTo>
                    <a:pt x="488" y="0"/>
                    <a:pt x="87" y="158"/>
                    <a:pt x="1" y="520"/>
                  </a:cubicBezTo>
                  <a:cubicBezTo>
                    <a:pt x="1" y="527"/>
                    <a:pt x="8" y="533"/>
                    <a:pt x="15" y="533"/>
                  </a:cubicBezTo>
                  <a:cubicBezTo>
                    <a:pt x="19" y="533"/>
                    <a:pt x="24" y="530"/>
                    <a:pt x="24" y="520"/>
                  </a:cubicBezTo>
                  <a:cubicBezTo>
                    <a:pt x="126" y="215"/>
                    <a:pt x="431" y="113"/>
                    <a:pt x="725" y="80"/>
                  </a:cubicBezTo>
                  <a:cubicBezTo>
                    <a:pt x="785" y="72"/>
                    <a:pt x="851" y="66"/>
                    <a:pt x="919" y="66"/>
                  </a:cubicBezTo>
                  <a:cubicBezTo>
                    <a:pt x="1147" y="66"/>
                    <a:pt x="1391" y="127"/>
                    <a:pt x="1460" y="362"/>
                  </a:cubicBezTo>
                  <a:cubicBezTo>
                    <a:pt x="1471" y="384"/>
                    <a:pt x="1483" y="384"/>
                    <a:pt x="1505" y="384"/>
                  </a:cubicBezTo>
                  <a:cubicBezTo>
                    <a:pt x="1615" y="320"/>
                    <a:pt x="1740" y="259"/>
                    <a:pt x="1859" y="259"/>
                  </a:cubicBezTo>
                  <a:cubicBezTo>
                    <a:pt x="1947" y="259"/>
                    <a:pt x="2032" y="293"/>
                    <a:pt x="2104" y="384"/>
                  </a:cubicBezTo>
                  <a:cubicBezTo>
                    <a:pt x="2107" y="390"/>
                    <a:pt x="2111" y="392"/>
                    <a:pt x="2115" y="392"/>
                  </a:cubicBezTo>
                  <a:cubicBezTo>
                    <a:pt x="2129" y="392"/>
                    <a:pt x="2147" y="368"/>
                    <a:pt x="2139" y="351"/>
                  </a:cubicBezTo>
                  <a:cubicBezTo>
                    <a:pt x="2068" y="242"/>
                    <a:pt x="1973" y="202"/>
                    <a:pt x="1868" y="202"/>
                  </a:cubicBezTo>
                  <a:cubicBezTo>
                    <a:pt x="1788" y="202"/>
                    <a:pt x="1702" y="226"/>
                    <a:pt x="1618" y="261"/>
                  </a:cubicBezTo>
                  <a:cubicBezTo>
                    <a:pt x="1561" y="282"/>
                    <a:pt x="1534" y="294"/>
                    <a:pt x="1518" y="294"/>
                  </a:cubicBezTo>
                  <a:cubicBezTo>
                    <a:pt x="1493" y="294"/>
                    <a:pt x="1493" y="266"/>
                    <a:pt x="1438" y="204"/>
                  </a:cubicBezTo>
                  <a:cubicBezTo>
                    <a:pt x="1370" y="125"/>
                    <a:pt x="1290" y="80"/>
                    <a:pt x="1189" y="45"/>
                  </a:cubicBezTo>
                  <a:cubicBezTo>
                    <a:pt x="1089" y="16"/>
                    <a:pt x="976" y="0"/>
                    <a:pt x="86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1529717" y="4243106"/>
              <a:ext cx="112564" cy="29446"/>
            </a:xfrm>
            <a:custGeom>
              <a:avLst/>
              <a:gdLst/>
              <a:ahLst/>
              <a:cxnLst/>
              <a:rect l="l" t="t" r="r" b="b"/>
              <a:pathLst>
                <a:path w="2523" h="660" extrusionOk="0">
                  <a:moveTo>
                    <a:pt x="941" y="0"/>
                  </a:moveTo>
                  <a:cubicBezTo>
                    <a:pt x="607" y="0"/>
                    <a:pt x="298" y="99"/>
                    <a:pt x="12" y="270"/>
                  </a:cubicBezTo>
                  <a:cubicBezTo>
                    <a:pt x="1" y="282"/>
                    <a:pt x="12" y="305"/>
                    <a:pt x="23" y="305"/>
                  </a:cubicBezTo>
                  <a:cubicBezTo>
                    <a:pt x="317" y="135"/>
                    <a:pt x="611" y="67"/>
                    <a:pt x="940" y="67"/>
                  </a:cubicBezTo>
                  <a:cubicBezTo>
                    <a:pt x="1041" y="67"/>
                    <a:pt x="1482" y="79"/>
                    <a:pt x="1425" y="260"/>
                  </a:cubicBezTo>
                  <a:cubicBezTo>
                    <a:pt x="1416" y="279"/>
                    <a:pt x="1432" y="307"/>
                    <a:pt x="1458" y="307"/>
                  </a:cubicBezTo>
                  <a:cubicBezTo>
                    <a:pt x="1462" y="307"/>
                    <a:pt x="1466" y="306"/>
                    <a:pt x="1471" y="305"/>
                  </a:cubicBezTo>
                  <a:cubicBezTo>
                    <a:pt x="1608" y="246"/>
                    <a:pt x="1746" y="212"/>
                    <a:pt x="1899" y="212"/>
                  </a:cubicBezTo>
                  <a:cubicBezTo>
                    <a:pt x="1922" y="212"/>
                    <a:pt x="1945" y="213"/>
                    <a:pt x="1968" y="214"/>
                  </a:cubicBezTo>
                  <a:cubicBezTo>
                    <a:pt x="2172" y="225"/>
                    <a:pt x="2523" y="383"/>
                    <a:pt x="2353" y="632"/>
                  </a:cubicBezTo>
                  <a:cubicBezTo>
                    <a:pt x="2345" y="649"/>
                    <a:pt x="2355" y="660"/>
                    <a:pt x="2365" y="660"/>
                  </a:cubicBezTo>
                  <a:cubicBezTo>
                    <a:pt x="2369" y="660"/>
                    <a:pt x="2372" y="658"/>
                    <a:pt x="2375" y="655"/>
                  </a:cubicBezTo>
                  <a:cubicBezTo>
                    <a:pt x="2523" y="531"/>
                    <a:pt x="2466" y="373"/>
                    <a:pt x="2319" y="282"/>
                  </a:cubicBezTo>
                  <a:cubicBezTo>
                    <a:pt x="2175" y="188"/>
                    <a:pt x="2023" y="149"/>
                    <a:pt x="1869" y="149"/>
                  </a:cubicBezTo>
                  <a:cubicBezTo>
                    <a:pt x="1745" y="149"/>
                    <a:pt x="1619" y="174"/>
                    <a:pt x="1493" y="214"/>
                  </a:cubicBezTo>
                  <a:cubicBezTo>
                    <a:pt x="1493" y="67"/>
                    <a:pt x="1256" y="33"/>
                    <a:pt x="1131" y="11"/>
                  </a:cubicBezTo>
                  <a:cubicBezTo>
                    <a:pt x="1067" y="4"/>
                    <a:pt x="1003" y="0"/>
                    <a:pt x="941"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556978" y="4265057"/>
              <a:ext cx="70581" cy="44749"/>
            </a:xfrm>
            <a:custGeom>
              <a:avLst/>
              <a:gdLst/>
              <a:ahLst/>
              <a:cxnLst/>
              <a:rect l="l" t="t" r="r" b="b"/>
              <a:pathLst>
                <a:path w="1582" h="1003" extrusionOk="0">
                  <a:moveTo>
                    <a:pt x="235" y="0"/>
                  </a:moveTo>
                  <a:cubicBezTo>
                    <a:pt x="159" y="0"/>
                    <a:pt x="86" y="6"/>
                    <a:pt x="23" y="16"/>
                  </a:cubicBezTo>
                  <a:cubicBezTo>
                    <a:pt x="0" y="16"/>
                    <a:pt x="12" y="39"/>
                    <a:pt x="23" y="39"/>
                  </a:cubicBezTo>
                  <a:cubicBezTo>
                    <a:pt x="60" y="36"/>
                    <a:pt x="98" y="35"/>
                    <a:pt x="136" y="35"/>
                  </a:cubicBezTo>
                  <a:cubicBezTo>
                    <a:pt x="256" y="35"/>
                    <a:pt x="377" y="50"/>
                    <a:pt x="498" y="84"/>
                  </a:cubicBezTo>
                  <a:cubicBezTo>
                    <a:pt x="713" y="140"/>
                    <a:pt x="803" y="288"/>
                    <a:pt x="882" y="479"/>
                  </a:cubicBezTo>
                  <a:cubicBezTo>
                    <a:pt x="886" y="488"/>
                    <a:pt x="893" y="491"/>
                    <a:pt x="901" y="491"/>
                  </a:cubicBezTo>
                  <a:cubicBezTo>
                    <a:pt x="914" y="491"/>
                    <a:pt x="927" y="479"/>
                    <a:pt x="927" y="457"/>
                  </a:cubicBezTo>
                  <a:cubicBezTo>
                    <a:pt x="927" y="423"/>
                    <a:pt x="927" y="378"/>
                    <a:pt x="917" y="344"/>
                  </a:cubicBezTo>
                  <a:lnTo>
                    <a:pt x="917" y="344"/>
                  </a:lnTo>
                  <a:cubicBezTo>
                    <a:pt x="1256" y="366"/>
                    <a:pt x="1414" y="660"/>
                    <a:pt x="1448" y="966"/>
                  </a:cubicBezTo>
                  <a:cubicBezTo>
                    <a:pt x="1455" y="986"/>
                    <a:pt x="1478" y="1002"/>
                    <a:pt x="1497" y="1002"/>
                  </a:cubicBezTo>
                  <a:cubicBezTo>
                    <a:pt x="1511" y="1002"/>
                    <a:pt x="1523" y="995"/>
                    <a:pt x="1527" y="977"/>
                  </a:cubicBezTo>
                  <a:cubicBezTo>
                    <a:pt x="1581" y="627"/>
                    <a:pt x="1278" y="320"/>
                    <a:pt x="940" y="320"/>
                  </a:cubicBezTo>
                  <a:cubicBezTo>
                    <a:pt x="929" y="320"/>
                    <a:pt x="917" y="320"/>
                    <a:pt x="905" y="321"/>
                  </a:cubicBezTo>
                  <a:cubicBezTo>
                    <a:pt x="808" y="75"/>
                    <a:pt x="500" y="0"/>
                    <a:pt x="23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596819" y="4297046"/>
              <a:ext cx="18694" cy="25743"/>
            </a:xfrm>
            <a:custGeom>
              <a:avLst/>
              <a:gdLst/>
              <a:ahLst/>
              <a:cxnLst/>
              <a:rect l="l" t="t" r="r" b="b"/>
              <a:pathLst>
                <a:path w="419" h="577" extrusionOk="0">
                  <a:moveTo>
                    <a:pt x="12" y="0"/>
                  </a:moveTo>
                  <a:cubicBezTo>
                    <a:pt x="1" y="0"/>
                    <a:pt x="1" y="23"/>
                    <a:pt x="12" y="23"/>
                  </a:cubicBezTo>
                  <a:cubicBezTo>
                    <a:pt x="137" y="57"/>
                    <a:pt x="227" y="170"/>
                    <a:pt x="272" y="294"/>
                  </a:cubicBezTo>
                  <a:cubicBezTo>
                    <a:pt x="295" y="340"/>
                    <a:pt x="295" y="408"/>
                    <a:pt x="283" y="453"/>
                  </a:cubicBezTo>
                  <a:cubicBezTo>
                    <a:pt x="283" y="498"/>
                    <a:pt x="261" y="521"/>
                    <a:pt x="272" y="554"/>
                  </a:cubicBezTo>
                  <a:cubicBezTo>
                    <a:pt x="272" y="566"/>
                    <a:pt x="283" y="577"/>
                    <a:pt x="295" y="577"/>
                  </a:cubicBezTo>
                  <a:cubicBezTo>
                    <a:pt x="419" y="554"/>
                    <a:pt x="363" y="328"/>
                    <a:pt x="328" y="260"/>
                  </a:cubicBezTo>
                  <a:cubicBezTo>
                    <a:pt x="272" y="136"/>
                    <a:pt x="159" y="34"/>
                    <a:pt x="12"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475242" y="4217319"/>
              <a:ext cx="47470" cy="55367"/>
            </a:xfrm>
            <a:custGeom>
              <a:avLst/>
              <a:gdLst/>
              <a:ahLst/>
              <a:cxnLst/>
              <a:rect l="l" t="t" r="r" b="b"/>
              <a:pathLst>
                <a:path w="1064" h="1241" extrusionOk="0">
                  <a:moveTo>
                    <a:pt x="1052" y="1"/>
                  </a:moveTo>
                  <a:cubicBezTo>
                    <a:pt x="882" y="12"/>
                    <a:pt x="668" y="46"/>
                    <a:pt x="566" y="204"/>
                  </a:cubicBezTo>
                  <a:cubicBezTo>
                    <a:pt x="475" y="351"/>
                    <a:pt x="464" y="487"/>
                    <a:pt x="566" y="622"/>
                  </a:cubicBezTo>
                  <a:cubicBezTo>
                    <a:pt x="396" y="634"/>
                    <a:pt x="261" y="679"/>
                    <a:pt x="148" y="838"/>
                  </a:cubicBezTo>
                  <a:cubicBezTo>
                    <a:pt x="45" y="973"/>
                    <a:pt x="136" y="1142"/>
                    <a:pt x="249" y="1233"/>
                  </a:cubicBezTo>
                  <a:cubicBezTo>
                    <a:pt x="254" y="1238"/>
                    <a:pt x="260" y="1240"/>
                    <a:pt x="264" y="1240"/>
                  </a:cubicBezTo>
                  <a:cubicBezTo>
                    <a:pt x="280" y="1240"/>
                    <a:pt x="292" y="1217"/>
                    <a:pt x="283" y="1199"/>
                  </a:cubicBezTo>
                  <a:cubicBezTo>
                    <a:pt x="0" y="894"/>
                    <a:pt x="339" y="690"/>
                    <a:pt x="633" y="690"/>
                  </a:cubicBezTo>
                  <a:cubicBezTo>
                    <a:pt x="668" y="690"/>
                    <a:pt x="679" y="657"/>
                    <a:pt x="656" y="634"/>
                  </a:cubicBezTo>
                  <a:cubicBezTo>
                    <a:pt x="374" y="306"/>
                    <a:pt x="758" y="69"/>
                    <a:pt x="1052" y="34"/>
                  </a:cubicBezTo>
                  <a:cubicBezTo>
                    <a:pt x="1063" y="23"/>
                    <a:pt x="1063" y="1"/>
                    <a:pt x="105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1462125" y="4239359"/>
              <a:ext cx="31855" cy="40555"/>
            </a:xfrm>
            <a:custGeom>
              <a:avLst/>
              <a:gdLst/>
              <a:ahLst/>
              <a:cxnLst/>
              <a:rect l="l" t="t" r="r" b="b"/>
              <a:pathLst>
                <a:path w="714" h="909" extrusionOk="0">
                  <a:moveTo>
                    <a:pt x="341" y="1"/>
                  </a:moveTo>
                  <a:cubicBezTo>
                    <a:pt x="337" y="1"/>
                    <a:pt x="333" y="2"/>
                    <a:pt x="329" y="4"/>
                  </a:cubicBezTo>
                  <a:cubicBezTo>
                    <a:pt x="125" y="95"/>
                    <a:pt x="0" y="253"/>
                    <a:pt x="80" y="490"/>
                  </a:cubicBezTo>
                  <a:cubicBezTo>
                    <a:pt x="148" y="728"/>
                    <a:pt x="407" y="897"/>
                    <a:pt x="656" y="909"/>
                  </a:cubicBezTo>
                  <a:cubicBezTo>
                    <a:pt x="690" y="909"/>
                    <a:pt x="713" y="864"/>
                    <a:pt x="679" y="841"/>
                  </a:cubicBezTo>
                  <a:cubicBezTo>
                    <a:pt x="520" y="773"/>
                    <a:pt x="362" y="739"/>
                    <a:pt x="238" y="615"/>
                  </a:cubicBezTo>
                  <a:cubicBezTo>
                    <a:pt x="35" y="400"/>
                    <a:pt x="125" y="151"/>
                    <a:pt x="339" y="15"/>
                  </a:cubicBezTo>
                  <a:cubicBezTo>
                    <a:pt x="357" y="15"/>
                    <a:pt x="354" y="1"/>
                    <a:pt x="34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1463196" y="4283528"/>
              <a:ext cx="33283" cy="17801"/>
            </a:xfrm>
            <a:custGeom>
              <a:avLst/>
              <a:gdLst/>
              <a:ahLst/>
              <a:cxnLst/>
              <a:rect l="l" t="t" r="r" b="b"/>
              <a:pathLst>
                <a:path w="746" h="399" extrusionOk="0">
                  <a:moveTo>
                    <a:pt x="67" y="1"/>
                  </a:moveTo>
                  <a:cubicBezTo>
                    <a:pt x="61" y="1"/>
                    <a:pt x="56" y="4"/>
                    <a:pt x="56" y="9"/>
                  </a:cubicBezTo>
                  <a:cubicBezTo>
                    <a:pt x="1" y="293"/>
                    <a:pt x="301" y="399"/>
                    <a:pt x="550" y="399"/>
                  </a:cubicBezTo>
                  <a:cubicBezTo>
                    <a:pt x="609" y="399"/>
                    <a:pt x="664" y="393"/>
                    <a:pt x="712" y="382"/>
                  </a:cubicBezTo>
                  <a:cubicBezTo>
                    <a:pt x="745" y="382"/>
                    <a:pt x="734" y="314"/>
                    <a:pt x="700" y="314"/>
                  </a:cubicBezTo>
                  <a:cubicBezTo>
                    <a:pt x="486" y="314"/>
                    <a:pt x="67" y="314"/>
                    <a:pt x="78" y="9"/>
                  </a:cubicBezTo>
                  <a:cubicBezTo>
                    <a:pt x="78" y="4"/>
                    <a:pt x="73" y="1"/>
                    <a:pt x="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1499959" y="4251092"/>
              <a:ext cx="20701" cy="26412"/>
            </a:xfrm>
            <a:custGeom>
              <a:avLst/>
              <a:gdLst/>
              <a:ahLst/>
              <a:cxnLst/>
              <a:rect l="l" t="t" r="r" b="b"/>
              <a:pathLst>
                <a:path w="464" h="592" extrusionOk="0">
                  <a:moveTo>
                    <a:pt x="453" y="1"/>
                  </a:moveTo>
                  <a:cubicBezTo>
                    <a:pt x="295" y="1"/>
                    <a:pt x="159" y="69"/>
                    <a:pt x="79" y="216"/>
                  </a:cubicBezTo>
                  <a:cubicBezTo>
                    <a:pt x="1" y="352"/>
                    <a:pt x="57" y="510"/>
                    <a:pt x="193" y="589"/>
                  </a:cubicBezTo>
                  <a:cubicBezTo>
                    <a:pt x="197" y="591"/>
                    <a:pt x="202" y="591"/>
                    <a:pt x="206" y="591"/>
                  </a:cubicBezTo>
                  <a:cubicBezTo>
                    <a:pt x="232" y="591"/>
                    <a:pt x="246" y="562"/>
                    <a:pt x="227" y="533"/>
                  </a:cubicBezTo>
                  <a:cubicBezTo>
                    <a:pt x="147" y="442"/>
                    <a:pt x="114" y="329"/>
                    <a:pt x="170" y="216"/>
                  </a:cubicBezTo>
                  <a:cubicBezTo>
                    <a:pt x="227" y="103"/>
                    <a:pt x="340" y="35"/>
                    <a:pt x="453" y="13"/>
                  </a:cubicBezTo>
                  <a:cubicBezTo>
                    <a:pt x="464" y="13"/>
                    <a:pt x="464" y="1"/>
                    <a:pt x="45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1521642" y="4382797"/>
              <a:ext cx="35380" cy="34621"/>
            </a:xfrm>
            <a:custGeom>
              <a:avLst/>
              <a:gdLst/>
              <a:ahLst/>
              <a:cxnLst/>
              <a:rect l="l" t="t" r="r" b="b"/>
              <a:pathLst>
                <a:path w="793" h="776" extrusionOk="0">
                  <a:moveTo>
                    <a:pt x="792" y="1"/>
                  </a:moveTo>
                  <a:lnTo>
                    <a:pt x="1" y="215"/>
                  </a:lnTo>
                  <a:cubicBezTo>
                    <a:pt x="1" y="215"/>
                    <a:pt x="68" y="725"/>
                    <a:pt x="193" y="770"/>
                  </a:cubicBezTo>
                  <a:cubicBezTo>
                    <a:pt x="204" y="774"/>
                    <a:pt x="216" y="776"/>
                    <a:pt x="230" y="776"/>
                  </a:cubicBezTo>
                  <a:cubicBezTo>
                    <a:pt x="381" y="776"/>
                    <a:pt x="709" y="549"/>
                    <a:pt x="79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443476" y="4264254"/>
              <a:ext cx="145802" cy="130053"/>
            </a:xfrm>
            <a:custGeom>
              <a:avLst/>
              <a:gdLst/>
              <a:ahLst/>
              <a:cxnLst/>
              <a:rect l="l" t="t" r="r" b="b"/>
              <a:pathLst>
                <a:path w="3268" h="2915" extrusionOk="0">
                  <a:moveTo>
                    <a:pt x="1495" y="1"/>
                  </a:moveTo>
                  <a:cubicBezTo>
                    <a:pt x="1366" y="1"/>
                    <a:pt x="1237" y="11"/>
                    <a:pt x="1108" y="34"/>
                  </a:cubicBezTo>
                  <a:cubicBezTo>
                    <a:pt x="780" y="193"/>
                    <a:pt x="0" y="1900"/>
                    <a:pt x="928" y="2613"/>
                  </a:cubicBezTo>
                  <a:cubicBezTo>
                    <a:pt x="1205" y="2827"/>
                    <a:pt x="1503" y="2914"/>
                    <a:pt x="1792" y="2914"/>
                  </a:cubicBezTo>
                  <a:cubicBezTo>
                    <a:pt x="2478" y="2914"/>
                    <a:pt x="3109" y="2419"/>
                    <a:pt x="3268" y="1957"/>
                  </a:cubicBezTo>
                  <a:cubicBezTo>
                    <a:pt x="3268" y="1957"/>
                    <a:pt x="3053" y="1108"/>
                    <a:pt x="3167" y="464"/>
                  </a:cubicBezTo>
                  <a:cubicBezTo>
                    <a:pt x="3167" y="464"/>
                    <a:pt x="2360" y="1"/>
                    <a:pt x="1495"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1488359" y="4264254"/>
              <a:ext cx="99447" cy="81735"/>
            </a:xfrm>
            <a:custGeom>
              <a:avLst/>
              <a:gdLst/>
              <a:ahLst/>
              <a:cxnLst/>
              <a:rect l="l" t="t" r="r" b="b"/>
              <a:pathLst>
                <a:path w="2229" h="1832" extrusionOk="0">
                  <a:moveTo>
                    <a:pt x="489" y="1"/>
                  </a:moveTo>
                  <a:cubicBezTo>
                    <a:pt x="360" y="1"/>
                    <a:pt x="231" y="11"/>
                    <a:pt x="102" y="34"/>
                  </a:cubicBezTo>
                  <a:cubicBezTo>
                    <a:pt x="68" y="57"/>
                    <a:pt x="35" y="80"/>
                    <a:pt x="0" y="125"/>
                  </a:cubicBezTo>
                  <a:cubicBezTo>
                    <a:pt x="62" y="119"/>
                    <a:pt x="123" y="116"/>
                    <a:pt x="185" y="116"/>
                  </a:cubicBezTo>
                  <a:cubicBezTo>
                    <a:pt x="488" y="116"/>
                    <a:pt x="793" y="185"/>
                    <a:pt x="1075" y="317"/>
                  </a:cubicBezTo>
                  <a:cubicBezTo>
                    <a:pt x="1346" y="441"/>
                    <a:pt x="1561" y="633"/>
                    <a:pt x="1686" y="905"/>
                  </a:cubicBezTo>
                  <a:cubicBezTo>
                    <a:pt x="1799" y="1131"/>
                    <a:pt x="1844" y="1391"/>
                    <a:pt x="1990" y="1595"/>
                  </a:cubicBezTo>
                  <a:cubicBezTo>
                    <a:pt x="2058" y="1685"/>
                    <a:pt x="2149" y="1764"/>
                    <a:pt x="2228" y="1832"/>
                  </a:cubicBezTo>
                  <a:cubicBezTo>
                    <a:pt x="2183" y="1572"/>
                    <a:pt x="2070" y="962"/>
                    <a:pt x="2161" y="464"/>
                  </a:cubicBezTo>
                  <a:cubicBezTo>
                    <a:pt x="2161" y="464"/>
                    <a:pt x="1354" y="1"/>
                    <a:pt x="489"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1521776" y="4332783"/>
              <a:ext cx="36227" cy="12983"/>
            </a:xfrm>
            <a:custGeom>
              <a:avLst/>
              <a:gdLst/>
              <a:ahLst/>
              <a:cxnLst/>
              <a:rect l="l" t="t" r="r" b="b"/>
              <a:pathLst>
                <a:path w="812" h="291" extrusionOk="0">
                  <a:moveTo>
                    <a:pt x="452" y="0"/>
                  </a:moveTo>
                  <a:cubicBezTo>
                    <a:pt x="284" y="0"/>
                    <a:pt x="104" y="92"/>
                    <a:pt x="9" y="240"/>
                  </a:cubicBezTo>
                  <a:cubicBezTo>
                    <a:pt x="1" y="256"/>
                    <a:pt x="11" y="267"/>
                    <a:pt x="21" y="267"/>
                  </a:cubicBezTo>
                  <a:cubicBezTo>
                    <a:pt x="25" y="267"/>
                    <a:pt x="29" y="265"/>
                    <a:pt x="32" y="262"/>
                  </a:cubicBezTo>
                  <a:cubicBezTo>
                    <a:pt x="152" y="167"/>
                    <a:pt x="319" y="82"/>
                    <a:pt x="470" y="82"/>
                  </a:cubicBezTo>
                  <a:cubicBezTo>
                    <a:pt x="588" y="82"/>
                    <a:pt x="697" y="134"/>
                    <a:pt x="767" y="273"/>
                  </a:cubicBezTo>
                  <a:cubicBezTo>
                    <a:pt x="771" y="286"/>
                    <a:pt x="778" y="291"/>
                    <a:pt x="786" y="291"/>
                  </a:cubicBezTo>
                  <a:cubicBezTo>
                    <a:pt x="798" y="291"/>
                    <a:pt x="812" y="277"/>
                    <a:pt x="812" y="262"/>
                  </a:cubicBezTo>
                  <a:cubicBezTo>
                    <a:pt x="752" y="78"/>
                    <a:pt x="607" y="0"/>
                    <a:pt x="452"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1467702" y="4328634"/>
              <a:ext cx="19184" cy="12537"/>
            </a:xfrm>
            <a:custGeom>
              <a:avLst/>
              <a:gdLst/>
              <a:ahLst/>
              <a:cxnLst/>
              <a:rect l="l" t="t" r="r" b="b"/>
              <a:pathLst>
                <a:path w="430" h="281" extrusionOk="0">
                  <a:moveTo>
                    <a:pt x="109" y="1"/>
                  </a:moveTo>
                  <a:cubicBezTo>
                    <a:pt x="79" y="1"/>
                    <a:pt x="49" y="8"/>
                    <a:pt x="23" y="27"/>
                  </a:cubicBezTo>
                  <a:cubicBezTo>
                    <a:pt x="0" y="39"/>
                    <a:pt x="11" y="61"/>
                    <a:pt x="34" y="72"/>
                  </a:cubicBezTo>
                  <a:cubicBezTo>
                    <a:pt x="101" y="95"/>
                    <a:pt x="169" y="84"/>
                    <a:pt x="237" y="107"/>
                  </a:cubicBezTo>
                  <a:cubicBezTo>
                    <a:pt x="305" y="140"/>
                    <a:pt x="373" y="220"/>
                    <a:pt x="418" y="276"/>
                  </a:cubicBezTo>
                  <a:cubicBezTo>
                    <a:pt x="418" y="280"/>
                    <a:pt x="419" y="281"/>
                    <a:pt x="421" y="281"/>
                  </a:cubicBezTo>
                  <a:cubicBezTo>
                    <a:pt x="425" y="281"/>
                    <a:pt x="430" y="276"/>
                    <a:pt x="430" y="276"/>
                  </a:cubicBezTo>
                  <a:cubicBezTo>
                    <a:pt x="407" y="185"/>
                    <a:pt x="362" y="117"/>
                    <a:pt x="282" y="61"/>
                  </a:cubicBezTo>
                  <a:cubicBezTo>
                    <a:pt x="237" y="31"/>
                    <a:pt x="171" y="1"/>
                    <a:pt x="10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1488359" y="4347997"/>
              <a:ext cx="23780" cy="11154"/>
            </a:xfrm>
            <a:custGeom>
              <a:avLst/>
              <a:gdLst/>
              <a:ahLst/>
              <a:cxnLst/>
              <a:rect l="l" t="t" r="r" b="b"/>
              <a:pathLst>
                <a:path w="533" h="250" extrusionOk="0">
                  <a:moveTo>
                    <a:pt x="80" y="0"/>
                  </a:moveTo>
                  <a:cubicBezTo>
                    <a:pt x="68" y="0"/>
                    <a:pt x="68" y="0"/>
                    <a:pt x="57" y="12"/>
                  </a:cubicBezTo>
                  <a:cubicBezTo>
                    <a:pt x="0" y="68"/>
                    <a:pt x="91" y="158"/>
                    <a:pt x="148" y="193"/>
                  </a:cubicBezTo>
                  <a:cubicBezTo>
                    <a:pt x="209" y="229"/>
                    <a:pt x="273" y="249"/>
                    <a:pt x="337" y="249"/>
                  </a:cubicBezTo>
                  <a:cubicBezTo>
                    <a:pt x="391" y="249"/>
                    <a:pt x="446" y="235"/>
                    <a:pt x="498" y="204"/>
                  </a:cubicBezTo>
                  <a:cubicBezTo>
                    <a:pt x="532" y="193"/>
                    <a:pt x="510" y="148"/>
                    <a:pt x="475" y="148"/>
                  </a:cubicBezTo>
                  <a:cubicBezTo>
                    <a:pt x="396" y="148"/>
                    <a:pt x="306" y="113"/>
                    <a:pt x="216" y="91"/>
                  </a:cubicBezTo>
                  <a:cubicBezTo>
                    <a:pt x="170" y="68"/>
                    <a:pt x="125" y="23"/>
                    <a:pt x="80"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1484299" y="4361605"/>
              <a:ext cx="53538" cy="18158"/>
            </a:xfrm>
            <a:custGeom>
              <a:avLst/>
              <a:gdLst/>
              <a:ahLst/>
              <a:cxnLst/>
              <a:rect l="l" t="t" r="r" b="b"/>
              <a:pathLst>
                <a:path w="1200" h="407" extrusionOk="0">
                  <a:moveTo>
                    <a:pt x="1166" y="1"/>
                  </a:moveTo>
                  <a:cubicBezTo>
                    <a:pt x="1041" y="137"/>
                    <a:pt x="917" y="227"/>
                    <a:pt x="736" y="283"/>
                  </a:cubicBezTo>
                  <a:cubicBezTo>
                    <a:pt x="676" y="302"/>
                    <a:pt x="618" y="311"/>
                    <a:pt x="562" y="311"/>
                  </a:cubicBezTo>
                  <a:cubicBezTo>
                    <a:pt x="354" y="311"/>
                    <a:pt x="173" y="193"/>
                    <a:pt x="13" y="69"/>
                  </a:cubicBezTo>
                  <a:cubicBezTo>
                    <a:pt x="13" y="65"/>
                    <a:pt x="11" y="63"/>
                    <a:pt x="9" y="63"/>
                  </a:cubicBezTo>
                  <a:cubicBezTo>
                    <a:pt x="6" y="63"/>
                    <a:pt x="1" y="69"/>
                    <a:pt x="1" y="69"/>
                  </a:cubicBezTo>
                  <a:cubicBezTo>
                    <a:pt x="166" y="285"/>
                    <a:pt x="402" y="406"/>
                    <a:pt x="628" y="406"/>
                  </a:cubicBezTo>
                  <a:cubicBezTo>
                    <a:pt x="852" y="406"/>
                    <a:pt x="1065" y="288"/>
                    <a:pt x="1189" y="23"/>
                  </a:cubicBezTo>
                  <a:cubicBezTo>
                    <a:pt x="1199" y="12"/>
                    <a:pt x="1177" y="1"/>
                    <a:pt x="116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1547385" y="4347105"/>
              <a:ext cx="19229" cy="15883"/>
            </a:xfrm>
            <a:custGeom>
              <a:avLst/>
              <a:gdLst/>
              <a:ahLst/>
              <a:cxnLst/>
              <a:rect l="l" t="t" r="r" b="b"/>
              <a:pathLst>
                <a:path w="431" h="356" extrusionOk="0">
                  <a:moveTo>
                    <a:pt x="215" y="1"/>
                  </a:moveTo>
                  <a:cubicBezTo>
                    <a:pt x="193" y="1"/>
                    <a:pt x="170" y="4"/>
                    <a:pt x="147" y="9"/>
                  </a:cubicBezTo>
                  <a:cubicBezTo>
                    <a:pt x="69" y="20"/>
                    <a:pt x="1" y="111"/>
                    <a:pt x="12" y="201"/>
                  </a:cubicBezTo>
                  <a:cubicBezTo>
                    <a:pt x="12" y="224"/>
                    <a:pt x="23" y="246"/>
                    <a:pt x="34" y="281"/>
                  </a:cubicBezTo>
                  <a:cubicBezTo>
                    <a:pt x="57" y="303"/>
                    <a:pt x="79" y="314"/>
                    <a:pt x="102" y="337"/>
                  </a:cubicBezTo>
                  <a:cubicBezTo>
                    <a:pt x="122" y="350"/>
                    <a:pt x="146" y="356"/>
                    <a:pt x="170" y="356"/>
                  </a:cubicBezTo>
                  <a:cubicBezTo>
                    <a:pt x="186" y="356"/>
                    <a:pt x="201" y="353"/>
                    <a:pt x="215" y="348"/>
                  </a:cubicBezTo>
                  <a:cubicBezTo>
                    <a:pt x="260" y="348"/>
                    <a:pt x="295" y="337"/>
                    <a:pt x="328" y="326"/>
                  </a:cubicBezTo>
                  <a:cubicBezTo>
                    <a:pt x="419" y="281"/>
                    <a:pt x="430" y="156"/>
                    <a:pt x="385" y="77"/>
                  </a:cubicBezTo>
                  <a:cubicBezTo>
                    <a:pt x="342" y="26"/>
                    <a:pt x="281" y="1"/>
                    <a:pt x="21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1460608" y="4336263"/>
              <a:ext cx="16686" cy="14634"/>
            </a:xfrm>
            <a:custGeom>
              <a:avLst/>
              <a:gdLst/>
              <a:ahLst/>
              <a:cxnLst/>
              <a:rect l="l" t="t" r="r" b="b"/>
              <a:pathLst>
                <a:path w="374" h="328" extrusionOk="0">
                  <a:moveTo>
                    <a:pt x="164" y="0"/>
                  </a:moveTo>
                  <a:cubicBezTo>
                    <a:pt x="151" y="0"/>
                    <a:pt x="138" y="2"/>
                    <a:pt x="125" y="3"/>
                  </a:cubicBezTo>
                  <a:cubicBezTo>
                    <a:pt x="46" y="26"/>
                    <a:pt x="1" y="139"/>
                    <a:pt x="34" y="218"/>
                  </a:cubicBezTo>
                  <a:cubicBezTo>
                    <a:pt x="46" y="252"/>
                    <a:pt x="79" y="286"/>
                    <a:pt x="114" y="308"/>
                  </a:cubicBezTo>
                  <a:cubicBezTo>
                    <a:pt x="134" y="322"/>
                    <a:pt x="154" y="327"/>
                    <a:pt x="174" y="327"/>
                  </a:cubicBezTo>
                  <a:cubicBezTo>
                    <a:pt x="188" y="327"/>
                    <a:pt x="201" y="325"/>
                    <a:pt x="215" y="320"/>
                  </a:cubicBezTo>
                  <a:cubicBezTo>
                    <a:pt x="250" y="320"/>
                    <a:pt x="272" y="308"/>
                    <a:pt x="295" y="297"/>
                  </a:cubicBezTo>
                  <a:cubicBezTo>
                    <a:pt x="363" y="252"/>
                    <a:pt x="373" y="139"/>
                    <a:pt x="328" y="82"/>
                  </a:cubicBezTo>
                  <a:cubicBezTo>
                    <a:pt x="281" y="26"/>
                    <a:pt x="227" y="0"/>
                    <a:pt x="164"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1551936" y="4298072"/>
              <a:ext cx="14678" cy="11823"/>
            </a:xfrm>
            <a:custGeom>
              <a:avLst/>
              <a:gdLst/>
              <a:ahLst/>
              <a:cxnLst/>
              <a:rect l="l" t="t" r="r" b="b"/>
              <a:pathLst>
                <a:path w="329" h="265" extrusionOk="0">
                  <a:moveTo>
                    <a:pt x="57" y="0"/>
                  </a:moveTo>
                  <a:cubicBezTo>
                    <a:pt x="23" y="0"/>
                    <a:pt x="0" y="45"/>
                    <a:pt x="34" y="56"/>
                  </a:cubicBezTo>
                  <a:cubicBezTo>
                    <a:pt x="148" y="113"/>
                    <a:pt x="238" y="147"/>
                    <a:pt x="306" y="260"/>
                  </a:cubicBezTo>
                  <a:cubicBezTo>
                    <a:pt x="306" y="263"/>
                    <a:pt x="308" y="265"/>
                    <a:pt x="311" y="265"/>
                  </a:cubicBezTo>
                  <a:cubicBezTo>
                    <a:pt x="317" y="265"/>
                    <a:pt x="328" y="256"/>
                    <a:pt x="328" y="249"/>
                  </a:cubicBezTo>
                  <a:cubicBezTo>
                    <a:pt x="294" y="113"/>
                    <a:pt x="193" y="11"/>
                    <a:pt x="5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1475733" y="4289194"/>
              <a:ext cx="12671" cy="6291"/>
            </a:xfrm>
            <a:custGeom>
              <a:avLst/>
              <a:gdLst/>
              <a:ahLst/>
              <a:cxnLst/>
              <a:rect l="l" t="t" r="r" b="b"/>
              <a:pathLst>
                <a:path w="284" h="141" extrusionOk="0">
                  <a:moveTo>
                    <a:pt x="208" y="1"/>
                  </a:moveTo>
                  <a:cubicBezTo>
                    <a:pt x="123" y="1"/>
                    <a:pt x="38" y="44"/>
                    <a:pt x="1" y="119"/>
                  </a:cubicBezTo>
                  <a:cubicBezTo>
                    <a:pt x="1" y="128"/>
                    <a:pt x="12" y="141"/>
                    <a:pt x="22" y="141"/>
                  </a:cubicBezTo>
                  <a:cubicBezTo>
                    <a:pt x="27" y="141"/>
                    <a:pt x="31" y="138"/>
                    <a:pt x="34" y="131"/>
                  </a:cubicBezTo>
                  <a:cubicBezTo>
                    <a:pt x="57" y="97"/>
                    <a:pt x="91" y="86"/>
                    <a:pt x="137" y="74"/>
                  </a:cubicBezTo>
                  <a:cubicBezTo>
                    <a:pt x="182" y="63"/>
                    <a:pt x="227" y="63"/>
                    <a:pt x="261" y="52"/>
                  </a:cubicBezTo>
                  <a:cubicBezTo>
                    <a:pt x="283" y="41"/>
                    <a:pt x="283" y="6"/>
                    <a:pt x="261" y="6"/>
                  </a:cubicBezTo>
                  <a:cubicBezTo>
                    <a:pt x="243" y="2"/>
                    <a:pt x="226" y="1"/>
                    <a:pt x="208"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1567596" y="4335951"/>
              <a:ext cx="53761" cy="41849"/>
            </a:xfrm>
            <a:custGeom>
              <a:avLst/>
              <a:gdLst/>
              <a:ahLst/>
              <a:cxnLst/>
              <a:rect l="l" t="t" r="r" b="b"/>
              <a:pathLst>
                <a:path w="1205" h="938" extrusionOk="0">
                  <a:moveTo>
                    <a:pt x="637" y="1"/>
                  </a:moveTo>
                  <a:cubicBezTo>
                    <a:pt x="445" y="1"/>
                    <a:pt x="282" y="101"/>
                    <a:pt x="282" y="101"/>
                  </a:cubicBezTo>
                  <a:lnTo>
                    <a:pt x="0" y="825"/>
                  </a:lnTo>
                  <a:cubicBezTo>
                    <a:pt x="121" y="904"/>
                    <a:pt x="244" y="938"/>
                    <a:pt x="361" y="938"/>
                  </a:cubicBezTo>
                  <a:cubicBezTo>
                    <a:pt x="827" y="938"/>
                    <a:pt x="1205" y="414"/>
                    <a:pt x="1006" y="180"/>
                  </a:cubicBezTo>
                  <a:cubicBezTo>
                    <a:pt x="895" y="42"/>
                    <a:pt x="760" y="1"/>
                    <a:pt x="637"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1579151" y="4348577"/>
              <a:ext cx="27304" cy="20835"/>
            </a:xfrm>
            <a:custGeom>
              <a:avLst/>
              <a:gdLst/>
              <a:ahLst/>
              <a:cxnLst/>
              <a:rect l="l" t="t" r="r" b="b"/>
              <a:pathLst>
                <a:path w="612" h="467" extrusionOk="0">
                  <a:moveTo>
                    <a:pt x="308" y="219"/>
                  </a:moveTo>
                  <a:cubicBezTo>
                    <a:pt x="339" y="219"/>
                    <a:pt x="368" y="232"/>
                    <a:pt x="374" y="270"/>
                  </a:cubicBezTo>
                  <a:cubicBezTo>
                    <a:pt x="374" y="315"/>
                    <a:pt x="317" y="349"/>
                    <a:pt x="284" y="361"/>
                  </a:cubicBezTo>
                  <a:cubicBezTo>
                    <a:pt x="258" y="374"/>
                    <a:pt x="227" y="379"/>
                    <a:pt x="200" y="379"/>
                  </a:cubicBezTo>
                  <a:cubicBezTo>
                    <a:pt x="180" y="379"/>
                    <a:pt x="162" y="377"/>
                    <a:pt x="148" y="372"/>
                  </a:cubicBezTo>
                  <a:cubicBezTo>
                    <a:pt x="159" y="326"/>
                    <a:pt x="171" y="293"/>
                    <a:pt x="193" y="258"/>
                  </a:cubicBezTo>
                  <a:cubicBezTo>
                    <a:pt x="204" y="248"/>
                    <a:pt x="227" y="236"/>
                    <a:pt x="239" y="236"/>
                  </a:cubicBezTo>
                  <a:cubicBezTo>
                    <a:pt x="258" y="226"/>
                    <a:pt x="284" y="219"/>
                    <a:pt x="308" y="219"/>
                  </a:cubicBezTo>
                  <a:close/>
                  <a:moveTo>
                    <a:pt x="452" y="0"/>
                  </a:moveTo>
                  <a:cubicBezTo>
                    <a:pt x="370" y="0"/>
                    <a:pt x="290" y="22"/>
                    <a:pt x="227" y="78"/>
                  </a:cubicBezTo>
                  <a:cubicBezTo>
                    <a:pt x="136" y="157"/>
                    <a:pt x="1" y="315"/>
                    <a:pt x="46" y="439"/>
                  </a:cubicBezTo>
                  <a:cubicBezTo>
                    <a:pt x="52" y="458"/>
                    <a:pt x="69" y="467"/>
                    <a:pt x="85" y="467"/>
                  </a:cubicBezTo>
                  <a:cubicBezTo>
                    <a:pt x="97" y="467"/>
                    <a:pt x="109" y="461"/>
                    <a:pt x="114" y="451"/>
                  </a:cubicBezTo>
                  <a:lnTo>
                    <a:pt x="114" y="429"/>
                  </a:lnTo>
                  <a:cubicBezTo>
                    <a:pt x="140" y="438"/>
                    <a:pt x="169" y="443"/>
                    <a:pt x="198" y="443"/>
                  </a:cubicBezTo>
                  <a:cubicBezTo>
                    <a:pt x="310" y="443"/>
                    <a:pt x="430" y="378"/>
                    <a:pt x="430" y="270"/>
                  </a:cubicBezTo>
                  <a:cubicBezTo>
                    <a:pt x="430" y="191"/>
                    <a:pt x="352" y="157"/>
                    <a:pt x="284" y="157"/>
                  </a:cubicBezTo>
                  <a:cubicBezTo>
                    <a:pt x="272" y="157"/>
                    <a:pt x="272" y="157"/>
                    <a:pt x="261" y="168"/>
                  </a:cubicBezTo>
                  <a:cubicBezTo>
                    <a:pt x="334" y="86"/>
                    <a:pt x="422" y="48"/>
                    <a:pt x="524" y="48"/>
                  </a:cubicBezTo>
                  <a:cubicBezTo>
                    <a:pt x="548" y="48"/>
                    <a:pt x="574" y="51"/>
                    <a:pt x="601" y="55"/>
                  </a:cubicBezTo>
                  <a:cubicBezTo>
                    <a:pt x="611" y="55"/>
                    <a:pt x="611" y="32"/>
                    <a:pt x="601" y="21"/>
                  </a:cubicBezTo>
                  <a:cubicBezTo>
                    <a:pt x="553" y="8"/>
                    <a:pt x="502" y="0"/>
                    <a:pt x="45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1552427" y="4393550"/>
              <a:ext cx="141340" cy="116713"/>
            </a:xfrm>
            <a:custGeom>
              <a:avLst/>
              <a:gdLst/>
              <a:ahLst/>
              <a:cxnLst/>
              <a:rect l="l" t="t" r="r" b="b"/>
              <a:pathLst>
                <a:path w="3168" h="2616" extrusionOk="0">
                  <a:moveTo>
                    <a:pt x="594" y="0"/>
                  </a:moveTo>
                  <a:cubicBezTo>
                    <a:pt x="508" y="0"/>
                    <a:pt x="420" y="6"/>
                    <a:pt x="328" y="19"/>
                  </a:cubicBezTo>
                  <a:cubicBezTo>
                    <a:pt x="12" y="65"/>
                    <a:pt x="1" y="551"/>
                    <a:pt x="431" y="755"/>
                  </a:cubicBezTo>
                  <a:cubicBezTo>
                    <a:pt x="871" y="947"/>
                    <a:pt x="1866" y="1376"/>
                    <a:pt x="2409" y="1987"/>
                  </a:cubicBezTo>
                  <a:cubicBezTo>
                    <a:pt x="2409" y="1987"/>
                    <a:pt x="2314" y="2441"/>
                    <a:pt x="2550" y="2441"/>
                  </a:cubicBezTo>
                  <a:cubicBezTo>
                    <a:pt x="2571" y="2441"/>
                    <a:pt x="2596" y="2437"/>
                    <a:pt x="2624" y="2429"/>
                  </a:cubicBezTo>
                  <a:cubicBezTo>
                    <a:pt x="2624" y="2429"/>
                    <a:pt x="2699" y="2615"/>
                    <a:pt x="2815" y="2615"/>
                  </a:cubicBezTo>
                  <a:cubicBezTo>
                    <a:pt x="2826" y="2615"/>
                    <a:pt x="2838" y="2614"/>
                    <a:pt x="2850" y="2609"/>
                  </a:cubicBezTo>
                  <a:cubicBezTo>
                    <a:pt x="3133" y="2530"/>
                    <a:pt x="3167" y="2032"/>
                    <a:pt x="3065" y="1964"/>
                  </a:cubicBezTo>
                  <a:cubicBezTo>
                    <a:pt x="2952" y="1886"/>
                    <a:pt x="2703" y="1806"/>
                    <a:pt x="2703" y="1806"/>
                  </a:cubicBezTo>
                  <a:cubicBezTo>
                    <a:pt x="2703" y="1806"/>
                    <a:pt x="2057" y="0"/>
                    <a:pt x="594"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1678555" y="4496968"/>
              <a:ext cx="6603" cy="12001"/>
            </a:xfrm>
            <a:custGeom>
              <a:avLst/>
              <a:gdLst/>
              <a:ahLst/>
              <a:cxnLst/>
              <a:rect l="l" t="t" r="r" b="b"/>
              <a:pathLst>
                <a:path w="148" h="269" extrusionOk="0">
                  <a:moveTo>
                    <a:pt x="12" y="0"/>
                  </a:moveTo>
                  <a:cubicBezTo>
                    <a:pt x="9" y="0"/>
                    <a:pt x="6" y="3"/>
                    <a:pt x="1" y="8"/>
                  </a:cubicBezTo>
                  <a:cubicBezTo>
                    <a:pt x="1" y="8"/>
                    <a:pt x="1" y="20"/>
                    <a:pt x="12" y="20"/>
                  </a:cubicBezTo>
                  <a:cubicBezTo>
                    <a:pt x="12" y="20"/>
                    <a:pt x="125" y="111"/>
                    <a:pt x="91" y="246"/>
                  </a:cubicBezTo>
                  <a:cubicBezTo>
                    <a:pt x="91" y="257"/>
                    <a:pt x="102" y="257"/>
                    <a:pt x="102" y="269"/>
                  </a:cubicBezTo>
                  <a:cubicBezTo>
                    <a:pt x="114" y="269"/>
                    <a:pt x="114" y="257"/>
                    <a:pt x="114" y="257"/>
                  </a:cubicBezTo>
                  <a:cubicBezTo>
                    <a:pt x="147" y="99"/>
                    <a:pt x="23" y="8"/>
                    <a:pt x="23" y="8"/>
                  </a:cubicBezTo>
                  <a:cubicBezTo>
                    <a:pt x="18" y="3"/>
                    <a:pt x="15" y="0"/>
                    <a:pt x="1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1684087" y="4488759"/>
              <a:ext cx="6648" cy="9146"/>
            </a:xfrm>
            <a:custGeom>
              <a:avLst/>
              <a:gdLst/>
              <a:ahLst/>
              <a:cxnLst/>
              <a:rect l="l" t="t" r="r" b="b"/>
              <a:pathLst>
                <a:path w="149" h="205" extrusionOk="0">
                  <a:moveTo>
                    <a:pt x="23" y="1"/>
                  </a:moveTo>
                  <a:cubicBezTo>
                    <a:pt x="13" y="1"/>
                    <a:pt x="13" y="1"/>
                    <a:pt x="1" y="11"/>
                  </a:cubicBezTo>
                  <a:lnTo>
                    <a:pt x="13" y="23"/>
                  </a:lnTo>
                  <a:cubicBezTo>
                    <a:pt x="13" y="23"/>
                    <a:pt x="103" y="46"/>
                    <a:pt x="126" y="204"/>
                  </a:cubicBezTo>
                  <a:lnTo>
                    <a:pt x="148" y="204"/>
                  </a:lnTo>
                  <a:lnTo>
                    <a:pt x="148" y="192"/>
                  </a:lnTo>
                  <a:cubicBezTo>
                    <a:pt x="114" y="23"/>
                    <a:pt x="23" y="1"/>
                    <a:pt x="23"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40"/>
          <p:cNvSpPr/>
          <p:nvPr/>
        </p:nvSpPr>
        <p:spPr>
          <a:xfrm>
            <a:off x="3991153" y="15643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03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9736</TotalTime>
  <Words>540</Words>
  <Application>Microsoft Office PowerPoint</Application>
  <PresentationFormat>On-screen Show (16:9)</PresentationFormat>
  <Paragraphs>142</Paragraphs>
  <Slides>25</Slides>
  <Notes>7</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A little sunshine</vt:lpstr>
      <vt:lpstr>Comic Sans MS</vt:lpstr>
      <vt:lpstr>Encode Sans</vt:lpstr>
      <vt:lpstr>Arvo</vt:lpstr>
      <vt:lpstr>Trebuchet MS</vt:lpstr>
      <vt:lpstr>Sport Day</vt:lpstr>
      <vt:lpstr>Wingdings 3</vt:lpstr>
      <vt:lpstr>Impact</vt:lpstr>
      <vt:lpstr>Facet</vt:lpstr>
      <vt:lpstr> Our sports day</vt:lpstr>
      <vt:lpstr>1.Look, listen and repeat.</vt:lpstr>
      <vt:lpstr>PowerPoint Presentation</vt:lpstr>
      <vt:lpstr>PowerPoint Presentation</vt:lpstr>
      <vt:lpstr>PowerPoint Presentation</vt:lpstr>
      <vt:lpstr>PowerPoint Presentation</vt:lpstr>
      <vt:lpstr>PowerPoint Presentation</vt:lpstr>
      <vt:lpstr>PowerPoint Presentation</vt:lpstr>
      <vt:lpstr>Game</vt:lpstr>
      <vt:lpstr>Our sports day is …… June.</vt:lpstr>
      <vt:lpstr>…….. your sports day in March ?</vt:lpstr>
      <vt:lpstr>Our / in / is/ sports/ July. </vt:lpstr>
      <vt:lpstr>January,February,March,……….,May, June,</vt:lpstr>
      <vt:lpstr>It’s in QUANG NINH. </vt:lpstr>
      <vt:lpstr>It’s in VIET NAM.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Admin</cp:lastModifiedBy>
  <cp:revision>74</cp:revision>
  <dcterms:modified xsi:type="dcterms:W3CDTF">2023-12-15T13:30:57Z</dcterms:modified>
  <cp:category>9Slide.vn</cp:category>
</cp:coreProperties>
</file>