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518" r:id="rId4"/>
    <p:sldId id="259" r:id="rId5"/>
    <p:sldId id="260" r:id="rId6"/>
    <p:sldId id="261" r:id="rId7"/>
    <p:sldId id="51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E"/>
    <a:srgbClr val="0000FF"/>
    <a:srgbClr val="FF33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04" y="48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19689" y="72065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MỸ ĐỨC 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096506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( Tiết 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A0700-8854-43D8-DBBE-5EC1CD731B96}"/>
              </a:ext>
            </a:extLst>
          </p:cNvPr>
          <p:cNvSpPr txBox="1"/>
          <p:nvPr/>
        </p:nvSpPr>
        <p:spPr>
          <a:xfrm>
            <a:off x="6463855" y="6972788"/>
            <a:ext cx="583461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404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HIỀN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20" y="2945045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: 3 =</a:t>
            </a:r>
          </a:p>
        </p:txBody>
      </p:sp>
      <p:sp>
        <p:nvSpPr>
          <p:cNvPr id="4" name="TextBox 56">
            <a:extLst>
              <a:ext uri="{FF2B5EF4-FFF2-40B4-BE49-F238E27FC236}">
                <a16:creationId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2945045"/>
            <a:ext cx="2118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2 =</a:t>
            </a:r>
          </a:p>
        </p:txBody>
      </p:sp>
      <p:sp>
        <p:nvSpPr>
          <p:cNvPr id="5" name="Rectangle 95"/>
          <p:cNvSpPr>
            <a:spLocks noChangeArrowheads="1"/>
          </p:cNvSpPr>
          <p:nvPr/>
        </p:nvSpPr>
        <p:spPr bwMode="auto">
          <a:xfrm>
            <a:off x="4178213" y="1182689"/>
            <a:ext cx="7471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ĐỒ CHƠI EM THÍCH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305" y="6324600"/>
            <a:ext cx="1774830" cy="174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b="5379"/>
          <a:stretch/>
        </p:blipFill>
        <p:spPr>
          <a:xfrm>
            <a:off x="10806266" y="6227178"/>
            <a:ext cx="2002589" cy="1939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/>
          <a:stretch/>
        </p:blipFill>
        <p:spPr>
          <a:xfrm>
            <a:off x="13124914" y="2826561"/>
            <a:ext cx="2170218" cy="1966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2945357"/>
            <a:ext cx="2079736" cy="1817371"/>
          </a:xfrm>
          <a:prstGeom prst="rect">
            <a:avLst/>
          </a:prstGeom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19" y="2936487"/>
            <a:ext cx="1087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6" name="TextBox 56">
            <a:extLst>
              <a:ext uri="{FF2B5EF4-FFF2-40B4-BE49-F238E27FC236}">
                <a16:creationId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923" y="2952342"/>
            <a:ext cx="2683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(dư 1)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920" y="5190064"/>
            <a:ext cx="254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 : 6 =</a:t>
            </a: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4" y="5182767"/>
            <a:ext cx="2118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 : 5 =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320" y="5181506"/>
            <a:ext cx="543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56">
            <a:extLst>
              <a:ext uri="{FF2B5EF4-FFF2-40B4-BE49-F238E27FC236}">
                <a16:creationId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528" y="5190064"/>
            <a:ext cx="2683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(dư 3)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7">
            <a:extLst>
              <a:ext uri="{FF2B5EF4-FFF2-40B4-BE49-F238E27FC236}">
                <a16:creationId xmlns:a16="http://schemas.microsoft.com/office/drawing/2014/main" id="{FAEEC76D-8251-E128-84B8-29E4A58858AE}"/>
              </a:ext>
            </a:extLst>
          </p:cNvPr>
          <p:cNvGrpSpPr>
            <a:grpSpLocks/>
          </p:cNvGrpSpPr>
          <p:nvPr/>
        </p:nvGrpSpPr>
        <p:grpSpPr bwMode="auto">
          <a:xfrm>
            <a:off x="916279" y="2205454"/>
            <a:ext cx="2273300" cy="1524000"/>
            <a:chOff x="656295" y="1944408"/>
            <a:chExt cx="1703543" cy="11438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7C1D55-0050-EBB3-3A8D-735E13D45D1E}"/>
                </a:ext>
              </a:extLst>
            </p:cNvPr>
            <p:cNvSpPr txBox="1"/>
            <p:nvPr/>
          </p:nvSpPr>
          <p:spPr>
            <a:xfrm>
              <a:off x="656295" y="1944408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FBA1-15BF-8E21-CDDF-B3A8D6702EB3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48489-0853-2445-A331-D09B35233310}"/>
                </a:ext>
              </a:extLst>
            </p:cNvPr>
            <p:cNvCxnSpPr/>
            <p:nvPr/>
          </p:nvCxnSpPr>
          <p:spPr>
            <a:xfrm>
              <a:off x="1628615" y="1952351"/>
              <a:ext cx="4759" cy="113589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2DA380-F45D-4412-3685-9421E6AF2DB2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3" name="Group 12">
            <a:extLst>
              <a:ext uri="{FF2B5EF4-FFF2-40B4-BE49-F238E27FC236}">
                <a16:creationId xmlns:a16="http://schemas.microsoft.com/office/drawing/2014/main" id="{25040F4F-2DFB-1716-AF47-1F6F9EADA6E1}"/>
              </a:ext>
            </a:extLst>
          </p:cNvPr>
          <p:cNvGrpSpPr>
            <a:grpSpLocks/>
          </p:cNvGrpSpPr>
          <p:nvPr/>
        </p:nvGrpSpPr>
        <p:grpSpPr bwMode="auto">
          <a:xfrm>
            <a:off x="4981477" y="218963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564E42-829A-358C-7C92-76C2B5C7432B}"/>
                </a:ext>
              </a:extLst>
            </p:cNvPr>
            <p:cNvSpPr txBox="1"/>
            <p:nvPr/>
          </p:nvSpPr>
          <p:spPr>
            <a:xfrm>
              <a:off x="642440" y="1933221"/>
              <a:ext cx="1228527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86112-96E8-3B68-3209-3D9F16F882BE}"/>
                </a:ext>
              </a:extLst>
            </p:cNvPr>
            <p:cNvSpPr txBox="1"/>
            <p:nvPr/>
          </p:nvSpPr>
          <p:spPr>
            <a:xfrm>
              <a:off x="1569390" y="1925279"/>
              <a:ext cx="665055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4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0D7F55-9F07-A0E4-22AA-859B4075AF45}"/>
                </a:ext>
              </a:extLst>
            </p:cNvPr>
            <p:cNvCxnSpPr/>
            <p:nvPr/>
          </p:nvCxnSpPr>
          <p:spPr>
            <a:xfrm>
              <a:off x="1626531" y="1952284"/>
              <a:ext cx="7936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2FBCE-B7FE-2252-3178-2719B27684AB}"/>
                </a:ext>
              </a:extLst>
            </p:cNvPr>
            <p:cNvCxnSpPr/>
            <p:nvPr/>
          </p:nvCxnSpPr>
          <p:spPr>
            <a:xfrm>
              <a:off x="1628118" y="2513055"/>
              <a:ext cx="73172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4" name="Group 17">
            <a:extLst>
              <a:ext uri="{FF2B5EF4-FFF2-40B4-BE49-F238E27FC236}">
                <a16:creationId xmlns:a16="http://schemas.microsoft.com/office/drawing/2014/main" id="{E23CAA51-8030-0DCF-9D96-95481BB1A48F}"/>
              </a:ext>
            </a:extLst>
          </p:cNvPr>
          <p:cNvGrpSpPr>
            <a:grpSpLocks/>
          </p:cNvGrpSpPr>
          <p:nvPr/>
        </p:nvGrpSpPr>
        <p:grpSpPr bwMode="auto">
          <a:xfrm>
            <a:off x="9095077" y="2204458"/>
            <a:ext cx="2271184" cy="1492249"/>
            <a:chOff x="656295" y="1947584"/>
            <a:chExt cx="1703543" cy="11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8D1633-EB3A-7618-2A8B-8E88BF4A5845}"/>
                </a:ext>
              </a:extLst>
            </p:cNvPr>
            <p:cNvSpPr txBox="1"/>
            <p:nvPr/>
          </p:nvSpPr>
          <p:spPr>
            <a:xfrm>
              <a:off x="656295" y="1947584"/>
              <a:ext cx="1249477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51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EF0ADF-6C1A-C928-DA40-75919DB09CAE}"/>
                </a:ext>
              </a:extLst>
            </p:cNvPr>
            <p:cNvSpPr txBox="1"/>
            <p:nvPr/>
          </p:nvSpPr>
          <p:spPr>
            <a:xfrm>
              <a:off x="1569191" y="1952347"/>
              <a:ext cx="665223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70F7BA-4E79-746D-201C-EEEFD5A360AC}"/>
                </a:ext>
              </a:extLst>
            </p:cNvPr>
            <p:cNvCxnSpPr/>
            <p:nvPr/>
          </p:nvCxnSpPr>
          <p:spPr>
            <a:xfrm flipH="1">
              <a:off x="1634284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BAA84-DC57-0C64-75C3-EC188C071D70}"/>
                </a:ext>
              </a:extLst>
            </p:cNvPr>
            <p:cNvCxnSpPr/>
            <p:nvPr/>
          </p:nvCxnSpPr>
          <p:spPr>
            <a:xfrm>
              <a:off x="1627933" y="2514429"/>
              <a:ext cx="73190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Group 22">
            <a:extLst>
              <a:ext uri="{FF2B5EF4-FFF2-40B4-BE49-F238E27FC236}">
                <a16:creationId xmlns:a16="http://schemas.microsoft.com/office/drawing/2014/main" id="{8154F653-7218-4C65-2C9B-CFAF4C7E2389}"/>
              </a:ext>
            </a:extLst>
          </p:cNvPr>
          <p:cNvGrpSpPr>
            <a:grpSpLocks/>
          </p:cNvGrpSpPr>
          <p:nvPr/>
        </p:nvGrpSpPr>
        <p:grpSpPr bwMode="auto">
          <a:xfrm>
            <a:off x="13347462" y="2200222"/>
            <a:ext cx="2307167" cy="1524000"/>
            <a:chOff x="628585" y="1933730"/>
            <a:chExt cx="1731253" cy="11438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C5EDBF-06D4-C469-99C3-2B71D0F72179}"/>
                </a:ext>
              </a:extLst>
            </p:cNvPr>
            <p:cNvSpPr txBox="1"/>
            <p:nvPr/>
          </p:nvSpPr>
          <p:spPr>
            <a:xfrm>
              <a:off x="628585" y="1933730"/>
              <a:ext cx="1176934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98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A4B66E-C0D9-E57B-F946-590741C1666F}"/>
                </a:ext>
              </a:extLst>
            </p:cNvPr>
            <p:cNvSpPr txBox="1"/>
            <p:nvPr/>
          </p:nvSpPr>
          <p:spPr>
            <a:xfrm>
              <a:off x="1568862" y="1938497"/>
              <a:ext cx="665500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31EE75-AA0B-40ED-CD0A-0EDFDA2986E3}"/>
                </a:ext>
              </a:extLst>
            </p:cNvPr>
            <p:cNvCxnSpPr/>
            <p:nvPr/>
          </p:nvCxnSpPr>
          <p:spPr>
            <a:xfrm>
              <a:off x="1613334" y="1952795"/>
              <a:ext cx="20647" cy="112482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10567B-387B-18FB-8524-3651D64C45DE}"/>
                </a:ext>
              </a:extLst>
            </p:cNvPr>
            <p:cNvCxnSpPr/>
            <p:nvPr/>
          </p:nvCxnSpPr>
          <p:spPr>
            <a:xfrm>
              <a:off x="1627629" y="2499319"/>
              <a:ext cx="73220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9A3D157-BB0C-AD54-90A7-363A012CF9CF}"/>
              </a:ext>
            </a:extLst>
          </p:cNvPr>
          <p:cNvSpPr txBox="1"/>
          <p:nvPr/>
        </p:nvSpPr>
        <p:spPr>
          <a:xfrm>
            <a:off x="1070795" y="2911303"/>
            <a:ext cx="102224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29755F-8A21-DB2C-2852-2049352C8E58}"/>
              </a:ext>
            </a:extLst>
          </p:cNvPr>
          <p:cNvCxnSpPr/>
          <p:nvPr/>
        </p:nvCxnSpPr>
        <p:spPr>
          <a:xfrm>
            <a:off x="1155461" y="3707170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CF1C090-E425-ADB8-AA50-526463F8CE0C}"/>
              </a:ext>
            </a:extLst>
          </p:cNvPr>
          <p:cNvSpPr txBox="1"/>
          <p:nvPr/>
        </p:nvSpPr>
        <p:spPr>
          <a:xfrm>
            <a:off x="1259179" y="3762204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236C97-10E7-0A28-1C57-D389D2ED5256}"/>
              </a:ext>
            </a:extLst>
          </p:cNvPr>
          <p:cNvSpPr txBox="1"/>
          <p:nvPr/>
        </p:nvSpPr>
        <p:spPr>
          <a:xfrm>
            <a:off x="2211679" y="2940937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1E7471-696E-B7B6-55BF-FD50BE3393FF}"/>
              </a:ext>
            </a:extLst>
          </p:cNvPr>
          <p:cNvSpPr txBox="1"/>
          <p:nvPr/>
        </p:nvSpPr>
        <p:spPr>
          <a:xfrm>
            <a:off x="5000525" y="2952638"/>
            <a:ext cx="1248833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7F00A-34C1-03E3-009B-24703A84378B}"/>
              </a:ext>
            </a:extLst>
          </p:cNvPr>
          <p:cNvCxnSpPr/>
          <p:nvPr/>
        </p:nvCxnSpPr>
        <p:spPr>
          <a:xfrm>
            <a:off x="5279925" y="3678654"/>
            <a:ext cx="88053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B6B822-FFAA-9274-AB76-ECE01893D7A3}"/>
              </a:ext>
            </a:extLst>
          </p:cNvPr>
          <p:cNvSpPr txBox="1"/>
          <p:nvPr/>
        </p:nvSpPr>
        <p:spPr>
          <a:xfrm>
            <a:off x="5312595" y="37612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8F5108-77B1-A013-9FD8-D9BE76C8EE0E}"/>
              </a:ext>
            </a:extLst>
          </p:cNvPr>
          <p:cNvSpPr txBox="1"/>
          <p:nvPr/>
        </p:nvSpPr>
        <p:spPr>
          <a:xfrm>
            <a:off x="6303196" y="2891254"/>
            <a:ext cx="6731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E4E79-06F8-C5E7-39D7-933CBA37FFAA}"/>
              </a:ext>
            </a:extLst>
          </p:cNvPr>
          <p:cNvSpPr txBox="1"/>
          <p:nvPr/>
        </p:nvSpPr>
        <p:spPr>
          <a:xfrm>
            <a:off x="9264411" y="2908190"/>
            <a:ext cx="106798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BEA0E4-4A67-59D0-58E6-51AA02745E0C}"/>
              </a:ext>
            </a:extLst>
          </p:cNvPr>
          <p:cNvCxnSpPr/>
          <p:nvPr/>
        </p:nvCxnSpPr>
        <p:spPr>
          <a:xfrm>
            <a:off x="9425277" y="3729454"/>
            <a:ext cx="812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158F8F4-2AA7-BD8E-0E70-E8A0448B56C5}"/>
              </a:ext>
            </a:extLst>
          </p:cNvPr>
          <p:cNvSpPr txBox="1"/>
          <p:nvPr/>
        </p:nvSpPr>
        <p:spPr>
          <a:xfrm>
            <a:off x="9640623" y="37612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17C2B-17F7-D686-B140-1106D9900B17}"/>
              </a:ext>
            </a:extLst>
          </p:cNvPr>
          <p:cNvSpPr txBox="1"/>
          <p:nvPr/>
        </p:nvSpPr>
        <p:spPr>
          <a:xfrm>
            <a:off x="10316725" y="29526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D5C576-F49D-C678-B506-39C30FC9F703}"/>
              </a:ext>
            </a:extLst>
          </p:cNvPr>
          <p:cNvSpPr txBox="1"/>
          <p:nvPr/>
        </p:nvSpPr>
        <p:spPr>
          <a:xfrm>
            <a:off x="13573945" y="2896486"/>
            <a:ext cx="78528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D9414-7343-39D6-7097-D4F99023D0A5}"/>
              </a:ext>
            </a:extLst>
          </p:cNvPr>
          <p:cNvCxnSpPr/>
          <p:nvPr/>
        </p:nvCxnSpPr>
        <p:spPr>
          <a:xfrm>
            <a:off x="13686128" y="3678654"/>
            <a:ext cx="79997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C7967E8-727D-E685-F328-36B1D2B0B255}"/>
              </a:ext>
            </a:extLst>
          </p:cNvPr>
          <p:cNvSpPr txBox="1"/>
          <p:nvPr/>
        </p:nvSpPr>
        <p:spPr>
          <a:xfrm>
            <a:off x="13673425" y="3761205"/>
            <a:ext cx="590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D0B36A-88D5-4E8F-18DD-8108D05C055C}"/>
              </a:ext>
            </a:extLst>
          </p:cNvPr>
          <p:cNvSpPr txBox="1"/>
          <p:nvPr/>
        </p:nvSpPr>
        <p:spPr>
          <a:xfrm>
            <a:off x="14708477" y="28964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5" y="6200914"/>
            <a:ext cx="3047999" cy="74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: 2 = 36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725" y="6239014"/>
            <a:ext cx="423637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97: 4 = 24 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id="{B1558CA9-F7E2-D398-07E3-203E22C1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018" y="6264102"/>
            <a:ext cx="417387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 : 2 = 25 (dư 1)</a:t>
            </a:r>
          </a:p>
        </p:txBody>
      </p:sp>
      <p:sp>
        <p:nvSpPr>
          <p:cNvPr id="63" name="TextBox 56">
            <a:extLst>
              <a:ext uri="{FF2B5EF4-FFF2-40B4-BE49-F238E27FC236}">
                <a16:creationId xmlns:a16="http://schemas.microsoft.com/office/drawing/2014/main" id="{E94C8598-25B4-FA8F-8011-EFED2CCE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3399" y="6200914"/>
            <a:ext cx="265529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: 7=14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4840AC9-178A-82BD-96F8-1C232340B961}"/>
              </a:ext>
            </a:extLst>
          </p:cNvPr>
          <p:cNvGrpSpPr/>
          <p:nvPr/>
        </p:nvGrpSpPr>
        <p:grpSpPr>
          <a:xfrm>
            <a:off x="1432719" y="1066800"/>
            <a:ext cx="2851176" cy="681454"/>
            <a:chOff x="1470819" y="1943100"/>
            <a:chExt cx="2851176" cy="68145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6EC3A5-413F-5772-8CC2-AB564F85CAEA}"/>
                </a:ext>
              </a:extLst>
            </p:cNvPr>
            <p:cNvGrpSpPr/>
            <p:nvPr/>
          </p:nvGrpSpPr>
          <p:grpSpPr>
            <a:xfrm>
              <a:off x="1470819" y="1943100"/>
              <a:ext cx="598005" cy="646331"/>
              <a:chOff x="1737519" y="1943100"/>
              <a:chExt cx="598005" cy="64633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82061C9-DEE4-AB08-B79A-B8BFB8F990D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E18270D-D1F4-3867-80EE-B9DD4C700B5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530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CD33ABA-9797-12A3-6967-E1082AB1943A}"/>
                </a:ext>
              </a:extLst>
            </p:cNvPr>
            <p:cNvSpPr txBox="1"/>
            <p:nvPr/>
          </p:nvSpPr>
          <p:spPr>
            <a:xfrm>
              <a:off x="2183123" y="1947446"/>
              <a:ext cx="21388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Tính: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F26675C-2744-CDBB-71AE-6ABC29A2BE49}"/>
              </a:ext>
            </a:extLst>
          </p:cNvPr>
          <p:cNvSpPr txBox="1"/>
          <p:nvPr/>
        </p:nvSpPr>
        <p:spPr>
          <a:xfrm>
            <a:off x="1589379" y="37612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FE6F702-938B-B81A-A74F-55E56CDED448}"/>
              </a:ext>
            </a:extLst>
          </p:cNvPr>
          <p:cNvSpPr txBox="1"/>
          <p:nvPr/>
        </p:nvSpPr>
        <p:spPr>
          <a:xfrm>
            <a:off x="2561037" y="2952638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D47E58D-EEF3-B25F-D721-58E76E840E97}"/>
              </a:ext>
            </a:extLst>
          </p:cNvPr>
          <p:cNvSpPr txBox="1"/>
          <p:nvPr/>
        </p:nvSpPr>
        <p:spPr>
          <a:xfrm>
            <a:off x="1284578" y="4567654"/>
            <a:ext cx="93556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6C8B04-E618-8A6C-1893-3F27C1DC570A}"/>
              </a:ext>
            </a:extLst>
          </p:cNvPr>
          <p:cNvSpPr txBox="1"/>
          <p:nvPr/>
        </p:nvSpPr>
        <p:spPr>
          <a:xfrm>
            <a:off x="1513179" y="5253454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D9D8ADD-7BA5-F47D-9F7D-FB8C9DFFBBB3}"/>
              </a:ext>
            </a:extLst>
          </p:cNvPr>
          <p:cNvCxnSpPr/>
          <p:nvPr/>
        </p:nvCxnSpPr>
        <p:spPr>
          <a:xfrm>
            <a:off x="1284579" y="5324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F92E33C-3D44-80F0-D2CC-E34D51940518}"/>
              </a:ext>
            </a:extLst>
          </p:cNvPr>
          <p:cNvSpPr txBox="1"/>
          <p:nvPr/>
        </p:nvSpPr>
        <p:spPr>
          <a:xfrm>
            <a:off x="5610125" y="37612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05AC04-9F94-B095-427D-6B0B5908047A}"/>
              </a:ext>
            </a:extLst>
          </p:cNvPr>
          <p:cNvSpPr txBox="1"/>
          <p:nvPr/>
        </p:nvSpPr>
        <p:spPr>
          <a:xfrm>
            <a:off x="6631418" y="2891254"/>
            <a:ext cx="65510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F3B8BB-F11A-650F-7787-153FFAE176E0}"/>
              </a:ext>
            </a:extLst>
          </p:cNvPr>
          <p:cNvSpPr txBox="1"/>
          <p:nvPr/>
        </p:nvSpPr>
        <p:spPr>
          <a:xfrm>
            <a:off x="5229125" y="4491454"/>
            <a:ext cx="104309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14831D-337B-AAAA-BE49-DFA992C0E2BD}"/>
              </a:ext>
            </a:extLst>
          </p:cNvPr>
          <p:cNvCxnSpPr/>
          <p:nvPr/>
        </p:nvCxnSpPr>
        <p:spPr>
          <a:xfrm>
            <a:off x="5246058" y="52735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7AEC45A-A975-ACB0-1FAC-D278436B04A7}"/>
              </a:ext>
            </a:extLst>
          </p:cNvPr>
          <p:cNvCxnSpPr/>
          <p:nvPr/>
        </p:nvCxnSpPr>
        <p:spPr>
          <a:xfrm>
            <a:off x="9425277" y="52735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10B00FF-6C1A-13BE-D9A7-325E5F892B22}"/>
              </a:ext>
            </a:extLst>
          </p:cNvPr>
          <p:cNvCxnSpPr/>
          <p:nvPr/>
        </p:nvCxnSpPr>
        <p:spPr>
          <a:xfrm>
            <a:off x="13633210" y="52735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884AD49-0417-8479-AC82-E3E904D6BEE8}"/>
              </a:ext>
            </a:extLst>
          </p:cNvPr>
          <p:cNvSpPr txBox="1"/>
          <p:nvPr/>
        </p:nvSpPr>
        <p:spPr>
          <a:xfrm>
            <a:off x="5624941" y="5253454"/>
            <a:ext cx="6286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3BBEDB1-E987-23FF-5113-D92CED8C2659}"/>
              </a:ext>
            </a:extLst>
          </p:cNvPr>
          <p:cNvSpPr txBox="1"/>
          <p:nvPr/>
        </p:nvSpPr>
        <p:spPr>
          <a:xfrm>
            <a:off x="9930605" y="37485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2BF967-291A-DC1E-1EFD-24748597EBCD}"/>
              </a:ext>
            </a:extLst>
          </p:cNvPr>
          <p:cNvSpPr txBox="1"/>
          <p:nvPr/>
        </p:nvSpPr>
        <p:spPr>
          <a:xfrm>
            <a:off x="10695277" y="29526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14A0D4C-0960-1EED-771E-D9E50808E446}"/>
              </a:ext>
            </a:extLst>
          </p:cNvPr>
          <p:cNvSpPr txBox="1"/>
          <p:nvPr/>
        </p:nvSpPr>
        <p:spPr>
          <a:xfrm>
            <a:off x="9501477" y="4511502"/>
            <a:ext cx="93037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175247-567D-0BEB-97C5-E01BCBC9A735}"/>
              </a:ext>
            </a:extLst>
          </p:cNvPr>
          <p:cNvSpPr txBox="1"/>
          <p:nvPr/>
        </p:nvSpPr>
        <p:spPr>
          <a:xfrm>
            <a:off x="9704677" y="5253454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8B444F3-7CB4-900C-A3A6-2667EFD009A6}"/>
              </a:ext>
            </a:extLst>
          </p:cNvPr>
          <p:cNvSpPr txBox="1"/>
          <p:nvPr/>
        </p:nvSpPr>
        <p:spPr>
          <a:xfrm>
            <a:off x="14987877" y="28964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12F7BB-393A-4C3D-ADF6-445B2DC448F6}"/>
              </a:ext>
            </a:extLst>
          </p:cNvPr>
          <p:cNvSpPr txBox="1"/>
          <p:nvPr/>
        </p:nvSpPr>
        <p:spPr>
          <a:xfrm>
            <a:off x="14041849" y="3761205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E794E7-DA70-467D-253C-B39302F60BE2}"/>
              </a:ext>
            </a:extLst>
          </p:cNvPr>
          <p:cNvSpPr txBox="1"/>
          <p:nvPr/>
        </p:nvSpPr>
        <p:spPr>
          <a:xfrm>
            <a:off x="13565477" y="4511502"/>
            <a:ext cx="113876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BCCD5E-AF38-DD25-285D-0FDEF8312938}"/>
              </a:ext>
            </a:extLst>
          </p:cNvPr>
          <p:cNvSpPr txBox="1"/>
          <p:nvPr/>
        </p:nvSpPr>
        <p:spPr>
          <a:xfrm>
            <a:off x="13997277" y="5253454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55" grpId="0"/>
      <p:bldP spid="57" grpId="0"/>
      <p:bldP spid="62" grpId="0"/>
      <p:bldP spid="49" grpId="0" animBg="1"/>
      <p:bldP spid="50" grpId="0"/>
      <p:bldP spid="51" grpId="0"/>
      <p:bldP spid="63" grpId="0"/>
      <p:bldP spid="66" grpId="0"/>
      <p:bldP spid="75" grpId="0"/>
      <p:bldP spid="76" grpId="0"/>
      <p:bldP spid="77" grpId="0"/>
      <p:bldP spid="79" grpId="0"/>
      <p:bldP spid="80" grpId="0"/>
      <p:bldP spid="81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18419" y="940088"/>
            <a:ext cx="1712415" cy="681454"/>
            <a:chOff x="1470819" y="1947446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1385509" y="1982869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020A38-0284-B32E-FE14-9DA881930A16}"/>
              </a:ext>
            </a:extLst>
          </p:cNvPr>
          <p:cNvSpPr txBox="1"/>
          <p:nvPr/>
        </p:nvSpPr>
        <p:spPr>
          <a:xfrm>
            <a:off x="1966119" y="914400"/>
            <a:ext cx="13411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Trong hình dưới đây, các con mèo có cân nặng bằng nhau, các con chó và Rô – bốt cũng vậy.</a:t>
            </a:r>
          </a:p>
        </p:txBody>
      </p:sp>
      <p:pic>
        <p:nvPicPr>
          <p:cNvPr id="14" name="Picture 1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EE4C744F-1C40-0528-4254-259B344C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2250058"/>
            <a:ext cx="13792200" cy="565739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BE7FC2-D9F9-97E2-E0D3-5F9852F7C7D2}"/>
              </a:ext>
            </a:extLst>
          </p:cNvPr>
          <p:cNvSpPr/>
          <p:nvPr/>
        </p:nvSpPr>
        <p:spPr>
          <a:xfrm>
            <a:off x="4080510" y="6882773"/>
            <a:ext cx="603409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94BABA-FFA6-D3BF-2D2A-FC5AC5F45AED}"/>
              </a:ext>
            </a:extLst>
          </p:cNvPr>
          <p:cNvSpPr/>
          <p:nvPr/>
        </p:nvSpPr>
        <p:spPr>
          <a:xfrm>
            <a:off x="12557919" y="6915717"/>
            <a:ext cx="690435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C852A8-2130-ECA0-A8FE-0C7E9DC6FB62}"/>
              </a:ext>
            </a:extLst>
          </p:cNvPr>
          <p:cNvSpPr/>
          <p:nvPr/>
        </p:nvSpPr>
        <p:spPr>
          <a:xfrm>
            <a:off x="8545449" y="6895473"/>
            <a:ext cx="761270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8303" y="5611083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12 : 4 =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0916" y="5611082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72 : 4 = 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54887" y="5734109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45 : 3 </a:t>
            </a:r>
            <a:r>
              <a:rPr lang="en-US" sz="3600" b="1"/>
              <a:t>= 15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80319" y="83820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112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 lớp học có 29 học sinh. Mỗi bàn chỉ xếp chỗ ngồi cho 2 học sinh. Hỏi cần ít nhất bao nhiêu bàn cho học lớp học đó?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644" y="2582406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01" y="3442692"/>
            <a:ext cx="739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bàn cần để xếp 29 học sinh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386" y="7230606"/>
            <a:ext cx="3578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bàn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245114"/>
            <a:ext cx="6838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= 14 (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dư 1 HS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0DB938-A801-53EA-34DE-CF0F75A57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777" y="5025003"/>
            <a:ext cx="5929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học sinh cũng cần 1 bàn.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13CA32-3F5F-E561-5E07-D5707C1E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01" y="5790079"/>
            <a:ext cx="85418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lớp học đó cần ít nhất số bàn là: 14 + 1 = 15 (bàn)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819" y="2582406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28" y="3581400"/>
            <a:ext cx="44614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Lớp học : 29 HS</a:t>
            </a:r>
            <a:endParaRPr lang="en-US" altLang="en-US" sz="4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Mỗi bàn : 2 HS</a:t>
            </a: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Hỏi cần  :…..bàn?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31291" y="2582406"/>
            <a:ext cx="0" cy="488519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56519" y="5334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bị chia.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2AF699-2484-8610-2777-0B09D5C36641}"/>
              </a:ext>
            </a:extLst>
          </p:cNvPr>
          <p:cNvSpPr/>
          <p:nvPr/>
        </p:nvSpPr>
        <p:spPr>
          <a:xfrm>
            <a:off x="2461419" y="1354422"/>
            <a:ext cx="914400" cy="677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4F1783-E41A-CA2C-71AA-6D2910AF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20" y="1354423"/>
            <a:ext cx="12496798" cy="598983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73E70B-62B1-20C4-FC62-46F26C230639}"/>
              </a:ext>
            </a:extLst>
          </p:cNvPr>
          <p:cNvSpPr/>
          <p:nvPr/>
        </p:nvSpPr>
        <p:spPr>
          <a:xfrm>
            <a:off x="5509419" y="54102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271C13-45E3-6832-F5BA-6C98DDE1D024}"/>
              </a:ext>
            </a:extLst>
          </p:cNvPr>
          <p:cNvSpPr/>
          <p:nvPr/>
        </p:nvSpPr>
        <p:spPr>
          <a:xfrm>
            <a:off x="9243219" y="44196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AB7CB2-6FED-ACA2-5C73-5FB49087CB01}"/>
              </a:ext>
            </a:extLst>
          </p:cNvPr>
          <p:cNvSpPr/>
          <p:nvPr/>
        </p:nvSpPr>
        <p:spPr>
          <a:xfrm>
            <a:off x="9852819" y="32766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718719" y="3475645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1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323</Words>
  <Application>Microsoft Office PowerPoint</Application>
  <PresentationFormat>Custom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150</cp:revision>
  <dcterms:created xsi:type="dcterms:W3CDTF">2022-07-10T01:37:20Z</dcterms:created>
  <dcterms:modified xsi:type="dcterms:W3CDTF">2023-11-12T14:41:56Z</dcterms:modified>
</cp:coreProperties>
</file>