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83" r:id="rId4"/>
    <p:sldId id="276" r:id="rId5"/>
    <p:sldId id="284" r:id="rId6"/>
    <p:sldId id="285" r:id="rId7"/>
    <p:sldId id="286" r:id="rId8"/>
    <p:sldId id="287" r:id="rId9"/>
    <p:sldId id="265" r:id="rId10"/>
    <p:sldId id="274" r:id="rId11"/>
    <p:sldId id="290" r:id="rId12"/>
    <p:sldId id="275" r:id="rId13"/>
    <p:sldId id="297" r:id="rId14"/>
    <p:sldId id="302" r:id="rId15"/>
    <p:sldId id="260" r:id="rId16"/>
    <p:sldId id="303" r:id="rId17"/>
    <p:sldId id="304" r:id="rId18"/>
    <p:sldId id="305" r:id="rId19"/>
    <p:sldId id="306" r:id="rId20"/>
    <p:sldId id="307" r:id="rId21"/>
    <p:sldId id="308" r:id="rId22"/>
    <p:sldId id="300" r:id="rId23"/>
    <p:sldId id="269" r:id="rId24"/>
    <p:sldId id="272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63" d="100"/>
          <a:sy n="63" d="100"/>
        </p:scale>
        <p:origin x="1020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12/12/2023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5.xml"/><Relationship Id="rId18" Type="http://schemas.openxmlformats.org/officeDocument/2006/relationships/slide" Target="slide7.xml"/><Relationship Id="rId26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microsoft.com/office/2007/relationships/hdphoto" Target="../media/hdphoto3.wdp"/><Relationship Id="rId29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7.png"/><Relationship Id="rId24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23" Type="http://schemas.openxmlformats.org/officeDocument/2006/relationships/image" Target="../media/image33.png"/><Relationship Id="rId28" Type="http://schemas.microsoft.com/office/2007/relationships/hdphoto" Target="../media/hdphoto5.wdp"/><Relationship Id="rId10" Type="http://schemas.openxmlformats.org/officeDocument/2006/relationships/slide" Target="slide4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6.wav"/><Relationship Id="rId15" Type="http://schemas.openxmlformats.org/officeDocument/2006/relationships/image" Target="../media/image42.png"/><Relationship Id="rId23" Type="http://schemas.openxmlformats.org/officeDocument/2006/relationships/image" Target="../media/image47.png"/><Relationship Id="rId10" Type="http://schemas.microsoft.com/office/2007/relationships/hdphoto" Target="../media/hdphoto7.wdp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Relationship Id="rId14" Type="http://schemas.microsoft.com/office/2007/relationships/hdphoto" Target="../media/hdphoto8.wdp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6.wav"/><Relationship Id="rId15" Type="http://schemas.openxmlformats.org/officeDocument/2006/relationships/image" Target="../media/image42.png"/><Relationship Id="rId23" Type="http://schemas.openxmlformats.org/officeDocument/2006/relationships/image" Target="../media/image47.png"/><Relationship Id="rId10" Type="http://schemas.microsoft.com/office/2007/relationships/hdphoto" Target="../media/hdphoto7.wdp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microsoft.com/office/2007/relationships/hdphoto" Target="../media/hdphoto8.wdp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audio" Target="../media/audio6.wav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12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348697" y="810664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4A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7" name="Rectangle 66">
            <a:extLst/>
          </p:cNvPr>
          <p:cNvSpPr/>
          <p:nvPr/>
        </p:nvSpPr>
        <p:spPr>
          <a:xfrm>
            <a:off x="107663" y="1963746"/>
            <a:ext cx="128562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endParaRPr lang="en-US" sz="36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36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defRPr/>
            </a:pP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 VẬT CẦN GÌ ĐỂ SỐNG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09585">
              <a:defRPr/>
            </a:pPr>
            <a:endParaRPr lang="en-US" sz="7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80695" y="4444196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29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696</Words>
  <Application>Microsoft Office PowerPoint</Application>
  <PresentationFormat>Widescreen</PresentationFormat>
  <Paragraphs>94</Paragraphs>
  <Slides>24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#9Slide03 Arima Madurai Medium</vt:lpstr>
      <vt:lpstr>#9Slide03 SVNCintra</vt:lpstr>
      <vt:lpstr>#9Slide07 HoneyCream</vt:lpstr>
      <vt:lpstr>#9Slide07 Koni</vt:lpstr>
      <vt:lpstr>Arial</vt:lpstr>
      <vt:lpstr>Calibri</vt:lpstr>
      <vt:lpstr>Calibri Light</vt:lpstr>
      <vt:lpstr>Cambria</vt:lpstr>
      <vt:lpstr>Dreaming Outloud Script Pro</vt:lpstr>
      <vt:lpstr>Open Sans</vt:lpstr>
      <vt:lpstr>Piglets</vt:lpstr>
      <vt:lpstr>Tahoma</vt:lpstr>
      <vt:lpstr>Times New Roman</vt:lpstr>
      <vt:lpstr>UVF TypoSlabserif</vt:lpstr>
      <vt:lpstr>UVN Thanh Pho Nang</vt:lpstr>
      <vt:lpstr>仓耳章鱼小丸子体 W01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2023-10-02T10:44:37Z</dcterms:created>
  <dcterms:modified xsi:type="dcterms:W3CDTF">2023-12-12T02:29:55Z</dcterms:modified>
</cp:coreProperties>
</file>