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6" r:id="rId1"/>
    <p:sldMasterId id="2147483678" r:id="rId2"/>
    <p:sldMasterId id="2147483690" r:id="rId3"/>
    <p:sldMasterId id="2147483702" r:id="rId4"/>
    <p:sldMasterId id="2147483714" r:id="rId5"/>
  </p:sldMasterIdLst>
  <p:notesMasterIdLst>
    <p:notesMasterId r:id="rId31"/>
  </p:notesMasterIdLst>
  <p:sldIdLst>
    <p:sldId id="275" r:id="rId6"/>
    <p:sldId id="4222" r:id="rId7"/>
    <p:sldId id="4247" r:id="rId8"/>
    <p:sldId id="4249" r:id="rId9"/>
    <p:sldId id="4248" r:id="rId10"/>
    <p:sldId id="4246" r:id="rId11"/>
    <p:sldId id="4250" r:id="rId12"/>
    <p:sldId id="4153" r:id="rId13"/>
    <p:sldId id="4208" r:id="rId14"/>
    <p:sldId id="4216" r:id="rId15"/>
    <p:sldId id="4231" r:id="rId16"/>
    <p:sldId id="4232" r:id="rId17"/>
    <p:sldId id="4233" r:id="rId18"/>
    <p:sldId id="4234" r:id="rId19"/>
    <p:sldId id="4235" r:id="rId20"/>
    <p:sldId id="4236" r:id="rId21"/>
    <p:sldId id="4237" r:id="rId22"/>
    <p:sldId id="4238" r:id="rId23"/>
    <p:sldId id="4239" r:id="rId24"/>
    <p:sldId id="4240" r:id="rId25"/>
    <p:sldId id="4241" r:id="rId26"/>
    <p:sldId id="4243" r:id="rId27"/>
    <p:sldId id="4242" r:id="rId28"/>
    <p:sldId id="4244" r:id="rId29"/>
    <p:sldId id="4245" r:id="rId30"/>
  </p:sldIdLst>
  <p:sldSz cx="12192000" cy="6858000"/>
  <p:notesSz cx="6858000" cy="9144000"/>
  <p:embeddedFontLs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VNI-Times" pitchFamily="2" charset="0"/>
      <p:regular r:id="rId36"/>
      <p:bold r:id="rId37"/>
      <p:italic r:id="rId38"/>
      <p:boldItalic r:id="rId39"/>
    </p:embeddedFont>
    <p:embeddedFont>
      <p:font typeface="Roboto" panose="02000000000000000000" pitchFamily="2" charset="0"/>
      <p:regular r:id="rId40"/>
      <p:bold r:id="rId41"/>
      <p:italic r:id="rId42"/>
      <p:boldItalic r:id="rId43"/>
    </p:embeddedFont>
    <p:embeddedFont>
      <p:font typeface=".VnTimeH" panose="020B7200000000000000" pitchFamily="34" charset="0"/>
      <p:regular r:id="rId44"/>
      <p:bold r:id="rId45"/>
      <p:italic r:id="rId46"/>
      <p:boldItalic r:id="rId47"/>
    </p:embeddedFont>
    <p:embeddedFont>
      <p:font typeface=".VnTime" panose="020B7200000000000000" pitchFamily="34" charset="0"/>
      <p:regular r:id="rId48"/>
      <p:bold r:id="rId49"/>
      <p:italic r:id="rId50"/>
      <p:boldItalic r:id="rId51"/>
    </p:embeddedFont>
    <p:embeddedFont>
      <p:font typeface="Arial Black" panose="020B0A04020102020204" pitchFamily="34" charset="0"/>
      <p:bold r:id="rId52"/>
    </p:embeddedFont>
    <p:embeddedFont>
      <p:font typeface="Roboto Black" panose="02000000000000000000" pitchFamily="2" charset="0"/>
      <p:regular r:id="rId53"/>
      <p:bold r:id="rId54"/>
      <p:boldItalic r:id="rId55"/>
    </p:embeddedFont>
    <p:embeddedFont>
      <p:font typeface="Calibri Light" panose="020F0302020204030204" pitchFamily="34" charset="0"/>
      <p:regular r:id="rId56"/>
      <p:italic r:id="rId57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CC1A"/>
    <a:srgbClr val="71BDCB"/>
    <a:srgbClr val="B4E0EB"/>
    <a:srgbClr val="F7CB9E"/>
    <a:srgbClr val="706366"/>
    <a:srgbClr val="636F6D"/>
    <a:srgbClr val="8F9216"/>
    <a:srgbClr val="C1C51D"/>
    <a:srgbClr val="DCE02D"/>
    <a:srgbClr val="F4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0147" autoAdjust="0"/>
    <p:restoredTop sz="87424" autoAdjust="0"/>
  </p:normalViewPr>
  <p:slideViewPr>
    <p:cSldViewPr snapToGrid="0">
      <p:cViewPr varScale="1">
        <p:scale>
          <a:sx n="73" d="100"/>
          <a:sy n="73" d="100"/>
        </p:scale>
        <p:origin x="30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8.fntdata"/><Relationship Id="rId21" Type="http://schemas.openxmlformats.org/officeDocument/2006/relationships/slide" Target="slides/slide16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font" Target="fonts/font16.fntdata"/><Relationship Id="rId50" Type="http://schemas.openxmlformats.org/officeDocument/2006/relationships/font" Target="fonts/font19.fntdata"/><Relationship Id="rId55" Type="http://schemas.openxmlformats.org/officeDocument/2006/relationships/font" Target="fonts/font24.fntdata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font" Target="fonts/font14.fntdata"/><Relationship Id="rId53" Type="http://schemas.openxmlformats.org/officeDocument/2006/relationships/font" Target="fonts/font22.fntdata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font" Target="fonts/font17.fntdata"/><Relationship Id="rId56" Type="http://schemas.openxmlformats.org/officeDocument/2006/relationships/font" Target="fonts/font25.fntdata"/><Relationship Id="rId8" Type="http://schemas.openxmlformats.org/officeDocument/2006/relationships/slide" Target="slides/slide3.xml"/><Relationship Id="rId51" Type="http://schemas.openxmlformats.org/officeDocument/2006/relationships/font" Target="fonts/font20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font" Target="fonts/font15.fntdata"/><Relationship Id="rId59" Type="http://schemas.openxmlformats.org/officeDocument/2006/relationships/viewProps" Target="viewProps.xml"/><Relationship Id="rId20" Type="http://schemas.openxmlformats.org/officeDocument/2006/relationships/slide" Target="slides/slide15.xml"/><Relationship Id="rId41" Type="http://schemas.openxmlformats.org/officeDocument/2006/relationships/font" Target="fonts/font10.fntdata"/><Relationship Id="rId54" Type="http://schemas.openxmlformats.org/officeDocument/2006/relationships/font" Target="fonts/font2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5.fntdata"/><Relationship Id="rId49" Type="http://schemas.openxmlformats.org/officeDocument/2006/relationships/font" Target="fonts/font18.fntdata"/><Relationship Id="rId57" Type="http://schemas.openxmlformats.org/officeDocument/2006/relationships/font" Target="fonts/font26.fntdata"/><Relationship Id="rId10" Type="http://schemas.openxmlformats.org/officeDocument/2006/relationships/slide" Target="slides/slide5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52" Type="http://schemas.openxmlformats.org/officeDocument/2006/relationships/font" Target="fonts/font21.fntdata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17/12/2023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530633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143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050595-FA1E-4E0D-96FA-318BC46392C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HS </a:t>
            </a:r>
            <a:r>
              <a:rPr lang="en-US" dirty="0" err="1"/>
              <a:t>kiểm</a:t>
            </a:r>
            <a:r>
              <a:rPr lang="en-US" dirty="0"/>
              <a:t> </a:t>
            </a:r>
            <a:r>
              <a:rPr lang="en-US" dirty="0" err="1"/>
              <a:t>tra</a:t>
            </a:r>
            <a:r>
              <a:rPr lang="en-US" dirty="0"/>
              <a:t> </a:t>
            </a:r>
            <a:r>
              <a:rPr lang="en-US" dirty="0" err="1"/>
              <a:t>lại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nguyên</a:t>
            </a:r>
            <a:r>
              <a:rPr lang="en-US" dirty="0"/>
              <a:t>, </a:t>
            </a:r>
            <a:r>
              <a:rPr lang="en-US" dirty="0" err="1"/>
              <a:t>vật</a:t>
            </a:r>
            <a:r>
              <a:rPr lang="en-US" dirty="0"/>
              <a:t> </a:t>
            </a:r>
            <a:r>
              <a:rPr lang="en-US" dirty="0" err="1"/>
              <a:t>liệu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phiếu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tập</a:t>
            </a:r>
            <a:r>
              <a:rPr lang="en-US" dirty="0"/>
              <a:t>,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bổ</a:t>
            </a:r>
            <a:r>
              <a:rPr lang="en-US" dirty="0"/>
              <a:t> sung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phiếu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1611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quan</a:t>
            </a:r>
            <a:r>
              <a:rPr lang="en-US" dirty="0"/>
              <a:t> </a:t>
            </a:r>
            <a:r>
              <a:rPr lang="en-US" dirty="0" err="1"/>
              <a:t>sát</a:t>
            </a:r>
            <a:r>
              <a:rPr lang="en-US" dirty="0"/>
              <a:t> </a:t>
            </a:r>
            <a:r>
              <a:rPr lang="en-US" dirty="0" err="1"/>
              <a:t>một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trên</a:t>
            </a:r>
            <a:r>
              <a:rPr lang="en-US" dirty="0"/>
              <a:t>,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trình</a:t>
            </a:r>
            <a:r>
              <a:rPr lang="en-US" dirty="0"/>
              <a:t> </a:t>
            </a:r>
            <a:r>
              <a:rPr lang="en-US" dirty="0" err="1"/>
              <a:t>bày</a:t>
            </a:r>
            <a:r>
              <a:rPr lang="en-US" dirty="0"/>
              <a:t> </a:t>
            </a:r>
            <a:r>
              <a:rPr lang="en-US" dirty="0" err="1"/>
              <a:t>mẫu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mình</a:t>
            </a:r>
            <a:r>
              <a:rPr lang="en-US" dirty="0"/>
              <a:t>.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nhóm</a:t>
            </a:r>
            <a:r>
              <a:rPr lang="en-US" dirty="0"/>
              <a:t>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đặt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nếu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thắc</a:t>
            </a:r>
            <a:r>
              <a:rPr lang="en-US" dirty="0"/>
              <a:t> </a:t>
            </a:r>
            <a:r>
              <a:rPr lang="en-US" dirty="0" err="1"/>
              <a:t>mắc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góp</a:t>
            </a:r>
            <a:r>
              <a:rPr lang="en-US" dirty="0"/>
              <a:t> ý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195796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đơn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dán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các tờ giấy màu lại với nhau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188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gợi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ý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làm: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Kẻ bảng gồm 7 hàng, 7 cột trên tờ giấy A4, viết các thứ từ thứ 2 đến chủ nhật; viết các ngày bắt đầu từ số 1, tùy chọn tháng mà ngày kết thúc có thể là 28-31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10610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hướng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dẫn HS trang trí tùy thích bằng cách tô màu, vẽ hình, dán hình…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1168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GV dán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tờ lịch vào khung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9124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055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tờ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lịch vừa tạo để trả lời các câu hỏi</a:t>
            </a:r>
            <a:endParaRPr lang="vi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216077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HS trình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 bày, thuyết minh sản phẩm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54499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</a:t>
            </a:r>
            <a:r>
              <a:rPr lang="en-US" dirty="0" err="1"/>
              <a:t>cho</a:t>
            </a:r>
            <a:r>
              <a:rPr lang="en-US" dirty="0"/>
              <a:t> HS </a:t>
            </a:r>
            <a:r>
              <a:rPr lang="en-US" dirty="0" err="1"/>
              <a:t>đi</a:t>
            </a:r>
            <a:r>
              <a:rPr lang="en-US" dirty="0"/>
              <a:t> </a:t>
            </a:r>
            <a:r>
              <a:rPr lang="en-US" dirty="0" err="1"/>
              <a:t>vòng</a:t>
            </a:r>
            <a:r>
              <a:rPr lang="en-US" dirty="0"/>
              <a:t> </a:t>
            </a:r>
            <a:r>
              <a:rPr lang="en-US" dirty="0" err="1"/>
              <a:t>quanh</a:t>
            </a:r>
            <a:r>
              <a:rPr lang="en-US" dirty="0"/>
              <a:t> </a:t>
            </a:r>
            <a:r>
              <a:rPr lang="en-US" err="1"/>
              <a:t>xem</a:t>
            </a:r>
            <a:r>
              <a:rPr lang="en-US"/>
              <a:t> các sản</a:t>
            </a:r>
            <a:r>
              <a:rPr lang="en-US" baseline="0"/>
              <a:t> phẩm </a:t>
            </a:r>
            <a:r>
              <a:rPr lang="en-US"/>
              <a:t>của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bạn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 HS </a:t>
            </a:r>
            <a:r>
              <a:rPr lang="en-US" dirty="0" err="1"/>
              <a:t>đánh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theo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tiêu</a:t>
            </a:r>
            <a:r>
              <a:rPr lang="en-US" dirty="0"/>
              <a:t> </a:t>
            </a:r>
            <a:r>
              <a:rPr lang="en-US" dirty="0" err="1"/>
              <a:t>chí</a:t>
            </a:r>
            <a:r>
              <a:rPr lang="en-US" dirty="0"/>
              <a:t> </a:t>
            </a:r>
            <a:r>
              <a:rPr lang="en-US" dirty="0" err="1"/>
              <a:t>bằng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.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thể</a:t>
            </a:r>
            <a:r>
              <a:rPr lang="en-US" dirty="0"/>
              <a:t> </a:t>
            </a:r>
            <a:r>
              <a:rPr lang="en-US" err="1"/>
              <a:t>tặng</a:t>
            </a:r>
            <a:r>
              <a:rPr lang="en-US"/>
              <a:t> thêm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dán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điểm</a:t>
            </a:r>
            <a:r>
              <a:rPr lang="en-US" dirty="0"/>
              <a:t> </a:t>
            </a:r>
            <a:r>
              <a:rPr lang="en-US" dirty="0" err="1"/>
              <a:t>sáng</a:t>
            </a:r>
            <a:r>
              <a:rPr lang="en-US" dirty="0"/>
              <a:t> </a:t>
            </a:r>
            <a:r>
              <a:rPr lang="en-US" dirty="0" err="1"/>
              <a:t>tạo</a:t>
            </a:r>
            <a:r>
              <a:rPr lang="en-US" dirty="0"/>
              <a:t>, </a:t>
            </a:r>
            <a:r>
              <a:rPr lang="en-US" dirty="0" err="1"/>
              <a:t>làm</a:t>
            </a:r>
            <a:r>
              <a:rPr lang="en-US" dirty="0"/>
              <a:t> </a:t>
            </a:r>
            <a:r>
              <a:rPr lang="en-US" dirty="0" err="1"/>
              <a:t>nhanh</a:t>
            </a:r>
            <a:r>
              <a:rPr lang="en-US" dirty="0"/>
              <a:t>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nhiều</a:t>
            </a:r>
            <a:r>
              <a:rPr lang="en-US" dirty="0"/>
              <a:t> </a:t>
            </a:r>
            <a:r>
              <a:rPr lang="en-US" dirty="0" err="1"/>
              <a:t>hơn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44536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Nhấn nút </a:t>
            </a:r>
            <a:r>
              <a:rPr lang="vi-VN" b="1"/>
              <a:t>CHƠI </a:t>
            </a:r>
            <a:r>
              <a:rPr lang="vi-VN"/>
              <a:t>để bắt đầu trò chơi. Luật chơi: trả lời câu hỏi. Trả lời đúng đội thắng, trả lời sai, đội thua.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596297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56442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</a:t>
            </a:r>
            <a:r>
              <a:rPr lang="en-US" baseline="0" dirty="0" err="1"/>
              <a:t>thảo</a:t>
            </a:r>
            <a:r>
              <a:rPr lang="en-US" baseline="0" dirty="0"/>
              <a:t> </a:t>
            </a:r>
            <a:r>
              <a:rPr lang="en-US" baseline="0" dirty="0" err="1"/>
              <a:t>luận</a:t>
            </a:r>
            <a:r>
              <a:rPr lang="en-US" baseline="0" dirty="0"/>
              <a:t>, </a:t>
            </a:r>
            <a:r>
              <a:rPr lang="en-US" baseline="0" dirty="0" err="1"/>
              <a:t>phát</a:t>
            </a:r>
            <a:r>
              <a:rPr lang="en-US" baseline="0" dirty="0"/>
              <a:t> </a:t>
            </a:r>
            <a:r>
              <a:rPr lang="en-US" baseline="0" dirty="0" err="1"/>
              <a:t>biểu</a:t>
            </a:r>
            <a:r>
              <a:rPr lang="en-US" baseline="0" dirty="0"/>
              <a:t> ý </a:t>
            </a:r>
            <a:r>
              <a:rPr lang="en-US" baseline="0" dirty="0" err="1"/>
              <a:t>kiến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</a:t>
            </a:r>
            <a:r>
              <a:rPr lang="en-US" baseline="0" dirty="0" err="1"/>
              <a:t>bạn</a:t>
            </a:r>
            <a:r>
              <a:rPr lang="en-US" baseline="0" dirty="0"/>
              <a:t> </a:t>
            </a:r>
            <a:r>
              <a:rPr lang="en-US" baseline="0" dirty="0" err="1"/>
              <a:t>khác</a:t>
            </a:r>
            <a:r>
              <a:rPr lang="en-US" baseline="0" dirty="0"/>
              <a:t> </a:t>
            </a:r>
            <a:r>
              <a:rPr lang="en-US" baseline="0" dirty="0" err="1"/>
              <a:t>bổ</a:t>
            </a:r>
            <a:r>
              <a:rPr lang="en-US" baseline="0" dirty="0"/>
              <a:t> sung </a:t>
            </a:r>
            <a:r>
              <a:rPr lang="en-US" baseline="0" dirty="0" err="1"/>
              <a:t>thêm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30392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cho HS thảo luận xem làm lịch bàn như thế nào, có thể làm được không, lịch bàn có đặc điểm gì, khi làm cần chú ý điều gì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186311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</a:t>
            </a:r>
            <a:r>
              <a:rPr lang="vi-VN"/>
              <a:t>bị </a:t>
            </a:r>
            <a:r>
              <a:rPr lang="en-US"/>
              <a:t>dụng cụ và </a:t>
            </a:r>
            <a:r>
              <a:rPr lang="vi-VN"/>
              <a:t>vật </a:t>
            </a:r>
            <a:r>
              <a:rPr lang="vi-VN" dirty="0"/>
              <a:t>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984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</a:t>
            </a:r>
            <a:r>
              <a:rPr lang="en-US"/>
              <a:t>lịch</a:t>
            </a:r>
            <a:r>
              <a:rPr lang="en-US" baseline="0"/>
              <a:t> để bàn tiện 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635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HS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aseline="0">
                <a:latin typeface="Times New Roman" panose="02020603050405020304" pitchFamily="18" charset="0"/>
                <a:cs typeface="Times New Roman" panose="02020603050405020304" pitchFamily="18" charset="0"/>
              </a:rPr>
              <a:t>: nhóm làm mấy tờ lịch, làm lịch tháng nào, có bao nhiêu ngày, trên tờ lịch kẻ bảng bao nhiêu dòng, bao nhiêu cột?</a:t>
            </a:r>
          </a:p>
          <a:p>
            <a:r>
              <a:rPr lang="en-US" b="0" i="0">
                <a:solidFill>
                  <a:srgbClr val="081C36"/>
                </a:solidFill>
                <a:effectLst/>
                <a:latin typeface="SegoeuiPc"/>
              </a:rPr>
              <a:t>GV chiếu tiêu chí sản phẩm và yêu cầu nội dung thảo luận của học sinh bám sát với các tiêu chí đó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1881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506325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</a:t>
            </a:r>
            <a:r>
              <a:rPr lang="vi-VN" baseline="0"/>
              <a:t>hướng dẫn HS hoàn thiện phiếu số </a:t>
            </a:r>
            <a:r>
              <a:rPr lang="en-US" baseline="0"/>
              <a:t>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0022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519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7527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60036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552006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8428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168981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38445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46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3721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20050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1971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60350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17131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8013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6931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4426901"/>
      </p:ext>
    </p:extLst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0144510"/>
      </p:ext>
    </p:extLst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6211763"/>
      </p:ext>
    </p:extLst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2456189"/>
      </p:ext>
    </p:extLst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2776538"/>
      </p:ext>
    </p:extLst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6411620"/>
      </p:ext>
    </p:extLst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7394774"/>
      </p:ext>
    </p:extLst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62112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628565"/>
      </p:ext>
    </p:extLst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4411728"/>
      </p:ext>
    </p:extLst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2856884"/>
      </p:ext>
    </p:extLst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9677268"/>
      </p:ext>
    </p:extLst>
  </p:cSld>
  <p:clrMapOvr>
    <a:masterClrMapping/>
  </p:clrMapOvr>
  <p:transition spd="slow">
    <p:wipe dir="d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45049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945894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29496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32273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562914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949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187902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057832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97216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04007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73190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339879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922969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468619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253742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581629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011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466727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1015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076165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50437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963912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902696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9753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3488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23671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3366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8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8242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6521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8262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641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17/12/2023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391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gif"/><Relationship Id="rId12" Type="http://schemas.openxmlformats.org/officeDocument/2006/relationships/image" Target="../media/image11.gif"/><Relationship Id="rId2" Type="http://schemas.openxmlformats.org/officeDocument/2006/relationships/audio" Target="file:///C:\Users\Administrator\Downloads\Hi&#7873;n%20Th&#7909;c%20&#8211;%20M&#225;i%20Tr&#432;&#7901;ng%20M&#7871;n%20Y&#234;u.mp3" TargetMode="External"/><Relationship Id="rId1" Type="http://schemas.openxmlformats.org/officeDocument/2006/relationships/audio" Target="file:///F:\BO%20GIAO%20AN%20THI%20GVDG%20HUYEN%2008-09\GADT%20MI%20THUAT%20CUA%20NAM%20DU%20THI%20GVDG%20HUYEN%2008-09\Tuoi%20hong.mp3" TargetMode="External"/><Relationship Id="rId6" Type="http://schemas.openxmlformats.org/officeDocument/2006/relationships/image" Target="../media/image5.gif"/><Relationship Id="rId11" Type="http://schemas.openxmlformats.org/officeDocument/2006/relationships/image" Target="../media/image10.gif"/><Relationship Id="rId5" Type="http://schemas.openxmlformats.org/officeDocument/2006/relationships/image" Target="../media/image4.png"/><Relationship Id="rId10" Type="http://schemas.openxmlformats.org/officeDocument/2006/relationships/image" Target="../media/image9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0.jp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4.pn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19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5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19.png"/><Relationship Id="rId4" Type="http://schemas.openxmlformats.org/officeDocument/2006/relationships/image" Target="../media/image3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35.png"/><Relationship Id="rId5" Type="http://schemas.openxmlformats.org/officeDocument/2006/relationships/image" Target="../media/image26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19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audio" Target="../media/audio2.wav"/><Relationship Id="rId11" Type="http://schemas.openxmlformats.org/officeDocument/2006/relationships/image" Target="../media/image13.gif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3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audio" Target="../media/audio2.wav"/><Relationship Id="rId11" Type="http://schemas.openxmlformats.org/officeDocument/2006/relationships/image" Target="../media/image13.gif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12" Type="http://schemas.openxmlformats.org/officeDocument/2006/relationships/image" Target="../media/image17.gif"/><Relationship Id="rId2" Type="http://schemas.microsoft.com/office/2007/relationships/media" Target="../media/media1.mp4"/><Relationship Id="rId1" Type="http://schemas.openxmlformats.org/officeDocument/2006/relationships/tags" Target="../tags/tag3.xml"/><Relationship Id="rId6" Type="http://schemas.openxmlformats.org/officeDocument/2006/relationships/audio" Target="../media/audio2.wav"/><Relationship Id="rId11" Type="http://schemas.openxmlformats.org/officeDocument/2006/relationships/image" Target="../media/image13.gif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8.png"/><Relationship Id="rId3" Type="http://schemas.openxmlformats.org/officeDocument/2006/relationships/video" Target="../media/media1.mp4"/><Relationship Id="rId7" Type="http://schemas.openxmlformats.org/officeDocument/2006/relationships/image" Target="../media/image14.png"/><Relationship Id="rId12" Type="http://schemas.openxmlformats.org/officeDocument/2006/relationships/image" Target="../media/image13.gif"/><Relationship Id="rId2" Type="http://schemas.microsoft.com/office/2007/relationships/media" Target="../media/media1.mp4"/><Relationship Id="rId1" Type="http://schemas.openxmlformats.org/officeDocument/2006/relationships/tags" Target="../tags/tag4.xml"/><Relationship Id="rId6" Type="http://schemas.openxmlformats.org/officeDocument/2006/relationships/audio" Target="../media/audio2.wav"/><Relationship Id="rId11" Type="http://schemas.openxmlformats.org/officeDocument/2006/relationships/image" Target="../media/image17.gif"/><Relationship Id="rId5" Type="http://schemas.openxmlformats.org/officeDocument/2006/relationships/audio" Target="../media/audio1.wav"/><Relationship Id="rId10" Type="http://schemas.openxmlformats.org/officeDocument/2006/relationships/image" Target="../media/image16.gif"/><Relationship Id="rId4" Type="http://schemas.openxmlformats.org/officeDocument/2006/relationships/slideLayout" Target="../slideLayouts/slideLayout7.xml"/><Relationship Id="rId9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openxmlformats.org/officeDocument/2006/relationships/image" Target="../media/image19.png"/><Relationship Id="rId18" Type="http://schemas.openxmlformats.org/officeDocument/2006/relationships/image" Target="../media/image24.png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notesSlide" Target="../notesSlides/notesSlide3.xml"/><Relationship Id="rId17" Type="http://schemas.openxmlformats.org/officeDocument/2006/relationships/image" Target="../media/image23.png"/><Relationship Id="rId2" Type="http://schemas.openxmlformats.org/officeDocument/2006/relationships/video" Target="../media/media2.mp4"/><Relationship Id="rId16" Type="http://schemas.openxmlformats.org/officeDocument/2006/relationships/image" Target="../media/image22.png"/><Relationship Id="rId1" Type="http://schemas.microsoft.com/office/2007/relationships/media" Target="../media/media2.mp4"/><Relationship Id="rId6" Type="http://schemas.openxmlformats.org/officeDocument/2006/relationships/audio" Target="../media/media4.mp3"/><Relationship Id="rId11" Type="http://schemas.openxmlformats.org/officeDocument/2006/relationships/slideLayout" Target="../slideLayouts/slideLayout1.xml"/><Relationship Id="rId5" Type="http://schemas.microsoft.com/office/2007/relationships/media" Target="../media/media4.mp3"/><Relationship Id="rId15" Type="http://schemas.openxmlformats.org/officeDocument/2006/relationships/image" Target="../media/image21.png"/><Relationship Id="rId10" Type="http://schemas.openxmlformats.org/officeDocument/2006/relationships/audio" Target="../media/media6.mp3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Tuoi hong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6477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4127180" y="4992531"/>
            <a:ext cx="4434683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Giáo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viên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Phạm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Thị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Thắm</a:t>
            </a:r>
            <a:endParaRPr lang="en-US" sz="4800" b="1" kern="1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        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Năm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4800" b="1" kern="10" dirty="0" err="1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sinh</a:t>
            </a:r>
            <a:r>
              <a:rPr lang="en-US" sz="4800" b="1" kern="10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/>
                <a:cs typeface="Times New Roman"/>
              </a:rPr>
              <a:t>: 1984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4800" b="1" kern="10" dirty="0">
              <a:ln w="11430"/>
              <a:gradFill>
                <a:gsLst>
                  <a:gs pos="0">
                    <a:srgbClr val="C0504D">
                      <a:tint val="70000"/>
                      <a:satMod val="245000"/>
                    </a:srgbClr>
                  </a:gs>
                  <a:gs pos="75000">
                    <a:srgbClr val="C0504D">
                      <a:tint val="90000"/>
                      <a:shade val="60000"/>
                      <a:satMod val="240000"/>
                    </a:srgbClr>
                  </a:gs>
                  <a:gs pos="100000">
                    <a:srgbClr val="C0504D">
                      <a:tint val="100000"/>
                      <a:shade val="50000"/>
                      <a:satMod val="240000"/>
                    </a:srgb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3" name="Group 5"/>
          <p:cNvGrpSpPr>
            <a:grpSpLocks/>
          </p:cNvGrpSpPr>
          <p:nvPr/>
        </p:nvGrpSpPr>
        <p:grpSpPr bwMode="auto">
          <a:xfrm>
            <a:off x="1600200" y="28577"/>
            <a:ext cx="9575799" cy="6799263"/>
            <a:chOff x="48" y="13"/>
            <a:chExt cx="5712" cy="4283"/>
          </a:xfrm>
        </p:grpSpPr>
        <p:grpSp>
          <p:nvGrpSpPr>
            <p:cNvPr id="2070" name="Group 6"/>
            <p:cNvGrpSpPr>
              <a:grpSpLocks/>
            </p:cNvGrpSpPr>
            <p:nvPr/>
          </p:nvGrpSpPr>
          <p:grpSpPr bwMode="auto">
            <a:xfrm>
              <a:off x="48" y="3560"/>
              <a:ext cx="5712" cy="736"/>
              <a:chOff x="48" y="3560"/>
              <a:chExt cx="5712" cy="736"/>
            </a:xfrm>
          </p:grpSpPr>
          <p:sp>
            <p:nvSpPr>
              <p:cNvPr id="2269" name="Freeform 7"/>
              <p:cNvSpPr>
                <a:spLocks/>
              </p:cNvSpPr>
              <p:nvPr/>
            </p:nvSpPr>
            <p:spPr bwMode="auto">
              <a:xfrm rot="5400000">
                <a:off x="362" y="3246"/>
                <a:ext cx="736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0" name="Freeform 8"/>
              <p:cNvSpPr>
                <a:spLocks/>
              </p:cNvSpPr>
              <p:nvPr/>
            </p:nvSpPr>
            <p:spPr bwMode="auto">
              <a:xfrm rot="5400000">
                <a:off x="45" y="4197"/>
                <a:ext cx="47" cy="23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1" name="Freeform 9"/>
              <p:cNvSpPr>
                <a:spLocks/>
              </p:cNvSpPr>
              <p:nvPr/>
            </p:nvSpPr>
            <p:spPr bwMode="auto">
              <a:xfrm rot="5400000">
                <a:off x="96" y="4181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2" name="Freeform 10"/>
              <p:cNvSpPr>
                <a:spLocks/>
              </p:cNvSpPr>
              <p:nvPr/>
            </p:nvSpPr>
            <p:spPr bwMode="auto">
              <a:xfrm rot="5400000">
                <a:off x="91" y="3589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3" name="Freeform 11"/>
              <p:cNvSpPr>
                <a:spLocks/>
              </p:cNvSpPr>
              <p:nvPr/>
            </p:nvSpPr>
            <p:spPr bwMode="auto">
              <a:xfrm rot="5400000">
                <a:off x="84" y="3681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4" name="Freeform 12"/>
              <p:cNvSpPr>
                <a:spLocks/>
              </p:cNvSpPr>
              <p:nvPr/>
            </p:nvSpPr>
            <p:spPr bwMode="auto">
              <a:xfrm rot="5400000">
                <a:off x="-150" y="3936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5" name="Freeform 13"/>
              <p:cNvSpPr>
                <a:spLocks/>
              </p:cNvSpPr>
              <p:nvPr/>
            </p:nvSpPr>
            <p:spPr bwMode="auto">
              <a:xfrm rot="5400000">
                <a:off x="108" y="4199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6" name="Freeform 14"/>
              <p:cNvSpPr>
                <a:spLocks/>
              </p:cNvSpPr>
              <p:nvPr/>
            </p:nvSpPr>
            <p:spPr bwMode="auto">
              <a:xfrm rot="5400000">
                <a:off x="91" y="4206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7" name="Freeform 15"/>
              <p:cNvSpPr>
                <a:spLocks/>
              </p:cNvSpPr>
              <p:nvPr/>
            </p:nvSpPr>
            <p:spPr bwMode="auto">
              <a:xfrm rot="5400000">
                <a:off x="89" y="4209"/>
                <a:ext cx="2" cy="5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8" name="Freeform 16"/>
              <p:cNvSpPr>
                <a:spLocks/>
              </p:cNvSpPr>
              <p:nvPr/>
            </p:nvSpPr>
            <p:spPr bwMode="auto">
              <a:xfrm rot="5400000">
                <a:off x="125" y="3537"/>
                <a:ext cx="10" cy="83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79" name="Freeform 17"/>
              <p:cNvSpPr>
                <a:spLocks/>
              </p:cNvSpPr>
              <p:nvPr/>
            </p:nvSpPr>
            <p:spPr bwMode="auto">
              <a:xfrm rot="5400000">
                <a:off x="121" y="4160"/>
                <a:ext cx="17" cy="83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0" name="Freeform 18"/>
              <p:cNvSpPr>
                <a:spLocks/>
              </p:cNvSpPr>
              <p:nvPr/>
            </p:nvSpPr>
            <p:spPr bwMode="auto">
              <a:xfrm rot="5400000">
                <a:off x="93" y="4197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1" name="Freeform 19"/>
              <p:cNvSpPr>
                <a:spLocks/>
              </p:cNvSpPr>
              <p:nvPr/>
            </p:nvSpPr>
            <p:spPr bwMode="auto">
              <a:xfrm rot="5400000">
                <a:off x="126" y="3563"/>
                <a:ext cx="3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2" name="Freeform 20"/>
              <p:cNvSpPr>
                <a:spLocks/>
              </p:cNvSpPr>
              <p:nvPr/>
            </p:nvSpPr>
            <p:spPr bwMode="auto">
              <a:xfrm rot="5400000">
                <a:off x="128" y="3539"/>
                <a:ext cx="5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3" name="Freeform 21"/>
              <p:cNvSpPr>
                <a:spLocks/>
              </p:cNvSpPr>
              <p:nvPr/>
            </p:nvSpPr>
            <p:spPr bwMode="auto">
              <a:xfrm rot="5400000">
                <a:off x="117" y="3673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4" name="Freeform 22"/>
              <p:cNvSpPr>
                <a:spLocks/>
              </p:cNvSpPr>
              <p:nvPr/>
            </p:nvSpPr>
            <p:spPr bwMode="auto">
              <a:xfrm rot="5400000">
                <a:off x="114" y="4226"/>
                <a:ext cx="3" cy="10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5" name="Freeform 23"/>
              <p:cNvSpPr>
                <a:spLocks/>
              </p:cNvSpPr>
              <p:nvPr/>
            </p:nvSpPr>
            <p:spPr bwMode="auto">
              <a:xfrm rot="5400000">
                <a:off x="-120" y="3941"/>
                <a:ext cx="473" cy="10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6" name="Freeform 24"/>
              <p:cNvSpPr>
                <a:spLocks/>
              </p:cNvSpPr>
              <p:nvPr/>
            </p:nvSpPr>
            <p:spPr bwMode="auto">
              <a:xfrm rot="5400000">
                <a:off x="125" y="3593"/>
                <a:ext cx="15" cy="31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7" name="Freeform 25"/>
              <p:cNvSpPr>
                <a:spLocks/>
              </p:cNvSpPr>
              <p:nvPr/>
            </p:nvSpPr>
            <p:spPr bwMode="auto">
              <a:xfrm rot="5400000">
                <a:off x="117" y="3667"/>
                <a:ext cx="32" cy="31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8" name="Freeform 26"/>
              <p:cNvSpPr>
                <a:spLocks/>
              </p:cNvSpPr>
              <p:nvPr/>
            </p:nvSpPr>
            <p:spPr bwMode="auto">
              <a:xfrm rot="5400000">
                <a:off x="275" y="3757"/>
                <a:ext cx="346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89" name="Freeform 27"/>
              <p:cNvSpPr>
                <a:spLocks/>
              </p:cNvSpPr>
              <p:nvPr/>
            </p:nvSpPr>
            <p:spPr bwMode="auto">
              <a:xfrm rot="5400000">
                <a:off x="90" y="3761"/>
                <a:ext cx="337" cy="247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0" name="Freeform 28"/>
              <p:cNvSpPr>
                <a:spLocks/>
              </p:cNvSpPr>
              <p:nvPr/>
            </p:nvSpPr>
            <p:spPr bwMode="auto">
              <a:xfrm rot="5400000">
                <a:off x="142" y="4260"/>
                <a:ext cx="7" cy="6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1" name="Freeform 29"/>
              <p:cNvSpPr>
                <a:spLocks/>
              </p:cNvSpPr>
              <p:nvPr/>
            </p:nvSpPr>
            <p:spPr bwMode="auto">
              <a:xfrm rot="5400000">
                <a:off x="135" y="3719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2" name="Freeform 30"/>
              <p:cNvSpPr>
                <a:spLocks/>
              </p:cNvSpPr>
              <p:nvPr/>
            </p:nvSpPr>
            <p:spPr bwMode="auto">
              <a:xfrm rot="5400000">
                <a:off x="206" y="4242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3" name="Freeform 31"/>
              <p:cNvSpPr>
                <a:spLocks/>
              </p:cNvSpPr>
              <p:nvPr/>
            </p:nvSpPr>
            <p:spPr bwMode="auto">
              <a:xfrm rot="5400000">
                <a:off x="206" y="4107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4" name="Freeform 32"/>
              <p:cNvSpPr>
                <a:spLocks/>
              </p:cNvSpPr>
              <p:nvPr/>
            </p:nvSpPr>
            <p:spPr bwMode="auto">
              <a:xfrm rot="5400000">
                <a:off x="178" y="3683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5" name="Freeform 33"/>
              <p:cNvSpPr>
                <a:spLocks/>
              </p:cNvSpPr>
              <p:nvPr/>
            </p:nvSpPr>
            <p:spPr bwMode="auto">
              <a:xfrm rot="5400000">
                <a:off x="205" y="3812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6" name="Freeform 34"/>
              <p:cNvSpPr>
                <a:spLocks/>
              </p:cNvSpPr>
              <p:nvPr/>
            </p:nvSpPr>
            <p:spPr bwMode="auto">
              <a:xfrm rot="5400000">
                <a:off x="192" y="4262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7" name="Freeform 35"/>
              <p:cNvSpPr>
                <a:spLocks/>
              </p:cNvSpPr>
              <p:nvPr/>
            </p:nvSpPr>
            <p:spPr bwMode="auto">
              <a:xfrm rot="5400000">
                <a:off x="198" y="3994"/>
                <a:ext cx="23" cy="42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8" name="Freeform 36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99" name="Freeform 37"/>
              <p:cNvSpPr>
                <a:spLocks/>
              </p:cNvSpPr>
              <p:nvPr/>
            </p:nvSpPr>
            <p:spPr bwMode="auto">
              <a:xfrm rot="5400000">
                <a:off x="209" y="405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0" name="Freeform 38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1" name="Freeform 39"/>
              <p:cNvSpPr>
                <a:spLocks/>
              </p:cNvSpPr>
              <p:nvPr/>
            </p:nvSpPr>
            <p:spPr bwMode="auto">
              <a:xfrm rot="5400000">
                <a:off x="211" y="4080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2" name="Freeform 40"/>
              <p:cNvSpPr>
                <a:spLocks/>
              </p:cNvSpPr>
              <p:nvPr/>
            </p:nvSpPr>
            <p:spPr bwMode="auto">
              <a:xfrm rot="5400000">
                <a:off x="201" y="3808"/>
                <a:ext cx="9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3" name="Freeform 41"/>
              <p:cNvSpPr>
                <a:spLocks/>
              </p:cNvSpPr>
              <p:nvPr/>
            </p:nvSpPr>
            <p:spPr bwMode="auto">
              <a:xfrm rot="5400000">
                <a:off x="202" y="4233"/>
                <a:ext cx="49" cy="38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4" name="Freeform 42"/>
              <p:cNvSpPr>
                <a:spLocks/>
              </p:cNvSpPr>
              <p:nvPr/>
            </p:nvSpPr>
            <p:spPr bwMode="auto">
              <a:xfrm rot="5400000">
                <a:off x="215" y="3851"/>
                <a:ext cx="7" cy="14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5" name="Freeform 43"/>
              <p:cNvSpPr>
                <a:spLocks/>
              </p:cNvSpPr>
              <p:nvPr/>
            </p:nvSpPr>
            <p:spPr bwMode="auto">
              <a:xfrm rot="5400000">
                <a:off x="211" y="3798"/>
                <a:ext cx="10" cy="19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6" name="Freeform 44"/>
              <p:cNvSpPr>
                <a:spLocks/>
              </p:cNvSpPr>
              <p:nvPr/>
            </p:nvSpPr>
            <p:spPr bwMode="auto">
              <a:xfrm rot="5400000">
                <a:off x="211" y="3819"/>
                <a:ext cx="12" cy="19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7" name="Freeform 45"/>
              <p:cNvSpPr>
                <a:spLocks/>
              </p:cNvSpPr>
              <p:nvPr/>
            </p:nvSpPr>
            <p:spPr bwMode="auto">
              <a:xfrm rot="5400000">
                <a:off x="212" y="3790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8" name="Freeform 46"/>
              <p:cNvSpPr>
                <a:spLocks/>
              </p:cNvSpPr>
              <p:nvPr/>
            </p:nvSpPr>
            <p:spPr bwMode="auto">
              <a:xfrm rot="5400000">
                <a:off x="219" y="427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09" name="Freeform 47"/>
              <p:cNvSpPr>
                <a:spLocks/>
              </p:cNvSpPr>
              <p:nvPr/>
            </p:nvSpPr>
            <p:spPr bwMode="auto">
              <a:xfrm rot="5400000">
                <a:off x="227" y="3815"/>
                <a:ext cx="9" cy="8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0" name="Freeform 48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1" name="Freeform 49"/>
              <p:cNvSpPr>
                <a:spLocks/>
              </p:cNvSpPr>
              <p:nvPr/>
            </p:nvSpPr>
            <p:spPr bwMode="auto">
              <a:xfrm rot="5400000">
                <a:off x="244" y="4093"/>
                <a:ext cx="34" cy="32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2" name="Freeform 50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3" name="Freeform 51"/>
              <p:cNvSpPr>
                <a:spLocks/>
              </p:cNvSpPr>
              <p:nvPr/>
            </p:nvSpPr>
            <p:spPr bwMode="auto">
              <a:xfrm rot="5400000">
                <a:off x="259" y="4151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4" name="Freeform 52"/>
              <p:cNvSpPr>
                <a:spLocks/>
              </p:cNvSpPr>
              <p:nvPr/>
            </p:nvSpPr>
            <p:spPr bwMode="auto">
              <a:xfrm rot="5400000">
                <a:off x="676" y="3835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5" name="Freeform 53"/>
              <p:cNvSpPr>
                <a:spLocks/>
              </p:cNvSpPr>
              <p:nvPr/>
            </p:nvSpPr>
            <p:spPr bwMode="auto">
              <a:xfrm rot="5400000">
                <a:off x="687" y="3837"/>
                <a:ext cx="7" cy="872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6" name="Freeform 54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7" name="Freeform 55"/>
              <p:cNvSpPr>
                <a:spLocks/>
              </p:cNvSpPr>
              <p:nvPr/>
            </p:nvSpPr>
            <p:spPr bwMode="auto">
              <a:xfrm rot="5400000">
                <a:off x="270" y="4064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8" name="Freeform 56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19" name="Freeform 57"/>
              <p:cNvSpPr>
                <a:spLocks/>
              </p:cNvSpPr>
              <p:nvPr/>
            </p:nvSpPr>
            <p:spPr bwMode="auto">
              <a:xfrm rot="5400000">
                <a:off x="293" y="4143"/>
                <a:ext cx="17" cy="32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0" name="Freeform 58"/>
              <p:cNvSpPr>
                <a:spLocks/>
              </p:cNvSpPr>
              <p:nvPr/>
            </p:nvSpPr>
            <p:spPr bwMode="auto">
              <a:xfrm rot="5400000">
                <a:off x="363" y="4079"/>
                <a:ext cx="37" cy="72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1" name="Freeform 59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2" name="Freeform 60"/>
              <p:cNvSpPr>
                <a:spLocks/>
              </p:cNvSpPr>
              <p:nvPr/>
            </p:nvSpPr>
            <p:spPr bwMode="auto">
              <a:xfrm rot="5400000">
                <a:off x="385" y="4151"/>
                <a:ext cx="17" cy="60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3" name="Freeform 61"/>
              <p:cNvSpPr>
                <a:spLocks/>
              </p:cNvSpPr>
              <p:nvPr/>
            </p:nvSpPr>
            <p:spPr bwMode="auto">
              <a:xfrm rot="5400000">
                <a:off x="391" y="4095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4" name="Freeform 62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5" name="Freeform 63"/>
              <p:cNvSpPr>
                <a:spLocks/>
              </p:cNvSpPr>
              <p:nvPr/>
            </p:nvSpPr>
            <p:spPr bwMode="auto">
              <a:xfrm rot="5400000">
                <a:off x="388" y="4188"/>
                <a:ext cx="27" cy="31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6" name="Freeform 64"/>
              <p:cNvSpPr>
                <a:spLocks/>
              </p:cNvSpPr>
              <p:nvPr/>
            </p:nvSpPr>
            <p:spPr bwMode="auto">
              <a:xfrm rot="5400000">
                <a:off x="397" y="3991"/>
                <a:ext cx="7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7" name="Freeform 65"/>
              <p:cNvSpPr>
                <a:spLocks/>
              </p:cNvSpPr>
              <p:nvPr/>
            </p:nvSpPr>
            <p:spPr bwMode="auto">
              <a:xfrm rot="5400000">
                <a:off x="411" y="4131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8" name="Freeform 66"/>
              <p:cNvSpPr>
                <a:spLocks/>
              </p:cNvSpPr>
              <p:nvPr/>
            </p:nvSpPr>
            <p:spPr bwMode="auto">
              <a:xfrm rot="5400000">
                <a:off x="411" y="4131"/>
                <a:ext cx="19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29" name="Freeform 67"/>
              <p:cNvSpPr>
                <a:spLocks/>
              </p:cNvSpPr>
              <p:nvPr/>
            </p:nvSpPr>
            <p:spPr bwMode="auto">
              <a:xfrm rot="5400000">
                <a:off x="455" y="3917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0" name="Freeform 68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1" name="Freeform 69"/>
              <p:cNvSpPr>
                <a:spLocks/>
              </p:cNvSpPr>
              <p:nvPr/>
            </p:nvSpPr>
            <p:spPr bwMode="auto">
              <a:xfrm rot="5400000">
                <a:off x="413" y="4162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2" name="Freeform 70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3" name="Freeform 71"/>
              <p:cNvSpPr>
                <a:spLocks/>
              </p:cNvSpPr>
              <p:nvPr/>
            </p:nvSpPr>
            <p:spPr bwMode="auto">
              <a:xfrm rot="5400000">
                <a:off x="426" y="4191"/>
                <a:ext cx="25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4" name="Freeform 72"/>
              <p:cNvSpPr>
                <a:spLocks/>
              </p:cNvSpPr>
              <p:nvPr/>
            </p:nvSpPr>
            <p:spPr bwMode="auto">
              <a:xfrm rot="5400000">
                <a:off x="441" y="4045"/>
                <a:ext cx="3" cy="24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5" name="Freeform 73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6" name="Freeform 74"/>
              <p:cNvSpPr>
                <a:spLocks/>
              </p:cNvSpPr>
              <p:nvPr/>
            </p:nvSpPr>
            <p:spPr bwMode="auto">
              <a:xfrm rot="5400000">
                <a:off x="445" y="4149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7" name="Freeform 75"/>
              <p:cNvSpPr>
                <a:spLocks/>
              </p:cNvSpPr>
              <p:nvPr/>
            </p:nvSpPr>
            <p:spPr bwMode="auto">
              <a:xfrm rot="5400000">
                <a:off x="458" y="4233"/>
                <a:ext cx="0" cy="1"/>
              </a:xfrm>
              <a:custGeom>
                <a:avLst/>
                <a:gdLst>
                  <a:gd name="T0" fmla="*/ 0 h 1"/>
                  <a:gd name="T1" fmla="*/ 0 h 1"/>
                  <a:gd name="T2" fmla="*/ 0 h 1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8" name="Freeform 76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39" name="Freeform 77"/>
              <p:cNvSpPr>
                <a:spLocks/>
              </p:cNvSpPr>
              <p:nvPr/>
            </p:nvSpPr>
            <p:spPr bwMode="auto">
              <a:xfrm rot="5400000">
                <a:off x="483" y="4160"/>
                <a:ext cx="18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0" name="Freeform 78"/>
              <p:cNvSpPr>
                <a:spLocks/>
              </p:cNvSpPr>
              <p:nvPr/>
            </p:nvSpPr>
            <p:spPr bwMode="auto">
              <a:xfrm rot="5400000">
                <a:off x="484" y="407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1" name="Freeform 79"/>
              <p:cNvSpPr>
                <a:spLocks/>
              </p:cNvSpPr>
              <p:nvPr/>
            </p:nvSpPr>
            <p:spPr bwMode="auto">
              <a:xfrm rot="5400000">
                <a:off x="730" y="3881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2" name="Freeform 80"/>
              <p:cNvSpPr>
                <a:spLocks/>
              </p:cNvSpPr>
              <p:nvPr/>
            </p:nvSpPr>
            <p:spPr bwMode="auto">
              <a:xfrm rot="5400000">
                <a:off x="732" y="3841"/>
                <a:ext cx="164" cy="627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3" name="Freeform 81"/>
              <p:cNvSpPr>
                <a:spLocks/>
              </p:cNvSpPr>
              <p:nvPr/>
            </p:nvSpPr>
            <p:spPr bwMode="auto">
              <a:xfrm rot="5400000">
                <a:off x="515" y="4034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4" name="Freeform 82"/>
              <p:cNvSpPr>
                <a:spLocks/>
              </p:cNvSpPr>
              <p:nvPr/>
            </p:nvSpPr>
            <p:spPr bwMode="auto">
              <a:xfrm rot="5400000">
                <a:off x="543" y="3971"/>
                <a:ext cx="49" cy="96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5" name="Freeform 83"/>
              <p:cNvSpPr>
                <a:spLocks/>
              </p:cNvSpPr>
              <p:nvPr/>
            </p:nvSpPr>
            <p:spPr bwMode="auto">
              <a:xfrm rot="5400000">
                <a:off x="546" y="4189"/>
                <a:ext cx="23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6" name="Freeform 84"/>
              <p:cNvSpPr>
                <a:spLocks/>
              </p:cNvSpPr>
              <p:nvPr/>
            </p:nvSpPr>
            <p:spPr bwMode="auto">
              <a:xfrm rot="5400000">
                <a:off x="578" y="4095"/>
                <a:ext cx="10" cy="18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7" name="Freeform 85"/>
              <p:cNvSpPr>
                <a:spLocks/>
              </p:cNvSpPr>
              <p:nvPr/>
            </p:nvSpPr>
            <p:spPr bwMode="auto">
              <a:xfrm rot="5400000">
                <a:off x="850" y="4193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8" name="Freeform 86"/>
              <p:cNvSpPr>
                <a:spLocks/>
              </p:cNvSpPr>
              <p:nvPr/>
            </p:nvSpPr>
            <p:spPr bwMode="auto">
              <a:xfrm rot="5400000">
                <a:off x="876" y="4184"/>
                <a:ext cx="32" cy="33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49" name="Freeform 87"/>
              <p:cNvSpPr>
                <a:spLocks/>
              </p:cNvSpPr>
              <p:nvPr/>
            </p:nvSpPr>
            <p:spPr bwMode="auto">
              <a:xfrm rot="5400000">
                <a:off x="909" y="4189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0" name="Freeform 88"/>
              <p:cNvSpPr>
                <a:spLocks/>
              </p:cNvSpPr>
              <p:nvPr/>
            </p:nvSpPr>
            <p:spPr bwMode="auto">
              <a:xfrm rot="5400000">
                <a:off x="922" y="4182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1" name="Freeform 89"/>
              <p:cNvSpPr>
                <a:spLocks/>
              </p:cNvSpPr>
              <p:nvPr/>
            </p:nvSpPr>
            <p:spPr bwMode="auto">
              <a:xfrm rot="5400000">
                <a:off x="927" y="4199"/>
                <a:ext cx="7" cy="19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2" name="Freeform 90"/>
              <p:cNvSpPr>
                <a:spLocks/>
              </p:cNvSpPr>
              <p:nvPr/>
            </p:nvSpPr>
            <p:spPr bwMode="auto">
              <a:xfrm rot="5400000">
                <a:off x="954" y="4188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3" name="Freeform 91"/>
              <p:cNvSpPr>
                <a:spLocks/>
              </p:cNvSpPr>
              <p:nvPr/>
            </p:nvSpPr>
            <p:spPr bwMode="auto">
              <a:xfrm rot="5400000">
                <a:off x="973" y="4194"/>
                <a:ext cx="7" cy="9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4" name="Freeform 92"/>
              <p:cNvSpPr>
                <a:spLocks/>
              </p:cNvSpPr>
              <p:nvPr/>
            </p:nvSpPr>
            <p:spPr bwMode="auto">
              <a:xfrm rot="5400000">
                <a:off x="1112" y="4222"/>
                <a:ext cx="35" cy="59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5" name="Freeform 93"/>
              <p:cNvSpPr>
                <a:spLocks/>
              </p:cNvSpPr>
              <p:nvPr/>
            </p:nvSpPr>
            <p:spPr bwMode="auto">
              <a:xfrm rot="5400000">
                <a:off x="1153" y="4220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6" name="Freeform 94"/>
              <p:cNvSpPr>
                <a:spLocks/>
              </p:cNvSpPr>
              <p:nvPr/>
            </p:nvSpPr>
            <p:spPr bwMode="auto">
              <a:xfrm rot="5400000">
                <a:off x="1139" y="4266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7" name="Freeform 95"/>
              <p:cNvSpPr>
                <a:spLocks/>
              </p:cNvSpPr>
              <p:nvPr/>
            </p:nvSpPr>
            <p:spPr bwMode="auto">
              <a:xfrm rot="5400000">
                <a:off x="1146" y="4210"/>
                <a:ext cx="7" cy="18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8" name="Freeform 96"/>
              <p:cNvSpPr>
                <a:spLocks/>
              </p:cNvSpPr>
              <p:nvPr/>
            </p:nvSpPr>
            <p:spPr bwMode="auto">
              <a:xfrm rot="5400000">
                <a:off x="1220" y="4202"/>
                <a:ext cx="31" cy="141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59" name="Freeform 97"/>
              <p:cNvSpPr>
                <a:spLocks/>
              </p:cNvSpPr>
              <p:nvPr/>
            </p:nvSpPr>
            <p:spPr bwMode="auto">
              <a:xfrm rot="5400000">
                <a:off x="1222" y="4164"/>
                <a:ext cx="32" cy="147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0" name="Freeform 98"/>
              <p:cNvSpPr>
                <a:spLocks/>
              </p:cNvSpPr>
              <p:nvPr/>
            </p:nvSpPr>
            <p:spPr bwMode="auto">
              <a:xfrm rot="5400000">
                <a:off x="1308" y="4241"/>
                <a:ext cx="15" cy="27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1" name="Freeform 99"/>
              <p:cNvSpPr>
                <a:spLocks/>
              </p:cNvSpPr>
              <p:nvPr/>
            </p:nvSpPr>
            <p:spPr bwMode="auto">
              <a:xfrm rot="5400000">
                <a:off x="1331" y="4253"/>
                <a:ext cx="27" cy="5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2" name="Freeform 100"/>
              <p:cNvSpPr>
                <a:spLocks/>
              </p:cNvSpPr>
              <p:nvPr/>
            </p:nvSpPr>
            <p:spPr bwMode="auto">
              <a:xfrm rot="5400000">
                <a:off x="1346" y="424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3" name="Freeform 101"/>
              <p:cNvSpPr>
                <a:spLocks/>
              </p:cNvSpPr>
              <p:nvPr/>
            </p:nvSpPr>
            <p:spPr bwMode="auto">
              <a:xfrm rot="5400000">
                <a:off x="1381" y="4251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grpSp>
            <p:nvGrpSpPr>
              <p:cNvPr id="2364" name="Group 102"/>
              <p:cNvGrpSpPr>
                <a:grpSpLocks/>
              </p:cNvGrpSpPr>
              <p:nvPr/>
            </p:nvGrpSpPr>
            <p:grpSpPr bwMode="auto">
              <a:xfrm>
                <a:off x="4328" y="3586"/>
                <a:ext cx="1432" cy="700"/>
                <a:chOff x="4328" y="3574"/>
                <a:chExt cx="1432" cy="700"/>
              </a:xfrm>
            </p:grpSpPr>
            <p:sp>
              <p:nvSpPr>
                <p:cNvPr id="2367" name="Freeform 103"/>
                <p:cNvSpPr>
                  <a:spLocks/>
                </p:cNvSpPr>
                <p:nvPr/>
              </p:nvSpPr>
              <p:spPr bwMode="auto">
                <a:xfrm>
                  <a:off x="4328" y="3574"/>
                  <a:ext cx="1432" cy="700"/>
                </a:xfrm>
                <a:custGeom>
                  <a:avLst/>
                  <a:gdLst>
                    <a:gd name="T0" fmla="*/ 0 w 4809"/>
                    <a:gd name="T1" fmla="*/ 0 h 4316"/>
                    <a:gd name="T2" fmla="*/ 0 w 4809"/>
                    <a:gd name="T3" fmla="*/ 0 h 4316"/>
                    <a:gd name="T4" fmla="*/ 0 w 4809"/>
                    <a:gd name="T5" fmla="*/ 0 h 4316"/>
                    <a:gd name="T6" fmla="*/ 0 w 4809"/>
                    <a:gd name="T7" fmla="*/ 0 h 4316"/>
                    <a:gd name="T8" fmla="*/ 0 w 4809"/>
                    <a:gd name="T9" fmla="*/ 0 h 4316"/>
                    <a:gd name="T10" fmla="*/ 0 w 4809"/>
                    <a:gd name="T11" fmla="*/ 0 h 4316"/>
                    <a:gd name="T12" fmla="*/ 0 w 4809"/>
                    <a:gd name="T13" fmla="*/ 0 h 4316"/>
                    <a:gd name="T14" fmla="*/ 0 w 4809"/>
                    <a:gd name="T15" fmla="*/ 0 h 4316"/>
                    <a:gd name="T16" fmla="*/ 0 w 4809"/>
                    <a:gd name="T17" fmla="*/ 0 h 4316"/>
                    <a:gd name="T18" fmla="*/ 0 w 4809"/>
                    <a:gd name="T19" fmla="*/ 0 h 4316"/>
                    <a:gd name="T20" fmla="*/ 0 w 4809"/>
                    <a:gd name="T21" fmla="*/ 0 h 4316"/>
                    <a:gd name="T22" fmla="*/ 0 w 4809"/>
                    <a:gd name="T23" fmla="*/ 0 h 4316"/>
                    <a:gd name="T24" fmla="*/ 0 w 4809"/>
                    <a:gd name="T25" fmla="*/ 0 h 4316"/>
                    <a:gd name="T26" fmla="*/ 0 w 4809"/>
                    <a:gd name="T27" fmla="*/ 0 h 4316"/>
                    <a:gd name="T28" fmla="*/ 0 w 4809"/>
                    <a:gd name="T29" fmla="*/ 0 h 4316"/>
                    <a:gd name="T30" fmla="*/ 0 w 4809"/>
                    <a:gd name="T31" fmla="*/ 0 h 4316"/>
                    <a:gd name="T32" fmla="*/ 0 w 4809"/>
                    <a:gd name="T33" fmla="*/ 0 h 4316"/>
                    <a:gd name="T34" fmla="*/ 0 w 4809"/>
                    <a:gd name="T35" fmla="*/ 0 h 4316"/>
                    <a:gd name="T36" fmla="*/ 0 w 4809"/>
                    <a:gd name="T37" fmla="*/ 0 h 4316"/>
                    <a:gd name="T38" fmla="*/ 0 w 4809"/>
                    <a:gd name="T39" fmla="*/ 0 h 4316"/>
                    <a:gd name="T40" fmla="*/ 0 w 4809"/>
                    <a:gd name="T41" fmla="*/ 0 h 4316"/>
                    <a:gd name="T42" fmla="*/ 0 w 4809"/>
                    <a:gd name="T43" fmla="*/ 0 h 4316"/>
                    <a:gd name="T44" fmla="*/ 0 w 4809"/>
                    <a:gd name="T45" fmla="*/ 0 h 4316"/>
                    <a:gd name="T46" fmla="*/ 0 w 4809"/>
                    <a:gd name="T47" fmla="*/ 0 h 4316"/>
                    <a:gd name="T48" fmla="*/ 0 w 4809"/>
                    <a:gd name="T49" fmla="*/ 0 h 4316"/>
                    <a:gd name="T50" fmla="*/ 0 w 4809"/>
                    <a:gd name="T51" fmla="*/ 0 h 4316"/>
                    <a:gd name="T52" fmla="*/ 0 w 4809"/>
                    <a:gd name="T53" fmla="*/ 0 h 4316"/>
                    <a:gd name="T54" fmla="*/ 0 w 4809"/>
                    <a:gd name="T55" fmla="*/ 0 h 4316"/>
                    <a:gd name="T56" fmla="*/ 0 w 4809"/>
                    <a:gd name="T57" fmla="*/ 0 h 4316"/>
                    <a:gd name="T58" fmla="*/ 0 w 4809"/>
                    <a:gd name="T59" fmla="*/ 0 h 4316"/>
                    <a:gd name="T60" fmla="*/ 0 w 4809"/>
                    <a:gd name="T61" fmla="*/ 0 h 4316"/>
                    <a:gd name="T62" fmla="*/ 0 w 4809"/>
                    <a:gd name="T63" fmla="*/ 0 h 4316"/>
                    <a:gd name="T64" fmla="*/ 0 w 4809"/>
                    <a:gd name="T65" fmla="*/ 0 h 4316"/>
                    <a:gd name="T66" fmla="*/ 0 w 4809"/>
                    <a:gd name="T67" fmla="*/ 0 h 4316"/>
                    <a:gd name="T68" fmla="*/ 0 w 4809"/>
                    <a:gd name="T69" fmla="*/ 0 h 4316"/>
                    <a:gd name="T70" fmla="*/ 0 w 4809"/>
                    <a:gd name="T71" fmla="*/ 0 h 4316"/>
                    <a:gd name="T72" fmla="*/ 0 w 4809"/>
                    <a:gd name="T73" fmla="*/ 0 h 4316"/>
                    <a:gd name="T74" fmla="*/ 0 w 4809"/>
                    <a:gd name="T75" fmla="*/ 0 h 4316"/>
                    <a:gd name="T76" fmla="*/ 0 w 4809"/>
                    <a:gd name="T77" fmla="*/ 0 h 4316"/>
                    <a:gd name="T78" fmla="*/ 0 w 4809"/>
                    <a:gd name="T79" fmla="*/ 0 h 4316"/>
                    <a:gd name="T80" fmla="*/ 0 w 4809"/>
                    <a:gd name="T81" fmla="*/ 0 h 4316"/>
                    <a:gd name="T82" fmla="*/ 0 w 4809"/>
                    <a:gd name="T83" fmla="*/ 0 h 4316"/>
                    <a:gd name="T84" fmla="*/ 0 w 4809"/>
                    <a:gd name="T85" fmla="*/ 0 h 4316"/>
                    <a:gd name="T86" fmla="*/ 0 w 4809"/>
                    <a:gd name="T87" fmla="*/ 0 h 4316"/>
                    <a:gd name="T88" fmla="*/ 0 w 4809"/>
                    <a:gd name="T89" fmla="*/ 0 h 4316"/>
                    <a:gd name="T90" fmla="*/ 0 w 4809"/>
                    <a:gd name="T91" fmla="*/ 0 h 4316"/>
                    <a:gd name="T92" fmla="*/ 0 w 4809"/>
                    <a:gd name="T93" fmla="*/ 0 h 4316"/>
                    <a:gd name="T94" fmla="*/ 0 w 4809"/>
                    <a:gd name="T95" fmla="*/ 0 h 4316"/>
                    <a:gd name="T96" fmla="*/ 0 w 4809"/>
                    <a:gd name="T97" fmla="*/ 0 h 4316"/>
                    <a:gd name="T98" fmla="*/ 0 w 4809"/>
                    <a:gd name="T99" fmla="*/ 0 h 4316"/>
                    <a:gd name="T100" fmla="*/ 0 w 4809"/>
                    <a:gd name="T101" fmla="*/ 0 h 4316"/>
                    <a:gd name="T102" fmla="*/ 0 w 4809"/>
                    <a:gd name="T103" fmla="*/ 0 h 4316"/>
                    <a:gd name="T104" fmla="*/ 0 w 4809"/>
                    <a:gd name="T105" fmla="*/ 0 h 4316"/>
                    <a:gd name="T106" fmla="*/ 0 w 4809"/>
                    <a:gd name="T107" fmla="*/ 0 h 4316"/>
                    <a:gd name="T108" fmla="*/ 0 w 4809"/>
                    <a:gd name="T109" fmla="*/ 0 h 4316"/>
                    <a:gd name="T110" fmla="*/ 0 w 4809"/>
                    <a:gd name="T111" fmla="*/ 0 h 4316"/>
                    <a:gd name="T112" fmla="*/ 0 w 4809"/>
                    <a:gd name="T113" fmla="*/ 0 h 431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</a:gdLst>
                  <a:ahLst/>
                  <a:cxnLst>
                    <a:cxn ang="T114">
                      <a:pos x="T0" y="T1"/>
                    </a:cxn>
                    <a:cxn ang="T115">
                      <a:pos x="T2" y="T3"/>
                    </a:cxn>
                    <a:cxn ang="T116">
                      <a:pos x="T4" y="T5"/>
                    </a:cxn>
                    <a:cxn ang="T117">
                      <a:pos x="T6" y="T7"/>
                    </a:cxn>
                    <a:cxn ang="T118">
                      <a:pos x="T8" y="T9"/>
                    </a:cxn>
                    <a:cxn ang="T119">
                      <a:pos x="T10" y="T11"/>
                    </a:cxn>
                    <a:cxn ang="T120">
                      <a:pos x="T12" y="T13"/>
                    </a:cxn>
                    <a:cxn ang="T121">
                      <a:pos x="T14" y="T15"/>
                    </a:cxn>
                    <a:cxn ang="T122">
                      <a:pos x="T16" y="T17"/>
                    </a:cxn>
                    <a:cxn ang="T123">
                      <a:pos x="T18" y="T19"/>
                    </a:cxn>
                    <a:cxn ang="T124">
                      <a:pos x="T20" y="T21"/>
                    </a:cxn>
                    <a:cxn ang="T125">
                      <a:pos x="T22" y="T23"/>
                    </a:cxn>
                    <a:cxn ang="T126">
                      <a:pos x="T24" y="T25"/>
                    </a:cxn>
                    <a:cxn ang="T127">
                      <a:pos x="T26" y="T27"/>
                    </a:cxn>
                    <a:cxn ang="T128">
                      <a:pos x="T28" y="T29"/>
                    </a:cxn>
                    <a:cxn ang="T129">
                      <a:pos x="T30" y="T31"/>
                    </a:cxn>
                    <a:cxn ang="T130">
                      <a:pos x="T32" y="T33"/>
                    </a:cxn>
                    <a:cxn ang="T131">
                      <a:pos x="T34" y="T35"/>
                    </a:cxn>
                    <a:cxn ang="T132">
                      <a:pos x="T36" y="T37"/>
                    </a:cxn>
                    <a:cxn ang="T133">
                      <a:pos x="T38" y="T39"/>
                    </a:cxn>
                    <a:cxn ang="T134">
                      <a:pos x="T40" y="T41"/>
                    </a:cxn>
                    <a:cxn ang="T135">
                      <a:pos x="T42" y="T43"/>
                    </a:cxn>
                    <a:cxn ang="T136">
                      <a:pos x="T44" y="T45"/>
                    </a:cxn>
                    <a:cxn ang="T137">
                      <a:pos x="T46" y="T47"/>
                    </a:cxn>
                    <a:cxn ang="T138">
                      <a:pos x="T48" y="T49"/>
                    </a:cxn>
                    <a:cxn ang="T139">
                      <a:pos x="T50" y="T51"/>
                    </a:cxn>
                    <a:cxn ang="T140">
                      <a:pos x="T52" y="T53"/>
                    </a:cxn>
                    <a:cxn ang="T141">
                      <a:pos x="T54" y="T55"/>
                    </a:cxn>
                    <a:cxn ang="T142">
                      <a:pos x="T56" y="T57"/>
                    </a:cxn>
                    <a:cxn ang="T143">
                      <a:pos x="T58" y="T59"/>
                    </a:cxn>
                    <a:cxn ang="T144">
                      <a:pos x="T60" y="T61"/>
                    </a:cxn>
                    <a:cxn ang="T145">
                      <a:pos x="T62" y="T63"/>
                    </a:cxn>
                    <a:cxn ang="T146">
                      <a:pos x="T64" y="T65"/>
                    </a:cxn>
                    <a:cxn ang="T147">
                      <a:pos x="T66" y="T67"/>
                    </a:cxn>
                    <a:cxn ang="T148">
                      <a:pos x="T68" y="T69"/>
                    </a:cxn>
                    <a:cxn ang="T149">
                      <a:pos x="T70" y="T71"/>
                    </a:cxn>
                    <a:cxn ang="T150">
                      <a:pos x="T72" y="T73"/>
                    </a:cxn>
                    <a:cxn ang="T151">
                      <a:pos x="T74" y="T75"/>
                    </a:cxn>
                    <a:cxn ang="T152">
                      <a:pos x="T76" y="T77"/>
                    </a:cxn>
                    <a:cxn ang="T153">
                      <a:pos x="T78" y="T79"/>
                    </a:cxn>
                    <a:cxn ang="T154">
                      <a:pos x="T80" y="T81"/>
                    </a:cxn>
                    <a:cxn ang="T155">
                      <a:pos x="T82" y="T83"/>
                    </a:cxn>
                    <a:cxn ang="T156">
                      <a:pos x="T84" y="T85"/>
                    </a:cxn>
                    <a:cxn ang="T157">
                      <a:pos x="T86" y="T87"/>
                    </a:cxn>
                    <a:cxn ang="T158">
                      <a:pos x="T88" y="T89"/>
                    </a:cxn>
                    <a:cxn ang="T159">
                      <a:pos x="T90" y="T91"/>
                    </a:cxn>
                    <a:cxn ang="T160">
                      <a:pos x="T92" y="T93"/>
                    </a:cxn>
                    <a:cxn ang="T161">
                      <a:pos x="T94" y="T95"/>
                    </a:cxn>
                    <a:cxn ang="T162">
                      <a:pos x="T96" y="T97"/>
                    </a:cxn>
                    <a:cxn ang="T163">
                      <a:pos x="T98" y="T99"/>
                    </a:cxn>
                    <a:cxn ang="T164">
                      <a:pos x="T100" y="T101"/>
                    </a:cxn>
                    <a:cxn ang="T165">
                      <a:pos x="T102" y="T103"/>
                    </a:cxn>
                    <a:cxn ang="T166">
                      <a:pos x="T104" y="T105"/>
                    </a:cxn>
                    <a:cxn ang="T167">
                      <a:pos x="T106" y="T107"/>
                    </a:cxn>
                    <a:cxn ang="T168">
                      <a:pos x="T108" y="T109"/>
                    </a:cxn>
                    <a:cxn ang="T169">
                      <a:pos x="T110" y="T111"/>
                    </a:cxn>
                    <a:cxn ang="T170">
                      <a:pos x="T112" y="T113"/>
                    </a:cxn>
                  </a:cxnLst>
                  <a:rect l="0" t="0" r="r" b="b"/>
                  <a:pathLst>
                    <a:path w="4809" h="4316">
                      <a:moveTo>
                        <a:pt x="4040" y="4229"/>
                      </a:moveTo>
                      <a:lnTo>
                        <a:pt x="1042" y="4216"/>
                      </a:lnTo>
                      <a:lnTo>
                        <a:pt x="994" y="4216"/>
                      </a:lnTo>
                      <a:lnTo>
                        <a:pt x="977" y="4216"/>
                      </a:lnTo>
                      <a:lnTo>
                        <a:pt x="946" y="4229"/>
                      </a:lnTo>
                      <a:lnTo>
                        <a:pt x="914" y="4259"/>
                      </a:lnTo>
                      <a:lnTo>
                        <a:pt x="898" y="4259"/>
                      </a:lnTo>
                      <a:lnTo>
                        <a:pt x="866" y="4259"/>
                      </a:lnTo>
                      <a:lnTo>
                        <a:pt x="833" y="4287"/>
                      </a:lnTo>
                      <a:lnTo>
                        <a:pt x="818" y="4303"/>
                      </a:lnTo>
                      <a:lnTo>
                        <a:pt x="802" y="4303"/>
                      </a:lnTo>
                      <a:lnTo>
                        <a:pt x="770" y="4259"/>
                      </a:lnTo>
                      <a:lnTo>
                        <a:pt x="722" y="4216"/>
                      </a:lnTo>
                      <a:lnTo>
                        <a:pt x="689" y="4201"/>
                      </a:lnTo>
                      <a:lnTo>
                        <a:pt x="641" y="4201"/>
                      </a:lnTo>
                      <a:lnTo>
                        <a:pt x="545" y="4216"/>
                      </a:lnTo>
                      <a:lnTo>
                        <a:pt x="466" y="4229"/>
                      </a:lnTo>
                      <a:lnTo>
                        <a:pt x="417" y="4229"/>
                      </a:lnTo>
                      <a:lnTo>
                        <a:pt x="369" y="4229"/>
                      </a:lnTo>
                      <a:lnTo>
                        <a:pt x="321" y="4201"/>
                      </a:lnTo>
                      <a:lnTo>
                        <a:pt x="288" y="4186"/>
                      </a:lnTo>
                      <a:lnTo>
                        <a:pt x="257" y="4157"/>
                      </a:lnTo>
                      <a:lnTo>
                        <a:pt x="257" y="4186"/>
                      </a:lnTo>
                      <a:lnTo>
                        <a:pt x="225" y="4186"/>
                      </a:lnTo>
                      <a:lnTo>
                        <a:pt x="192" y="4186"/>
                      </a:lnTo>
                      <a:lnTo>
                        <a:pt x="177" y="4216"/>
                      </a:lnTo>
                      <a:lnTo>
                        <a:pt x="144" y="4229"/>
                      </a:lnTo>
                      <a:lnTo>
                        <a:pt x="129" y="4229"/>
                      </a:lnTo>
                      <a:lnTo>
                        <a:pt x="113" y="4229"/>
                      </a:lnTo>
                      <a:lnTo>
                        <a:pt x="81" y="4216"/>
                      </a:lnTo>
                      <a:lnTo>
                        <a:pt x="65" y="4186"/>
                      </a:lnTo>
                      <a:lnTo>
                        <a:pt x="31" y="4186"/>
                      </a:lnTo>
                      <a:lnTo>
                        <a:pt x="17" y="4172"/>
                      </a:lnTo>
                      <a:lnTo>
                        <a:pt x="0" y="4172"/>
                      </a:lnTo>
                      <a:lnTo>
                        <a:pt x="0" y="3925"/>
                      </a:lnTo>
                      <a:lnTo>
                        <a:pt x="31" y="3925"/>
                      </a:lnTo>
                      <a:lnTo>
                        <a:pt x="65" y="3910"/>
                      </a:lnTo>
                      <a:lnTo>
                        <a:pt x="65" y="3897"/>
                      </a:lnTo>
                      <a:lnTo>
                        <a:pt x="81" y="3882"/>
                      </a:lnTo>
                      <a:lnTo>
                        <a:pt x="96" y="3882"/>
                      </a:lnTo>
                      <a:lnTo>
                        <a:pt x="129" y="3882"/>
                      </a:lnTo>
                      <a:lnTo>
                        <a:pt x="161" y="3882"/>
                      </a:lnTo>
                      <a:lnTo>
                        <a:pt x="177" y="3897"/>
                      </a:lnTo>
                      <a:lnTo>
                        <a:pt x="192" y="3925"/>
                      </a:lnTo>
                      <a:lnTo>
                        <a:pt x="225" y="3940"/>
                      </a:lnTo>
                      <a:lnTo>
                        <a:pt x="240" y="3940"/>
                      </a:lnTo>
                      <a:lnTo>
                        <a:pt x="257" y="3955"/>
                      </a:lnTo>
                      <a:lnTo>
                        <a:pt x="273" y="3925"/>
                      </a:lnTo>
                      <a:lnTo>
                        <a:pt x="288" y="3910"/>
                      </a:lnTo>
                      <a:lnTo>
                        <a:pt x="321" y="3882"/>
                      </a:lnTo>
                      <a:lnTo>
                        <a:pt x="353" y="3867"/>
                      </a:lnTo>
                      <a:lnTo>
                        <a:pt x="417" y="3867"/>
                      </a:lnTo>
                      <a:lnTo>
                        <a:pt x="466" y="3867"/>
                      </a:lnTo>
                      <a:lnTo>
                        <a:pt x="562" y="3882"/>
                      </a:lnTo>
                      <a:lnTo>
                        <a:pt x="626" y="3882"/>
                      </a:lnTo>
                      <a:lnTo>
                        <a:pt x="674" y="3882"/>
                      </a:lnTo>
                      <a:lnTo>
                        <a:pt x="722" y="3867"/>
                      </a:lnTo>
                      <a:lnTo>
                        <a:pt x="770" y="3838"/>
                      </a:lnTo>
                      <a:lnTo>
                        <a:pt x="802" y="3795"/>
                      </a:lnTo>
                      <a:lnTo>
                        <a:pt x="818" y="3823"/>
                      </a:lnTo>
                      <a:lnTo>
                        <a:pt x="850" y="3853"/>
                      </a:lnTo>
                      <a:lnTo>
                        <a:pt x="898" y="3853"/>
                      </a:lnTo>
                      <a:lnTo>
                        <a:pt x="914" y="3867"/>
                      </a:lnTo>
                      <a:lnTo>
                        <a:pt x="946" y="3882"/>
                      </a:lnTo>
                      <a:lnTo>
                        <a:pt x="1683" y="3882"/>
                      </a:lnTo>
                      <a:lnTo>
                        <a:pt x="1700" y="3882"/>
                      </a:lnTo>
                      <a:lnTo>
                        <a:pt x="1587" y="3823"/>
                      </a:lnTo>
                      <a:lnTo>
                        <a:pt x="1570" y="3823"/>
                      </a:lnTo>
                      <a:lnTo>
                        <a:pt x="1555" y="3823"/>
                      </a:lnTo>
                      <a:lnTo>
                        <a:pt x="1539" y="3823"/>
                      </a:lnTo>
                      <a:lnTo>
                        <a:pt x="1507" y="3838"/>
                      </a:lnTo>
                      <a:lnTo>
                        <a:pt x="1491" y="3823"/>
                      </a:lnTo>
                      <a:lnTo>
                        <a:pt x="1474" y="3823"/>
                      </a:lnTo>
                      <a:lnTo>
                        <a:pt x="1474" y="3810"/>
                      </a:lnTo>
                      <a:lnTo>
                        <a:pt x="1459" y="3795"/>
                      </a:lnTo>
                      <a:lnTo>
                        <a:pt x="1459" y="3767"/>
                      </a:lnTo>
                      <a:lnTo>
                        <a:pt x="1474" y="3752"/>
                      </a:lnTo>
                      <a:lnTo>
                        <a:pt x="1507" y="3737"/>
                      </a:lnTo>
                      <a:lnTo>
                        <a:pt x="1539" y="3737"/>
                      </a:lnTo>
                      <a:lnTo>
                        <a:pt x="1570" y="3752"/>
                      </a:lnTo>
                      <a:lnTo>
                        <a:pt x="1652" y="3708"/>
                      </a:lnTo>
                      <a:lnTo>
                        <a:pt x="1748" y="3680"/>
                      </a:lnTo>
                      <a:lnTo>
                        <a:pt x="1779" y="3636"/>
                      </a:lnTo>
                      <a:lnTo>
                        <a:pt x="1844" y="3680"/>
                      </a:lnTo>
                      <a:lnTo>
                        <a:pt x="1892" y="3708"/>
                      </a:lnTo>
                      <a:lnTo>
                        <a:pt x="1908" y="3723"/>
                      </a:lnTo>
                      <a:lnTo>
                        <a:pt x="1940" y="3737"/>
                      </a:lnTo>
                      <a:lnTo>
                        <a:pt x="1988" y="3737"/>
                      </a:lnTo>
                      <a:lnTo>
                        <a:pt x="2019" y="3737"/>
                      </a:lnTo>
                      <a:lnTo>
                        <a:pt x="2036" y="3752"/>
                      </a:lnTo>
                      <a:lnTo>
                        <a:pt x="2036" y="3708"/>
                      </a:lnTo>
                      <a:lnTo>
                        <a:pt x="2036" y="3665"/>
                      </a:lnTo>
                      <a:lnTo>
                        <a:pt x="2276" y="3665"/>
                      </a:lnTo>
                      <a:lnTo>
                        <a:pt x="2405" y="3665"/>
                      </a:lnTo>
                      <a:lnTo>
                        <a:pt x="2516" y="3650"/>
                      </a:lnTo>
                      <a:lnTo>
                        <a:pt x="2629" y="3636"/>
                      </a:lnTo>
                      <a:lnTo>
                        <a:pt x="2741" y="3593"/>
                      </a:lnTo>
                      <a:lnTo>
                        <a:pt x="2837" y="3550"/>
                      </a:lnTo>
                      <a:lnTo>
                        <a:pt x="2886" y="3506"/>
                      </a:lnTo>
                      <a:lnTo>
                        <a:pt x="2934" y="3463"/>
                      </a:lnTo>
                      <a:lnTo>
                        <a:pt x="2982" y="3389"/>
                      </a:lnTo>
                      <a:lnTo>
                        <a:pt x="3030" y="3331"/>
                      </a:lnTo>
                      <a:lnTo>
                        <a:pt x="3061" y="3244"/>
                      </a:lnTo>
                      <a:lnTo>
                        <a:pt x="3078" y="3172"/>
                      </a:lnTo>
                      <a:lnTo>
                        <a:pt x="3013" y="3172"/>
                      </a:lnTo>
                      <a:lnTo>
                        <a:pt x="2982" y="3172"/>
                      </a:lnTo>
                      <a:lnTo>
                        <a:pt x="2982" y="3216"/>
                      </a:lnTo>
                      <a:lnTo>
                        <a:pt x="2965" y="3244"/>
                      </a:lnTo>
                      <a:lnTo>
                        <a:pt x="2982" y="3317"/>
                      </a:lnTo>
                      <a:lnTo>
                        <a:pt x="2965" y="3331"/>
                      </a:lnTo>
                      <a:lnTo>
                        <a:pt x="2950" y="3331"/>
                      </a:lnTo>
                      <a:lnTo>
                        <a:pt x="2917" y="3274"/>
                      </a:lnTo>
                      <a:lnTo>
                        <a:pt x="2886" y="3244"/>
                      </a:lnTo>
                      <a:lnTo>
                        <a:pt x="2854" y="3231"/>
                      </a:lnTo>
                      <a:lnTo>
                        <a:pt x="2806" y="3244"/>
                      </a:lnTo>
                      <a:lnTo>
                        <a:pt x="2741" y="3244"/>
                      </a:lnTo>
                      <a:lnTo>
                        <a:pt x="2725" y="3244"/>
                      </a:lnTo>
                      <a:lnTo>
                        <a:pt x="2693" y="3216"/>
                      </a:lnTo>
                      <a:lnTo>
                        <a:pt x="2693" y="3172"/>
                      </a:lnTo>
                      <a:lnTo>
                        <a:pt x="2693" y="3144"/>
                      </a:lnTo>
                      <a:lnTo>
                        <a:pt x="2725" y="3129"/>
                      </a:lnTo>
                      <a:lnTo>
                        <a:pt x="2758" y="3114"/>
                      </a:lnTo>
                      <a:lnTo>
                        <a:pt x="2789" y="3129"/>
                      </a:lnTo>
                      <a:lnTo>
                        <a:pt x="2789" y="3100"/>
                      </a:lnTo>
                      <a:lnTo>
                        <a:pt x="2789" y="3070"/>
                      </a:lnTo>
                      <a:lnTo>
                        <a:pt x="2806" y="3014"/>
                      </a:lnTo>
                      <a:lnTo>
                        <a:pt x="2806" y="2970"/>
                      </a:lnTo>
                      <a:lnTo>
                        <a:pt x="2821" y="2925"/>
                      </a:lnTo>
                      <a:lnTo>
                        <a:pt x="2902" y="2853"/>
                      </a:lnTo>
                      <a:lnTo>
                        <a:pt x="2837" y="2825"/>
                      </a:lnTo>
                      <a:lnTo>
                        <a:pt x="2806" y="2810"/>
                      </a:lnTo>
                      <a:lnTo>
                        <a:pt x="2773" y="2810"/>
                      </a:lnTo>
                      <a:lnTo>
                        <a:pt x="2773" y="2795"/>
                      </a:lnTo>
                      <a:lnTo>
                        <a:pt x="2773" y="2781"/>
                      </a:lnTo>
                      <a:lnTo>
                        <a:pt x="2886" y="2723"/>
                      </a:lnTo>
                      <a:lnTo>
                        <a:pt x="2869" y="2665"/>
                      </a:lnTo>
                      <a:lnTo>
                        <a:pt x="2854" y="2621"/>
                      </a:lnTo>
                      <a:lnTo>
                        <a:pt x="2837" y="2578"/>
                      </a:lnTo>
                      <a:lnTo>
                        <a:pt x="2821" y="2534"/>
                      </a:lnTo>
                      <a:lnTo>
                        <a:pt x="2934" y="2549"/>
                      </a:lnTo>
                      <a:lnTo>
                        <a:pt x="2982" y="2564"/>
                      </a:lnTo>
                      <a:lnTo>
                        <a:pt x="3030" y="2593"/>
                      </a:lnTo>
                      <a:lnTo>
                        <a:pt x="3126" y="2463"/>
                      </a:lnTo>
                      <a:lnTo>
                        <a:pt x="3142" y="2491"/>
                      </a:lnTo>
                      <a:lnTo>
                        <a:pt x="3157" y="2506"/>
                      </a:lnTo>
                      <a:lnTo>
                        <a:pt x="3190" y="2564"/>
                      </a:lnTo>
                      <a:lnTo>
                        <a:pt x="3253" y="2534"/>
                      </a:lnTo>
                      <a:lnTo>
                        <a:pt x="3318" y="2506"/>
                      </a:lnTo>
                      <a:lnTo>
                        <a:pt x="3382" y="2506"/>
                      </a:lnTo>
                      <a:lnTo>
                        <a:pt x="3462" y="2506"/>
                      </a:lnTo>
                      <a:lnTo>
                        <a:pt x="3462" y="2463"/>
                      </a:lnTo>
                      <a:lnTo>
                        <a:pt x="3479" y="2433"/>
                      </a:lnTo>
                      <a:lnTo>
                        <a:pt x="3495" y="2404"/>
                      </a:lnTo>
                      <a:lnTo>
                        <a:pt x="3558" y="2404"/>
                      </a:lnTo>
                      <a:lnTo>
                        <a:pt x="3575" y="2404"/>
                      </a:lnTo>
                      <a:lnTo>
                        <a:pt x="3606" y="2419"/>
                      </a:lnTo>
                      <a:lnTo>
                        <a:pt x="3623" y="2463"/>
                      </a:lnTo>
                      <a:lnTo>
                        <a:pt x="3623" y="2478"/>
                      </a:lnTo>
                      <a:lnTo>
                        <a:pt x="3623" y="2491"/>
                      </a:lnTo>
                      <a:lnTo>
                        <a:pt x="3623" y="2521"/>
                      </a:lnTo>
                      <a:lnTo>
                        <a:pt x="3606" y="2534"/>
                      </a:lnTo>
                      <a:lnTo>
                        <a:pt x="3591" y="2549"/>
                      </a:lnTo>
                      <a:lnTo>
                        <a:pt x="3591" y="2578"/>
                      </a:lnTo>
                      <a:lnTo>
                        <a:pt x="3639" y="2621"/>
                      </a:lnTo>
                      <a:lnTo>
                        <a:pt x="3687" y="2665"/>
                      </a:lnTo>
                      <a:lnTo>
                        <a:pt x="3671" y="2680"/>
                      </a:lnTo>
                      <a:lnTo>
                        <a:pt x="3654" y="2665"/>
                      </a:lnTo>
                      <a:lnTo>
                        <a:pt x="3639" y="2665"/>
                      </a:lnTo>
                      <a:lnTo>
                        <a:pt x="3623" y="2665"/>
                      </a:lnTo>
                      <a:lnTo>
                        <a:pt x="3543" y="2665"/>
                      </a:lnTo>
                      <a:lnTo>
                        <a:pt x="3510" y="2738"/>
                      </a:lnTo>
                      <a:lnTo>
                        <a:pt x="3591" y="2738"/>
                      </a:lnTo>
                      <a:lnTo>
                        <a:pt x="3671" y="2708"/>
                      </a:lnTo>
                      <a:lnTo>
                        <a:pt x="3750" y="2665"/>
                      </a:lnTo>
                      <a:lnTo>
                        <a:pt x="3815" y="2636"/>
                      </a:lnTo>
                      <a:lnTo>
                        <a:pt x="3879" y="2578"/>
                      </a:lnTo>
                      <a:lnTo>
                        <a:pt x="3927" y="2521"/>
                      </a:lnTo>
                      <a:lnTo>
                        <a:pt x="3975" y="2463"/>
                      </a:lnTo>
                      <a:lnTo>
                        <a:pt x="4007" y="2389"/>
                      </a:lnTo>
                      <a:lnTo>
                        <a:pt x="4040" y="2259"/>
                      </a:lnTo>
                      <a:lnTo>
                        <a:pt x="4040" y="2115"/>
                      </a:lnTo>
                      <a:lnTo>
                        <a:pt x="4055" y="1825"/>
                      </a:lnTo>
                      <a:lnTo>
                        <a:pt x="4071" y="1825"/>
                      </a:lnTo>
                      <a:lnTo>
                        <a:pt x="4088" y="1825"/>
                      </a:lnTo>
                      <a:lnTo>
                        <a:pt x="4120" y="1825"/>
                      </a:lnTo>
                      <a:lnTo>
                        <a:pt x="4136" y="1810"/>
                      </a:lnTo>
                      <a:lnTo>
                        <a:pt x="4120" y="1796"/>
                      </a:lnTo>
                      <a:lnTo>
                        <a:pt x="4120" y="1766"/>
                      </a:lnTo>
                      <a:lnTo>
                        <a:pt x="4136" y="1723"/>
                      </a:lnTo>
                      <a:lnTo>
                        <a:pt x="4071" y="1651"/>
                      </a:lnTo>
                      <a:lnTo>
                        <a:pt x="4055" y="1623"/>
                      </a:lnTo>
                      <a:lnTo>
                        <a:pt x="4007" y="1593"/>
                      </a:lnTo>
                      <a:lnTo>
                        <a:pt x="4023" y="1579"/>
                      </a:lnTo>
                      <a:lnTo>
                        <a:pt x="4040" y="1579"/>
                      </a:lnTo>
                      <a:lnTo>
                        <a:pt x="4071" y="1564"/>
                      </a:lnTo>
                      <a:lnTo>
                        <a:pt x="4103" y="1493"/>
                      </a:lnTo>
                      <a:lnTo>
                        <a:pt x="4151" y="1419"/>
                      </a:lnTo>
                      <a:lnTo>
                        <a:pt x="4120" y="1391"/>
                      </a:lnTo>
                      <a:lnTo>
                        <a:pt x="4136" y="1361"/>
                      </a:lnTo>
                      <a:lnTo>
                        <a:pt x="4151" y="1332"/>
                      </a:lnTo>
                      <a:lnTo>
                        <a:pt x="4184" y="1332"/>
                      </a:lnTo>
                      <a:lnTo>
                        <a:pt x="4216" y="1332"/>
                      </a:lnTo>
                      <a:lnTo>
                        <a:pt x="4232" y="1361"/>
                      </a:lnTo>
                      <a:lnTo>
                        <a:pt x="4216" y="1419"/>
                      </a:lnTo>
                      <a:lnTo>
                        <a:pt x="4247" y="1447"/>
                      </a:lnTo>
                      <a:lnTo>
                        <a:pt x="4280" y="1478"/>
                      </a:lnTo>
                      <a:lnTo>
                        <a:pt x="4312" y="1564"/>
                      </a:lnTo>
                      <a:lnTo>
                        <a:pt x="4328" y="1549"/>
                      </a:lnTo>
                      <a:lnTo>
                        <a:pt x="4328" y="1230"/>
                      </a:lnTo>
                      <a:lnTo>
                        <a:pt x="4328" y="912"/>
                      </a:lnTo>
                      <a:lnTo>
                        <a:pt x="4295" y="868"/>
                      </a:lnTo>
                      <a:lnTo>
                        <a:pt x="4280" y="855"/>
                      </a:lnTo>
                      <a:lnTo>
                        <a:pt x="4280" y="825"/>
                      </a:lnTo>
                      <a:lnTo>
                        <a:pt x="4247" y="781"/>
                      </a:lnTo>
                      <a:lnTo>
                        <a:pt x="4280" y="768"/>
                      </a:lnTo>
                      <a:lnTo>
                        <a:pt x="4295" y="768"/>
                      </a:lnTo>
                      <a:lnTo>
                        <a:pt x="4328" y="725"/>
                      </a:lnTo>
                      <a:lnTo>
                        <a:pt x="4360" y="666"/>
                      </a:lnTo>
                      <a:lnTo>
                        <a:pt x="4360" y="608"/>
                      </a:lnTo>
                      <a:lnTo>
                        <a:pt x="4328" y="492"/>
                      </a:lnTo>
                      <a:lnTo>
                        <a:pt x="4328" y="434"/>
                      </a:lnTo>
                      <a:lnTo>
                        <a:pt x="4328" y="376"/>
                      </a:lnTo>
                      <a:lnTo>
                        <a:pt x="4343" y="332"/>
                      </a:lnTo>
                      <a:lnTo>
                        <a:pt x="4360" y="304"/>
                      </a:lnTo>
                      <a:lnTo>
                        <a:pt x="4393" y="275"/>
                      </a:lnTo>
                      <a:lnTo>
                        <a:pt x="4424" y="260"/>
                      </a:lnTo>
                      <a:lnTo>
                        <a:pt x="4408" y="245"/>
                      </a:lnTo>
                      <a:lnTo>
                        <a:pt x="4408" y="202"/>
                      </a:lnTo>
                      <a:lnTo>
                        <a:pt x="4360" y="174"/>
                      </a:lnTo>
                      <a:lnTo>
                        <a:pt x="4343" y="145"/>
                      </a:lnTo>
                      <a:lnTo>
                        <a:pt x="4343" y="115"/>
                      </a:lnTo>
                      <a:lnTo>
                        <a:pt x="4343" y="102"/>
                      </a:lnTo>
                      <a:lnTo>
                        <a:pt x="4360" y="72"/>
                      </a:lnTo>
                      <a:lnTo>
                        <a:pt x="4376" y="58"/>
                      </a:lnTo>
                      <a:lnTo>
                        <a:pt x="4393" y="43"/>
                      </a:lnTo>
                      <a:lnTo>
                        <a:pt x="4393" y="0"/>
                      </a:lnTo>
                      <a:lnTo>
                        <a:pt x="4408" y="0"/>
                      </a:lnTo>
                      <a:lnTo>
                        <a:pt x="4664" y="0"/>
                      </a:lnTo>
                      <a:lnTo>
                        <a:pt x="4664" y="58"/>
                      </a:lnTo>
                      <a:lnTo>
                        <a:pt x="4713" y="102"/>
                      </a:lnTo>
                      <a:lnTo>
                        <a:pt x="4729" y="115"/>
                      </a:lnTo>
                      <a:lnTo>
                        <a:pt x="4729" y="145"/>
                      </a:lnTo>
                      <a:lnTo>
                        <a:pt x="4729" y="159"/>
                      </a:lnTo>
                      <a:lnTo>
                        <a:pt x="4713" y="174"/>
                      </a:lnTo>
                      <a:lnTo>
                        <a:pt x="4681" y="202"/>
                      </a:lnTo>
                      <a:lnTo>
                        <a:pt x="4681" y="232"/>
                      </a:lnTo>
                      <a:lnTo>
                        <a:pt x="4664" y="245"/>
                      </a:lnTo>
                      <a:lnTo>
                        <a:pt x="4648" y="260"/>
                      </a:lnTo>
                      <a:lnTo>
                        <a:pt x="4696" y="289"/>
                      </a:lnTo>
                      <a:lnTo>
                        <a:pt x="4729" y="332"/>
                      </a:lnTo>
                      <a:lnTo>
                        <a:pt x="4744" y="376"/>
                      </a:lnTo>
                      <a:lnTo>
                        <a:pt x="4761" y="419"/>
                      </a:lnTo>
                      <a:lnTo>
                        <a:pt x="4713" y="608"/>
                      </a:lnTo>
                      <a:lnTo>
                        <a:pt x="4729" y="651"/>
                      </a:lnTo>
                      <a:lnTo>
                        <a:pt x="4729" y="694"/>
                      </a:lnTo>
                      <a:lnTo>
                        <a:pt x="4761" y="738"/>
                      </a:lnTo>
                      <a:lnTo>
                        <a:pt x="4809" y="768"/>
                      </a:lnTo>
                      <a:lnTo>
                        <a:pt x="4809" y="781"/>
                      </a:lnTo>
                      <a:lnTo>
                        <a:pt x="4809" y="796"/>
                      </a:lnTo>
                      <a:lnTo>
                        <a:pt x="4777" y="811"/>
                      </a:lnTo>
                      <a:lnTo>
                        <a:pt x="4761" y="825"/>
                      </a:lnTo>
                      <a:lnTo>
                        <a:pt x="4761" y="868"/>
                      </a:lnTo>
                      <a:lnTo>
                        <a:pt x="4729" y="927"/>
                      </a:lnTo>
                      <a:lnTo>
                        <a:pt x="4713" y="2463"/>
                      </a:lnTo>
                      <a:lnTo>
                        <a:pt x="4713" y="3606"/>
                      </a:lnTo>
                      <a:lnTo>
                        <a:pt x="4761" y="3665"/>
                      </a:lnTo>
                      <a:lnTo>
                        <a:pt x="4792" y="3737"/>
                      </a:lnTo>
                      <a:lnTo>
                        <a:pt x="4809" y="3810"/>
                      </a:lnTo>
                      <a:lnTo>
                        <a:pt x="4809" y="3897"/>
                      </a:lnTo>
                      <a:lnTo>
                        <a:pt x="4792" y="3940"/>
                      </a:lnTo>
                      <a:lnTo>
                        <a:pt x="4777" y="3969"/>
                      </a:lnTo>
                      <a:lnTo>
                        <a:pt x="4761" y="3984"/>
                      </a:lnTo>
                      <a:lnTo>
                        <a:pt x="4777" y="4055"/>
                      </a:lnTo>
                      <a:lnTo>
                        <a:pt x="4792" y="4129"/>
                      </a:lnTo>
                      <a:lnTo>
                        <a:pt x="4792" y="4201"/>
                      </a:lnTo>
                      <a:lnTo>
                        <a:pt x="4777" y="4272"/>
                      </a:lnTo>
                      <a:lnTo>
                        <a:pt x="4729" y="4303"/>
                      </a:lnTo>
                      <a:lnTo>
                        <a:pt x="4664" y="4303"/>
                      </a:lnTo>
                      <a:lnTo>
                        <a:pt x="4537" y="4287"/>
                      </a:lnTo>
                      <a:lnTo>
                        <a:pt x="4441" y="4272"/>
                      </a:lnTo>
                      <a:lnTo>
                        <a:pt x="4408" y="4303"/>
                      </a:lnTo>
                      <a:lnTo>
                        <a:pt x="4343" y="4316"/>
                      </a:lnTo>
                      <a:lnTo>
                        <a:pt x="4295" y="4316"/>
                      </a:lnTo>
                      <a:lnTo>
                        <a:pt x="4247" y="4316"/>
                      </a:lnTo>
                      <a:lnTo>
                        <a:pt x="4184" y="4303"/>
                      </a:lnTo>
                      <a:lnTo>
                        <a:pt x="4136" y="4287"/>
                      </a:lnTo>
                      <a:lnTo>
                        <a:pt x="4040" y="42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68" name="Freeform 104"/>
                <p:cNvSpPr>
                  <a:spLocks/>
                </p:cNvSpPr>
                <p:nvPr/>
              </p:nvSpPr>
              <p:spPr bwMode="auto">
                <a:xfrm>
                  <a:off x="5546" y="4258"/>
                  <a:ext cx="90" cy="12"/>
                </a:xfrm>
                <a:custGeom>
                  <a:avLst/>
                  <a:gdLst>
                    <a:gd name="T0" fmla="*/ 0 w 305"/>
                    <a:gd name="T1" fmla="*/ 0 h 71"/>
                    <a:gd name="T2" fmla="*/ 0 w 305"/>
                    <a:gd name="T3" fmla="*/ 0 h 71"/>
                    <a:gd name="T4" fmla="*/ 0 w 305"/>
                    <a:gd name="T5" fmla="*/ 0 h 71"/>
                    <a:gd name="T6" fmla="*/ 0 w 305"/>
                    <a:gd name="T7" fmla="*/ 0 h 71"/>
                    <a:gd name="T8" fmla="*/ 0 w 305"/>
                    <a:gd name="T9" fmla="*/ 0 h 71"/>
                    <a:gd name="T10" fmla="*/ 0 w 305"/>
                    <a:gd name="T11" fmla="*/ 0 h 71"/>
                    <a:gd name="T12" fmla="*/ 0 w 305"/>
                    <a:gd name="T13" fmla="*/ 0 h 71"/>
                    <a:gd name="T14" fmla="*/ 0 w 305"/>
                    <a:gd name="T15" fmla="*/ 0 h 71"/>
                    <a:gd name="T16" fmla="*/ 0 w 305"/>
                    <a:gd name="T17" fmla="*/ 0 h 71"/>
                    <a:gd name="T18" fmla="*/ 0 w 305"/>
                    <a:gd name="T19" fmla="*/ 0 h 71"/>
                    <a:gd name="T20" fmla="*/ 0 w 305"/>
                    <a:gd name="T21" fmla="*/ 0 h 71"/>
                    <a:gd name="T22" fmla="*/ 0 w 305"/>
                    <a:gd name="T23" fmla="*/ 0 h 71"/>
                    <a:gd name="T24" fmla="*/ 0 w 305"/>
                    <a:gd name="T25" fmla="*/ 0 h 71"/>
                    <a:gd name="T26" fmla="*/ 0 w 305"/>
                    <a:gd name="T27" fmla="*/ 0 h 71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305" h="71">
                      <a:moveTo>
                        <a:pt x="0" y="13"/>
                      </a:moveTo>
                      <a:lnTo>
                        <a:pt x="15" y="0"/>
                      </a:lnTo>
                      <a:lnTo>
                        <a:pt x="48" y="13"/>
                      </a:lnTo>
                      <a:lnTo>
                        <a:pt x="111" y="28"/>
                      </a:lnTo>
                      <a:lnTo>
                        <a:pt x="159" y="43"/>
                      </a:lnTo>
                      <a:lnTo>
                        <a:pt x="224" y="43"/>
                      </a:lnTo>
                      <a:lnTo>
                        <a:pt x="288" y="28"/>
                      </a:lnTo>
                      <a:lnTo>
                        <a:pt x="305" y="43"/>
                      </a:lnTo>
                      <a:lnTo>
                        <a:pt x="272" y="56"/>
                      </a:lnTo>
                      <a:lnTo>
                        <a:pt x="224" y="71"/>
                      </a:lnTo>
                      <a:lnTo>
                        <a:pt x="176" y="71"/>
                      </a:lnTo>
                      <a:lnTo>
                        <a:pt x="128" y="56"/>
                      </a:lnTo>
                      <a:lnTo>
                        <a:pt x="63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69" name="Freeform 105"/>
                <p:cNvSpPr>
                  <a:spLocks/>
                </p:cNvSpPr>
                <p:nvPr/>
              </p:nvSpPr>
              <p:spPr bwMode="auto">
                <a:xfrm>
                  <a:off x="5598" y="4195"/>
                  <a:ext cx="147" cy="70"/>
                </a:xfrm>
                <a:custGeom>
                  <a:avLst/>
                  <a:gdLst>
                    <a:gd name="T0" fmla="*/ 0 w 497"/>
                    <a:gd name="T1" fmla="*/ 0 h 436"/>
                    <a:gd name="T2" fmla="*/ 0 w 497"/>
                    <a:gd name="T3" fmla="*/ 0 h 436"/>
                    <a:gd name="T4" fmla="*/ 0 w 497"/>
                    <a:gd name="T5" fmla="*/ 0 h 436"/>
                    <a:gd name="T6" fmla="*/ 0 w 497"/>
                    <a:gd name="T7" fmla="*/ 0 h 436"/>
                    <a:gd name="T8" fmla="*/ 0 w 497"/>
                    <a:gd name="T9" fmla="*/ 0 h 436"/>
                    <a:gd name="T10" fmla="*/ 0 w 497"/>
                    <a:gd name="T11" fmla="*/ 0 h 436"/>
                    <a:gd name="T12" fmla="*/ 0 w 497"/>
                    <a:gd name="T13" fmla="*/ 0 h 436"/>
                    <a:gd name="T14" fmla="*/ 0 w 497"/>
                    <a:gd name="T15" fmla="*/ 0 h 436"/>
                    <a:gd name="T16" fmla="*/ 0 w 497"/>
                    <a:gd name="T17" fmla="*/ 0 h 436"/>
                    <a:gd name="T18" fmla="*/ 0 w 497"/>
                    <a:gd name="T19" fmla="*/ 0 h 436"/>
                    <a:gd name="T20" fmla="*/ 0 w 497"/>
                    <a:gd name="T21" fmla="*/ 0 h 436"/>
                    <a:gd name="T22" fmla="*/ 0 w 497"/>
                    <a:gd name="T23" fmla="*/ 0 h 436"/>
                    <a:gd name="T24" fmla="*/ 0 w 497"/>
                    <a:gd name="T25" fmla="*/ 0 h 436"/>
                    <a:gd name="T26" fmla="*/ 0 w 497"/>
                    <a:gd name="T27" fmla="*/ 0 h 436"/>
                    <a:gd name="T28" fmla="*/ 0 w 497"/>
                    <a:gd name="T29" fmla="*/ 0 h 436"/>
                    <a:gd name="T30" fmla="*/ 0 w 497"/>
                    <a:gd name="T31" fmla="*/ 0 h 436"/>
                    <a:gd name="T32" fmla="*/ 0 w 497"/>
                    <a:gd name="T33" fmla="*/ 0 h 436"/>
                    <a:gd name="T34" fmla="*/ 0 w 497"/>
                    <a:gd name="T35" fmla="*/ 0 h 436"/>
                    <a:gd name="T36" fmla="*/ 0 w 497"/>
                    <a:gd name="T37" fmla="*/ 0 h 436"/>
                    <a:gd name="T38" fmla="*/ 0 w 497"/>
                    <a:gd name="T39" fmla="*/ 0 h 436"/>
                    <a:gd name="T40" fmla="*/ 0 w 497"/>
                    <a:gd name="T41" fmla="*/ 0 h 436"/>
                    <a:gd name="T42" fmla="*/ 0 w 497"/>
                    <a:gd name="T43" fmla="*/ 0 h 436"/>
                    <a:gd name="T44" fmla="*/ 0 w 497"/>
                    <a:gd name="T45" fmla="*/ 0 h 436"/>
                    <a:gd name="T46" fmla="*/ 0 w 497"/>
                    <a:gd name="T47" fmla="*/ 0 h 436"/>
                    <a:gd name="T48" fmla="*/ 0 w 497"/>
                    <a:gd name="T49" fmla="*/ 0 h 436"/>
                    <a:gd name="T50" fmla="*/ 0 w 497"/>
                    <a:gd name="T51" fmla="*/ 0 h 436"/>
                    <a:gd name="T52" fmla="*/ 0 w 497"/>
                    <a:gd name="T53" fmla="*/ 0 h 436"/>
                    <a:gd name="T54" fmla="*/ 0 w 497"/>
                    <a:gd name="T55" fmla="*/ 0 h 436"/>
                    <a:gd name="T56" fmla="*/ 0 w 497"/>
                    <a:gd name="T57" fmla="*/ 0 h 436"/>
                    <a:gd name="T58" fmla="*/ 0 w 497"/>
                    <a:gd name="T59" fmla="*/ 0 h 436"/>
                    <a:gd name="T60" fmla="*/ 0 w 497"/>
                    <a:gd name="T61" fmla="*/ 0 h 436"/>
                    <a:gd name="T62" fmla="*/ 0 w 497"/>
                    <a:gd name="T63" fmla="*/ 0 h 436"/>
                    <a:gd name="T64" fmla="*/ 0 w 497"/>
                    <a:gd name="T65" fmla="*/ 0 h 436"/>
                    <a:gd name="T66" fmla="*/ 0 w 497"/>
                    <a:gd name="T67" fmla="*/ 0 h 436"/>
                    <a:gd name="T68" fmla="*/ 0 w 497"/>
                    <a:gd name="T69" fmla="*/ 0 h 436"/>
                    <a:gd name="T70" fmla="*/ 0 w 497"/>
                    <a:gd name="T71" fmla="*/ 0 h 436"/>
                    <a:gd name="T72" fmla="*/ 0 w 497"/>
                    <a:gd name="T73" fmla="*/ 0 h 436"/>
                    <a:gd name="T74" fmla="*/ 0 w 497"/>
                    <a:gd name="T75" fmla="*/ 0 h 436"/>
                    <a:gd name="T76" fmla="*/ 0 w 497"/>
                    <a:gd name="T77" fmla="*/ 0 h 436"/>
                    <a:gd name="T78" fmla="*/ 0 w 497"/>
                    <a:gd name="T79" fmla="*/ 0 h 436"/>
                    <a:gd name="T80" fmla="*/ 0 w 497"/>
                    <a:gd name="T81" fmla="*/ 0 h 436"/>
                    <a:gd name="T82" fmla="*/ 0 w 497"/>
                    <a:gd name="T83" fmla="*/ 0 h 436"/>
                    <a:gd name="T84" fmla="*/ 0 w 497"/>
                    <a:gd name="T85" fmla="*/ 0 h 436"/>
                    <a:gd name="T86" fmla="*/ 0 w 497"/>
                    <a:gd name="T87" fmla="*/ 0 h 436"/>
                    <a:gd name="T88" fmla="*/ 0 w 497"/>
                    <a:gd name="T89" fmla="*/ 0 h 436"/>
                    <a:gd name="T90" fmla="*/ 0 w 497"/>
                    <a:gd name="T91" fmla="*/ 0 h 436"/>
                    <a:gd name="T92" fmla="*/ 0 w 497"/>
                    <a:gd name="T93" fmla="*/ 0 h 436"/>
                    <a:gd name="T94" fmla="*/ 0 w 497"/>
                    <a:gd name="T95" fmla="*/ 0 h 4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</a:gdLst>
                  <a:ahLst/>
                  <a:cxnLst>
                    <a:cxn ang="T96">
                      <a:pos x="T0" y="T1"/>
                    </a:cxn>
                    <a:cxn ang="T97">
                      <a:pos x="T2" y="T3"/>
                    </a:cxn>
                    <a:cxn ang="T98">
                      <a:pos x="T4" y="T5"/>
                    </a:cxn>
                    <a:cxn ang="T99">
                      <a:pos x="T6" y="T7"/>
                    </a:cxn>
                    <a:cxn ang="T100">
                      <a:pos x="T8" y="T9"/>
                    </a:cxn>
                    <a:cxn ang="T101">
                      <a:pos x="T10" y="T11"/>
                    </a:cxn>
                    <a:cxn ang="T102">
                      <a:pos x="T12" y="T13"/>
                    </a:cxn>
                    <a:cxn ang="T103">
                      <a:pos x="T14" y="T15"/>
                    </a:cxn>
                    <a:cxn ang="T104">
                      <a:pos x="T16" y="T17"/>
                    </a:cxn>
                    <a:cxn ang="T105">
                      <a:pos x="T18" y="T19"/>
                    </a:cxn>
                    <a:cxn ang="T106">
                      <a:pos x="T20" y="T21"/>
                    </a:cxn>
                    <a:cxn ang="T107">
                      <a:pos x="T22" y="T23"/>
                    </a:cxn>
                    <a:cxn ang="T108">
                      <a:pos x="T24" y="T25"/>
                    </a:cxn>
                    <a:cxn ang="T109">
                      <a:pos x="T26" y="T27"/>
                    </a:cxn>
                    <a:cxn ang="T110">
                      <a:pos x="T28" y="T29"/>
                    </a:cxn>
                    <a:cxn ang="T111">
                      <a:pos x="T30" y="T31"/>
                    </a:cxn>
                    <a:cxn ang="T112">
                      <a:pos x="T32" y="T33"/>
                    </a:cxn>
                    <a:cxn ang="T113">
                      <a:pos x="T34" y="T35"/>
                    </a:cxn>
                    <a:cxn ang="T114">
                      <a:pos x="T36" y="T37"/>
                    </a:cxn>
                    <a:cxn ang="T115">
                      <a:pos x="T38" y="T39"/>
                    </a:cxn>
                    <a:cxn ang="T116">
                      <a:pos x="T40" y="T41"/>
                    </a:cxn>
                    <a:cxn ang="T117">
                      <a:pos x="T42" y="T43"/>
                    </a:cxn>
                    <a:cxn ang="T118">
                      <a:pos x="T44" y="T45"/>
                    </a:cxn>
                    <a:cxn ang="T119">
                      <a:pos x="T46" y="T47"/>
                    </a:cxn>
                    <a:cxn ang="T120">
                      <a:pos x="T48" y="T49"/>
                    </a:cxn>
                    <a:cxn ang="T121">
                      <a:pos x="T50" y="T51"/>
                    </a:cxn>
                    <a:cxn ang="T122">
                      <a:pos x="T52" y="T53"/>
                    </a:cxn>
                    <a:cxn ang="T123">
                      <a:pos x="T54" y="T55"/>
                    </a:cxn>
                    <a:cxn ang="T124">
                      <a:pos x="T56" y="T57"/>
                    </a:cxn>
                    <a:cxn ang="T125">
                      <a:pos x="T58" y="T59"/>
                    </a:cxn>
                    <a:cxn ang="T126">
                      <a:pos x="T60" y="T61"/>
                    </a:cxn>
                    <a:cxn ang="T127">
                      <a:pos x="T62" y="T63"/>
                    </a:cxn>
                    <a:cxn ang="T128">
                      <a:pos x="T64" y="T65"/>
                    </a:cxn>
                    <a:cxn ang="T129">
                      <a:pos x="T66" y="T67"/>
                    </a:cxn>
                    <a:cxn ang="T130">
                      <a:pos x="T68" y="T69"/>
                    </a:cxn>
                    <a:cxn ang="T131">
                      <a:pos x="T70" y="T71"/>
                    </a:cxn>
                    <a:cxn ang="T132">
                      <a:pos x="T72" y="T73"/>
                    </a:cxn>
                    <a:cxn ang="T133">
                      <a:pos x="T74" y="T75"/>
                    </a:cxn>
                    <a:cxn ang="T134">
                      <a:pos x="T76" y="T77"/>
                    </a:cxn>
                    <a:cxn ang="T135">
                      <a:pos x="T78" y="T79"/>
                    </a:cxn>
                    <a:cxn ang="T136">
                      <a:pos x="T80" y="T81"/>
                    </a:cxn>
                    <a:cxn ang="T137">
                      <a:pos x="T82" y="T83"/>
                    </a:cxn>
                    <a:cxn ang="T138">
                      <a:pos x="T84" y="T85"/>
                    </a:cxn>
                    <a:cxn ang="T139">
                      <a:pos x="T86" y="T87"/>
                    </a:cxn>
                    <a:cxn ang="T140">
                      <a:pos x="T88" y="T89"/>
                    </a:cxn>
                    <a:cxn ang="T141">
                      <a:pos x="T90" y="T91"/>
                    </a:cxn>
                    <a:cxn ang="T142">
                      <a:pos x="T92" y="T93"/>
                    </a:cxn>
                    <a:cxn ang="T143">
                      <a:pos x="T94" y="T95"/>
                    </a:cxn>
                  </a:cxnLst>
                  <a:rect l="0" t="0" r="r" b="b"/>
                  <a:pathLst>
                    <a:path w="497" h="436">
                      <a:moveTo>
                        <a:pt x="31" y="291"/>
                      </a:moveTo>
                      <a:lnTo>
                        <a:pt x="16" y="247"/>
                      </a:lnTo>
                      <a:lnTo>
                        <a:pt x="16" y="219"/>
                      </a:lnTo>
                      <a:lnTo>
                        <a:pt x="0" y="132"/>
                      </a:lnTo>
                      <a:lnTo>
                        <a:pt x="0" y="117"/>
                      </a:lnTo>
                      <a:lnTo>
                        <a:pt x="16" y="132"/>
                      </a:lnTo>
                      <a:lnTo>
                        <a:pt x="31" y="204"/>
                      </a:lnTo>
                      <a:lnTo>
                        <a:pt x="64" y="262"/>
                      </a:lnTo>
                      <a:lnTo>
                        <a:pt x="96" y="319"/>
                      </a:lnTo>
                      <a:lnTo>
                        <a:pt x="129" y="334"/>
                      </a:lnTo>
                      <a:lnTo>
                        <a:pt x="160" y="363"/>
                      </a:lnTo>
                      <a:lnTo>
                        <a:pt x="208" y="393"/>
                      </a:lnTo>
                      <a:lnTo>
                        <a:pt x="273" y="406"/>
                      </a:lnTo>
                      <a:lnTo>
                        <a:pt x="400" y="421"/>
                      </a:lnTo>
                      <a:lnTo>
                        <a:pt x="449" y="406"/>
                      </a:lnTo>
                      <a:lnTo>
                        <a:pt x="465" y="406"/>
                      </a:lnTo>
                      <a:lnTo>
                        <a:pt x="480" y="393"/>
                      </a:lnTo>
                      <a:lnTo>
                        <a:pt x="480" y="334"/>
                      </a:lnTo>
                      <a:lnTo>
                        <a:pt x="465" y="291"/>
                      </a:lnTo>
                      <a:lnTo>
                        <a:pt x="465" y="247"/>
                      </a:lnTo>
                      <a:lnTo>
                        <a:pt x="449" y="189"/>
                      </a:lnTo>
                      <a:lnTo>
                        <a:pt x="417" y="146"/>
                      </a:lnTo>
                      <a:lnTo>
                        <a:pt x="384" y="117"/>
                      </a:lnTo>
                      <a:lnTo>
                        <a:pt x="336" y="74"/>
                      </a:lnTo>
                      <a:lnTo>
                        <a:pt x="288" y="44"/>
                      </a:lnTo>
                      <a:lnTo>
                        <a:pt x="256" y="30"/>
                      </a:lnTo>
                      <a:lnTo>
                        <a:pt x="225" y="15"/>
                      </a:lnTo>
                      <a:lnTo>
                        <a:pt x="177" y="15"/>
                      </a:lnTo>
                      <a:lnTo>
                        <a:pt x="144" y="0"/>
                      </a:lnTo>
                      <a:lnTo>
                        <a:pt x="160" y="0"/>
                      </a:lnTo>
                      <a:lnTo>
                        <a:pt x="225" y="0"/>
                      </a:lnTo>
                      <a:lnTo>
                        <a:pt x="288" y="15"/>
                      </a:lnTo>
                      <a:lnTo>
                        <a:pt x="336" y="44"/>
                      </a:lnTo>
                      <a:lnTo>
                        <a:pt x="400" y="74"/>
                      </a:lnTo>
                      <a:lnTo>
                        <a:pt x="432" y="117"/>
                      </a:lnTo>
                      <a:lnTo>
                        <a:pt x="465" y="161"/>
                      </a:lnTo>
                      <a:lnTo>
                        <a:pt x="480" y="204"/>
                      </a:lnTo>
                      <a:lnTo>
                        <a:pt x="497" y="247"/>
                      </a:lnTo>
                      <a:lnTo>
                        <a:pt x="497" y="334"/>
                      </a:lnTo>
                      <a:lnTo>
                        <a:pt x="480" y="436"/>
                      </a:lnTo>
                      <a:lnTo>
                        <a:pt x="417" y="436"/>
                      </a:lnTo>
                      <a:lnTo>
                        <a:pt x="369" y="436"/>
                      </a:lnTo>
                      <a:lnTo>
                        <a:pt x="288" y="436"/>
                      </a:lnTo>
                      <a:lnTo>
                        <a:pt x="240" y="421"/>
                      </a:lnTo>
                      <a:lnTo>
                        <a:pt x="177" y="406"/>
                      </a:lnTo>
                      <a:lnTo>
                        <a:pt x="129" y="378"/>
                      </a:lnTo>
                      <a:lnTo>
                        <a:pt x="79" y="334"/>
                      </a:lnTo>
                      <a:lnTo>
                        <a:pt x="31" y="29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0" name="Freeform 106"/>
                <p:cNvSpPr>
                  <a:spLocks/>
                </p:cNvSpPr>
                <p:nvPr/>
              </p:nvSpPr>
              <p:spPr bwMode="auto">
                <a:xfrm>
                  <a:off x="4423" y="4201"/>
                  <a:ext cx="153" cy="62"/>
                </a:xfrm>
                <a:custGeom>
                  <a:avLst/>
                  <a:gdLst>
                    <a:gd name="T0" fmla="*/ 0 w 512"/>
                    <a:gd name="T1" fmla="*/ 0 h 377"/>
                    <a:gd name="T2" fmla="*/ 0 w 512"/>
                    <a:gd name="T3" fmla="*/ 0 h 377"/>
                    <a:gd name="T4" fmla="*/ 0 w 512"/>
                    <a:gd name="T5" fmla="*/ 0 h 377"/>
                    <a:gd name="T6" fmla="*/ 0 w 512"/>
                    <a:gd name="T7" fmla="*/ 0 h 377"/>
                    <a:gd name="T8" fmla="*/ 0 w 512"/>
                    <a:gd name="T9" fmla="*/ 0 h 377"/>
                    <a:gd name="T10" fmla="*/ 0 w 512"/>
                    <a:gd name="T11" fmla="*/ 0 h 377"/>
                    <a:gd name="T12" fmla="*/ 0 w 512"/>
                    <a:gd name="T13" fmla="*/ 0 h 377"/>
                    <a:gd name="T14" fmla="*/ 0 w 512"/>
                    <a:gd name="T15" fmla="*/ 0 h 377"/>
                    <a:gd name="T16" fmla="*/ 0 w 512"/>
                    <a:gd name="T17" fmla="*/ 0 h 377"/>
                    <a:gd name="T18" fmla="*/ 0 w 512"/>
                    <a:gd name="T19" fmla="*/ 0 h 377"/>
                    <a:gd name="T20" fmla="*/ 0 w 512"/>
                    <a:gd name="T21" fmla="*/ 0 h 377"/>
                    <a:gd name="T22" fmla="*/ 0 w 512"/>
                    <a:gd name="T23" fmla="*/ 0 h 377"/>
                    <a:gd name="T24" fmla="*/ 0 w 512"/>
                    <a:gd name="T25" fmla="*/ 0 h 377"/>
                    <a:gd name="T26" fmla="*/ 0 w 512"/>
                    <a:gd name="T27" fmla="*/ 0 h 377"/>
                    <a:gd name="T28" fmla="*/ 0 w 512"/>
                    <a:gd name="T29" fmla="*/ 0 h 377"/>
                    <a:gd name="T30" fmla="*/ 0 w 512"/>
                    <a:gd name="T31" fmla="*/ 0 h 377"/>
                    <a:gd name="T32" fmla="*/ 0 w 512"/>
                    <a:gd name="T33" fmla="*/ 0 h 377"/>
                    <a:gd name="T34" fmla="*/ 0 w 512"/>
                    <a:gd name="T35" fmla="*/ 0 h 377"/>
                    <a:gd name="T36" fmla="*/ 0 w 512"/>
                    <a:gd name="T37" fmla="*/ 0 h 377"/>
                    <a:gd name="T38" fmla="*/ 0 w 512"/>
                    <a:gd name="T39" fmla="*/ 0 h 377"/>
                    <a:gd name="T40" fmla="*/ 0 w 512"/>
                    <a:gd name="T41" fmla="*/ 0 h 377"/>
                    <a:gd name="T42" fmla="*/ 0 w 512"/>
                    <a:gd name="T43" fmla="*/ 0 h 377"/>
                    <a:gd name="T44" fmla="*/ 0 w 512"/>
                    <a:gd name="T45" fmla="*/ 0 h 377"/>
                    <a:gd name="T46" fmla="*/ 0 w 512"/>
                    <a:gd name="T47" fmla="*/ 0 h 377"/>
                    <a:gd name="T48" fmla="*/ 0 w 512"/>
                    <a:gd name="T49" fmla="*/ 0 h 377"/>
                    <a:gd name="T50" fmla="*/ 0 w 512"/>
                    <a:gd name="T51" fmla="*/ 0 h 377"/>
                    <a:gd name="T52" fmla="*/ 0 w 512"/>
                    <a:gd name="T53" fmla="*/ 0 h 377"/>
                    <a:gd name="T54" fmla="*/ 0 w 512"/>
                    <a:gd name="T55" fmla="*/ 0 h 377"/>
                    <a:gd name="T56" fmla="*/ 0 w 512"/>
                    <a:gd name="T57" fmla="*/ 0 h 377"/>
                    <a:gd name="T58" fmla="*/ 0 w 512"/>
                    <a:gd name="T59" fmla="*/ 0 h 377"/>
                    <a:gd name="T60" fmla="*/ 0 w 512"/>
                    <a:gd name="T61" fmla="*/ 0 h 377"/>
                    <a:gd name="T62" fmla="*/ 0 w 512"/>
                    <a:gd name="T63" fmla="*/ 0 h 377"/>
                    <a:gd name="T64" fmla="*/ 0 w 512"/>
                    <a:gd name="T65" fmla="*/ 0 h 377"/>
                    <a:gd name="T66" fmla="*/ 0 w 512"/>
                    <a:gd name="T67" fmla="*/ 0 h 377"/>
                    <a:gd name="T68" fmla="*/ 0 w 512"/>
                    <a:gd name="T69" fmla="*/ 0 h 377"/>
                    <a:gd name="T70" fmla="*/ 0 w 512"/>
                    <a:gd name="T71" fmla="*/ 0 h 377"/>
                    <a:gd name="T72" fmla="*/ 0 w 512"/>
                    <a:gd name="T73" fmla="*/ 0 h 377"/>
                    <a:gd name="T74" fmla="*/ 0 w 512"/>
                    <a:gd name="T75" fmla="*/ 0 h 377"/>
                    <a:gd name="T76" fmla="*/ 0 w 512"/>
                    <a:gd name="T77" fmla="*/ 0 h 377"/>
                    <a:gd name="T78" fmla="*/ 0 w 512"/>
                    <a:gd name="T79" fmla="*/ 0 h 377"/>
                    <a:gd name="T80" fmla="*/ 0 w 512"/>
                    <a:gd name="T81" fmla="*/ 0 h 377"/>
                    <a:gd name="T82" fmla="*/ 0 w 512"/>
                    <a:gd name="T83" fmla="*/ 0 h 377"/>
                    <a:gd name="T84" fmla="*/ 0 w 512"/>
                    <a:gd name="T85" fmla="*/ 0 h 377"/>
                    <a:gd name="T86" fmla="*/ 0 w 512"/>
                    <a:gd name="T87" fmla="*/ 0 h 377"/>
                    <a:gd name="T88" fmla="*/ 0 w 512"/>
                    <a:gd name="T89" fmla="*/ 0 h 377"/>
                    <a:gd name="T90" fmla="*/ 0 w 512"/>
                    <a:gd name="T91" fmla="*/ 0 h 377"/>
                    <a:gd name="T92" fmla="*/ 0 w 512"/>
                    <a:gd name="T93" fmla="*/ 0 h 377"/>
                    <a:gd name="T94" fmla="*/ 0 w 512"/>
                    <a:gd name="T95" fmla="*/ 0 h 377"/>
                    <a:gd name="T96" fmla="*/ 0 w 512"/>
                    <a:gd name="T97" fmla="*/ 0 h 377"/>
                    <a:gd name="T98" fmla="*/ 0 w 512"/>
                    <a:gd name="T99" fmla="*/ 0 h 377"/>
                    <a:gd name="T100" fmla="*/ 0 w 512"/>
                    <a:gd name="T101" fmla="*/ 0 h 377"/>
                    <a:gd name="T102" fmla="*/ 0 w 512"/>
                    <a:gd name="T103" fmla="*/ 0 h 377"/>
                    <a:gd name="T104" fmla="*/ 0 w 512"/>
                    <a:gd name="T105" fmla="*/ 0 h 37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0" t="0" r="r" b="b"/>
                  <a:pathLst>
                    <a:path w="512" h="377">
                      <a:moveTo>
                        <a:pt x="128" y="319"/>
                      </a:moveTo>
                      <a:lnTo>
                        <a:pt x="96" y="319"/>
                      </a:lnTo>
                      <a:lnTo>
                        <a:pt x="48" y="319"/>
                      </a:lnTo>
                      <a:lnTo>
                        <a:pt x="15" y="290"/>
                      </a:lnTo>
                      <a:lnTo>
                        <a:pt x="0" y="262"/>
                      </a:lnTo>
                      <a:lnTo>
                        <a:pt x="48" y="232"/>
                      </a:lnTo>
                      <a:lnTo>
                        <a:pt x="80" y="218"/>
                      </a:lnTo>
                      <a:lnTo>
                        <a:pt x="96" y="188"/>
                      </a:lnTo>
                      <a:lnTo>
                        <a:pt x="80" y="160"/>
                      </a:lnTo>
                      <a:lnTo>
                        <a:pt x="48" y="132"/>
                      </a:lnTo>
                      <a:lnTo>
                        <a:pt x="0" y="102"/>
                      </a:lnTo>
                      <a:lnTo>
                        <a:pt x="15" y="73"/>
                      </a:lnTo>
                      <a:lnTo>
                        <a:pt x="32" y="58"/>
                      </a:lnTo>
                      <a:lnTo>
                        <a:pt x="80" y="43"/>
                      </a:lnTo>
                      <a:lnTo>
                        <a:pt x="145" y="30"/>
                      </a:lnTo>
                      <a:lnTo>
                        <a:pt x="193" y="30"/>
                      </a:lnTo>
                      <a:lnTo>
                        <a:pt x="305" y="43"/>
                      </a:lnTo>
                      <a:lnTo>
                        <a:pt x="368" y="43"/>
                      </a:lnTo>
                      <a:lnTo>
                        <a:pt x="416" y="30"/>
                      </a:lnTo>
                      <a:lnTo>
                        <a:pt x="497" y="0"/>
                      </a:lnTo>
                      <a:lnTo>
                        <a:pt x="497" y="15"/>
                      </a:lnTo>
                      <a:lnTo>
                        <a:pt x="481" y="30"/>
                      </a:lnTo>
                      <a:lnTo>
                        <a:pt x="449" y="30"/>
                      </a:lnTo>
                      <a:lnTo>
                        <a:pt x="449" y="43"/>
                      </a:lnTo>
                      <a:lnTo>
                        <a:pt x="433" y="43"/>
                      </a:lnTo>
                      <a:lnTo>
                        <a:pt x="449" y="73"/>
                      </a:lnTo>
                      <a:lnTo>
                        <a:pt x="449" y="88"/>
                      </a:lnTo>
                      <a:lnTo>
                        <a:pt x="416" y="73"/>
                      </a:lnTo>
                      <a:lnTo>
                        <a:pt x="401" y="58"/>
                      </a:lnTo>
                      <a:lnTo>
                        <a:pt x="368" y="58"/>
                      </a:lnTo>
                      <a:lnTo>
                        <a:pt x="353" y="58"/>
                      </a:lnTo>
                      <a:lnTo>
                        <a:pt x="385" y="88"/>
                      </a:lnTo>
                      <a:lnTo>
                        <a:pt x="401" y="117"/>
                      </a:lnTo>
                      <a:lnTo>
                        <a:pt x="416" y="132"/>
                      </a:lnTo>
                      <a:lnTo>
                        <a:pt x="401" y="132"/>
                      </a:lnTo>
                      <a:lnTo>
                        <a:pt x="368" y="132"/>
                      </a:lnTo>
                      <a:lnTo>
                        <a:pt x="337" y="102"/>
                      </a:lnTo>
                      <a:lnTo>
                        <a:pt x="289" y="73"/>
                      </a:lnTo>
                      <a:lnTo>
                        <a:pt x="272" y="73"/>
                      </a:lnTo>
                      <a:lnTo>
                        <a:pt x="241" y="73"/>
                      </a:lnTo>
                      <a:lnTo>
                        <a:pt x="255" y="88"/>
                      </a:lnTo>
                      <a:lnTo>
                        <a:pt x="272" y="102"/>
                      </a:lnTo>
                      <a:lnTo>
                        <a:pt x="320" y="132"/>
                      </a:lnTo>
                      <a:lnTo>
                        <a:pt x="320" y="145"/>
                      </a:lnTo>
                      <a:lnTo>
                        <a:pt x="224" y="88"/>
                      </a:lnTo>
                      <a:lnTo>
                        <a:pt x="159" y="73"/>
                      </a:lnTo>
                      <a:lnTo>
                        <a:pt x="96" y="58"/>
                      </a:lnTo>
                      <a:lnTo>
                        <a:pt x="80" y="73"/>
                      </a:lnTo>
                      <a:lnTo>
                        <a:pt x="96" y="88"/>
                      </a:lnTo>
                      <a:lnTo>
                        <a:pt x="111" y="88"/>
                      </a:lnTo>
                      <a:lnTo>
                        <a:pt x="128" y="88"/>
                      </a:lnTo>
                      <a:lnTo>
                        <a:pt x="145" y="102"/>
                      </a:lnTo>
                      <a:lnTo>
                        <a:pt x="207" y="117"/>
                      </a:lnTo>
                      <a:lnTo>
                        <a:pt x="255" y="175"/>
                      </a:lnTo>
                      <a:lnTo>
                        <a:pt x="241" y="175"/>
                      </a:lnTo>
                      <a:lnTo>
                        <a:pt x="207" y="160"/>
                      </a:lnTo>
                      <a:lnTo>
                        <a:pt x="193" y="145"/>
                      </a:lnTo>
                      <a:lnTo>
                        <a:pt x="159" y="132"/>
                      </a:lnTo>
                      <a:lnTo>
                        <a:pt x="128" y="145"/>
                      </a:lnTo>
                      <a:lnTo>
                        <a:pt x="111" y="175"/>
                      </a:lnTo>
                      <a:lnTo>
                        <a:pt x="111" y="203"/>
                      </a:lnTo>
                      <a:lnTo>
                        <a:pt x="111" y="232"/>
                      </a:lnTo>
                      <a:lnTo>
                        <a:pt x="145" y="247"/>
                      </a:lnTo>
                      <a:lnTo>
                        <a:pt x="176" y="232"/>
                      </a:lnTo>
                      <a:lnTo>
                        <a:pt x="224" y="203"/>
                      </a:lnTo>
                      <a:lnTo>
                        <a:pt x="241" y="203"/>
                      </a:lnTo>
                      <a:lnTo>
                        <a:pt x="272" y="203"/>
                      </a:lnTo>
                      <a:lnTo>
                        <a:pt x="241" y="232"/>
                      </a:lnTo>
                      <a:lnTo>
                        <a:pt x="193" y="262"/>
                      </a:lnTo>
                      <a:lnTo>
                        <a:pt x="96" y="275"/>
                      </a:lnTo>
                      <a:lnTo>
                        <a:pt x="80" y="290"/>
                      </a:lnTo>
                      <a:lnTo>
                        <a:pt x="80" y="305"/>
                      </a:lnTo>
                      <a:lnTo>
                        <a:pt x="111" y="305"/>
                      </a:lnTo>
                      <a:lnTo>
                        <a:pt x="159" y="305"/>
                      </a:lnTo>
                      <a:lnTo>
                        <a:pt x="224" y="275"/>
                      </a:lnTo>
                      <a:lnTo>
                        <a:pt x="272" y="247"/>
                      </a:lnTo>
                      <a:lnTo>
                        <a:pt x="337" y="203"/>
                      </a:lnTo>
                      <a:lnTo>
                        <a:pt x="353" y="218"/>
                      </a:lnTo>
                      <a:lnTo>
                        <a:pt x="337" y="232"/>
                      </a:lnTo>
                      <a:lnTo>
                        <a:pt x="320" y="247"/>
                      </a:lnTo>
                      <a:lnTo>
                        <a:pt x="289" y="262"/>
                      </a:lnTo>
                      <a:lnTo>
                        <a:pt x="272" y="275"/>
                      </a:lnTo>
                      <a:lnTo>
                        <a:pt x="272" y="290"/>
                      </a:lnTo>
                      <a:lnTo>
                        <a:pt x="289" y="290"/>
                      </a:lnTo>
                      <a:lnTo>
                        <a:pt x="353" y="262"/>
                      </a:lnTo>
                      <a:lnTo>
                        <a:pt x="401" y="218"/>
                      </a:lnTo>
                      <a:lnTo>
                        <a:pt x="416" y="218"/>
                      </a:lnTo>
                      <a:lnTo>
                        <a:pt x="433" y="232"/>
                      </a:lnTo>
                      <a:lnTo>
                        <a:pt x="416" y="247"/>
                      </a:lnTo>
                      <a:lnTo>
                        <a:pt x="401" y="262"/>
                      </a:lnTo>
                      <a:lnTo>
                        <a:pt x="368" y="275"/>
                      </a:lnTo>
                      <a:lnTo>
                        <a:pt x="385" y="305"/>
                      </a:lnTo>
                      <a:lnTo>
                        <a:pt x="416" y="290"/>
                      </a:lnTo>
                      <a:lnTo>
                        <a:pt x="449" y="275"/>
                      </a:lnTo>
                      <a:lnTo>
                        <a:pt x="481" y="275"/>
                      </a:lnTo>
                      <a:lnTo>
                        <a:pt x="433" y="319"/>
                      </a:lnTo>
                      <a:lnTo>
                        <a:pt x="449" y="334"/>
                      </a:lnTo>
                      <a:lnTo>
                        <a:pt x="481" y="334"/>
                      </a:lnTo>
                      <a:lnTo>
                        <a:pt x="497" y="349"/>
                      </a:lnTo>
                      <a:lnTo>
                        <a:pt x="512" y="362"/>
                      </a:lnTo>
                      <a:lnTo>
                        <a:pt x="497" y="377"/>
                      </a:lnTo>
                      <a:lnTo>
                        <a:pt x="464" y="349"/>
                      </a:lnTo>
                      <a:lnTo>
                        <a:pt x="416" y="319"/>
                      </a:lnTo>
                      <a:lnTo>
                        <a:pt x="368" y="319"/>
                      </a:lnTo>
                      <a:lnTo>
                        <a:pt x="320" y="305"/>
                      </a:lnTo>
                      <a:lnTo>
                        <a:pt x="224" y="319"/>
                      </a:lnTo>
                      <a:lnTo>
                        <a:pt x="128" y="31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1" name="Freeform 107"/>
                <p:cNvSpPr>
                  <a:spLocks/>
                </p:cNvSpPr>
                <p:nvPr/>
              </p:nvSpPr>
              <p:spPr bwMode="auto">
                <a:xfrm>
                  <a:off x="4581" y="4251"/>
                  <a:ext cx="19" cy="9"/>
                </a:xfrm>
                <a:custGeom>
                  <a:avLst/>
                  <a:gdLst>
                    <a:gd name="T0" fmla="*/ 0 w 64"/>
                    <a:gd name="T1" fmla="*/ 0 h 57"/>
                    <a:gd name="T2" fmla="*/ 0 w 64"/>
                    <a:gd name="T3" fmla="*/ 0 h 57"/>
                    <a:gd name="T4" fmla="*/ 0 w 64"/>
                    <a:gd name="T5" fmla="*/ 0 h 57"/>
                    <a:gd name="T6" fmla="*/ 0 w 64"/>
                    <a:gd name="T7" fmla="*/ 0 h 57"/>
                    <a:gd name="T8" fmla="*/ 0 w 64"/>
                    <a:gd name="T9" fmla="*/ 0 h 57"/>
                    <a:gd name="T10" fmla="*/ 0 w 64"/>
                    <a:gd name="T11" fmla="*/ 0 h 57"/>
                    <a:gd name="T12" fmla="*/ 0 w 64"/>
                    <a:gd name="T13" fmla="*/ 0 h 57"/>
                    <a:gd name="T14" fmla="*/ 0 w 64"/>
                    <a:gd name="T15" fmla="*/ 0 h 57"/>
                    <a:gd name="T16" fmla="*/ 0 w 64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57">
                      <a:moveTo>
                        <a:pt x="0" y="29"/>
                      </a:moveTo>
                      <a:lnTo>
                        <a:pt x="16" y="14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64" y="29"/>
                      </a:lnTo>
                      <a:lnTo>
                        <a:pt x="64" y="44"/>
                      </a:lnTo>
                      <a:lnTo>
                        <a:pt x="48" y="57"/>
                      </a:lnTo>
                      <a:lnTo>
                        <a:pt x="16" y="44"/>
                      </a:lnTo>
                      <a:lnTo>
                        <a:pt x="0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2" name="Freeform 108"/>
                <p:cNvSpPr>
                  <a:spLocks/>
                </p:cNvSpPr>
                <p:nvPr/>
              </p:nvSpPr>
              <p:spPr bwMode="auto">
                <a:xfrm>
                  <a:off x="4604" y="4248"/>
                  <a:ext cx="936" cy="7"/>
                </a:xfrm>
                <a:custGeom>
                  <a:avLst/>
                  <a:gdLst>
                    <a:gd name="T0" fmla="*/ 0 w 3142"/>
                    <a:gd name="T1" fmla="*/ 0 h 44"/>
                    <a:gd name="T2" fmla="*/ 0 w 3142"/>
                    <a:gd name="T3" fmla="*/ 0 h 44"/>
                    <a:gd name="T4" fmla="*/ 0 w 3142"/>
                    <a:gd name="T5" fmla="*/ 0 h 44"/>
                    <a:gd name="T6" fmla="*/ 0 w 3142"/>
                    <a:gd name="T7" fmla="*/ 0 h 44"/>
                    <a:gd name="T8" fmla="*/ 0 w 3142"/>
                    <a:gd name="T9" fmla="*/ 0 h 44"/>
                    <a:gd name="T10" fmla="*/ 0 w 3142"/>
                    <a:gd name="T11" fmla="*/ 0 h 44"/>
                    <a:gd name="T12" fmla="*/ 0 w 3142"/>
                    <a:gd name="T13" fmla="*/ 0 h 44"/>
                    <a:gd name="T14" fmla="*/ 0 w 3142"/>
                    <a:gd name="T15" fmla="*/ 0 h 44"/>
                    <a:gd name="T16" fmla="*/ 0 w 3142"/>
                    <a:gd name="T17" fmla="*/ 0 h 44"/>
                    <a:gd name="T18" fmla="*/ 0 w 3142"/>
                    <a:gd name="T19" fmla="*/ 0 h 44"/>
                    <a:gd name="T20" fmla="*/ 0 w 3142"/>
                    <a:gd name="T21" fmla="*/ 0 h 44"/>
                    <a:gd name="T22" fmla="*/ 0 w 3142"/>
                    <a:gd name="T23" fmla="*/ 0 h 44"/>
                    <a:gd name="T24" fmla="*/ 0 w 3142"/>
                    <a:gd name="T25" fmla="*/ 0 h 44"/>
                    <a:gd name="T26" fmla="*/ 0 w 3142"/>
                    <a:gd name="T27" fmla="*/ 0 h 44"/>
                    <a:gd name="T28" fmla="*/ 0 w 3142"/>
                    <a:gd name="T29" fmla="*/ 0 h 44"/>
                    <a:gd name="T30" fmla="*/ 0 w 3142"/>
                    <a:gd name="T31" fmla="*/ 0 h 44"/>
                    <a:gd name="T32" fmla="*/ 0 w 3142"/>
                    <a:gd name="T33" fmla="*/ 0 h 44"/>
                    <a:gd name="T34" fmla="*/ 0 w 3142"/>
                    <a:gd name="T35" fmla="*/ 0 h 44"/>
                    <a:gd name="T36" fmla="*/ 0 w 3142"/>
                    <a:gd name="T37" fmla="*/ 0 h 44"/>
                    <a:gd name="T38" fmla="*/ 0 w 3142"/>
                    <a:gd name="T39" fmla="*/ 0 h 44"/>
                    <a:gd name="T40" fmla="*/ 0 w 3142"/>
                    <a:gd name="T41" fmla="*/ 0 h 44"/>
                    <a:gd name="T42" fmla="*/ 0 w 3142"/>
                    <a:gd name="T43" fmla="*/ 0 h 44"/>
                    <a:gd name="T44" fmla="*/ 0 w 3142"/>
                    <a:gd name="T45" fmla="*/ 0 h 44"/>
                    <a:gd name="T46" fmla="*/ 0 w 3142"/>
                    <a:gd name="T47" fmla="*/ 0 h 44"/>
                    <a:gd name="T48" fmla="*/ 0 w 3142"/>
                    <a:gd name="T49" fmla="*/ 0 h 44"/>
                    <a:gd name="T50" fmla="*/ 0 w 3142"/>
                    <a:gd name="T51" fmla="*/ 0 h 44"/>
                    <a:gd name="T52" fmla="*/ 0 w 3142"/>
                    <a:gd name="T53" fmla="*/ 0 h 44"/>
                    <a:gd name="T54" fmla="*/ 0 w 3142"/>
                    <a:gd name="T55" fmla="*/ 0 h 44"/>
                    <a:gd name="T56" fmla="*/ 0 w 3142"/>
                    <a:gd name="T57" fmla="*/ 0 h 44"/>
                    <a:gd name="T58" fmla="*/ 0 w 3142"/>
                    <a:gd name="T59" fmla="*/ 0 h 44"/>
                    <a:gd name="T60" fmla="*/ 0 w 3142"/>
                    <a:gd name="T61" fmla="*/ 0 h 44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3142" h="44">
                      <a:moveTo>
                        <a:pt x="48" y="29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96" y="0"/>
                      </a:lnTo>
                      <a:lnTo>
                        <a:pt x="161" y="0"/>
                      </a:lnTo>
                      <a:lnTo>
                        <a:pt x="226" y="0"/>
                      </a:lnTo>
                      <a:lnTo>
                        <a:pt x="305" y="0"/>
                      </a:lnTo>
                      <a:lnTo>
                        <a:pt x="401" y="0"/>
                      </a:lnTo>
                      <a:lnTo>
                        <a:pt x="514" y="0"/>
                      </a:lnTo>
                      <a:lnTo>
                        <a:pt x="626" y="0"/>
                      </a:lnTo>
                      <a:lnTo>
                        <a:pt x="754" y="0"/>
                      </a:lnTo>
                      <a:lnTo>
                        <a:pt x="1011" y="0"/>
                      </a:lnTo>
                      <a:lnTo>
                        <a:pt x="1284" y="0"/>
                      </a:lnTo>
                      <a:lnTo>
                        <a:pt x="1587" y="0"/>
                      </a:lnTo>
                      <a:lnTo>
                        <a:pt x="1877" y="0"/>
                      </a:lnTo>
                      <a:lnTo>
                        <a:pt x="2149" y="0"/>
                      </a:lnTo>
                      <a:lnTo>
                        <a:pt x="2422" y="0"/>
                      </a:lnTo>
                      <a:lnTo>
                        <a:pt x="2533" y="0"/>
                      </a:lnTo>
                      <a:lnTo>
                        <a:pt x="2662" y="0"/>
                      </a:lnTo>
                      <a:lnTo>
                        <a:pt x="2758" y="0"/>
                      </a:lnTo>
                      <a:lnTo>
                        <a:pt x="2854" y="0"/>
                      </a:lnTo>
                      <a:lnTo>
                        <a:pt x="2934" y="0"/>
                      </a:lnTo>
                      <a:lnTo>
                        <a:pt x="3015" y="0"/>
                      </a:lnTo>
                      <a:lnTo>
                        <a:pt x="3063" y="0"/>
                      </a:lnTo>
                      <a:lnTo>
                        <a:pt x="3111" y="0"/>
                      </a:lnTo>
                      <a:lnTo>
                        <a:pt x="3142" y="0"/>
                      </a:lnTo>
                      <a:lnTo>
                        <a:pt x="3142" y="29"/>
                      </a:lnTo>
                      <a:lnTo>
                        <a:pt x="3126" y="44"/>
                      </a:lnTo>
                      <a:lnTo>
                        <a:pt x="48" y="2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3" name="Freeform 109"/>
                <p:cNvSpPr>
                  <a:spLocks/>
                </p:cNvSpPr>
                <p:nvPr/>
              </p:nvSpPr>
              <p:spPr bwMode="auto">
                <a:xfrm>
                  <a:off x="5617" y="4204"/>
                  <a:ext cx="106" cy="51"/>
                </a:xfrm>
                <a:custGeom>
                  <a:avLst/>
                  <a:gdLst>
                    <a:gd name="T0" fmla="*/ 0 w 353"/>
                    <a:gd name="T1" fmla="*/ 0 h 319"/>
                    <a:gd name="T2" fmla="*/ 0 w 353"/>
                    <a:gd name="T3" fmla="*/ 0 h 319"/>
                    <a:gd name="T4" fmla="*/ 0 w 353"/>
                    <a:gd name="T5" fmla="*/ 0 h 319"/>
                    <a:gd name="T6" fmla="*/ 0 w 353"/>
                    <a:gd name="T7" fmla="*/ 0 h 319"/>
                    <a:gd name="T8" fmla="*/ 0 w 353"/>
                    <a:gd name="T9" fmla="*/ 0 h 319"/>
                    <a:gd name="T10" fmla="*/ 0 w 353"/>
                    <a:gd name="T11" fmla="*/ 0 h 319"/>
                    <a:gd name="T12" fmla="*/ 0 w 353"/>
                    <a:gd name="T13" fmla="*/ 0 h 319"/>
                    <a:gd name="T14" fmla="*/ 0 w 353"/>
                    <a:gd name="T15" fmla="*/ 0 h 319"/>
                    <a:gd name="T16" fmla="*/ 0 w 353"/>
                    <a:gd name="T17" fmla="*/ 0 h 319"/>
                    <a:gd name="T18" fmla="*/ 0 w 353"/>
                    <a:gd name="T19" fmla="*/ 0 h 319"/>
                    <a:gd name="T20" fmla="*/ 0 w 353"/>
                    <a:gd name="T21" fmla="*/ 0 h 319"/>
                    <a:gd name="T22" fmla="*/ 0 w 353"/>
                    <a:gd name="T23" fmla="*/ 0 h 319"/>
                    <a:gd name="T24" fmla="*/ 0 w 353"/>
                    <a:gd name="T25" fmla="*/ 0 h 319"/>
                    <a:gd name="T26" fmla="*/ 0 w 353"/>
                    <a:gd name="T27" fmla="*/ 0 h 319"/>
                    <a:gd name="T28" fmla="*/ 0 w 353"/>
                    <a:gd name="T29" fmla="*/ 0 h 319"/>
                    <a:gd name="T30" fmla="*/ 0 w 353"/>
                    <a:gd name="T31" fmla="*/ 0 h 319"/>
                    <a:gd name="T32" fmla="*/ 0 w 353"/>
                    <a:gd name="T33" fmla="*/ 0 h 319"/>
                    <a:gd name="T34" fmla="*/ 0 w 353"/>
                    <a:gd name="T35" fmla="*/ 0 h 319"/>
                    <a:gd name="T36" fmla="*/ 0 w 353"/>
                    <a:gd name="T37" fmla="*/ 0 h 319"/>
                    <a:gd name="T38" fmla="*/ 0 w 353"/>
                    <a:gd name="T39" fmla="*/ 0 h 319"/>
                    <a:gd name="T40" fmla="*/ 0 w 353"/>
                    <a:gd name="T41" fmla="*/ 0 h 319"/>
                    <a:gd name="T42" fmla="*/ 0 w 353"/>
                    <a:gd name="T43" fmla="*/ 0 h 319"/>
                    <a:gd name="T44" fmla="*/ 0 w 353"/>
                    <a:gd name="T45" fmla="*/ 0 h 319"/>
                    <a:gd name="T46" fmla="*/ 0 w 353"/>
                    <a:gd name="T47" fmla="*/ 0 h 319"/>
                    <a:gd name="T48" fmla="*/ 0 w 353"/>
                    <a:gd name="T49" fmla="*/ 0 h 319"/>
                    <a:gd name="T50" fmla="*/ 0 w 353"/>
                    <a:gd name="T51" fmla="*/ 0 h 319"/>
                    <a:gd name="T52" fmla="*/ 0 w 353"/>
                    <a:gd name="T53" fmla="*/ 0 h 319"/>
                    <a:gd name="T54" fmla="*/ 0 w 353"/>
                    <a:gd name="T55" fmla="*/ 0 h 319"/>
                    <a:gd name="T56" fmla="*/ 0 w 353"/>
                    <a:gd name="T57" fmla="*/ 0 h 319"/>
                    <a:gd name="T58" fmla="*/ 0 w 353"/>
                    <a:gd name="T59" fmla="*/ 0 h 319"/>
                    <a:gd name="T60" fmla="*/ 0 w 353"/>
                    <a:gd name="T61" fmla="*/ 0 h 319"/>
                    <a:gd name="T62" fmla="*/ 0 w 353"/>
                    <a:gd name="T63" fmla="*/ 0 h 319"/>
                    <a:gd name="T64" fmla="*/ 0 w 353"/>
                    <a:gd name="T65" fmla="*/ 0 h 319"/>
                    <a:gd name="T66" fmla="*/ 0 w 353"/>
                    <a:gd name="T67" fmla="*/ 0 h 319"/>
                    <a:gd name="T68" fmla="*/ 0 w 353"/>
                    <a:gd name="T69" fmla="*/ 0 h 319"/>
                    <a:gd name="T70" fmla="*/ 0 w 353"/>
                    <a:gd name="T71" fmla="*/ 0 h 319"/>
                    <a:gd name="T72" fmla="*/ 0 w 353"/>
                    <a:gd name="T73" fmla="*/ 0 h 319"/>
                    <a:gd name="T74" fmla="*/ 0 w 353"/>
                    <a:gd name="T75" fmla="*/ 0 h 319"/>
                    <a:gd name="T76" fmla="*/ 0 w 353"/>
                    <a:gd name="T77" fmla="*/ 0 h 319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</a:gdLst>
                  <a:ahLst/>
                  <a:cxnLst>
                    <a:cxn ang="T78">
                      <a:pos x="T0" y="T1"/>
                    </a:cxn>
                    <a:cxn ang="T79">
                      <a:pos x="T2" y="T3"/>
                    </a:cxn>
                    <a:cxn ang="T80">
                      <a:pos x="T4" y="T5"/>
                    </a:cxn>
                    <a:cxn ang="T81">
                      <a:pos x="T6" y="T7"/>
                    </a:cxn>
                    <a:cxn ang="T82">
                      <a:pos x="T8" y="T9"/>
                    </a:cxn>
                    <a:cxn ang="T83">
                      <a:pos x="T10" y="T11"/>
                    </a:cxn>
                    <a:cxn ang="T84">
                      <a:pos x="T12" y="T13"/>
                    </a:cxn>
                    <a:cxn ang="T85">
                      <a:pos x="T14" y="T15"/>
                    </a:cxn>
                    <a:cxn ang="T86">
                      <a:pos x="T16" y="T17"/>
                    </a:cxn>
                    <a:cxn ang="T87">
                      <a:pos x="T18" y="T19"/>
                    </a:cxn>
                    <a:cxn ang="T88">
                      <a:pos x="T20" y="T21"/>
                    </a:cxn>
                    <a:cxn ang="T89">
                      <a:pos x="T22" y="T23"/>
                    </a:cxn>
                    <a:cxn ang="T90">
                      <a:pos x="T24" y="T25"/>
                    </a:cxn>
                    <a:cxn ang="T91">
                      <a:pos x="T26" y="T27"/>
                    </a:cxn>
                    <a:cxn ang="T92">
                      <a:pos x="T28" y="T29"/>
                    </a:cxn>
                    <a:cxn ang="T93">
                      <a:pos x="T30" y="T31"/>
                    </a:cxn>
                    <a:cxn ang="T94">
                      <a:pos x="T32" y="T33"/>
                    </a:cxn>
                    <a:cxn ang="T95">
                      <a:pos x="T34" y="T35"/>
                    </a:cxn>
                    <a:cxn ang="T96">
                      <a:pos x="T36" y="T37"/>
                    </a:cxn>
                    <a:cxn ang="T97">
                      <a:pos x="T38" y="T39"/>
                    </a:cxn>
                    <a:cxn ang="T98">
                      <a:pos x="T40" y="T41"/>
                    </a:cxn>
                    <a:cxn ang="T99">
                      <a:pos x="T42" y="T43"/>
                    </a:cxn>
                    <a:cxn ang="T100">
                      <a:pos x="T44" y="T45"/>
                    </a:cxn>
                    <a:cxn ang="T101">
                      <a:pos x="T46" y="T47"/>
                    </a:cxn>
                    <a:cxn ang="T102">
                      <a:pos x="T48" y="T49"/>
                    </a:cxn>
                    <a:cxn ang="T103">
                      <a:pos x="T50" y="T51"/>
                    </a:cxn>
                    <a:cxn ang="T104">
                      <a:pos x="T52" y="T53"/>
                    </a:cxn>
                    <a:cxn ang="T105">
                      <a:pos x="T54" y="T55"/>
                    </a:cxn>
                    <a:cxn ang="T106">
                      <a:pos x="T56" y="T57"/>
                    </a:cxn>
                    <a:cxn ang="T107">
                      <a:pos x="T58" y="T59"/>
                    </a:cxn>
                    <a:cxn ang="T108">
                      <a:pos x="T60" y="T61"/>
                    </a:cxn>
                    <a:cxn ang="T109">
                      <a:pos x="T62" y="T63"/>
                    </a:cxn>
                    <a:cxn ang="T110">
                      <a:pos x="T64" y="T65"/>
                    </a:cxn>
                    <a:cxn ang="T111">
                      <a:pos x="T66" y="T67"/>
                    </a:cxn>
                    <a:cxn ang="T112">
                      <a:pos x="T68" y="T69"/>
                    </a:cxn>
                    <a:cxn ang="T113">
                      <a:pos x="T70" y="T71"/>
                    </a:cxn>
                    <a:cxn ang="T114">
                      <a:pos x="T72" y="T73"/>
                    </a:cxn>
                    <a:cxn ang="T115">
                      <a:pos x="T74" y="T75"/>
                    </a:cxn>
                    <a:cxn ang="T116">
                      <a:pos x="T76" y="T77"/>
                    </a:cxn>
                  </a:cxnLst>
                  <a:rect l="0" t="0" r="r" b="b"/>
                  <a:pathLst>
                    <a:path w="353" h="319">
                      <a:moveTo>
                        <a:pt x="288" y="275"/>
                      </a:moveTo>
                      <a:lnTo>
                        <a:pt x="272" y="275"/>
                      </a:lnTo>
                      <a:lnTo>
                        <a:pt x="288" y="290"/>
                      </a:lnTo>
                      <a:lnTo>
                        <a:pt x="288" y="304"/>
                      </a:lnTo>
                      <a:lnTo>
                        <a:pt x="272" y="275"/>
                      </a:lnTo>
                      <a:lnTo>
                        <a:pt x="240" y="247"/>
                      </a:lnTo>
                      <a:lnTo>
                        <a:pt x="224" y="247"/>
                      </a:lnTo>
                      <a:lnTo>
                        <a:pt x="224" y="260"/>
                      </a:lnTo>
                      <a:lnTo>
                        <a:pt x="209" y="232"/>
                      </a:lnTo>
                      <a:lnTo>
                        <a:pt x="209" y="217"/>
                      </a:lnTo>
                      <a:lnTo>
                        <a:pt x="192" y="217"/>
                      </a:lnTo>
                      <a:lnTo>
                        <a:pt x="176" y="217"/>
                      </a:lnTo>
                      <a:lnTo>
                        <a:pt x="144" y="188"/>
                      </a:lnTo>
                      <a:lnTo>
                        <a:pt x="128" y="203"/>
                      </a:lnTo>
                      <a:lnTo>
                        <a:pt x="128" y="217"/>
                      </a:lnTo>
                      <a:lnTo>
                        <a:pt x="128" y="188"/>
                      </a:lnTo>
                      <a:lnTo>
                        <a:pt x="113" y="160"/>
                      </a:lnTo>
                      <a:lnTo>
                        <a:pt x="96" y="145"/>
                      </a:lnTo>
                      <a:lnTo>
                        <a:pt x="80" y="145"/>
                      </a:lnTo>
                      <a:lnTo>
                        <a:pt x="65" y="130"/>
                      </a:lnTo>
                      <a:lnTo>
                        <a:pt x="48" y="117"/>
                      </a:lnTo>
                      <a:lnTo>
                        <a:pt x="32" y="130"/>
                      </a:lnTo>
                      <a:lnTo>
                        <a:pt x="32" y="145"/>
                      </a:lnTo>
                      <a:lnTo>
                        <a:pt x="48" y="173"/>
                      </a:lnTo>
                      <a:lnTo>
                        <a:pt x="48" y="188"/>
                      </a:lnTo>
                      <a:lnTo>
                        <a:pt x="48" y="203"/>
                      </a:lnTo>
                      <a:lnTo>
                        <a:pt x="32" y="173"/>
                      </a:lnTo>
                      <a:lnTo>
                        <a:pt x="0" y="145"/>
                      </a:lnTo>
                      <a:lnTo>
                        <a:pt x="0" y="87"/>
                      </a:lnTo>
                      <a:lnTo>
                        <a:pt x="0" y="73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0"/>
                      </a:lnTo>
                      <a:lnTo>
                        <a:pt x="176" y="0"/>
                      </a:lnTo>
                      <a:lnTo>
                        <a:pt x="240" y="43"/>
                      </a:lnTo>
                      <a:lnTo>
                        <a:pt x="224" y="58"/>
                      </a:lnTo>
                      <a:lnTo>
                        <a:pt x="192" y="58"/>
                      </a:lnTo>
                      <a:lnTo>
                        <a:pt x="161" y="58"/>
                      </a:lnTo>
                      <a:lnTo>
                        <a:pt x="161" y="73"/>
                      </a:lnTo>
                      <a:lnTo>
                        <a:pt x="176" y="73"/>
                      </a:lnTo>
                      <a:lnTo>
                        <a:pt x="272" y="73"/>
                      </a:lnTo>
                      <a:lnTo>
                        <a:pt x="288" y="87"/>
                      </a:lnTo>
                      <a:lnTo>
                        <a:pt x="272" y="102"/>
                      </a:lnTo>
                      <a:lnTo>
                        <a:pt x="257" y="102"/>
                      </a:lnTo>
                      <a:lnTo>
                        <a:pt x="240" y="102"/>
                      </a:lnTo>
                      <a:lnTo>
                        <a:pt x="224" y="102"/>
                      </a:lnTo>
                      <a:lnTo>
                        <a:pt x="209" y="102"/>
                      </a:lnTo>
                      <a:lnTo>
                        <a:pt x="209" y="117"/>
                      </a:lnTo>
                      <a:lnTo>
                        <a:pt x="224" y="130"/>
                      </a:lnTo>
                      <a:lnTo>
                        <a:pt x="240" y="145"/>
                      </a:lnTo>
                      <a:lnTo>
                        <a:pt x="257" y="160"/>
                      </a:lnTo>
                      <a:lnTo>
                        <a:pt x="320" y="173"/>
                      </a:lnTo>
                      <a:lnTo>
                        <a:pt x="353" y="173"/>
                      </a:lnTo>
                      <a:lnTo>
                        <a:pt x="320" y="173"/>
                      </a:lnTo>
                      <a:lnTo>
                        <a:pt x="288" y="173"/>
                      </a:lnTo>
                      <a:lnTo>
                        <a:pt x="257" y="160"/>
                      </a:lnTo>
                      <a:lnTo>
                        <a:pt x="257" y="173"/>
                      </a:lnTo>
                      <a:lnTo>
                        <a:pt x="240" y="188"/>
                      </a:lnTo>
                      <a:lnTo>
                        <a:pt x="257" y="188"/>
                      </a:lnTo>
                      <a:lnTo>
                        <a:pt x="288" y="203"/>
                      </a:lnTo>
                      <a:lnTo>
                        <a:pt x="353" y="217"/>
                      </a:lnTo>
                      <a:lnTo>
                        <a:pt x="336" y="217"/>
                      </a:lnTo>
                      <a:lnTo>
                        <a:pt x="288" y="203"/>
                      </a:lnTo>
                      <a:lnTo>
                        <a:pt x="272" y="217"/>
                      </a:lnTo>
                      <a:lnTo>
                        <a:pt x="257" y="217"/>
                      </a:lnTo>
                      <a:lnTo>
                        <a:pt x="272" y="232"/>
                      </a:lnTo>
                      <a:lnTo>
                        <a:pt x="288" y="232"/>
                      </a:lnTo>
                      <a:lnTo>
                        <a:pt x="336" y="247"/>
                      </a:lnTo>
                      <a:lnTo>
                        <a:pt x="353" y="247"/>
                      </a:lnTo>
                      <a:lnTo>
                        <a:pt x="353" y="260"/>
                      </a:lnTo>
                      <a:lnTo>
                        <a:pt x="336" y="275"/>
                      </a:lnTo>
                      <a:lnTo>
                        <a:pt x="353" y="290"/>
                      </a:lnTo>
                      <a:lnTo>
                        <a:pt x="353" y="304"/>
                      </a:lnTo>
                      <a:lnTo>
                        <a:pt x="353" y="319"/>
                      </a:lnTo>
                      <a:lnTo>
                        <a:pt x="336" y="304"/>
                      </a:lnTo>
                      <a:lnTo>
                        <a:pt x="320" y="275"/>
                      </a:lnTo>
                      <a:lnTo>
                        <a:pt x="305" y="275"/>
                      </a:lnTo>
                      <a:lnTo>
                        <a:pt x="288" y="27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4" name="Freeform 110"/>
                <p:cNvSpPr>
                  <a:spLocks/>
                </p:cNvSpPr>
                <p:nvPr/>
              </p:nvSpPr>
              <p:spPr bwMode="auto">
                <a:xfrm>
                  <a:off x="5598" y="4244"/>
                  <a:ext cx="19" cy="11"/>
                </a:xfrm>
                <a:custGeom>
                  <a:avLst/>
                  <a:gdLst>
                    <a:gd name="T0" fmla="*/ 0 w 64"/>
                    <a:gd name="T1" fmla="*/ 0 h 72"/>
                    <a:gd name="T2" fmla="*/ 0 w 64"/>
                    <a:gd name="T3" fmla="*/ 0 h 72"/>
                    <a:gd name="T4" fmla="*/ 0 w 64"/>
                    <a:gd name="T5" fmla="*/ 0 h 72"/>
                    <a:gd name="T6" fmla="*/ 0 w 64"/>
                    <a:gd name="T7" fmla="*/ 0 h 72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0" t="0" r="r" b="b"/>
                  <a:pathLst>
                    <a:path w="64" h="72">
                      <a:moveTo>
                        <a:pt x="0" y="0"/>
                      </a:moveTo>
                      <a:lnTo>
                        <a:pt x="64" y="72"/>
                      </a:lnTo>
                      <a:lnTo>
                        <a:pt x="31" y="2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5" name="Freeform 111"/>
                <p:cNvSpPr>
                  <a:spLocks/>
                </p:cNvSpPr>
                <p:nvPr/>
              </p:nvSpPr>
              <p:spPr bwMode="auto">
                <a:xfrm>
                  <a:off x="5592" y="4251"/>
                  <a:ext cx="6" cy="2"/>
                </a:xfrm>
                <a:custGeom>
                  <a:avLst/>
                  <a:gdLst>
                    <a:gd name="T0" fmla="*/ 0 w 17"/>
                    <a:gd name="T1" fmla="*/ 0 h 14"/>
                    <a:gd name="T2" fmla="*/ 0 w 17"/>
                    <a:gd name="T3" fmla="*/ 0 h 14"/>
                    <a:gd name="T4" fmla="*/ 0 w 17"/>
                    <a:gd name="T5" fmla="*/ 0 h 14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7" h="14">
                      <a:moveTo>
                        <a:pt x="0" y="0"/>
                      </a:moveTo>
                      <a:lnTo>
                        <a:pt x="17" y="1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6" name="Freeform 112"/>
                <p:cNvSpPr>
                  <a:spLocks/>
                </p:cNvSpPr>
                <p:nvPr/>
              </p:nvSpPr>
              <p:spPr bwMode="auto">
                <a:xfrm>
                  <a:off x="4356" y="4211"/>
                  <a:ext cx="19" cy="42"/>
                </a:xfrm>
                <a:custGeom>
                  <a:avLst/>
                  <a:gdLst>
                    <a:gd name="T0" fmla="*/ 0 w 65"/>
                    <a:gd name="T1" fmla="*/ 0 h 261"/>
                    <a:gd name="T2" fmla="*/ 0 w 65"/>
                    <a:gd name="T3" fmla="*/ 0 h 261"/>
                    <a:gd name="T4" fmla="*/ 0 w 65"/>
                    <a:gd name="T5" fmla="*/ 0 h 261"/>
                    <a:gd name="T6" fmla="*/ 0 w 65"/>
                    <a:gd name="T7" fmla="*/ 0 h 261"/>
                    <a:gd name="T8" fmla="*/ 0 w 65"/>
                    <a:gd name="T9" fmla="*/ 0 h 261"/>
                    <a:gd name="T10" fmla="*/ 0 w 65"/>
                    <a:gd name="T11" fmla="*/ 0 h 261"/>
                    <a:gd name="T12" fmla="*/ 0 w 65"/>
                    <a:gd name="T13" fmla="*/ 0 h 261"/>
                    <a:gd name="T14" fmla="*/ 0 w 65"/>
                    <a:gd name="T15" fmla="*/ 0 h 261"/>
                    <a:gd name="T16" fmla="*/ 0 w 65"/>
                    <a:gd name="T17" fmla="*/ 0 h 261"/>
                    <a:gd name="T18" fmla="*/ 0 w 65"/>
                    <a:gd name="T19" fmla="*/ 0 h 261"/>
                    <a:gd name="T20" fmla="*/ 0 w 65"/>
                    <a:gd name="T21" fmla="*/ 0 h 261"/>
                    <a:gd name="T22" fmla="*/ 0 w 65"/>
                    <a:gd name="T23" fmla="*/ 0 h 261"/>
                    <a:gd name="T24" fmla="*/ 0 w 65"/>
                    <a:gd name="T25" fmla="*/ 0 h 261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65" h="261">
                      <a:moveTo>
                        <a:pt x="17" y="232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48" y="0"/>
                      </a:lnTo>
                      <a:lnTo>
                        <a:pt x="65" y="0"/>
                      </a:lnTo>
                      <a:lnTo>
                        <a:pt x="65" y="15"/>
                      </a:lnTo>
                      <a:lnTo>
                        <a:pt x="65" y="130"/>
                      </a:lnTo>
                      <a:lnTo>
                        <a:pt x="65" y="247"/>
                      </a:lnTo>
                      <a:lnTo>
                        <a:pt x="48" y="261"/>
                      </a:lnTo>
                      <a:lnTo>
                        <a:pt x="33" y="261"/>
                      </a:lnTo>
                      <a:lnTo>
                        <a:pt x="17" y="247"/>
                      </a:lnTo>
                      <a:lnTo>
                        <a:pt x="17" y="23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7" name="Freeform 113"/>
                <p:cNvSpPr>
                  <a:spLocks/>
                </p:cNvSpPr>
                <p:nvPr/>
              </p:nvSpPr>
              <p:spPr bwMode="auto">
                <a:xfrm>
                  <a:off x="5560" y="4211"/>
                  <a:ext cx="32" cy="42"/>
                </a:xfrm>
                <a:custGeom>
                  <a:avLst/>
                  <a:gdLst>
                    <a:gd name="T0" fmla="*/ 0 w 111"/>
                    <a:gd name="T1" fmla="*/ 0 h 261"/>
                    <a:gd name="T2" fmla="*/ 0 w 111"/>
                    <a:gd name="T3" fmla="*/ 0 h 261"/>
                    <a:gd name="T4" fmla="*/ 0 w 111"/>
                    <a:gd name="T5" fmla="*/ 0 h 261"/>
                    <a:gd name="T6" fmla="*/ 0 w 111"/>
                    <a:gd name="T7" fmla="*/ 0 h 261"/>
                    <a:gd name="T8" fmla="*/ 0 w 111"/>
                    <a:gd name="T9" fmla="*/ 0 h 261"/>
                    <a:gd name="T10" fmla="*/ 0 w 111"/>
                    <a:gd name="T11" fmla="*/ 0 h 261"/>
                    <a:gd name="T12" fmla="*/ 0 w 111"/>
                    <a:gd name="T13" fmla="*/ 0 h 261"/>
                    <a:gd name="T14" fmla="*/ 0 w 111"/>
                    <a:gd name="T15" fmla="*/ 0 h 261"/>
                    <a:gd name="T16" fmla="*/ 0 w 111"/>
                    <a:gd name="T17" fmla="*/ 0 h 261"/>
                    <a:gd name="T18" fmla="*/ 0 w 111"/>
                    <a:gd name="T19" fmla="*/ 0 h 261"/>
                    <a:gd name="T20" fmla="*/ 0 w 111"/>
                    <a:gd name="T21" fmla="*/ 0 h 261"/>
                    <a:gd name="T22" fmla="*/ 0 w 111"/>
                    <a:gd name="T23" fmla="*/ 0 h 261"/>
                    <a:gd name="T24" fmla="*/ 0 w 111"/>
                    <a:gd name="T25" fmla="*/ 0 h 261"/>
                    <a:gd name="T26" fmla="*/ 0 w 111"/>
                    <a:gd name="T27" fmla="*/ 0 h 261"/>
                    <a:gd name="T28" fmla="*/ 0 w 111"/>
                    <a:gd name="T29" fmla="*/ 0 h 261"/>
                    <a:gd name="T30" fmla="*/ 0 w 111"/>
                    <a:gd name="T31" fmla="*/ 0 h 261"/>
                    <a:gd name="T32" fmla="*/ 0 w 111"/>
                    <a:gd name="T33" fmla="*/ 0 h 261"/>
                    <a:gd name="T34" fmla="*/ 0 w 111"/>
                    <a:gd name="T35" fmla="*/ 0 h 261"/>
                    <a:gd name="T36" fmla="*/ 0 w 111"/>
                    <a:gd name="T37" fmla="*/ 0 h 261"/>
                    <a:gd name="T38" fmla="*/ 0 w 111"/>
                    <a:gd name="T39" fmla="*/ 0 h 261"/>
                    <a:gd name="T40" fmla="*/ 0 w 111"/>
                    <a:gd name="T41" fmla="*/ 0 h 261"/>
                    <a:gd name="T42" fmla="*/ 0 w 111"/>
                    <a:gd name="T43" fmla="*/ 0 h 261"/>
                    <a:gd name="T44" fmla="*/ 0 w 111"/>
                    <a:gd name="T45" fmla="*/ 0 h 261"/>
                    <a:gd name="T46" fmla="*/ 0 w 111"/>
                    <a:gd name="T47" fmla="*/ 0 h 261"/>
                    <a:gd name="T48" fmla="*/ 0 w 111"/>
                    <a:gd name="T49" fmla="*/ 0 h 261"/>
                    <a:gd name="T50" fmla="*/ 0 w 111"/>
                    <a:gd name="T51" fmla="*/ 0 h 261"/>
                    <a:gd name="T52" fmla="*/ 0 w 111"/>
                    <a:gd name="T53" fmla="*/ 0 h 261"/>
                    <a:gd name="T54" fmla="*/ 0 w 111"/>
                    <a:gd name="T55" fmla="*/ 0 h 261"/>
                    <a:gd name="T56" fmla="*/ 0 w 111"/>
                    <a:gd name="T57" fmla="*/ 0 h 261"/>
                    <a:gd name="T58" fmla="*/ 0 w 111"/>
                    <a:gd name="T59" fmla="*/ 0 h 261"/>
                    <a:gd name="T60" fmla="*/ 0 w 111"/>
                    <a:gd name="T61" fmla="*/ 0 h 261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</a:gdLst>
                  <a:ahLst/>
                  <a:cxnLst>
                    <a:cxn ang="T62">
                      <a:pos x="T0" y="T1"/>
                    </a:cxn>
                    <a:cxn ang="T63">
                      <a:pos x="T2" y="T3"/>
                    </a:cxn>
                    <a:cxn ang="T64">
                      <a:pos x="T4" y="T5"/>
                    </a:cxn>
                    <a:cxn ang="T65">
                      <a:pos x="T6" y="T7"/>
                    </a:cxn>
                    <a:cxn ang="T66">
                      <a:pos x="T8" y="T9"/>
                    </a:cxn>
                    <a:cxn ang="T67">
                      <a:pos x="T10" y="T11"/>
                    </a:cxn>
                    <a:cxn ang="T68">
                      <a:pos x="T12" y="T13"/>
                    </a:cxn>
                    <a:cxn ang="T69">
                      <a:pos x="T14" y="T15"/>
                    </a:cxn>
                    <a:cxn ang="T70">
                      <a:pos x="T16" y="T17"/>
                    </a:cxn>
                    <a:cxn ang="T71">
                      <a:pos x="T18" y="T19"/>
                    </a:cxn>
                    <a:cxn ang="T72">
                      <a:pos x="T20" y="T21"/>
                    </a:cxn>
                    <a:cxn ang="T73">
                      <a:pos x="T22" y="T23"/>
                    </a:cxn>
                    <a:cxn ang="T74">
                      <a:pos x="T24" y="T25"/>
                    </a:cxn>
                    <a:cxn ang="T75">
                      <a:pos x="T26" y="T27"/>
                    </a:cxn>
                    <a:cxn ang="T76">
                      <a:pos x="T28" y="T29"/>
                    </a:cxn>
                    <a:cxn ang="T77">
                      <a:pos x="T30" y="T31"/>
                    </a:cxn>
                    <a:cxn ang="T78">
                      <a:pos x="T32" y="T33"/>
                    </a:cxn>
                    <a:cxn ang="T79">
                      <a:pos x="T34" y="T35"/>
                    </a:cxn>
                    <a:cxn ang="T80">
                      <a:pos x="T36" y="T37"/>
                    </a:cxn>
                    <a:cxn ang="T81">
                      <a:pos x="T38" y="T39"/>
                    </a:cxn>
                    <a:cxn ang="T82">
                      <a:pos x="T40" y="T41"/>
                    </a:cxn>
                    <a:cxn ang="T83">
                      <a:pos x="T42" y="T43"/>
                    </a:cxn>
                    <a:cxn ang="T84">
                      <a:pos x="T44" y="T45"/>
                    </a:cxn>
                    <a:cxn ang="T85">
                      <a:pos x="T46" y="T47"/>
                    </a:cxn>
                    <a:cxn ang="T86">
                      <a:pos x="T48" y="T49"/>
                    </a:cxn>
                    <a:cxn ang="T87">
                      <a:pos x="T50" y="T51"/>
                    </a:cxn>
                    <a:cxn ang="T88">
                      <a:pos x="T52" y="T53"/>
                    </a:cxn>
                    <a:cxn ang="T89">
                      <a:pos x="T54" y="T55"/>
                    </a:cxn>
                    <a:cxn ang="T90">
                      <a:pos x="T56" y="T57"/>
                    </a:cxn>
                    <a:cxn ang="T91">
                      <a:pos x="T58" y="T59"/>
                    </a:cxn>
                    <a:cxn ang="T92">
                      <a:pos x="T60" y="T61"/>
                    </a:cxn>
                  </a:cxnLst>
                  <a:rect l="0" t="0" r="r" b="b"/>
                  <a:pathLst>
                    <a:path w="111" h="261">
                      <a:moveTo>
                        <a:pt x="0" y="247"/>
                      </a:moveTo>
                      <a:lnTo>
                        <a:pt x="0" y="217"/>
                      </a:lnTo>
                      <a:lnTo>
                        <a:pt x="15" y="189"/>
                      </a:lnTo>
                      <a:lnTo>
                        <a:pt x="0" y="117"/>
                      </a:lnTo>
                      <a:lnTo>
                        <a:pt x="0" y="59"/>
                      </a:lnTo>
                      <a:lnTo>
                        <a:pt x="15" y="15"/>
                      </a:lnTo>
                      <a:lnTo>
                        <a:pt x="32" y="0"/>
                      </a:lnTo>
                      <a:lnTo>
                        <a:pt x="63" y="0"/>
                      </a:lnTo>
                      <a:lnTo>
                        <a:pt x="80" y="0"/>
                      </a:lnTo>
                      <a:lnTo>
                        <a:pt x="80" y="30"/>
                      </a:lnTo>
                      <a:lnTo>
                        <a:pt x="80" y="74"/>
                      </a:lnTo>
                      <a:lnTo>
                        <a:pt x="96" y="102"/>
                      </a:lnTo>
                      <a:lnTo>
                        <a:pt x="111" y="145"/>
                      </a:lnTo>
                      <a:lnTo>
                        <a:pt x="96" y="130"/>
                      </a:lnTo>
                      <a:lnTo>
                        <a:pt x="80" y="117"/>
                      </a:lnTo>
                      <a:lnTo>
                        <a:pt x="63" y="117"/>
                      </a:lnTo>
                      <a:lnTo>
                        <a:pt x="63" y="145"/>
                      </a:lnTo>
                      <a:lnTo>
                        <a:pt x="63" y="174"/>
                      </a:lnTo>
                      <a:lnTo>
                        <a:pt x="96" y="217"/>
                      </a:lnTo>
                      <a:lnTo>
                        <a:pt x="63" y="174"/>
                      </a:lnTo>
                      <a:lnTo>
                        <a:pt x="63" y="160"/>
                      </a:lnTo>
                      <a:lnTo>
                        <a:pt x="32" y="145"/>
                      </a:lnTo>
                      <a:lnTo>
                        <a:pt x="32" y="160"/>
                      </a:lnTo>
                      <a:lnTo>
                        <a:pt x="32" y="174"/>
                      </a:lnTo>
                      <a:lnTo>
                        <a:pt x="32" y="204"/>
                      </a:lnTo>
                      <a:lnTo>
                        <a:pt x="15" y="204"/>
                      </a:lnTo>
                      <a:lnTo>
                        <a:pt x="15" y="232"/>
                      </a:lnTo>
                      <a:lnTo>
                        <a:pt x="15" y="247"/>
                      </a:lnTo>
                      <a:lnTo>
                        <a:pt x="15" y="261"/>
                      </a:lnTo>
                      <a:lnTo>
                        <a:pt x="0" y="261"/>
                      </a:lnTo>
                      <a:lnTo>
                        <a:pt x="0" y="24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8" name="Freeform 114"/>
                <p:cNvSpPr>
                  <a:spLocks/>
                </p:cNvSpPr>
                <p:nvPr/>
              </p:nvSpPr>
              <p:spPr bwMode="auto">
                <a:xfrm>
                  <a:off x="5574" y="4248"/>
                  <a:ext cx="4" cy="5"/>
                </a:xfrm>
                <a:custGeom>
                  <a:avLst/>
                  <a:gdLst>
                    <a:gd name="T0" fmla="*/ 0 w 15"/>
                    <a:gd name="T1" fmla="*/ 0 h 29"/>
                    <a:gd name="T2" fmla="*/ 0 w 15"/>
                    <a:gd name="T3" fmla="*/ 0 h 29"/>
                    <a:gd name="T4" fmla="*/ 0 w 15"/>
                    <a:gd name="T5" fmla="*/ 0 h 29"/>
                    <a:gd name="T6" fmla="*/ 0 60000 65536"/>
                    <a:gd name="T7" fmla="*/ 0 60000 65536"/>
                    <a:gd name="T8" fmla="*/ 0 60000 65536"/>
                  </a:gdLst>
                  <a:ahLst/>
                  <a:cxnLst>
                    <a:cxn ang="T6">
                      <a:pos x="T0" y="T1"/>
                    </a:cxn>
                    <a:cxn ang="T7">
                      <a:pos x="T2" y="T3"/>
                    </a:cxn>
                    <a:cxn ang="T8">
                      <a:pos x="T4" y="T5"/>
                    </a:cxn>
                  </a:cxnLst>
                  <a:rect l="0" t="0" r="r" b="b"/>
                  <a:pathLst>
                    <a:path w="15" h="29">
                      <a:moveTo>
                        <a:pt x="0" y="0"/>
                      </a:moveTo>
                      <a:lnTo>
                        <a:pt x="15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79" name="Freeform 115"/>
                <p:cNvSpPr>
                  <a:spLocks/>
                </p:cNvSpPr>
                <p:nvPr/>
              </p:nvSpPr>
              <p:spPr bwMode="auto">
                <a:xfrm>
                  <a:off x="4389" y="4218"/>
                  <a:ext cx="6" cy="30"/>
                </a:xfrm>
                <a:custGeom>
                  <a:avLst/>
                  <a:gdLst>
                    <a:gd name="T0" fmla="*/ 0 w 16"/>
                    <a:gd name="T1" fmla="*/ 0 h 188"/>
                    <a:gd name="T2" fmla="*/ 0 w 16"/>
                    <a:gd name="T3" fmla="*/ 0 h 188"/>
                    <a:gd name="T4" fmla="*/ 0 w 16"/>
                    <a:gd name="T5" fmla="*/ 0 h 188"/>
                    <a:gd name="T6" fmla="*/ 0 w 16"/>
                    <a:gd name="T7" fmla="*/ 0 h 188"/>
                    <a:gd name="T8" fmla="*/ 0 w 16"/>
                    <a:gd name="T9" fmla="*/ 0 h 188"/>
                    <a:gd name="T10" fmla="*/ 0 w 16"/>
                    <a:gd name="T11" fmla="*/ 0 h 188"/>
                    <a:gd name="T12" fmla="*/ 0 w 16"/>
                    <a:gd name="T13" fmla="*/ 0 h 18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6" h="188">
                      <a:moveTo>
                        <a:pt x="0" y="173"/>
                      </a:moveTo>
                      <a:lnTo>
                        <a:pt x="0" y="0"/>
                      </a:lnTo>
                      <a:lnTo>
                        <a:pt x="16" y="30"/>
                      </a:lnTo>
                      <a:lnTo>
                        <a:pt x="16" y="86"/>
                      </a:lnTo>
                      <a:lnTo>
                        <a:pt x="16" y="173"/>
                      </a:lnTo>
                      <a:lnTo>
                        <a:pt x="0" y="188"/>
                      </a:lnTo>
                      <a:lnTo>
                        <a:pt x="0" y="17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0" name="Freeform 116"/>
                <p:cNvSpPr>
                  <a:spLocks/>
                </p:cNvSpPr>
                <p:nvPr/>
              </p:nvSpPr>
              <p:spPr bwMode="auto">
                <a:xfrm>
                  <a:off x="4337" y="4218"/>
                  <a:ext cx="9" cy="28"/>
                </a:xfrm>
                <a:custGeom>
                  <a:avLst/>
                  <a:gdLst>
                    <a:gd name="T0" fmla="*/ 0 w 34"/>
                    <a:gd name="T1" fmla="*/ 0 h 173"/>
                    <a:gd name="T2" fmla="*/ 0 w 34"/>
                    <a:gd name="T3" fmla="*/ 0 h 173"/>
                    <a:gd name="T4" fmla="*/ 0 w 34"/>
                    <a:gd name="T5" fmla="*/ 0 h 173"/>
                    <a:gd name="T6" fmla="*/ 0 w 34"/>
                    <a:gd name="T7" fmla="*/ 0 h 173"/>
                    <a:gd name="T8" fmla="*/ 0 w 34"/>
                    <a:gd name="T9" fmla="*/ 0 h 173"/>
                    <a:gd name="T10" fmla="*/ 0 w 34"/>
                    <a:gd name="T11" fmla="*/ 0 h 173"/>
                    <a:gd name="T12" fmla="*/ 0 w 34"/>
                    <a:gd name="T13" fmla="*/ 0 h 173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34" h="173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4" y="15"/>
                      </a:lnTo>
                      <a:lnTo>
                        <a:pt x="34" y="160"/>
                      </a:lnTo>
                      <a:lnTo>
                        <a:pt x="17" y="173"/>
                      </a:lnTo>
                      <a:lnTo>
                        <a:pt x="0" y="16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1" name="Freeform 117"/>
                <p:cNvSpPr>
                  <a:spLocks/>
                </p:cNvSpPr>
                <p:nvPr/>
              </p:nvSpPr>
              <p:spPr bwMode="auto">
                <a:xfrm>
                  <a:off x="4576" y="4218"/>
                  <a:ext cx="52" cy="28"/>
                </a:xfrm>
                <a:custGeom>
                  <a:avLst/>
                  <a:gdLst>
                    <a:gd name="T0" fmla="*/ 0 w 177"/>
                    <a:gd name="T1" fmla="*/ 0 h 173"/>
                    <a:gd name="T2" fmla="*/ 0 w 177"/>
                    <a:gd name="T3" fmla="*/ 0 h 173"/>
                    <a:gd name="T4" fmla="*/ 0 w 177"/>
                    <a:gd name="T5" fmla="*/ 0 h 173"/>
                    <a:gd name="T6" fmla="*/ 0 w 177"/>
                    <a:gd name="T7" fmla="*/ 0 h 173"/>
                    <a:gd name="T8" fmla="*/ 0 w 177"/>
                    <a:gd name="T9" fmla="*/ 0 h 173"/>
                    <a:gd name="T10" fmla="*/ 0 w 177"/>
                    <a:gd name="T11" fmla="*/ 0 h 173"/>
                    <a:gd name="T12" fmla="*/ 0 w 177"/>
                    <a:gd name="T13" fmla="*/ 0 h 173"/>
                    <a:gd name="T14" fmla="*/ 0 w 177"/>
                    <a:gd name="T15" fmla="*/ 0 h 173"/>
                    <a:gd name="T16" fmla="*/ 0 w 177"/>
                    <a:gd name="T17" fmla="*/ 0 h 173"/>
                    <a:gd name="T18" fmla="*/ 0 w 177"/>
                    <a:gd name="T19" fmla="*/ 0 h 173"/>
                    <a:gd name="T20" fmla="*/ 0 w 177"/>
                    <a:gd name="T21" fmla="*/ 0 h 173"/>
                    <a:gd name="T22" fmla="*/ 0 w 177"/>
                    <a:gd name="T23" fmla="*/ 0 h 173"/>
                    <a:gd name="T24" fmla="*/ 0 w 177"/>
                    <a:gd name="T25" fmla="*/ 0 h 173"/>
                    <a:gd name="T26" fmla="*/ 0 w 177"/>
                    <a:gd name="T27" fmla="*/ 0 h 173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177" h="173">
                      <a:moveTo>
                        <a:pt x="0" y="160"/>
                      </a:moveTo>
                      <a:lnTo>
                        <a:pt x="144" y="73"/>
                      </a:lnTo>
                      <a:lnTo>
                        <a:pt x="129" y="58"/>
                      </a:lnTo>
                      <a:lnTo>
                        <a:pt x="81" y="30"/>
                      </a:lnTo>
                      <a:lnTo>
                        <a:pt x="17" y="15"/>
                      </a:lnTo>
                      <a:lnTo>
                        <a:pt x="0" y="0"/>
                      </a:lnTo>
                      <a:lnTo>
                        <a:pt x="48" y="15"/>
                      </a:lnTo>
                      <a:lnTo>
                        <a:pt x="81" y="30"/>
                      </a:lnTo>
                      <a:lnTo>
                        <a:pt x="144" y="58"/>
                      </a:lnTo>
                      <a:lnTo>
                        <a:pt x="177" y="73"/>
                      </a:lnTo>
                      <a:lnTo>
                        <a:pt x="144" y="116"/>
                      </a:lnTo>
                      <a:lnTo>
                        <a:pt x="96" y="130"/>
                      </a:lnTo>
                      <a:lnTo>
                        <a:pt x="0" y="173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2" name="Freeform 118"/>
                <p:cNvSpPr>
                  <a:spLocks/>
                </p:cNvSpPr>
                <p:nvPr/>
              </p:nvSpPr>
              <p:spPr bwMode="auto">
                <a:xfrm>
                  <a:off x="5641" y="4239"/>
                  <a:ext cx="5" cy="5"/>
                </a:xfrm>
                <a:custGeom>
                  <a:avLst/>
                  <a:gdLst>
                    <a:gd name="T0" fmla="*/ 0 w 16"/>
                    <a:gd name="T1" fmla="*/ 0 h 30"/>
                    <a:gd name="T2" fmla="*/ 0 w 16"/>
                    <a:gd name="T3" fmla="*/ 0 h 30"/>
                    <a:gd name="T4" fmla="*/ 0 w 16"/>
                    <a:gd name="T5" fmla="*/ 0 h 30"/>
                    <a:gd name="T6" fmla="*/ 0 w 16"/>
                    <a:gd name="T7" fmla="*/ 0 h 30"/>
                    <a:gd name="T8" fmla="*/ 0 w 16"/>
                    <a:gd name="T9" fmla="*/ 0 h 30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16" h="30">
                      <a:moveTo>
                        <a:pt x="16" y="0"/>
                      </a:moveTo>
                      <a:lnTo>
                        <a:pt x="16" y="15"/>
                      </a:lnTo>
                      <a:lnTo>
                        <a:pt x="16" y="30"/>
                      </a:lnTo>
                      <a:lnTo>
                        <a:pt x="0" y="15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3" name="Freeform 119"/>
                <p:cNvSpPr>
                  <a:spLocks/>
                </p:cNvSpPr>
                <p:nvPr/>
              </p:nvSpPr>
              <p:spPr bwMode="auto">
                <a:xfrm>
                  <a:off x="4628" y="4239"/>
                  <a:ext cx="922" cy="5"/>
                </a:xfrm>
                <a:custGeom>
                  <a:avLst/>
                  <a:gdLst>
                    <a:gd name="T0" fmla="*/ 0 w 3093"/>
                    <a:gd name="T1" fmla="*/ 0 h 30"/>
                    <a:gd name="T2" fmla="*/ 0 w 3093"/>
                    <a:gd name="T3" fmla="*/ 0 h 30"/>
                    <a:gd name="T4" fmla="*/ 0 w 3093"/>
                    <a:gd name="T5" fmla="*/ 0 h 30"/>
                    <a:gd name="T6" fmla="*/ 0 w 3093"/>
                    <a:gd name="T7" fmla="*/ 0 h 30"/>
                    <a:gd name="T8" fmla="*/ 0 w 3093"/>
                    <a:gd name="T9" fmla="*/ 0 h 30"/>
                    <a:gd name="T10" fmla="*/ 0 w 3093"/>
                    <a:gd name="T11" fmla="*/ 0 h 30"/>
                    <a:gd name="T12" fmla="*/ 0 w 3093"/>
                    <a:gd name="T13" fmla="*/ 0 h 30"/>
                    <a:gd name="T14" fmla="*/ 0 w 3093"/>
                    <a:gd name="T15" fmla="*/ 0 h 30"/>
                    <a:gd name="T16" fmla="*/ 0 w 3093"/>
                    <a:gd name="T17" fmla="*/ 0 h 30"/>
                    <a:gd name="T18" fmla="*/ 0 w 3093"/>
                    <a:gd name="T19" fmla="*/ 0 h 30"/>
                    <a:gd name="T20" fmla="*/ 0 w 3093"/>
                    <a:gd name="T21" fmla="*/ 0 h 30"/>
                    <a:gd name="T22" fmla="*/ 0 w 3093"/>
                    <a:gd name="T23" fmla="*/ 0 h 30"/>
                    <a:gd name="T24" fmla="*/ 0 w 3093"/>
                    <a:gd name="T25" fmla="*/ 0 h 30"/>
                    <a:gd name="T26" fmla="*/ 0 w 3093"/>
                    <a:gd name="T27" fmla="*/ 0 h 30"/>
                    <a:gd name="T28" fmla="*/ 0 w 3093"/>
                    <a:gd name="T29" fmla="*/ 0 h 30"/>
                    <a:gd name="T30" fmla="*/ 0 w 3093"/>
                    <a:gd name="T31" fmla="*/ 0 h 30"/>
                    <a:gd name="T32" fmla="*/ 0 w 3093"/>
                    <a:gd name="T33" fmla="*/ 0 h 30"/>
                    <a:gd name="T34" fmla="*/ 0 w 3093"/>
                    <a:gd name="T35" fmla="*/ 0 h 30"/>
                    <a:gd name="T36" fmla="*/ 0 w 3093"/>
                    <a:gd name="T37" fmla="*/ 0 h 30"/>
                    <a:gd name="T38" fmla="*/ 0 w 3093"/>
                    <a:gd name="T39" fmla="*/ 0 h 30"/>
                    <a:gd name="T40" fmla="*/ 0 w 3093"/>
                    <a:gd name="T41" fmla="*/ 0 h 30"/>
                    <a:gd name="T42" fmla="*/ 0 w 3093"/>
                    <a:gd name="T43" fmla="*/ 0 h 30"/>
                    <a:gd name="T44" fmla="*/ 0 w 3093"/>
                    <a:gd name="T45" fmla="*/ 0 h 30"/>
                    <a:gd name="T46" fmla="*/ 0 w 3093"/>
                    <a:gd name="T47" fmla="*/ 0 h 30"/>
                    <a:gd name="T48" fmla="*/ 0 w 3093"/>
                    <a:gd name="T49" fmla="*/ 0 h 30"/>
                    <a:gd name="T50" fmla="*/ 0 w 3093"/>
                    <a:gd name="T51" fmla="*/ 0 h 30"/>
                    <a:gd name="T52" fmla="*/ 0 w 3093"/>
                    <a:gd name="T53" fmla="*/ 0 h 30"/>
                    <a:gd name="T54" fmla="*/ 0 w 3093"/>
                    <a:gd name="T55" fmla="*/ 0 h 30"/>
                    <a:gd name="T56" fmla="*/ 0 w 3093"/>
                    <a:gd name="T57" fmla="*/ 0 h 30"/>
                    <a:gd name="T58" fmla="*/ 0 w 3093"/>
                    <a:gd name="T59" fmla="*/ 0 h 30"/>
                    <a:gd name="T60" fmla="*/ 0 w 3093"/>
                    <a:gd name="T61" fmla="*/ 0 h 30"/>
                    <a:gd name="T62" fmla="*/ 0 w 3093"/>
                    <a:gd name="T63" fmla="*/ 0 h 30"/>
                    <a:gd name="T64" fmla="*/ 0 w 3093"/>
                    <a:gd name="T65" fmla="*/ 0 h 30"/>
                    <a:gd name="T66" fmla="*/ 0 w 3093"/>
                    <a:gd name="T67" fmla="*/ 0 h 30"/>
                    <a:gd name="T68" fmla="*/ 0 w 3093"/>
                    <a:gd name="T69" fmla="*/ 0 h 30"/>
                    <a:gd name="T70" fmla="*/ 0 w 3093"/>
                    <a:gd name="T71" fmla="*/ 0 h 30"/>
                    <a:gd name="T72" fmla="*/ 0 w 3093"/>
                    <a:gd name="T73" fmla="*/ 0 h 30"/>
                    <a:gd name="T74" fmla="*/ 0 w 3093"/>
                    <a:gd name="T75" fmla="*/ 0 h 30"/>
                    <a:gd name="T76" fmla="*/ 0 w 3093"/>
                    <a:gd name="T77" fmla="*/ 0 h 30"/>
                    <a:gd name="T78" fmla="*/ 0 w 3093"/>
                    <a:gd name="T79" fmla="*/ 0 h 30"/>
                    <a:gd name="T80" fmla="*/ 0 w 3093"/>
                    <a:gd name="T81" fmla="*/ 0 h 30"/>
                    <a:gd name="T82" fmla="*/ 0 w 3093"/>
                    <a:gd name="T83" fmla="*/ 0 h 30"/>
                    <a:gd name="T84" fmla="*/ 0 w 3093"/>
                    <a:gd name="T85" fmla="*/ 0 h 30"/>
                    <a:gd name="T86" fmla="*/ 0 w 3093"/>
                    <a:gd name="T87" fmla="*/ 0 h 30"/>
                    <a:gd name="T88" fmla="*/ 0 w 3093"/>
                    <a:gd name="T89" fmla="*/ 0 h 30"/>
                    <a:gd name="T90" fmla="*/ 0 w 3093"/>
                    <a:gd name="T91" fmla="*/ 0 h 30"/>
                    <a:gd name="T92" fmla="*/ 0 w 3093"/>
                    <a:gd name="T93" fmla="*/ 0 h 30"/>
                    <a:gd name="T94" fmla="*/ 0 w 3093"/>
                    <a:gd name="T95" fmla="*/ 0 h 30"/>
                    <a:gd name="T96" fmla="*/ 0 w 3093"/>
                    <a:gd name="T97" fmla="*/ 0 h 30"/>
                    <a:gd name="T98" fmla="*/ 0 w 3093"/>
                    <a:gd name="T99" fmla="*/ 0 h 30"/>
                    <a:gd name="T100" fmla="*/ 0 w 3093"/>
                    <a:gd name="T101" fmla="*/ 0 h 30"/>
                    <a:gd name="T102" fmla="*/ 0 w 3093"/>
                    <a:gd name="T103" fmla="*/ 0 h 30"/>
                    <a:gd name="T104" fmla="*/ 0 w 3093"/>
                    <a:gd name="T105" fmla="*/ 0 h 30"/>
                    <a:gd name="T106" fmla="*/ 0 w 3093"/>
                    <a:gd name="T107" fmla="*/ 0 h 30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3093" h="30">
                      <a:moveTo>
                        <a:pt x="49" y="15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97" y="0"/>
                      </a:lnTo>
                      <a:lnTo>
                        <a:pt x="161" y="0"/>
                      </a:lnTo>
                      <a:lnTo>
                        <a:pt x="257" y="0"/>
                      </a:lnTo>
                      <a:lnTo>
                        <a:pt x="353" y="0"/>
                      </a:lnTo>
                      <a:lnTo>
                        <a:pt x="449" y="0"/>
                      </a:lnTo>
                      <a:lnTo>
                        <a:pt x="560" y="0"/>
                      </a:lnTo>
                      <a:lnTo>
                        <a:pt x="786" y="0"/>
                      </a:lnTo>
                      <a:lnTo>
                        <a:pt x="1026" y="0"/>
                      </a:lnTo>
                      <a:lnTo>
                        <a:pt x="1283" y="0"/>
                      </a:lnTo>
                      <a:lnTo>
                        <a:pt x="1796" y="0"/>
                      </a:lnTo>
                      <a:lnTo>
                        <a:pt x="2051" y="0"/>
                      </a:lnTo>
                      <a:lnTo>
                        <a:pt x="2293" y="0"/>
                      </a:lnTo>
                      <a:lnTo>
                        <a:pt x="2500" y="0"/>
                      </a:lnTo>
                      <a:lnTo>
                        <a:pt x="2596" y="0"/>
                      </a:lnTo>
                      <a:lnTo>
                        <a:pt x="2692" y="0"/>
                      </a:lnTo>
                      <a:lnTo>
                        <a:pt x="2773" y="0"/>
                      </a:lnTo>
                      <a:lnTo>
                        <a:pt x="2853" y="0"/>
                      </a:lnTo>
                      <a:lnTo>
                        <a:pt x="2917" y="0"/>
                      </a:lnTo>
                      <a:lnTo>
                        <a:pt x="2965" y="0"/>
                      </a:lnTo>
                      <a:lnTo>
                        <a:pt x="3013" y="0"/>
                      </a:lnTo>
                      <a:lnTo>
                        <a:pt x="3045" y="0"/>
                      </a:lnTo>
                      <a:lnTo>
                        <a:pt x="3061" y="0"/>
                      </a:lnTo>
                      <a:lnTo>
                        <a:pt x="3078" y="0"/>
                      </a:lnTo>
                      <a:lnTo>
                        <a:pt x="3093" y="15"/>
                      </a:lnTo>
                      <a:lnTo>
                        <a:pt x="3078" y="30"/>
                      </a:lnTo>
                      <a:lnTo>
                        <a:pt x="3061" y="30"/>
                      </a:lnTo>
                      <a:lnTo>
                        <a:pt x="3045" y="30"/>
                      </a:lnTo>
                      <a:lnTo>
                        <a:pt x="3013" y="30"/>
                      </a:lnTo>
                      <a:lnTo>
                        <a:pt x="2949" y="30"/>
                      </a:lnTo>
                      <a:lnTo>
                        <a:pt x="2886" y="30"/>
                      </a:lnTo>
                      <a:lnTo>
                        <a:pt x="2805" y="30"/>
                      </a:lnTo>
                      <a:lnTo>
                        <a:pt x="2709" y="30"/>
                      </a:lnTo>
                      <a:lnTo>
                        <a:pt x="2613" y="30"/>
                      </a:lnTo>
                      <a:lnTo>
                        <a:pt x="2500" y="30"/>
                      </a:lnTo>
                      <a:lnTo>
                        <a:pt x="2372" y="30"/>
                      </a:lnTo>
                      <a:lnTo>
                        <a:pt x="2116" y="30"/>
                      </a:lnTo>
                      <a:lnTo>
                        <a:pt x="1844" y="30"/>
                      </a:lnTo>
                      <a:lnTo>
                        <a:pt x="1571" y="30"/>
                      </a:lnTo>
                      <a:lnTo>
                        <a:pt x="1283" y="30"/>
                      </a:lnTo>
                      <a:lnTo>
                        <a:pt x="1009" y="15"/>
                      </a:lnTo>
                      <a:lnTo>
                        <a:pt x="754" y="15"/>
                      </a:lnTo>
                      <a:lnTo>
                        <a:pt x="642" y="15"/>
                      </a:lnTo>
                      <a:lnTo>
                        <a:pt x="529" y="15"/>
                      </a:lnTo>
                      <a:lnTo>
                        <a:pt x="416" y="15"/>
                      </a:lnTo>
                      <a:lnTo>
                        <a:pt x="337" y="15"/>
                      </a:lnTo>
                      <a:lnTo>
                        <a:pt x="257" y="15"/>
                      </a:lnTo>
                      <a:lnTo>
                        <a:pt x="193" y="15"/>
                      </a:lnTo>
                      <a:lnTo>
                        <a:pt x="128" y="15"/>
                      </a:lnTo>
                      <a:lnTo>
                        <a:pt x="97" y="15"/>
                      </a:lnTo>
                      <a:lnTo>
                        <a:pt x="63" y="15"/>
                      </a:lnTo>
                      <a:lnTo>
                        <a:pt x="49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4" name="Freeform 120"/>
                <p:cNvSpPr>
                  <a:spLocks/>
                </p:cNvSpPr>
                <p:nvPr/>
              </p:nvSpPr>
              <p:spPr bwMode="auto">
                <a:xfrm>
                  <a:off x="4409" y="4223"/>
                  <a:ext cx="29" cy="16"/>
                </a:xfrm>
                <a:custGeom>
                  <a:avLst/>
                  <a:gdLst>
                    <a:gd name="T0" fmla="*/ 0 w 96"/>
                    <a:gd name="T1" fmla="*/ 0 h 100"/>
                    <a:gd name="T2" fmla="*/ 0 w 96"/>
                    <a:gd name="T3" fmla="*/ 0 h 100"/>
                    <a:gd name="T4" fmla="*/ 0 w 96"/>
                    <a:gd name="T5" fmla="*/ 0 h 100"/>
                    <a:gd name="T6" fmla="*/ 0 w 96"/>
                    <a:gd name="T7" fmla="*/ 0 h 100"/>
                    <a:gd name="T8" fmla="*/ 0 w 96"/>
                    <a:gd name="T9" fmla="*/ 0 h 100"/>
                    <a:gd name="T10" fmla="*/ 0 w 96"/>
                    <a:gd name="T11" fmla="*/ 0 h 100"/>
                    <a:gd name="T12" fmla="*/ 0 w 96"/>
                    <a:gd name="T13" fmla="*/ 0 h 100"/>
                    <a:gd name="T14" fmla="*/ 0 w 96"/>
                    <a:gd name="T15" fmla="*/ 0 h 100"/>
                    <a:gd name="T16" fmla="*/ 0 w 96"/>
                    <a:gd name="T17" fmla="*/ 0 h 100"/>
                    <a:gd name="T18" fmla="*/ 0 w 96"/>
                    <a:gd name="T19" fmla="*/ 0 h 100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100">
                      <a:moveTo>
                        <a:pt x="0" y="0"/>
                      </a:moveTo>
                      <a:lnTo>
                        <a:pt x="32" y="0"/>
                      </a:lnTo>
                      <a:lnTo>
                        <a:pt x="63" y="13"/>
                      </a:lnTo>
                      <a:lnTo>
                        <a:pt x="80" y="28"/>
                      </a:lnTo>
                      <a:lnTo>
                        <a:pt x="96" y="43"/>
                      </a:lnTo>
                      <a:lnTo>
                        <a:pt x="96" y="56"/>
                      </a:lnTo>
                      <a:lnTo>
                        <a:pt x="63" y="71"/>
                      </a:lnTo>
                      <a:lnTo>
                        <a:pt x="48" y="86"/>
                      </a:lnTo>
                      <a:lnTo>
                        <a:pt x="0" y="10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5" name="Freeform 121"/>
                <p:cNvSpPr>
                  <a:spLocks/>
                </p:cNvSpPr>
                <p:nvPr/>
              </p:nvSpPr>
              <p:spPr bwMode="auto">
                <a:xfrm>
                  <a:off x="4538" y="4223"/>
                  <a:ext cx="62" cy="16"/>
                </a:xfrm>
                <a:custGeom>
                  <a:avLst/>
                  <a:gdLst>
                    <a:gd name="T0" fmla="*/ 0 w 208"/>
                    <a:gd name="T1" fmla="*/ 0 h 100"/>
                    <a:gd name="T2" fmla="*/ 0 w 208"/>
                    <a:gd name="T3" fmla="*/ 0 h 100"/>
                    <a:gd name="T4" fmla="*/ 0 w 208"/>
                    <a:gd name="T5" fmla="*/ 0 h 100"/>
                    <a:gd name="T6" fmla="*/ 0 w 208"/>
                    <a:gd name="T7" fmla="*/ 0 h 100"/>
                    <a:gd name="T8" fmla="*/ 0 w 208"/>
                    <a:gd name="T9" fmla="*/ 0 h 100"/>
                    <a:gd name="T10" fmla="*/ 0 w 208"/>
                    <a:gd name="T11" fmla="*/ 0 h 100"/>
                    <a:gd name="T12" fmla="*/ 0 w 208"/>
                    <a:gd name="T13" fmla="*/ 0 h 100"/>
                    <a:gd name="T14" fmla="*/ 0 w 208"/>
                    <a:gd name="T15" fmla="*/ 0 h 100"/>
                    <a:gd name="T16" fmla="*/ 0 w 208"/>
                    <a:gd name="T17" fmla="*/ 0 h 100"/>
                    <a:gd name="T18" fmla="*/ 0 w 208"/>
                    <a:gd name="T19" fmla="*/ 0 h 100"/>
                    <a:gd name="T20" fmla="*/ 0 w 208"/>
                    <a:gd name="T21" fmla="*/ 0 h 100"/>
                    <a:gd name="T22" fmla="*/ 0 w 208"/>
                    <a:gd name="T23" fmla="*/ 0 h 100"/>
                    <a:gd name="T24" fmla="*/ 0 w 208"/>
                    <a:gd name="T25" fmla="*/ 0 h 100"/>
                    <a:gd name="T26" fmla="*/ 0 w 208"/>
                    <a:gd name="T27" fmla="*/ 0 h 10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08" h="100">
                      <a:moveTo>
                        <a:pt x="64" y="71"/>
                      </a:move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43"/>
                      </a:ln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64" y="28"/>
                      </a:lnTo>
                      <a:lnTo>
                        <a:pt x="79" y="0"/>
                      </a:lnTo>
                      <a:lnTo>
                        <a:pt x="144" y="13"/>
                      </a:lnTo>
                      <a:lnTo>
                        <a:pt x="208" y="43"/>
                      </a:lnTo>
                      <a:lnTo>
                        <a:pt x="192" y="71"/>
                      </a:lnTo>
                      <a:lnTo>
                        <a:pt x="160" y="71"/>
                      </a:lnTo>
                      <a:lnTo>
                        <a:pt x="79" y="100"/>
                      </a:lnTo>
                      <a:lnTo>
                        <a:pt x="64" y="7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6" name="Freeform 122"/>
                <p:cNvSpPr>
                  <a:spLocks/>
                </p:cNvSpPr>
                <p:nvPr/>
              </p:nvSpPr>
              <p:spPr bwMode="auto">
                <a:xfrm>
                  <a:off x="5002" y="3903"/>
                  <a:ext cx="672" cy="331"/>
                </a:xfrm>
                <a:custGeom>
                  <a:avLst/>
                  <a:gdLst>
                    <a:gd name="T0" fmla="*/ 0 w 2259"/>
                    <a:gd name="T1" fmla="*/ 0 h 2042"/>
                    <a:gd name="T2" fmla="*/ 0 w 2259"/>
                    <a:gd name="T3" fmla="*/ 0 h 2042"/>
                    <a:gd name="T4" fmla="*/ 0 w 2259"/>
                    <a:gd name="T5" fmla="*/ 0 h 2042"/>
                    <a:gd name="T6" fmla="*/ 0 w 2259"/>
                    <a:gd name="T7" fmla="*/ 0 h 2042"/>
                    <a:gd name="T8" fmla="*/ 0 w 2259"/>
                    <a:gd name="T9" fmla="*/ 0 h 2042"/>
                    <a:gd name="T10" fmla="*/ 0 w 2259"/>
                    <a:gd name="T11" fmla="*/ 0 h 2042"/>
                    <a:gd name="T12" fmla="*/ 0 w 2259"/>
                    <a:gd name="T13" fmla="*/ 0 h 2042"/>
                    <a:gd name="T14" fmla="*/ 0 w 2259"/>
                    <a:gd name="T15" fmla="*/ 0 h 2042"/>
                    <a:gd name="T16" fmla="*/ 0 w 2259"/>
                    <a:gd name="T17" fmla="*/ 0 h 2042"/>
                    <a:gd name="T18" fmla="*/ 0 w 2259"/>
                    <a:gd name="T19" fmla="*/ 0 h 2042"/>
                    <a:gd name="T20" fmla="*/ 0 w 2259"/>
                    <a:gd name="T21" fmla="*/ 0 h 2042"/>
                    <a:gd name="T22" fmla="*/ 0 w 2259"/>
                    <a:gd name="T23" fmla="*/ 0 h 2042"/>
                    <a:gd name="T24" fmla="*/ 0 w 2259"/>
                    <a:gd name="T25" fmla="*/ 0 h 2042"/>
                    <a:gd name="T26" fmla="*/ 0 w 2259"/>
                    <a:gd name="T27" fmla="*/ 0 h 2042"/>
                    <a:gd name="T28" fmla="*/ 0 w 2259"/>
                    <a:gd name="T29" fmla="*/ 0 h 2042"/>
                    <a:gd name="T30" fmla="*/ 0 w 2259"/>
                    <a:gd name="T31" fmla="*/ 0 h 2042"/>
                    <a:gd name="T32" fmla="*/ 0 w 2259"/>
                    <a:gd name="T33" fmla="*/ 0 h 2042"/>
                    <a:gd name="T34" fmla="*/ 0 w 2259"/>
                    <a:gd name="T35" fmla="*/ 0 h 2042"/>
                    <a:gd name="T36" fmla="*/ 0 w 2259"/>
                    <a:gd name="T37" fmla="*/ 0 h 2042"/>
                    <a:gd name="T38" fmla="*/ 0 w 2259"/>
                    <a:gd name="T39" fmla="*/ 0 h 2042"/>
                    <a:gd name="T40" fmla="*/ 0 w 2259"/>
                    <a:gd name="T41" fmla="*/ 0 h 2042"/>
                    <a:gd name="T42" fmla="*/ 0 w 2259"/>
                    <a:gd name="T43" fmla="*/ 0 h 2042"/>
                    <a:gd name="T44" fmla="*/ 0 w 2259"/>
                    <a:gd name="T45" fmla="*/ 0 h 2042"/>
                    <a:gd name="T46" fmla="*/ 0 w 2259"/>
                    <a:gd name="T47" fmla="*/ 0 h 2042"/>
                    <a:gd name="T48" fmla="*/ 0 w 2259"/>
                    <a:gd name="T49" fmla="*/ 0 h 2042"/>
                    <a:gd name="T50" fmla="*/ 0 w 2259"/>
                    <a:gd name="T51" fmla="*/ 0 h 2042"/>
                    <a:gd name="T52" fmla="*/ 0 w 2259"/>
                    <a:gd name="T53" fmla="*/ 0 h 2042"/>
                    <a:gd name="T54" fmla="*/ 0 w 2259"/>
                    <a:gd name="T55" fmla="*/ 0 h 2042"/>
                    <a:gd name="T56" fmla="*/ 0 w 2259"/>
                    <a:gd name="T57" fmla="*/ 0 h 2042"/>
                    <a:gd name="T58" fmla="*/ 0 w 2259"/>
                    <a:gd name="T59" fmla="*/ 0 h 2042"/>
                    <a:gd name="T60" fmla="*/ 0 w 2259"/>
                    <a:gd name="T61" fmla="*/ 0 h 2042"/>
                    <a:gd name="T62" fmla="*/ 0 w 2259"/>
                    <a:gd name="T63" fmla="*/ 0 h 2042"/>
                    <a:gd name="T64" fmla="*/ 0 w 2259"/>
                    <a:gd name="T65" fmla="*/ 0 h 2042"/>
                    <a:gd name="T66" fmla="*/ 0 w 2259"/>
                    <a:gd name="T67" fmla="*/ 0 h 2042"/>
                    <a:gd name="T68" fmla="*/ 0 w 2259"/>
                    <a:gd name="T69" fmla="*/ 0 h 2042"/>
                    <a:gd name="T70" fmla="*/ 0 w 2259"/>
                    <a:gd name="T71" fmla="*/ 0 h 2042"/>
                    <a:gd name="T72" fmla="*/ 0 w 2259"/>
                    <a:gd name="T73" fmla="*/ 0 h 2042"/>
                    <a:gd name="T74" fmla="*/ 0 w 2259"/>
                    <a:gd name="T75" fmla="*/ 0 h 2042"/>
                    <a:gd name="T76" fmla="*/ 0 w 2259"/>
                    <a:gd name="T77" fmla="*/ 0 h 2042"/>
                    <a:gd name="T78" fmla="*/ 0 w 2259"/>
                    <a:gd name="T79" fmla="*/ 0 h 2042"/>
                    <a:gd name="T80" fmla="*/ 0 w 2259"/>
                    <a:gd name="T81" fmla="*/ 0 h 2042"/>
                    <a:gd name="T82" fmla="*/ 0 w 2259"/>
                    <a:gd name="T83" fmla="*/ 0 h 2042"/>
                    <a:gd name="T84" fmla="*/ 0 w 2259"/>
                    <a:gd name="T85" fmla="*/ 0 h 2042"/>
                    <a:gd name="T86" fmla="*/ 0 w 2259"/>
                    <a:gd name="T87" fmla="*/ 0 h 2042"/>
                    <a:gd name="T88" fmla="*/ 0 w 2259"/>
                    <a:gd name="T89" fmla="*/ 0 h 2042"/>
                    <a:gd name="T90" fmla="*/ 0 w 2259"/>
                    <a:gd name="T91" fmla="*/ 0 h 2042"/>
                    <a:gd name="T92" fmla="*/ 0 w 2259"/>
                    <a:gd name="T93" fmla="*/ 0 h 2042"/>
                    <a:gd name="T94" fmla="*/ 0 w 2259"/>
                    <a:gd name="T95" fmla="*/ 0 h 2042"/>
                    <a:gd name="T96" fmla="*/ 0 w 2259"/>
                    <a:gd name="T97" fmla="*/ 0 h 2042"/>
                    <a:gd name="T98" fmla="*/ 0 w 2259"/>
                    <a:gd name="T99" fmla="*/ 0 h 2042"/>
                    <a:gd name="T100" fmla="*/ 0 w 2259"/>
                    <a:gd name="T101" fmla="*/ 0 h 2042"/>
                    <a:gd name="T102" fmla="*/ 0 w 2259"/>
                    <a:gd name="T103" fmla="*/ 0 h 2042"/>
                    <a:gd name="T104" fmla="*/ 0 w 2259"/>
                    <a:gd name="T105" fmla="*/ 0 h 2042"/>
                    <a:gd name="T106" fmla="*/ 0 w 2259"/>
                    <a:gd name="T107" fmla="*/ 0 h 2042"/>
                    <a:gd name="T108" fmla="*/ 0 w 2259"/>
                    <a:gd name="T109" fmla="*/ 0 h 2042"/>
                    <a:gd name="T110" fmla="*/ 0 w 2259"/>
                    <a:gd name="T111" fmla="*/ 0 h 2042"/>
                    <a:gd name="T112" fmla="*/ 0 w 2259"/>
                    <a:gd name="T113" fmla="*/ 0 h 2042"/>
                    <a:gd name="T114" fmla="*/ 0 w 2259"/>
                    <a:gd name="T115" fmla="*/ 0 h 2042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</a:gdLst>
                  <a:ahLst/>
                  <a:cxnLst>
                    <a:cxn ang="T116">
                      <a:pos x="T0" y="T1"/>
                    </a:cxn>
                    <a:cxn ang="T117">
                      <a:pos x="T2" y="T3"/>
                    </a:cxn>
                    <a:cxn ang="T118">
                      <a:pos x="T4" y="T5"/>
                    </a:cxn>
                    <a:cxn ang="T119">
                      <a:pos x="T6" y="T7"/>
                    </a:cxn>
                    <a:cxn ang="T120">
                      <a:pos x="T8" y="T9"/>
                    </a:cxn>
                    <a:cxn ang="T121">
                      <a:pos x="T10" y="T11"/>
                    </a:cxn>
                    <a:cxn ang="T122">
                      <a:pos x="T12" y="T13"/>
                    </a:cxn>
                    <a:cxn ang="T123">
                      <a:pos x="T14" y="T15"/>
                    </a:cxn>
                    <a:cxn ang="T124">
                      <a:pos x="T16" y="T17"/>
                    </a:cxn>
                    <a:cxn ang="T125">
                      <a:pos x="T18" y="T19"/>
                    </a:cxn>
                    <a:cxn ang="T126">
                      <a:pos x="T20" y="T21"/>
                    </a:cxn>
                    <a:cxn ang="T127">
                      <a:pos x="T22" y="T23"/>
                    </a:cxn>
                    <a:cxn ang="T128">
                      <a:pos x="T24" y="T25"/>
                    </a:cxn>
                    <a:cxn ang="T129">
                      <a:pos x="T26" y="T27"/>
                    </a:cxn>
                    <a:cxn ang="T130">
                      <a:pos x="T28" y="T29"/>
                    </a:cxn>
                    <a:cxn ang="T131">
                      <a:pos x="T30" y="T31"/>
                    </a:cxn>
                    <a:cxn ang="T132">
                      <a:pos x="T32" y="T33"/>
                    </a:cxn>
                    <a:cxn ang="T133">
                      <a:pos x="T34" y="T35"/>
                    </a:cxn>
                    <a:cxn ang="T134">
                      <a:pos x="T36" y="T37"/>
                    </a:cxn>
                    <a:cxn ang="T135">
                      <a:pos x="T38" y="T39"/>
                    </a:cxn>
                    <a:cxn ang="T136">
                      <a:pos x="T40" y="T41"/>
                    </a:cxn>
                    <a:cxn ang="T137">
                      <a:pos x="T42" y="T43"/>
                    </a:cxn>
                    <a:cxn ang="T138">
                      <a:pos x="T44" y="T45"/>
                    </a:cxn>
                    <a:cxn ang="T139">
                      <a:pos x="T46" y="T47"/>
                    </a:cxn>
                    <a:cxn ang="T140">
                      <a:pos x="T48" y="T49"/>
                    </a:cxn>
                    <a:cxn ang="T141">
                      <a:pos x="T50" y="T51"/>
                    </a:cxn>
                    <a:cxn ang="T142">
                      <a:pos x="T52" y="T53"/>
                    </a:cxn>
                    <a:cxn ang="T143">
                      <a:pos x="T54" y="T55"/>
                    </a:cxn>
                    <a:cxn ang="T144">
                      <a:pos x="T56" y="T57"/>
                    </a:cxn>
                    <a:cxn ang="T145">
                      <a:pos x="T58" y="T59"/>
                    </a:cxn>
                    <a:cxn ang="T146">
                      <a:pos x="T60" y="T61"/>
                    </a:cxn>
                    <a:cxn ang="T147">
                      <a:pos x="T62" y="T63"/>
                    </a:cxn>
                    <a:cxn ang="T148">
                      <a:pos x="T64" y="T65"/>
                    </a:cxn>
                    <a:cxn ang="T149">
                      <a:pos x="T66" y="T67"/>
                    </a:cxn>
                    <a:cxn ang="T150">
                      <a:pos x="T68" y="T69"/>
                    </a:cxn>
                    <a:cxn ang="T151">
                      <a:pos x="T70" y="T71"/>
                    </a:cxn>
                    <a:cxn ang="T152">
                      <a:pos x="T72" y="T73"/>
                    </a:cxn>
                    <a:cxn ang="T153">
                      <a:pos x="T74" y="T75"/>
                    </a:cxn>
                    <a:cxn ang="T154">
                      <a:pos x="T76" y="T77"/>
                    </a:cxn>
                    <a:cxn ang="T155">
                      <a:pos x="T78" y="T79"/>
                    </a:cxn>
                    <a:cxn ang="T156">
                      <a:pos x="T80" y="T81"/>
                    </a:cxn>
                    <a:cxn ang="T157">
                      <a:pos x="T82" y="T83"/>
                    </a:cxn>
                    <a:cxn ang="T158">
                      <a:pos x="T84" y="T85"/>
                    </a:cxn>
                    <a:cxn ang="T159">
                      <a:pos x="T86" y="T87"/>
                    </a:cxn>
                    <a:cxn ang="T160">
                      <a:pos x="T88" y="T89"/>
                    </a:cxn>
                    <a:cxn ang="T161">
                      <a:pos x="T90" y="T91"/>
                    </a:cxn>
                    <a:cxn ang="T162">
                      <a:pos x="T92" y="T93"/>
                    </a:cxn>
                    <a:cxn ang="T163">
                      <a:pos x="T94" y="T95"/>
                    </a:cxn>
                    <a:cxn ang="T164">
                      <a:pos x="T96" y="T97"/>
                    </a:cxn>
                    <a:cxn ang="T165">
                      <a:pos x="T98" y="T99"/>
                    </a:cxn>
                    <a:cxn ang="T166">
                      <a:pos x="T100" y="T101"/>
                    </a:cxn>
                    <a:cxn ang="T167">
                      <a:pos x="T102" y="T103"/>
                    </a:cxn>
                    <a:cxn ang="T168">
                      <a:pos x="T104" y="T105"/>
                    </a:cxn>
                    <a:cxn ang="T169">
                      <a:pos x="T106" y="T107"/>
                    </a:cxn>
                    <a:cxn ang="T170">
                      <a:pos x="T108" y="T109"/>
                    </a:cxn>
                    <a:cxn ang="T171">
                      <a:pos x="T110" y="T111"/>
                    </a:cxn>
                    <a:cxn ang="T172">
                      <a:pos x="T112" y="T113"/>
                    </a:cxn>
                    <a:cxn ang="T173">
                      <a:pos x="T114" y="T115"/>
                    </a:cxn>
                  </a:cxnLst>
                  <a:rect l="0" t="0" r="r" b="b"/>
                  <a:pathLst>
                    <a:path w="2259" h="2042">
                      <a:moveTo>
                        <a:pt x="384" y="1999"/>
                      </a:moveTo>
                      <a:lnTo>
                        <a:pt x="368" y="1971"/>
                      </a:lnTo>
                      <a:lnTo>
                        <a:pt x="368" y="1927"/>
                      </a:lnTo>
                      <a:lnTo>
                        <a:pt x="384" y="1854"/>
                      </a:lnTo>
                      <a:lnTo>
                        <a:pt x="368" y="1839"/>
                      </a:lnTo>
                      <a:lnTo>
                        <a:pt x="368" y="1854"/>
                      </a:lnTo>
                      <a:lnTo>
                        <a:pt x="320" y="1927"/>
                      </a:lnTo>
                      <a:lnTo>
                        <a:pt x="288" y="1971"/>
                      </a:lnTo>
                      <a:lnTo>
                        <a:pt x="240" y="1999"/>
                      </a:lnTo>
                      <a:lnTo>
                        <a:pt x="192" y="2014"/>
                      </a:lnTo>
                      <a:lnTo>
                        <a:pt x="128" y="2014"/>
                      </a:lnTo>
                      <a:lnTo>
                        <a:pt x="80" y="1999"/>
                      </a:lnTo>
                      <a:lnTo>
                        <a:pt x="32" y="1984"/>
                      </a:lnTo>
                      <a:lnTo>
                        <a:pt x="15" y="1956"/>
                      </a:lnTo>
                      <a:lnTo>
                        <a:pt x="0" y="1941"/>
                      </a:lnTo>
                      <a:lnTo>
                        <a:pt x="0" y="1882"/>
                      </a:lnTo>
                      <a:lnTo>
                        <a:pt x="15" y="1869"/>
                      </a:lnTo>
                      <a:lnTo>
                        <a:pt x="32" y="1854"/>
                      </a:lnTo>
                      <a:lnTo>
                        <a:pt x="80" y="1854"/>
                      </a:lnTo>
                      <a:lnTo>
                        <a:pt x="111" y="1854"/>
                      </a:lnTo>
                      <a:lnTo>
                        <a:pt x="128" y="1869"/>
                      </a:lnTo>
                      <a:lnTo>
                        <a:pt x="128" y="1897"/>
                      </a:lnTo>
                      <a:lnTo>
                        <a:pt x="128" y="1912"/>
                      </a:lnTo>
                      <a:lnTo>
                        <a:pt x="96" y="1927"/>
                      </a:lnTo>
                      <a:lnTo>
                        <a:pt x="80" y="1927"/>
                      </a:lnTo>
                      <a:lnTo>
                        <a:pt x="63" y="1927"/>
                      </a:lnTo>
                      <a:lnTo>
                        <a:pt x="63" y="1912"/>
                      </a:lnTo>
                      <a:lnTo>
                        <a:pt x="63" y="1897"/>
                      </a:lnTo>
                      <a:lnTo>
                        <a:pt x="63" y="1882"/>
                      </a:lnTo>
                      <a:lnTo>
                        <a:pt x="32" y="1882"/>
                      </a:lnTo>
                      <a:lnTo>
                        <a:pt x="15" y="1912"/>
                      </a:lnTo>
                      <a:lnTo>
                        <a:pt x="32" y="1927"/>
                      </a:lnTo>
                      <a:lnTo>
                        <a:pt x="48" y="1956"/>
                      </a:lnTo>
                      <a:lnTo>
                        <a:pt x="63" y="1971"/>
                      </a:lnTo>
                      <a:lnTo>
                        <a:pt x="128" y="1956"/>
                      </a:lnTo>
                      <a:lnTo>
                        <a:pt x="176" y="1941"/>
                      </a:lnTo>
                      <a:lnTo>
                        <a:pt x="272" y="1882"/>
                      </a:lnTo>
                      <a:lnTo>
                        <a:pt x="368" y="1825"/>
                      </a:lnTo>
                      <a:lnTo>
                        <a:pt x="416" y="1795"/>
                      </a:lnTo>
                      <a:lnTo>
                        <a:pt x="464" y="1795"/>
                      </a:lnTo>
                      <a:lnTo>
                        <a:pt x="545" y="1795"/>
                      </a:lnTo>
                      <a:lnTo>
                        <a:pt x="608" y="1795"/>
                      </a:lnTo>
                      <a:lnTo>
                        <a:pt x="673" y="1825"/>
                      </a:lnTo>
                      <a:lnTo>
                        <a:pt x="737" y="1854"/>
                      </a:lnTo>
                      <a:lnTo>
                        <a:pt x="977" y="1984"/>
                      </a:lnTo>
                      <a:lnTo>
                        <a:pt x="1009" y="1999"/>
                      </a:lnTo>
                      <a:lnTo>
                        <a:pt x="1025" y="1999"/>
                      </a:lnTo>
                      <a:lnTo>
                        <a:pt x="1057" y="1999"/>
                      </a:lnTo>
                      <a:lnTo>
                        <a:pt x="1057" y="1984"/>
                      </a:lnTo>
                      <a:lnTo>
                        <a:pt x="1042" y="1971"/>
                      </a:lnTo>
                      <a:lnTo>
                        <a:pt x="992" y="1956"/>
                      </a:lnTo>
                      <a:lnTo>
                        <a:pt x="961" y="1941"/>
                      </a:lnTo>
                      <a:lnTo>
                        <a:pt x="896" y="1882"/>
                      </a:lnTo>
                      <a:lnTo>
                        <a:pt x="848" y="1839"/>
                      </a:lnTo>
                      <a:lnTo>
                        <a:pt x="817" y="1767"/>
                      </a:lnTo>
                      <a:lnTo>
                        <a:pt x="817" y="1709"/>
                      </a:lnTo>
                      <a:lnTo>
                        <a:pt x="817" y="1652"/>
                      </a:lnTo>
                      <a:lnTo>
                        <a:pt x="848" y="1578"/>
                      </a:lnTo>
                      <a:lnTo>
                        <a:pt x="881" y="1522"/>
                      </a:lnTo>
                      <a:lnTo>
                        <a:pt x="977" y="1405"/>
                      </a:lnTo>
                      <a:lnTo>
                        <a:pt x="1073" y="1289"/>
                      </a:lnTo>
                      <a:lnTo>
                        <a:pt x="1105" y="1216"/>
                      </a:lnTo>
                      <a:lnTo>
                        <a:pt x="1105" y="1188"/>
                      </a:lnTo>
                      <a:lnTo>
                        <a:pt x="1105" y="1144"/>
                      </a:lnTo>
                      <a:lnTo>
                        <a:pt x="1073" y="1129"/>
                      </a:lnTo>
                      <a:lnTo>
                        <a:pt x="1042" y="1101"/>
                      </a:lnTo>
                      <a:lnTo>
                        <a:pt x="1025" y="1101"/>
                      </a:lnTo>
                      <a:lnTo>
                        <a:pt x="992" y="1116"/>
                      </a:lnTo>
                      <a:lnTo>
                        <a:pt x="992" y="1129"/>
                      </a:lnTo>
                      <a:lnTo>
                        <a:pt x="992" y="1144"/>
                      </a:lnTo>
                      <a:lnTo>
                        <a:pt x="1025" y="1144"/>
                      </a:lnTo>
                      <a:lnTo>
                        <a:pt x="1042" y="1144"/>
                      </a:lnTo>
                      <a:lnTo>
                        <a:pt x="1042" y="1159"/>
                      </a:lnTo>
                      <a:lnTo>
                        <a:pt x="1042" y="1173"/>
                      </a:lnTo>
                      <a:lnTo>
                        <a:pt x="1042" y="1188"/>
                      </a:lnTo>
                      <a:lnTo>
                        <a:pt x="1025" y="1203"/>
                      </a:lnTo>
                      <a:lnTo>
                        <a:pt x="1009" y="1203"/>
                      </a:lnTo>
                      <a:lnTo>
                        <a:pt x="992" y="1203"/>
                      </a:lnTo>
                      <a:lnTo>
                        <a:pt x="961" y="1173"/>
                      </a:lnTo>
                      <a:lnTo>
                        <a:pt x="961" y="1129"/>
                      </a:lnTo>
                      <a:lnTo>
                        <a:pt x="977" y="1116"/>
                      </a:lnTo>
                      <a:lnTo>
                        <a:pt x="992" y="1101"/>
                      </a:lnTo>
                      <a:lnTo>
                        <a:pt x="1025" y="1086"/>
                      </a:lnTo>
                      <a:lnTo>
                        <a:pt x="1057" y="1072"/>
                      </a:lnTo>
                      <a:lnTo>
                        <a:pt x="1073" y="1086"/>
                      </a:lnTo>
                      <a:lnTo>
                        <a:pt x="1138" y="1129"/>
                      </a:lnTo>
                      <a:lnTo>
                        <a:pt x="1169" y="1173"/>
                      </a:lnTo>
                      <a:lnTo>
                        <a:pt x="1169" y="1216"/>
                      </a:lnTo>
                      <a:lnTo>
                        <a:pt x="1169" y="1246"/>
                      </a:lnTo>
                      <a:lnTo>
                        <a:pt x="1153" y="1274"/>
                      </a:lnTo>
                      <a:lnTo>
                        <a:pt x="1121" y="1289"/>
                      </a:lnTo>
                      <a:lnTo>
                        <a:pt x="1138" y="1303"/>
                      </a:lnTo>
                      <a:lnTo>
                        <a:pt x="1153" y="1303"/>
                      </a:lnTo>
                      <a:lnTo>
                        <a:pt x="1169" y="1303"/>
                      </a:lnTo>
                      <a:lnTo>
                        <a:pt x="1169" y="1318"/>
                      </a:lnTo>
                      <a:lnTo>
                        <a:pt x="1153" y="1361"/>
                      </a:lnTo>
                      <a:lnTo>
                        <a:pt x="1121" y="1376"/>
                      </a:lnTo>
                      <a:lnTo>
                        <a:pt x="1042" y="1405"/>
                      </a:lnTo>
                      <a:lnTo>
                        <a:pt x="1025" y="1435"/>
                      </a:lnTo>
                      <a:lnTo>
                        <a:pt x="1009" y="1448"/>
                      </a:lnTo>
                      <a:lnTo>
                        <a:pt x="1009" y="1463"/>
                      </a:lnTo>
                      <a:lnTo>
                        <a:pt x="944" y="1491"/>
                      </a:lnTo>
                      <a:lnTo>
                        <a:pt x="929" y="1506"/>
                      </a:lnTo>
                      <a:lnTo>
                        <a:pt x="913" y="1535"/>
                      </a:lnTo>
                      <a:lnTo>
                        <a:pt x="913" y="1565"/>
                      </a:lnTo>
                      <a:lnTo>
                        <a:pt x="865" y="1593"/>
                      </a:lnTo>
                      <a:lnTo>
                        <a:pt x="848" y="1637"/>
                      </a:lnTo>
                      <a:lnTo>
                        <a:pt x="848" y="1665"/>
                      </a:lnTo>
                      <a:lnTo>
                        <a:pt x="865" y="1695"/>
                      </a:lnTo>
                      <a:lnTo>
                        <a:pt x="881" y="1709"/>
                      </a:lnTo>
                      <a:lnTo>
                        <a:pt x="896" y="1695"/>
                      </a:lnTo>
                      <a:lnTo>
                        <a:pt x="896" y="1680"/>
                      </a:lnTo>
                      <a:lnTo>
                        <a:pt x="896" y="1665"/>
                      </a:lnTo>
                      <a:lnTo>
                        <a:pt x="881" y="1652"/>
                      </a:lnTo>
                      <a:lnTo>
                        <a:pt x="896" y="1637"/>
                      </a:lnTo>
                      <a:lnTo>
                        <a:pt x="896" y="1622"/>
                      </a:lnTo>
                      <a:lnTo>
                        <a:pt x="913" y="1608"/>
                      </a:lnTo>
                      <a:lnTo>
                        <a:pt x="929" y="1608"/>
                      </a:lnTo>
                      <a:lnTo>
                        <a:pt x="944" y="1608"/>
                      </a:lnTo>
                      <a:lnTo>
                        <a:pt x="961" y="1593"/>
                      </a:lnTo>
                      <a:lnTo>
                        <a:pt x="961" y="1578"/>
                      </a:lnTo>
                      <a:lnTo>
                        <a:pt x="961" y="1593"/>
                      </a:lnTo>
                      <a:lnTo>
                        <a:pt x="977" y="1593"/>
                      </a:lnTo>
                      <a:lnTo>
                        <a:pt x="1009" y="1550"/>
                      </a:lnTo>
                      <a:lnTo>
                        <a:pt x="1025" y="1565"/>
                      </a:lnTo>
                      <a:lnTo>
                        <a:pt x="1025" y="1578"/>
                      </a:lnTo>
                      <a:lnTo>
                        <a:pt x="1009" y="1608"/>
                      </a:lnTo>
                      <a:lnTo>
                        <a:pt x="1009" y="1622"/>
                      </a:lnTo>
                      <a:lnTo>
                        <a:pt x="1025" y="1637"/>
                      </a:lnTo>
                      <a:lnTo>
                        <a:pt x="1042" y="1622"/>
                      </a:lnTo>
                      <a:lnTo>
                        <a:pt x="1057" y="1593"/>
                      </a:lnTo>
                      <a:lnTo>
                        <a:pt x="1057" y="1565"/>
                      </a:lnTo>
                      <a:lnTo>
                        <a:pt x="1042" y="1522"/>
                      </a:lnTo>
                      <a:lnTo>
                        <a:pt x="1025" y="1522"/>
                      </a:lnTo>
                      <a:lnTo>
                        <a:pt x="992" y="1522"/>
                      </a:lnTo>
                      <a:lnTo>
                        <a:pt x="961" y="1535"/>
                      </a:lnTo>
                      <a:lnTo>
                        <a:pt x="961" y="1578"/>
                      </a:lnTo>
                      <a:lnTo>
                        <a:pt x="944" y="1565"/>
                      </a:lnTo>
                      <a:lnTo>
                        <a:pt x="944" y="1550"/>
                      </a:lnTo>
                      <a:lnTo>
                        <a:pt x="961" y="1522"/>
                      </a:lnTo>
                      <a:lnTo>
                        <a:pt x="977" y="1506"/>
                      </a:lnTo>
                      <a:lnTo>
                        <a:pt x="1009" y="1506"/>
                      </a:lnTo>
                      <a:lnTo>
                        <a:pt x="1025" y="1491"/>
                      </a:lnTo>
                      <a:lnTo>
                        <a:pt x="1042" y="1463"/>
                      </a:lnTo>
                      <a:lnTo>
                        <a:pt x="1057" y="1448"/>
                      </a:lnTo>
                      <a:lnTo>
                        <a:pt x="1073" y="1448"/>
                      </a:lnTo>
                      <a:lnTo>
                        <a:pt x="1105" y="1420"/>
                      </a:lnTo>
                      <a:lnTo>
                        <a:pt x="1121" y="1420"/>
                      </a:lnTo>
                      <a:lnTo>
                        <a:pt x="1153" y="1435"/>
                      </a:lnTo>
                      <a:lnTo>
                        <a:pt x="1186" y="1448"/>
                      </a:lnTo>
                      <a:lnTo>
                        <a:pt x="1201" y="1448"/>
                      </a:lnTo>
                      <a:lnTo>
                        <a:pt x="1234" y="1420"/>
                      </a:lnTo>
                      <a:lnTo>
                        <a:pt x="1266" y="1405"/>
                      </a:lnTo>
                      <a:lnTo>
                        <a:pt x="1297" y="1405"/>
                      </a:lnTo>
                      <a:lnTo>
                        <a:pt x="1345" y="1405"/>
                      </a:lnTo>
                      <a:lnTo>
                        <a:pt x="1362" y="1435"/>
                      </a:lnTo>
                      <a:lnTo>
                        <a:pt x="1378" y="1448"/>
                      </a:lnTo>
                      <a:lnTo>
                        <a:pt x="1378" y="1506"/>
                      </a:lnTo>
                      <a:lnTo>
                        <a:pt x="1362" y="1522"/>
                      </a:lnTo>
                      <a:lnTo>
                        <a:pt x="1362" y="1535"/>
                      </a:lnTo>
                      <a:lnTo>
                        <a:pt x="1378" y="1535"/>
                      </a:lnTo>
                      <a:lnTo>
                        <a:pt x="1393" y="1535"/>
                      </a:lnTo>
                      <a:lnTo>
                        <a:pt x="1426" y="1535"/>
                      </a:lnTo>
                      <a:lnTo>
                        <a:pt x="1458" y="1578"/>
                      </a:lnTo>
                      <a:lnTo>
                        <a:pt x="1474" y="1608"/>
                      </a:lnTo>
                      <a:lnTo>
                        <a:pt x="1474" y="1637"/>
                      </a:lnTo>
                      <a:lnTo>
                        <a:pt x="1458" y="1665"/>
                      </a:lnTo>
                      <a:lnTo>
                        <a:pt x="1426" y="1680"/>
                      </a:lnTo>
                      <a:lnTo>
                        <a:pt x="1410" y="1695"/>
                      </a:lnTo>
                      <a:lnTo>
                        <a:pt x="1378" y="1695"/>
                      </a:lnTo>
                      <a:lnTo>
                        <a:pt x="1393" y="1739"/>
                      </a:lnTo>
                      <a:lnTo>
                        <a:pt x="1410" y="1767"/>
                      </a:lnTo>
                      <a:lnTo>
                        <a:pt x="1393" y="1795"/>
                      </a:lnTo>
                      <a:lnTo>
                        <a:pt x="1378" y="1810"/>
                      </a:lnTo>
                      <a:lnTo>
                        <a:pt x="1362" y="1825"/>
                      </a:lnTo>
                      <a:lnTo>
                        <a:pt x="1330" y="1854"/>
                      </a:lnTo>
                      <a:lnTo>
                        <a:pt x="1297" y="1854"/>
                      </a:lnTo>
                      <a:lnTo>
                        <a:pt x="1266" y="1839"/>
                      </a:lnTo>
                      <a:lnTo>
                        <a:pt x="1234" y="1825"/>
                      </a:lnTo>
                      <a:lnTo>
                        <a:pt x="1201" y="1854"/>
                      </a:lnTo>
                      <a:lnTo>
                        <a:pt x="1186" y="1869"/>
                      </a:lnTo>
                      <a:lnTo>
                        <a:pt x="1169" y="1882"/>
                      </a:lnTo>
                      <a:lnTo>
                        <a:pt x="1121" y="1882"/>
                      </a:lnTo>
                      <a:lnTo>
                        <a:pt x="1105" y="1869"/>
                      </a:lnTo>
                      <a:lnTo>
                        <a:pt x="1073" y="1854"/>
                      </a:lnTo>
                      <a:lnTo>
                        <a:pt x="1042" y="1839"/>
                      </a:lnTo>
                      <a:lnTo>
                        <a:pt x="1042" y="1810"/>
                      </a:lnTo>
                      <a:lnTo>
                        <a:pt x="1057" y="1795"/>
                      </a:lnTo>
                      <a:lnTo>
                        <a:pt x="1090" y="1795"/>
                      </a:lnTo>
                      <a:lnTo>
                        <a:pt x="1105" y="1795"/>
                      </a:lnTo>
                      <a:lnTo>
                        <a:pt x="1138" y="1767"/>
                      </a:lnTo>
                      <a:lnTo>
                        <a:pt x="1153" y="1752"/>
                      </a:lnTo>
                      <a:lnTo>
                        <a:pt x="1153" y="1709"/>
                      </a:lnTo>
                      <a:lnTo>
                        <a:pt x="1138" y="1680"/>
                      </a:lnTo>
                      <a:lnTo>
                        <a:pt x="1121" y="1665"/>
                      </a:lnTo>
                      <a:lnTo>
                        <a:pt x="1105" y="1652"/>
                      </a:lnTo>
                      <a:lnTo>
                        <a:pt x="1057" y="1652"/>
                      </a:lnTo>
                      <a:lnTo>
                        <a:pt x="1025" y="1665"/>
                      </a:lnTo>
                      <a:lnTo>
                        <a:pt x="992" y="1680"/>
                      </a:lnTo>
                      <a:lnTo>
                        <a:pt x="977" y="1709"/>
                      </a:lnTo>
                      <a:lnTo>
                        <a:pt x="961" y="1739"/>
                      </a:lnTo>
                      <a:lnTo>
                        <a:pt x="961" y="1782"/>
                      </a:lnTo>
                      <a:lnTo>
                        <a:pt x="977" y="1825"/>
                      </a:lnTo>
                      <a:lnTo>
                        <a:pt x="992" y="1869"/>
                      </a:lnTo>
                      <a:lnTo>
                        <a:pt x="1042" y="1912"/>
                      </a:lnTo>
                      <a:lnTo>
                        <a:pt x="1105" y="1941"/>
                      </a:lnTo>
                      <a:lnTo>
                        <a:pt x="1153" y="1956"/>
                      </a:lnTo>
                      <a:lnTo>
                        <a:pt x="1218" y="1956"/>
                      </a:lnTo>
                      <a:lnTo>
                        <a:pt x="1282" y="1941"/>
                      </a:lnTo>
                      <a:lnTo>
                        <a:pt x="1393" y="1897"/>
                      </a:lnTo>
                      <a:lnTo>
                        <a:pt x="1441" y="1854"/>
                      </a:lnTo>
                      <a:lnTo>
                        <a:pt x="1474" y="1825"/>
                      </a:lnTo>
                      <a:lnTo>
                        <a:pt x="1506" y="1782"/>
                      </a:lnTo>
                      <a:lnTo>
                        <a:pt x="1537" y="1739"/>
                      </a:lnTo>
                      <a:lnTo>
                        <a:pt x="1537" y="1680"/>
                      </a:lnTo>
                      <a:lnTo>
                        <a:pt x="1554" y="1637"/>
                      </a:lnTo>
                      <a:lnTo>
                        <a:pt x="1537" y="1578"/>
                      </a:lnTo>
                      <a:lnTo>
                        <a:pt x="1537" y="1522"/>
                      </a:lnTo>
                      <a:lnTo>
                        <a:pt x="1506" y="1478"/>
                      </a:lnTo>
                      <a:lnTo>
                        <a:pt x="1474" y="1420"/>
                      </a:lnTo>
                      <a:lnTo>
                        <a:pt x="1410" y="1333"/>
                      </a:lnTo>
                      <a:lnTo>
                        <a:pt x="1426" y="1303"/>
                      </a:lnTo>
                      <a:lnTo>
                        <a:pt x="1441" y="1289"/>
                      </a:lnTo>
                      <a:lnTo>
                        <a:pt x="1489" y="1259"/>
                      </a:lnTo>
                      <a:lnTo>
                        <a:pt x="1587" y="1318"/>
                      </a:lnTo>
                      <a:lnTo>
                        <a:pt x="1635" y="1346"/>
                      </a:lnTo>
                      <a:lnTo>
                        <a:pt x="1666" y="1376"/>
                      </a:lnTo>
                      <a:lnTo>
                        <a:pt x="1714" y="1376"/>
                      </a:lnTo>
                      <a:lnTo>
                        <a:pt x="1779" y="1390"/>
                      </a:lnTo>
                      <a:lnTo>
                        <a:pt x="1827" y="1390"/>
                      </a:lnTo>
                      <a:lnTo>
                        <a:pt x="1875" y="1376"/>
                      </a:lnTo>
                      <a:lnTo>
                        <a:pt x="1923" y="1376"/>
                      </a:lnTo>
                      <a:lnTo>
                        <a:pt x="1971" y="1361"/>
                      </a:lnTo>
                      <a:lnTo>
                        <a:pt x="2051" y="1303"/>
                      </a:lnTo>
                      <a:lnTo>
                        <a:pt x="2115" y="1231"/>
                      </a:lnTo>
                      <a:lnTo>
                        <a:pt x="2132" y="1188"/>
                      </a:lnTo>
                      <a:lnTo>
                        <a:pt x="2147" y="1144"/>
                      </a:lnTo>
                      <a:lnTo>
                        <a:pt x="2147" y="1101"/>
                      </a:lnTo>
                      <a:lnTo>
                        <a:pt x="2147" y="1057"/>
                      </a:lnTo>
                      <a:lnTo>
                        <a:pt x="2132" y="1014"/>
                      </a:lnTo>
                      <a:lnTo>
                        <a:pt x="2115" y="971"/>
                      </a:lnTo>
                      <a:lnTo>
                        <a:pt x="2067" y="927"/>
                      </a:lnTo>
                      <a:lnTo>
                        <a:pt x="2034" y="897"/>
                      </a:lnTo>
                      <a:lnTo>
                        <a:pt x="2003" y="884"/>
                      </a:lnTo>
                      <a:lnTo>
                        <a:pt x="1971" y="884"/>
                      </a:lnTo>
                      <a:lnTo>
                        <a:pt x="1938" y="884"/>
                      </a:lnTo>
                      <a:lnTo>
                        <a:pt x="1907" y="897"/>
                      </a:lnTo>
                      <a:lnTo>
                        <a:pt x="1875" y="912"/>
                      </a:lnTo>
                      <a:lnTo>
                        <a:pt x="1859" y="956"/>
                      </a:lnTo>
                      <a:lnTo>
                        <a:pt x="1842" y="971"/>
                      </a:lnTo>
                      <a:lnTo>
                        <a:pt x="1842" y="986"/>
                      </a:lnTo>
                      <a:lnTo>
                        <a:pt x="1859" y="1029"/>
                      </a:lnTo>
                      <a:lnTo>
                        <a:pt x="1890" y="1042"/>
                      </a:lnTo>
                      <a:lnTo>
                        <a:pt x="1923" y="1042"/>
                      </a:lnTo>
                      <a:lnTo>
                        <a:pt x="1971" y="1029"/>
                      </a:lnTo>
                      <a:lnTo>
                        <a:pt x="1986" y="1014"/>
                      </a:lnTo>
                      <a:lnTo>
                        <a:pt x="2003" y="971"/>
                      </a:lnTo>
                      <a:lnTo>
                        <a:pt x="2034" y="986"/>
                      </a:lnTo>
                      <a:lnTo>
                        <a:pt x="2067" y="1014"/>
                      </a:lnTo>
                      <a:lnTo>
                        <a:pt x="2082" y="1042"/>
                      </a:lnTo>
                      <a:lnTo>
                        <a:pt x="2067" y="1072"/>
                      </a:lnTo>
                      <a:lnTo>
                        <a:pt x="2034" y="1101"/>
                      </a:lnTo>
                      <a:lnTo>
                        <a:pt x="2034" y="1116"/>
                      </a:lnTo>
                      <a:lnTo>
                        <a:pt x="2034" y="1129"/>
                      </a:lnTo>
                      <a:lnTo>
                        <a:pt x="2051" y="1144"/>
                      </a:lnTo>
                      <a:lnTo>
                        <a:pt x="2067" y="1159"/>
                      </a:lnTo>
                      <a:lnTo>
                        <a:pt x="2067" y="1188"/>
                      </a:lnTo>
                      <a:lnTo>
                        <a:pt x="2051" y="1216"/>
                      </a:lnTo>
                      <a:lnTo>
                        <a:pt x="2019" y="1246"/>
                      </a:lnTo>
                      <a:lnTo>
                        <a:pt x="1986" y="1246"/>
                      </a:lnTo>
                      <a:lnTo>
                        <a:pt x="1971" y="1246"/>
                      </a:lnTo>
                      <a:lnTo>
                        <a:pt x="1938" y="1246"/>
                      </a:lnTo>
                      <a:lnTo>
                        <a:pt x="1923" y="1231"/>
                      </a:lnTo>
                      <a:lnTo>
                        <a:pt x="1907" y="1216"/>
                      </a:lnTo>
                      <a:lnTo>
                        <a:pt x="1890" y="1216"/>
                      </a:lnTo>
                      <a:lnTo>
                        <a:pt x="1875" y="1231"/>
                      </a:lnTo>
                      <a:lnTo>
                        <a:pt x="1890" y="1259"/>
                      </a:lnTo>
                      <a:lnTo>
                        <a:pt x="1875" y="1274"/>
                      </a:lnTo>
                      <a:lnTo>
                        <a:pt x="1842" y="1318"/>
                      </a:lnTo>
                      <a:lnTo>
                        <a:pt x="1827" y="1333"/>
                      </a:lnTo>
                      <a:lnTo>
                        <a:pt x="1794" y="1346"/>
                      </a:lnTo>
                      <a:lnTo>
                        <a:pt x="1779" y="1333"/>
                      </a:lnTo>
                      <a:lnTo>
                        <a:pt x="1746" y="1333"/>
                      </a:lnTo>
                      <a:lnTo>
                        <a:pt x="1731" y="1303"/>
                      </a:lnTo>
                      <a:lnTo>
                        <a:pt x="1714" y="1289"/>
                      </a:lnTo>
                      <a:lnTo>
                        <a:pt x="1698" y="1246"/>
                      </a:lnTo>
                      <a:lnTo>
                        <a:pt x="1683" y="1231"/>
                      </a:lnTo>
                      <a:lnTo>
                        <a:pt x="1666" y="1231"/>
                      </a:lnTo>
                      <a:lnTo>
                        <a:pt x="1635" y="1231"/>
                      </a:lnTo>
                      <a:lnTo>
                        <a:pt x="1587" y="1216"/>
                      </a:lnTo>
                      <a:lnTo>
                        <a:pt x="1554" y="1173"/>
                      </a:lnTo>
                      <a:lnTo>
                        <a:pt x="1554" y="1159"/>
                      </a:lnTo>
                      <a:lnTo>
                        <a:pt x="1554" y="1144"/>
                      </a:lnTo>
                      <a:lnTo>
                        <a:pt x="1570" y="1101"/>
                      </a:lnTo>
                      <a:lnTo>
                        <a:pt x="1602" y="1072"/>
                      </a:lnTo>
                      <a:lnTo>
                        <a:pt x="1602" y="1057"/>
                      </a:lnTo>
                      <a:lnTo>
                        <a:pt x="1587" y="1029"/>
                      </a:lnTo>
                      <a:lnTo>
                        <a:pt x="1570" y="1014"/>
                      </a:lnTo>
                      <a:lnTo>
                        <a:pt x="1570" y="986"/>
                      </a:lnTo>
                      <a:lnTo>
                        <a:pt x="1570" y="956"/>
                      </a:lnTo>
                      <a:lnTo>
                        <a:pt x="1602" y="927"/>
                      </a:lnTo>
                      <a:lnTo>
                        <a:pt x="1618" y="912"/>
                      </a:lnTo>
                      <a:lnTo>
                        <a:pt x="1635" y="912"/>
                      </a:lnTo>
                      <a:lnTo>
                        <a:pt x="1666" y="912"/>
                      </a:lnTo>
                      <a:lnTo>
                        <a:pt x="1666" y="897"/>
                      </a:lnTo>
                      <a:lnTo>
                        <a:pt x="1683" y="854"/>
                      </a:lnTo>
                      <a:lnTo>
                        <a:pt x="1714" y="825"/>
                      </a:lnTo>
                      <a:lnTo>
                        <a:pt x="1746" y="825"/>
                      </a:lnTo>
                      <a:lnTo>
                        <a:pt x="1779" y="825"/>
                      </a:lnTo>
                      <a:lnTo>
                        <a:pt x="1810" y="797"/>
                      </a:lnTo>
                      <a:lnTo>
                        <a:pt x="1842" y="797"/>
                      </a:lnTo>
                      <a:lnTo>
                        <a:pt x="1859" y="797"/>
                      </a:lnTo>
                      <a:lnTo>
                        <a:pt x="1890" y="810"/>
                      </a:lnTo>
                      <a:lnTo>
                        <a:pt x="1890" y="825"/>
                      </a:lnTo>
                      <a:lnTo>
                        <a:pt x="1907" y="825"/>
                      </a:lnTo>
                      <a:lnTo>
                        <a:pt x="1907" y="797"/>
                      </a:lnTo>
                      <a:lnTo>
                        <a:pt x="1890" y="782"/>
                      </a:lnTo>
                      <a:lnTo>
                        <a:pt x="1875" y="767"/>
                      </a:lnTo>
                      <a:lnTo>
                        <a:pt x="1842" y="753"/>
                      </a:lnTo>
                      <a:lnTo>
                        <a:pt x="1810" y="767"/>
                      </a:lnTo>
                      <a:lnTo>
                        <a:pt x="1762" y="797"/>
                      </a:lnTo>
                      <a:lnTo>
                        <a:pt x="1731" y="797"/>
                      </a:lnTo>
                      <a:lnTo>
                        <a:pt x="1698" y="797"/>
                      </a:lnTo>
                      <a:lnTo>
                        <a:pt x="1666" y="825"/>
                      </a:lnTo>
                      <a:lnTo>
                        <a:pt x="1635" y="869"/>
                      </a:lnTo>
                      <a:lnTo>
                        <a:pt x="1587" y="897"/>
                      </a:lnTo>
                      <a:lnTo>
                        <a:pt x="1554" y="927"/>
                      </a:lnTo>
                      <a:lnTo>
                        <a:pt x="1537" y="942"/>
                      </a:lnTo>
                      <a:lnTo>
                        <a:pt x="1522" y="1014"/>
                      </a:lnTo>
                      <a:lnTo>
                        <a:pt x="1506" y="1057"/>
                      </a:lnTo>
                      <a:lnTo>
                        <a:pt x="1489" y="1057"/>
                      </a:lnTo>
                      <a:lnTo>
                        <a:pt x="1458" y="1072"/>
                      </a:lnTo>
                      <a:lnTo>
                        <a:pt x="1458" y="1057"/>
                      </a:lnTo>
                      <a:lnTo>
                        <a:pt x="1458" y="1042"/>
                      </a:lnTo>
                      <a:lnTo>
                        <a:pt x="1458" y="1029"/>
                      </a:lnTo>
                      <a:lnTo>
                        <a:pt x="1426" y="1014"/>
                      </a:lnTo>
                      <a:lnTo>
                        <a:pt x="1378" y="1029"/>
                      </a:lnTo>
                      <a:lnTo>
                        <a:pt x="1330" y="1042"/>
                      </a:lnTo>
                      <a:lnTo>
                        <a:pt x="1297" y="1029"/>
                      </a:lnTo>
                      <a:lnTo>
                        <a:pt x="1249" y="999"/>
                      </a:lnTo>
                      <a:lnTo>
                        <a:pt x="1234" y="971"/>
                      </a:lnTo>
                      <a:lnTo>
                        <a:pt x="1218" y="942"/>
                      </a:lnTo>
                      <a:lnTo>
                        <a:pt x="1234" y="897"/>
                      </a:lnTo>
                      <a:lnTo>
                        <a:pt x="1249" y="869"/>
                      </a:lnTo>
                      <a:lnTo>
                        <a:pt x="1266" y="854"/>
                      </a:lnTo>
                      <a:lnTo>
                        <a:pt x="1297" y="854"/>
                      </a:lnTo>
                      <a:lnTo>
                        <a:pt x="1314" y="854"/>
                      </a:lnTo>
                      <a:lnTo>
                        <a:pt x="1330" y="869"/>
                      </a:lnTo>
                      <a:lnTo>
                        <a:pt x="1330" y="897"/>
                      </a:lnTo>
                      <a:lnTo>
                        <a:pt x="1330" y="912"/>
                      </a:lnTo>
                      <a:lnTo>
                        <a:pt x="1314" y="927"/>
                      </a:lnTo>
                      <a:lnTo>
                        <a:pt x="1297" y="927"/>
                      </a:lnTo>
                      <a:lnTo>
                        <a:pt x="1282" y="912"/>
                      </a:lnTo>
                      <a:lnTo>
                        <a:pt x="1249" y="912"/>
                      </a:lnTo>
                      <a:lnTo>
                        <a:pt x="1249" y="927"/>
                      </a:lnTo>
                      <a:lnTo>
                        <a:pt x="1266" y="942"/>
                      </a:lnTo>
                      <a:lnTo>
                        <a:pt x="1297" y="971"/>
                      </a:lnTo>
                      <a:lnTo>
                        <a:pt x="1330" y="986"/>
                      </a:lnTo>
                      <a:lnTo>
                        <a:pt x="1410" y="971"/>
                      </a:lnTo>
                      <a:lnTo>
                        <a:pt x="1474" y="942"/>
                      </a:lnTo>
                      <a:lnTo>
                        <a:pt x="1587" y="854"/>
                      </a:lnTo>
                      <a:lnTo>
                        <a:pt x="1698" y="767"/>
                      </a:lnTo>
                      <a:lnTo>
                        <a:pt x="1762" y="738"/>
                      </a:lnTo>
                      <a:lnTo>
                        <a:pt x="1842" y="723"/>
                      </a:lnTo>
                      <a:lnTo>
                        <a:pt x="1923" y="738"/>
                      </a:lnTo>
                      <a:lnTo>
                        <a:pt x="2003" y="753"/>
                      </a:lnTo>
                      <a:lnTo>
                        <a:pt x="2067" y="797"/>
                      </a:lnTo>
                      <a:lnTo>
                        <a:pt x="2099" y="810"/>
                      </a:lnTo>
                      <a:lnTo>
                        <a:pt x="2132" y="854"/>
                      </a:lnTo>
                      <a:lnTo>
                        <a:pt x="2147" y="912"/>
                      </a:lnTo>
                      <a:lnTo>
                        <a:pt x="2163" y="971"/>
                      </a:lnTo>
                      <a:lnTo>
                        <a:pt x="2180" y="971"/>
                      </a:lnTo>
                      <a:lnTo>
                        <a:pt x="2195" y="971"/>
                      </a:lnTo>
                      <a:lnTo>
                        <a:pt x="2195" y="942"/>
                      </a:lnTo>
                      <a:lnTo>
                        <a:pt x="2195" y="912"/>
                      </a:lnTo>
                      <a:lnTo>
                        <a:pt x="2163" y="854"/>
                      </a:lnTo>
                      <a:lnTo>
                        <a:pt x="2132" y="782"/>
                      </a:lnTo>
                      <a:lnTo>
                        <a:pt x="2082" y="710"/>
                      </a:lnTo>
                      <a:lnTo>
                        <a:pt x="1986" y="580"/>
                      </a:lnTo>
                      <a:lnTo>
                        <a:pt x="1971" y="506"/>
                      </a:lnTo>
                      <a:lnTo>
                        <a:pt x="1971" y="450"/>
                      </a:lnTo>
                      <a:lnTo>
                        <a:pt x="1986" y="376"/>
                      </a:lnTo>
                      <a:lnTo>
                        <a:pt x="2019" y="318"/>
                      </a:lnTo>
                      <a:lnTo>
                        <a:pt x="2019" y="304"/>
                      </a:lnTo>
                      <a:lnTo>
                        <a:pt x="2132" y="187"/>
                      </a:lnTo>
                      <a:lnTo>
                        <a:pt x="2147" y="159"/>
                      </a:lnTo>
                      <a:lnTo>
                        <a:pt x="2163" y="116"/>
                      </a:lnTo>
                      <a:lnTo>
                        <a:pt x="2163" y="87"/>
                      </a:lnTo>
                      <a:lnTo>
                        <a:pt x="2163" y="44"/>
                      </a:lnTo>
                      <a:lnTo>
                        <a:pt x="2132" y="29"/>
                      </a:lnTo>
                      <a:lnTo>
                        <a:pt x="2115" y="29"/>
                      </a:lnTo>
                      <a:lnTo>
                        <a:pt x="2067" y="29"/>
                      </a:lnTo>
                      <a:lnTo>
                        <a:pt x="2051" y="44"/>
                      </a:lnTo>
                      <a:lnTo>
                        <a:pt x="2051" y="57"/>
                      </a:lnTo>
                      <a:lnTo>
                        <a:pt x="2051" y="72"/>
                      </a:lnTo>
                      <a:lnTo>
                        <a:pt x="2067" y="72"/>
                      </a:lnTo>
                      <a:lnTo>
                        <a:pt x="2099" y="72"/>
                      </a:lnTo>
                      <a:lnTo>
                        <a:pt x="2115" y="72"/>
                      </a:lnTo>
                      <a:lnTo>
                        <a:pt x="2115" y="87"/>
                      </a:lnTo>
                      <a:lnTo>
                        <a:pt x="2115" y="116"/>
                      </a:lnTo>
                      <a:lnTo>
                        <a:pt x="2099" y="131"/>
                      </a:lnTo>
                      <a:lnTo>
                        <a:pt x="2067" y="131"/>
                      </a:lnTo>
                      <a:lnTo>
                        <a:pt x="2034" y="101"/>
                      </a:lnTo>
                      <a:lnTo>
                        <a:pt x="2019" y="72"/>
                      </a:lnTo>
                      <a:lnTo>
                        <a:pt x="2019" y="44"/>
                      </a:lnTo>
                      <a:lnTo>
                        <a:pt x="2034" y="29"/>
                      </a:lnTo>
                      <a:lnTo>
                        <a:pt x="2067" y="14"/>
                      </a:lnTo>
                      <a:lnTo>
                        <a:pt x="2082" y="0"/>
                      </a:lnTo>
                      <a:lnTo>
                        <a:pt x="2115" y="0"/>
                      </a:lnTo>
                      <a:lnTo>
                        <a:pt x="2147" y="0"/>
                      </a:lnTo>
                      <a:lnTo>
                        <a:pt x="2211" y="29"/>
                      </a:lnTo>
                      <a:lnTo>
                        <a:pt x="2228" y="72"/>
                      </a:lnTo>
                      <a:lnTo>
                        <a:pt x="2243" y="116"/>
                      </a:lnTo>
                      <a:lnTo>
                        <a:pt x="2211" y="174"/>
                      </a:lnTo>
                      <a:lnTo>
                        <a:pt x="2180" y="218"/>
                      </a:lnTo>
                      <a:lnTo>
                        <a:pt x="2132" y="246"/>
                      </a:lnTo>
                      <a:lnTo>
                        <a:pt x="2082" y="274"/>
                      </a:lnTo>
                      <a:lnTo>
                        <a:pt x="2082" y="289"/>
                      </a:lnTo>
                      <a:lnTo>
                        <a:pt x="2099" y="304"/>
                      </a:lnTo>
                      <a:lnTo>
                        <a:pt x="2147" y="289"/>
                      </a:lnTo>
                      <a:lnTo>
                        <a:pt x="2163" y="289"/>
                      </a:lnTo>
                      <a:lnTo>
                        <a:pt x="2195" y="304"/>
                      </a:lnTo>
                      <a:lnTo>
                        <a:pt x="2228" y="318"/>
                      </a:lnTo>
                      <a:lnTo>
                        <a:pt x="2243" y="348"/>
                      </a:lnTo>
                      <a:lnTo>
                        <a:pt x="2259" y="391"/>
                      </a:lnTo>
                      <a:lnTo>
                        <a:pt x="2243" y="420"/>
                      </a:lnTo>
                      <a:lnTo>
                        <a:pt x="2228" y="478"/>
                      </a:lnTo>
                      <a:lnTo>
                        <a:pt x="2195" y="550"/>
                      </a:lnTo>
                      <a:lnTo>
                        <a:pt x="2163" y="608"/>
                      </a:lnTo>
                      <a:lnTo>
                        <a:pt x="2163" y="637"/>
                      </a:lnTo>
                      <a:lnTo>
                        <a:pt x="2163" y="667"/>
                      </a:lnTo>
                      <a:lnTo>
                        <a:pt x="2115" y="623"/>
                      </a:lnTo>
                      <a:lnTo>
                        <a:pt x="2099" y="565"/>
                      </a:lnTo>
                      <a:lnTo>
                        <a:pt x="2082" y="506"/>
                      </a:lnTo>
                      <a:lnTo>
                        <a:pt x="2067" y="450"/>
                      </a:lnTo>
                      <a:lnTo>
                        <a:pt x="2115" y="463"/>
                      </a:lnTo>
                      <a:lnTo>
                        <a:pt x="2147" y="463"/>
                      </a:lnTo>
                      <a:lnTo>
                        <a:pt x="2163" y="450"/>
                      </a:lnTo>
                      <a:lnTo>
                        <a:pt x="2180" y="435"/>
                      </a:lnTo>
                      <a:lnTo>
                        <a:pt x="2195" y="420"/>
                      </a:lnTo>
                      <a:lnTo>
                        <a:pt x="2195" y="391"/>
                      </a:lnTo>
                      <a:lnTo>
                        <a:pt x="2180" y="361"/>
                      </a:lnTo>
                      <a:lnTo>
                        <a:pt x="2163" y="348"/>
                      </a:lnTo>
                      <a:lnTo>
                        <a:pt x="2115" y="318"/>
                      </a:lnTo>
                      <a:lnTo>
                        <a:pt x="2099" y="318"/>
                      </a:lnTo>
                      <a:lnTo>
                        <a:pt x="2067" y="333"/>
                      </a:lnTo>
                      <a:lnTo>
                        <a:pt x="2034" y="361"/>
                      </a:lnTo>
                      <a:lnTo>
                        <a:pt x="2019" y="391"/>
                      </a:lnTo>
                      <a:lnTo>
                        <a:pt x="2003" y="435"/>
                      </a:lnTo>
                      <a:lnTo>
                        <a:pt x="2003" y="478"/>
                      </a:lnTo>
                      <a:lnTo>
                        <a:pt x="2019" y="506"/>
                      </a:lnTo>
                      <a:lnTo>
                        <a:pt x="2051" y="593"/>
                      </a:lnTo>
                      <a:lnTo>
                        <a:pt x="2082" y="667"/>
                      </a:lnTo>
                      <a:lnTo>
                        <a:pt x="2163" y="753"/>
                      </a:lnTo>
                      <a:lnTo>
                        <a:pt x="2211" y="854"/>
                      </a:lnTo>
                      <a:lnTo>
                        <a:pt x="2243" y="971"/>
                      </a:lnTo>
                      <a:lnTo>
                        <a:pt x="2243" y="1086"/>
                      </a:lnTo>
                      <a:lnTo>
                        <a:pt x="2228" y="1159"/>
                      </a:lnTo>
                      <a:lnTo>
                        <a:pt x="2211" y="1216"/>
                      </a:lnTo>
                      <a:lnTo>
                        <a:pt x="2163" y="1274"/>
                      </a:lnTo>
                      <a:lnTo>
                        <a:pt x="2115" y="1333"/>
                      </a:lnTo>
                      <a:lnTo>
                        <a:pt x="2034" y="1376"/>
                      </a:lnTo>
                      <a:lnTo>
                        <a:pt x="2034" y="1390"/>
                      </a:lnTo>
                      <a:lnTo>
                        <a:pt x="2067" y="1390"/>
                      </a:lnTo>
                      <a:lnTo>
                        <a:pt x="2099" y="1390"/>
                      </a:lnTo>
                      <a:lnTo>
                        <a:pt x="2115" y="1390"/>
                      </a:lnTo>
                      <a:lnTo>
                        <a:pt x="2163" y="1405"/>
                      </a:lnTo>
                      <a:lnTo>
                        <a:pt x="2195" y="1420"/>
                      </a:lnTo>
                      <a:lnTo>
                        <a:pt x="2228" y="1463"/>
                      </a:lnTo>
                      <a:lnTo>
                        <a:pt x="2243" y="1491"/>
                      </a:lnTo>
                      <a:lnTo>
                        <a:pt x="2243" y="1550"/>
                      </a:lnTo>
                      <a:lnTo>
                        <a:pt x="2243" y="1578"/>
                      </a:lnTo>
                      <a:lnTo>
                        <a:pt x="2228" y="1593"/>
                      </a:lnTo>
                      <a:lnTo>
                        <a:pt x="2195" y="1622"/>
                      </a:lnTo>
                      <a:lnTo>
                        <a:pt x="2180" y="1637"/>
                      </a:lnTo>
                      <a:lnTo>
                        <a:pt x="2099" y="1665"/>
                      </a:lnTo>
                      <a:lnTo>
                        <a:pt x="2051" y="1652"/>
                      </a:lnTo>
                      <a:lnTo>
                        <a:pt x="2003" y="1622"/>
                      </a:lnTo>
                      <a:lnTo>
                        <a:pt x="1986" y="1578"/>
                      </a:lnTo>
                      <a:lnTo>
                        <a:pt x="1986" y="1535"/>
                      </a:lnTo>
                      <a:lnTo>
                        <a:pt x="2019" y="1506"/>
                      </a:lnTo>
                      <a:lnTo>
                        <a:pt x="2019" y="1550"/>
                      </a:lnTo>
                      <a:lnTo>
                        <a:pt x="2034" y="1565"/>
                      </a:lnTo>
                      <a:lnTo>
                        <a:pt x="2051" y="1578"/>
                      </a:lnTo>
                      <a:lnTo>
                        <a:pt x="2067" y="1593"/>
                      </a:lnTo>
                      <a:lnTo>
                        <a:pt x="2082" y="1593"/>
                      </a:lnTo>
                      <a:lnTo>
                        <a:pt x="2115" y="1578"/>
                      </a:lnTo>
                      <a:lnTo>
                        <a:pt x="2147" y="1565"/>
                      </a:lnTo>
                      <a:lnTo>
                        <a:pt x="2163" y="1522"/>
                      </a:lnTo>
                      <a:lnTo>
                        <a:pt x="2147" y="1491"/>
                      </a:lnTo>
                      <a:lnTo>
                        <a:pt x="2115" y="1463"/>
                      </a:lnTo>
                      <a:lnTo>
                        <a:pt x="2067" y="1448"/>
                      </a:lnTo>
                      <a:lnTo>
                        <a:pt x="2019" y="1435"/>
                      </a:lnTo>
                      <a:lnTo>
                        <a:pt x="1907" y="1435"/>
                      </a:lnTo>
                      <a:lnTo>
                        <a:pt x="1810" y="1435"/>
                      </a:lnTo>
                      <a:lnTo>
                        <a:pt x="1762" y="1435"/>
                      </a:lnTo>
                      <a:lnTo>
                        <a:pt x="1714" y="1420"/>
                      </a:lnTo>
                      <a:lnTo>
                        <a:pt x="1602" y="1361"/>
                      </a:lnTo>
                      <a:lnTo>
                        <a:pt x="1506" y="1303"/>
                      </a:lnTo>
                      <a:lnTo>
                        <a:pt x="1474" y="1303"/>
                      </a:lnTo>
                      <a:lnTo>
                        <a:pt x="1458" y="1333"/>
                      </a:lnTo>
                      <a:lnTo>
                        <a:pt x="1522" y="1405"/>
                      </a:lnTo>
                      <a:lnTo>
                        <a:pt x="1554" y="1491"/>
                      </a:lnTo>
                      <a:lnTo>
                        <a:pt x="1587" y="1578"/>
                      </a:lnTo>
                      <a:lnTo>
                        <a:pt x="1602" y="1665"/>
                      </a:lnTo>
                      <a:lnTo>
                        <a:pt x="1602" y="1810"/>
                      </a:lnTo>
                      <a:lnTo>
                        <a:pt x="1602" y="1854"/>
                      </a:lnTo>
                      <a:lnTo>
                        <a:pt x="1618" y="1882"/>
                      </a:lnTo>
                      <a:lnTo>
                        <a:pt x="1650" y="1912"/>
                      </a:lnTo>
                      <a:lnTo>
                        <a:pt x="1683" y="1927"/>
                      </a:lnTo>
                      <a:lnTo>
                        <a:pt x="1731" y="1927"/>
                      </a:lnTo>
                      <a:lnTo>
                        <a:pt x="1762" y="1912"/>
                      </a:lnTo>
                      <a:lnTo>
                        <a:pt x="1779" y="1882"/>
                      </a:lnTo>
                      <a:lnTo>
                        <a:pt x="1779" y="1854"/>
                      </a:lnTo>
                      <a:lnTo>
                        <a:pt x="1779" y="1839"/>
                      </a:lnTo>
                      <a:lnTo>
                        <a:pt x="1762" y="1810"/>
                      </a:lnTo>
                      <a:lnTo>
                        <a:pt x="1714" y="1810"/>
                      </a:lnTo>
                      <a:lnTo>
                        <a:pt x="1666" y="1825"/>
                      </a:lnTo>
                      <a:lnTo>
                        <a:pt x="1683" y="1795"/>
                      </a:lnTo>
                      <a:lnTo>
                        <a:pt x="1698" y="1782"/>
                      </a:lnTo>
                      <a:lnTo>
                        <a:pt x="1731" y="1767"/>
                      </a:lnTo>
                      <a:lnTo>
                        <a:pt x="1746" y="1767"/>
                      </a:lnTo>
                      <a:lnTo>
                        <a:pt x="1794" y="1782"/>
                      </a:lnTo>
                      <a:lnTo>
                        <a:pt x="1827" y="1810"/>
                      </a:lnTo>
                      <a:lnTo>
                        <a:pt x="1842" y="1854"/>
                      </a:lnTo>
                      <a:lnTo>
                        <a:pt x="1842" y="1897"/>
                      </a:lnTo>
                      <a:lnTo>
                        <a:pt x="1842" y="1941"/>
                      </a:lnTo>
                      <a:lnTo>
                        <a:pt x="1810" y="1971"/>
                      </a:lnTo>
                      <a:lnTo>
                        <a:pt x="1762" y="1999"/>
                      </a:lnTo>
                      <a:lnTo>
                        <a:pt x="1731" y="2014"/>
                      </a:lnTo>
                      <a:lnTo>
                        <a:pt x="1683" y="2014"/>
                      </a:lnTo>
                      <a:lnTo>
                        <a:pt x="1635" y="2014"/>
                      </a:lnTo>
                      <a:lnTo>
                        <a:pt x="1602" y="1999"/>
                      </a:lnTo>
                      <a:lnTo>
                        <a:pt x="1554" y="1956"/>
                      </a:lnTo>
                      <a:lnTo>
                        <a:pt x="1537" y="1927"/>
                      </a:lnTo>
                      <a:lnTo>
                        <a:pt x="1537" y="1897"/>
                      </a:lnTo>
                      <a:lnTo>
                        <a:pt x="1537" y="1869"/>
                      </a:lnTo>
                      <a:lnTo>
                        <a:pt x="1554" y="1810"/>
                      </a:lnTo>
                      <a:lnTo>
                        <a:pt x="1537" y="1795"/>
                      </a:lnTo>
                      <a:lnTo>
                        <a:pt x="1522" y="1825"/>
                      </a:lnTo>
                      <a:lnTo>
                        <a:pt x="1506" y="1839"/>
                      </a:lnTo>
                      <a:lnTo>
                        <a:pt x="1506" y="1869"/>
                      </a:lnTo>
                      <a:lnTo>
                        <a:pt x="1474" y="1897"/>
                      </a:lnTo>
                      <a:lnTo>
                        <a:pt x="1441" y="1941"/>
                      </a:lnTo>
                      <a:lnTo>
                        <a:pt x="1393" y="1971"/>
                      </a:lnTo>
                      <a:lnTo>
                        <a:pt x="1345" y="1999"/>
                      </a:lnTo>
                      <a:lnTo>
                        <a:pt x="1297" y="2014"/>
                      </a:lnTo>
                      <a:lnTo>
                        <a:pt x="1234" y="2027"/>
                      </a:lnTo>
                      <a:lnTo>
                        <a:pt x="1186" y="2027"/>
                      </a:lnTo>
                      <a:lnTo>
                        <a:pt x="1121" y="2027"/>
                      </a:lnTo>
                      <a:lnTo>
                        <a:pt x="1073" y="2027"/>
                      </a:lnTo>
                      <a:lnTo>
                        <a:pt x="913" y="1971"/>
                      </a:lnTo>
                      <a:lnTo>
                        <a:pt x="769" y="1912"/>
                      </a:lnTo>
                      <a:lnTo>
                        <a:pt x="608" y="1839"/>
                      </a:lnTo>
                      <a:lnTo>
                        <a:pt x="528" y="1825"/>
                      </a:lnTo>
                      <a:lnTo>
                        <a:pt x="497" y="1825"/>
                      </a:lnTo>
                      <a:lnTo>
                        <a:pt x="447" y="1825"/>
                      </a:lnTo>
                      <a:lnTo>
                        <a:pt x="416" y="1854"/>
                      </a:lnTo>
                      <a:lnTo>
                        <a:pt x="399" y="1882"/>
                      </a:lnTo>
                      <a:lnTo>
                        <a:pt x="384" y="1912"/>
                      </a:lnTo>
                      <a:lnTo>
                        <a:pt x="399" y="1941"/>
                      </a:lnTo>
                      <a:lnTo>
                        <a:pt x="416" y="1956"/>
                      </a:lnTo>
                      <a:lnTo>
                        <a:pt x="432" y="1971"/>
                      </a:lnTo>
                      <a:lnTo>
                        <a:pt x="447" y="1971"/>
                      </a:lnTo>
                      <a:lnTo>
                        <a:pt x="480" y="1971"/>
                      </a:lnTo>
                      <a:lnTo>
                        <a:pt x="512" y="1956"/>
                      </a:lnTo>
                      <a:lnTo>
                        <a:pt x="528" y="1941"/>
                      </a:lnTo>
                      <a:lnTo>
                        <a:pt x="545" y="1927"/>
                      </a:lnTo>
                      <a:lnTo>
                        <a:pt x="528" y="1882"/>
                      </a:lnTo>
                      <a:lnTo>
                        <a:pt x="528" y="1869"/>
                      </a:lnTo>
                      <a:lnTo>
                        <a:pt x="593" y="1882"/>
                      </a:lnTo>
                      <a:lnTo>
                        <a:pt x="641" y="1897"/>
                      </a:lnTo>
                      <a:lnTo>
                        <a:pt x="752" y="1956"/>
                      </a:lnTo>
                      <a:lnTo>
                        <a:pt x="721" y="1956"/>
                      </a:lnTo>
                      <a:lnTo>
                        <a:pt x="689" y="1956"/>
                      </a:lnTo>
                      <a:lnTo>
                        <a:pt x="625" y="1984"/>
                      </a:lnTo>
                      <a:lnTo>
                        <a:pt x="545" y="2014"/>
                      </a:lnTo>
                      <a:lnTo>
                        <a:pt x="480" y="2042"/>
                      </a:lnTo>
                      <a:lnTo>
                        <a:pt x="447" y="2042"/>
                      </a:lnTo>
                      <a:lnTo>
                        <a:pt x="416" y="2027"/>
                      </a:lnTo>
                      <a:lnTo>
                        <a:pt x="384" y="1999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7" name="Freeform 123"/>
                <p:cNvSpPr>
                  <a:spLocks/>
                </p:cNvSpPr>
                <p:nvPr/>
              </p:nvSpPr>
              <p:spPr bwMode="auto">
                <a:xfrm>
                  <a:off x="4633" y="4103"/>
                  <a:ext cx="654" cy="127"/>
                </a:xfrm>
                <a:custGeom>
                  <a:avLst/>
                  <a:gdLst>
                    <a:gd name="T0" fmla="*/ 0 w 2197"/>
                    <a:gd name="T1" fmla="*/ 0 h 783"/>
                    <a:gd name="T2" fmla="*/ 0 w 2197"/>
                    <a:gd name="T3" fmla="*/ 0 h 783"/>
                    <a:gd name="T4" fmla="*/ 0 w 2197"/>
                    <a:gd name="T5" fmla="*/ 0 h 783"/>
                    <a:gd name="T6" fmla="*/ 0 w 2197"/>
                    <a:gd name="T7" fmla="*/ 0 h 783"/>
                    <a:gd name="T8" fmla="*/ 0 w 2197"/>
                    <a:gd name="T9" fmla="*/ 0 h 783"/>
                    <a:gd name="T10" fmla="*/ 0 w 2197"/>
                    <a:gd name="T11" fmla="*/ 0 h 783"/>
                    <a:gd name="T12" fmla="*/ 0 w 2197"/>
                    <a:gd name="T13" fmla="*/ 0 h 783"/>
                    <a:gd name="T14" fmla="*/ 0 w 2197"/>
                    <a:gd name="T15" fmla="*/ 0 h 783"/>
                    <a:gd name="T16" fmla="*/ 0 w 2197"/>
                    <a:gd name="T17" fmla="*/ 0 h 783"/>
                    <a:gd name="T18" fmla="*/ 0 w 2197"/>
                    <a:gd name="T19" fmla="*/ 0 h 783"/>
                    <a:gd name="T20" fmla="*/ 0 w 2197"/>
                    <a:gd name="T21" fmla="*/ 0 h 783"/>
                    <a:gd name="T22" fmla="*/ 0 w 2197"/>
                    <a:gd name="T23" fmla="*/ 0 h 783"/>
                    <a:gd name="T24" fmla="*/ 0 w 2197"/>
                    <a:gd name="T25" fmla="*/ 0 h 783"/>
                    <a:gd name="T26" fmla="*/ 0 w 2197"/>
                    <a:gd name="T27" fmla="*/ 0 h 783"/>
                    <a:gd name="T28" fmla="*/ 0 w 2197"/>
                    <a:gd name="T29" fmla="*/ 0 h 783"/>
                    <a:gd name="T30" fmla="*/ 0 w 2197"/>
                    <a:gd name="T31" fmla="*/ 0 h 783"/>
                    <a:gd name="T32" fmla="*/ 0 w 2197"/>
                    <a:gd name="T33" fmla="*/ 0 h 783"/>
                    <a:gd name="T34" fmla="*/ 0 w 2197"/>
                    <a:gd name="T35" fmla="*/ 0 h 783"/>
                    <a:gd name="T36" fmla="*/ 0 w 2197"/>
                    <a:gd name="T37" fmla="*/ 0 h 783"/>
                    <a:gd name="T38" fmla="*/ 0 w 2197"/>
                    <a:gd name="T39" fmla="*/ 0 h 783"/>
                    <a:gd name="T40" fmla="*/ 0 w 2197"/>
                    <a:gd name="T41" fmla="*/ 0 h 783"/>
                    <a:gd name="T42" fmla="*/ 0 w 2197"/>
                    <a:gd name="T43" fmla="*/ 0 h 783"/>
                    <a:gd name="T44" fmla="*/ 0 w 2197"/>
                    <a:gd name="T45" fmla="*/ 0 h 783"/>
                    <a:gd name="T46" fmla="*/ 0 w 2197"/>
                    <a:gd name="T47" fmla="*/ 0 h 783"/>
                    <a:gd name="T48" fmla="*/ 0 w 2197"/>
                    <a:gd name="T49" fmla="*/ 0 h 783"/>
                    <a:gd name="T50" fmla="*/ 0 w 2197"/>
                    <a:gd name="T51" fmla="*/ 0 h 783"/>
                    <a:gd name="T52" fmla="*/ 0 w 2197"/>
                    <a:gd name="T53" fmla="*/ 0 h 783"/>
                    <a:gd name="T54" fmla="*/ 0 w 2197"/>
                    <a:gd name="T55" fmla="*/ 0 h 783"/>
                    <a:gd name="T56" fmla="*/ 0 w 2197"/>
                    <a:gd name="T57" fmla="*/ 0 h 783"/>
                    <a:gd name="T58" fmla="*/ 0 w 2197"/>
                    <a:gd name="T59" fmla="*/ 0 h 783"/>
                    <a:gd name="T60" fmla="*/ 0 w 2197"/>
                    <a:gd name="T61" fmla="*/ 0 h 783"/>
                    <a:gd name="T62" fmla="*/ 0 w 2197"/>
                    <a:gd name="T63" fmla="*/ 0 h 783"/>
                    <a:gd name="T64" fmla="*/ 0 w 2197"/>
                    <a:gd name="T65" fmla="*/ 0 h 783"/>
                    <a:gd name="T66" fmla="*/ 0 w 2197"/>
                    <a:gd name="T67" fmla="*/ 0 h 783"/>
                    <a:gd name="T68" fmla="*/ 0 w 2197"/>
                    <a:gd name="T69" fmla="*/ 0 h 783"/>
                    <a:gd name="T70" fmla="*/ 0 w 2197"/>
                    <a:gd name="T71" fmla="*/ 0 h 783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2197" h="783">
                      <a:moveTo>
                        <a:pt x="17" y="768"/>
                      </a:moveTo>
                      <a:lnTo>
                        <a:pt x="0" y="740"/>
                      </a:lnTo>
                      <a:lnTo>
                        <a:pt x="242" y="740"/>
                      </a:lnTo>
                      <a:lnTo>
                        <a:pt x="1027" y="753"/>
                      </a:lnTo>
                      <a:lnTo>
                        <a:pt x="1138" y="740"/>
                      </a:lnTo>
                      <a:lnTo>
                        <a:pt x="1155" y="740"/>
                      </a:lnTo>
                      <a:lnTo>
                        <a:pt x="1155" y="551"/>
                      </a:lnTo>
                      <a:lnTo>
                        <a:pt x="1155" y="536"/>
                      </a:lnTo>
                      <a:lnTo>
                        <a:pt x="1395" y="536"/>
                      </a:lnTo>
                      <a:lnTo>
                        <a:pt x="1508" y="521"/>
                      </a:lnTo>
                      <a:lnTo>
                        <a:pt x="1604" y="508"/>
                      </a:lnTo>
                      <a:lnTo>
                        <a:pt x="1716" y="478"/>
                      </a:lnTo>
                      <a:lnTo>
                        <a:pt x="1812" y="434"/>
                      </a:lnTo>
                      <a:lnTo>
                        <a:pt x="1909" y="377"/>
                      </a:lnTo>
                      <a:lnTo>
                        <a:pt x="1988" y="319"/>
                      </a:lnTo>
                      <a:lnTo>
                        <a:pt x="2053" y="247"/>
                      </a:lnTo>
                      <a:lnTo>
                        <a:pt x="2117" y="159"/>
                      </a:lnTo>
                      <a:lnTo>
                        <a:pt x="2180" y="0"/>
                      </a:lnTo>
                      <a:lnTo>
                        <a:pt x="2197" y="15"/>
                      </a:lnTo>
                      <a:lnTo>
                        <a:pt x="2197" y="43"/>
                      </a:lnTo>
                      <a:lnTo>
                        <a:pt x="2180" y="87"/>
                      </a:lnTo>
                      <a:lnTo>
                        <a:pt x="2165" y="159"/>
                      </a:lnTo>
                      <a:lnTo>
                        <a:pt x="2117" y="217"/>
                      </a:lnTo>
                      <a:lnTo>
                        <a:pt x="2053" y="291"/>
                      </a:lnTo>
                      <a:lnTo>
                        <a:pt x="2005" y="347"/>
                      </a:lnTo>
                      <a:lnTo>
                        <a:pt x="1940" y="406"/>
                      </a:lnTo>
                      <a:lnTo>
                        <a:pt x="1861" y="449"/>
                      </a:lnTo>
                      <a:lnTo>
                        <a:pt x="1781" y="493"/>
                      </a:lnTo>
                      <a:lnTo>
                        <a:pt x="1700" y="508"/>
                      </a:lnTo>
                      <a:lnTo>
                        <a:pt x="1556" y="551"/>
                      </a:lnTo>
                      <a:lnTo>
                        <a:pt x="1491" y="564"/>
                      </a:lnTo>
                      <a:lnTo>
                        <a:pt x="1412" y="564"/>
                      </a:lnTo>
                      <a:lnTo>
                        <a:pt x="1203" y="579"/>
                      </a:lnTo>
                      <a:lnTo>
                        <a:pt x="1188" y="594"/>
                      </a:lnTo>
                      <a:lnTo>
                        <a:pt x="1188" y="783"/>
                      </a:lnTo>
                      <a:lnTo>
                        <a:pt x="17" y="76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8" name="Freeform 124"/>
                <p:cNvSpPr>
                  <a:spLocks/>
                </p:cNvSpPr>
                <p:nvPr/>
              </p:nvSpPr>
              <p:spPr bwMode="auto">
                <a:xfrm>
                  <a:off x="5698" y="4225"/>
                  <a:ext cx="15" cy="3"/>
                </a:xfrm>
                <a:custGeom>
                  <a:avLst/>
                  <a:gdLst>
                    <a:gd name="T0" fmla="*/ 0 w 48"/>
                    <a:gd name="T1" fmla="*/ 0 h 15"/>
                    <a:gd name="T2" fmla="*/ 0 w 48"/>
                    <a:gd name="T3" fmla="*/ 0 h 15"/>
                    <a:gd name="T4" fmla="*/ 0 w 48"/>
                    <a:gd name="T5" fmla="*/ 0 h 15"/>
                    <a:gd name="T6" fmla="*/ 0 w 48"/>
                    <a:gd name="T7" fmla="*/ 0 h 15"/>
                    <a:gd name="T8" fmla="*/ 0 w 48"/>
                    <a:gd name="T9" fmla="*/ 0 h 15"/>
                    <a:gd name="T10" fmla="*/ 0 60000 65536"/>
                    <a:gd name="T11" fmla="*/ 0 60000 65536"/>
                    <a:gd name="T12" fmla="*/ 0 60000 65536"/>
                    <a:gd name="T13" fmla="*/ 0 60000 65536"/>
                    <a:gd name="T14" fmla="*/ 0 60000 65536"/>
                  </a:gdLst>
                  <a:ahLst/>
                  <a:cxnLst>
                    <a:cxn ang="T10">
                      <a:pos x="T0" y="T1"/>
                    </a:cxn>
                    <a:cxn ang="T11">
                      <a:pos x="T2" y="T3"/>
                    </a:cxn>
                    <a:cxn ang="T12">
                      <a:pos x="T4" y="T5"/>
                    </a:cxn>
                    <a:cxn ang="T13">
                      <a:pos x="T6" y="T7"/>
                    </a:cxn>
                    <a:cxn ang="T14">
                      <a:pos x="T8" y="T9"/>
                    </a:cxn>
                  </a:cxnLst>
                  <a:rect l="0" t="0" r="r" b="b"/>
                  <a:pathLst>
                    <a:path w="48" h="15">
                      <a:moveTo>
                        <a:pt x="0" y="0"/>
                      </a:moveTo>
                      <a:lnTo>
                        <a:pt x="16" y="0"/>
                      </a:lnTo>
                      <a:lnTo>
                        <a:pt x="48" y="0"/>
                      </a:lnTo>
                      <a:lnTo>
                        <a:pt x="33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89" name="Freeform 125"/>
                <p:cNvSpPr>
                  <a:spLocks/>
                </p:cNvSpPr>
                <p:nvPr/>
              </p:nvSpPr>
              <p:spPr bwMode="auto">
                <a:xfrm>
                  <a:off x="4604" y="4060"/>
                  <a:ext cx="674" cy="160"/>
                </a:xfrm>
                <a:custGeom>
                  <a:avLst/>
                  <a:gdLst>
                    <a:gd name="T0" fmla="*/ 0 w 2261"/>
                    <a:gd name="T1" fmla="*/ 0 h 985"/>
                    <a:gd name="T2" fmla="*/ 0 w 2261"/>
                    <a:gd name="T3" fmla="*/ 0 h 985"/>
                    <a:gd name="T4" fmla="*/ 0 w 2261"/>
                    <a:gd name="T5" fmla="*/ 0 h 985"/>
                    <a:gd name="T6" fmla="*/ 0 w 2261"/>
                    <a:gd name="T7" fmla="*/ 0 h 985"/>
                    <a:gd name="T8" fmla="*/ 0 w 2261"/>
                    <a:gd name="T9" fmla="*/ 0 h 985"/>
                    <a:gd name="T10" fmla="*/ 0 w 2261"/>
                    <a:gd name="T11" fmla="*/ 0 h 985"/>
                    <a:gd name="T12" fmla="*/ 0 w 2261"/>
                    <a:gd name="T13" fmla="*/ 0 h 985"/>
                    <a:gd name="T14" fmla="*/ 0 w 2261"/>
                    <a:gd name="T15" fmla="*/ 0 h 985"/>
                    <a:gd name="T16" fmla="*/ 0 w 2261"/>
                    <a:gd name="T17" fmla="*/ 0 h 985"/>
                    <a:gd name="T18" fmla="*/ 0 w 2261"/>
                    <a:gd name="T19" fmla="*/ 0 h 985"/>
                    <a:gd name="T20" fmla="*/ 0 w 2261"/>
                    <a:gd name="T21" fmla="*/ 0 h 985"/>
                    <a:gd name="T22" fmla="*/ 0 w 2261"/>
                    <a:gd name="T23" fmla="*/ 0 h 985"/>
                    <a:gd name="T24" fmla="*/ 0 w 2261"/>
                    <a:gd name="T25" fmla="*/ 0 h 985"/>
                    <a:gd name="T26" fmla="*/ 0 w 2261"/>
                    <a:gd name="T27" fmla="*/ 0 h 985"/>
                    <a:gd name="T28" fmla="*/ 0 w 2261"/>
                    <a:gd name="T29" fmla="*/ 0 h 985"/>
                    <a:gd name="T30" fmla="*/ 0 w 2261"/>
                    <a:gd name="T31" fmla="*/ 0 h 985"/>
                    <a:gd name="T32" fmla="*/ 0 w 2261"/>
                    <a:gd name="T33" fmla="*/ 0 h 985"/>
                    <a:gd name="T34" fmla="*/ 0 w 2261"/>
                    <a:gd name="T35" fmla="*/ 0 h 985"/>
                    <a:gd name="T36" fmla="*/ 0 w 2261"/>
                    <a:gd name="T37" fmla="*/ 0 h 985"/>
                    <a:gd name="T38" fmla="*/ 0 w 2261"/>
                    <a:gd name="T39" fmla="*/ 0 h 985"/>
                    <a:gd name="T40" fmla="*/ 0 w 2261"/>
                    <a:gd name="T41" fmla="*/ 0 h 985"/>
                    <a:gd name="T42" fmla="*/ 0 w 2261"/>
                    <a:gd name="T43" fmla="*/ 0 h 985"/>
                    <a:gd name="T44" fmla="*/ 0 w 2261"/>
                    <a:gd name="T45" fmla="*/ 0 h 985"/>
                    <a:gd name="T46" fmla="*/ 0 w 2261"/>
                    <a:gd name="T47" fmla="*/ 0 h 985"/>
                    <a:gd name="T48" fmla="*/ 0 w 2261"/>
                    <a:gd name="T49" fmla="*/ 0 h 985"/>
                    <a:gd name="T50" fmla="*/ 0 w 2261"/>
                    <a:gd name="T51" fmla="*/ 0 h 985"/>
                    <a:gd name="T52" fmla="*/ 0 w 2261"/>
                    <a:gd name="T53" fmla="*/ 0 h 985"/>
                    <a:gd name="T54" fmla="*/ 0 w 2261"/>
                    <a:gd name="T55" fmla="*/ 0 h 985"/>
                    <a:gd name="T56" fmla="*/ 0 w 2261"/>
                    <a:gd name="T57" fmla="*/ 0 h 985"/>
                    <a:gd name="T58" fmla="*/ 0 w 2261"/>
                    <a:gd name="T59" fmla="*/ 0 h 985"/>
                    <a:gd name="T60" fmla="*/ 0 w 2261"/>
                    <a:gd name="T61" fmla="*/ 0 h 985"/>
                    <a:gd name="T62" fmla="*/ 0 w 2261"/>
                    <a:gd name="T63" fmla="*/ 0 h 985"/>
                    <a:gd name="T64" fmla="*/ 0 w 2261"/>
                    <a:gd name="T65" fmla="*/ 0 h 985"/>
                    <a:gd name="T66" fmla="*/ 0 w 2261"/>
                    <a:gd name="T67" fmla="*/ 0 h 985"/>
                    <a:gd name="T68" fmla="*/ 0 w 2261"/>
                    <a:gd name="T69" fmla="*/ 0 h 985"/>
                    <a:gd name="T70" fmla="*/ 0 w 2261"/>
                    <a:gd name="T71" fmla="*/ 0 h 985"/>
                    <a:gd name="T72" fmla="*/ 0 w 2261"/>
                    <a:gd name="T73" fmla="*/ 0 h 985"/>
                    <a:gd name="T74" fmla="*/ 0 w 2261"/>
                    <a:gd name="T75" fmla="*/ 0 h 985"/>
                    <a:gd name="T76" fmla="*/ 0 w 2261"/>
                    <a:gd name="T77" fmla="*/ 0 h 985"/>
                    <a:gd name="T78" fmla="*/ 0 w 2261"/>
                    <a:gd name="T79" fmla="*/ 0 h 985"/>
                    <a:gd name="T80" fmla="*/ 0 w 2261"/>
                    <a:gd name="T81" fmla="*/ 0 h 985"/>
                    <a:gd name="T82" fmla="*/ 0 w 2261"/>
                    <a:gd name="T83" fmla="*/ 0 h 985"/>
                    <a:gd name="T84" fmla="*/ 0 w 2261"/>
                    <a:gd name="T85" fmla="*/ 0 h 985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261" h="985">
                      <a:moveTo>
                        <a:pt x="0" y="956"/>
                      </a:moveTo>
                      <a:lnTo>
                        <a:pt x="17" y="926"/>
                      </a:lnTo>
                      <a:lnTo>
                        <a:pt x="113" y="911"/>
                      </a:lnTo>
                      <a:lnTo>
                        <a:pt x="1138" y="926"/>
                      </a:lnTo>
                      <a:lnTo>
                        <a:pt x="1138" y="911"/>
                      </a:lnTo>
                      <a:lnTo>
                        <a:pt x="1155" y="709"/>
                      </a:lnTo>
                      <a:lnTo>
                        <a:pt x="1395" y="709"/>
                      </a:lnTo>
                      <a:lnTo>
                        <a:pt x="1524" y="694"/>
                      </a:lnTo>
                      <a:lnTo>
                        <a:pt x="1635" y="681"/>
                      </a:lnTo>
                      <a:lnTo>
                        <a:pt x="1748" y="651"/>
                      </a:lnTo>
                      <a:lnTo>
                        <a:pt x="1844" y="607"/>
                      </a:lnTo>
                      <a:lnTo>
                        <a:pt x="1940" y="551"/>
                      </a:lnTo>
                      <a:lnTo>
                        <a:pt x="1988" y="520"/>
                      </a:lnTo>
                      <a:lnTo>
                        <a:pt x="2036" y="477"/>
                      </a:lnTo>
                      <a:lnTo>
                        <a:pt x="2069" y="419"/>
                      </a:lnTo>
                      <a:lnTo>
                        <a:pt x="2117" y="362"/>
                      </a:lnTo>
                      <a:lnTo>
                        <a:pt x="2149" y="303"/>
                      </a:lnTo>
                      <a:lnTo>
                        <a:pt x="2165" y="245"/>
                      </a:lnTo>
                      <a:lnTo>
                        <a:pt x="2197" y="130"/>
                      </a:lnTo>
                      <a:lnTo>
                        <a:pt x="2213" y="0"/>
                      </a:lnTo>
                      <a:lnTo>
                        <a:pt x="2245" y="0"/>
                      </a:lnTo>
                      <a:lnTo>
                        <a:pt x="2261" y="15"/>
                      </a:lnTo>
                      <a:lnTo>
                        <a:pt x="2261" y="71"/>
                      </a:lnTo>
                      <a:lnTo>
                        <a:pt x="2261" y="130"/>
                      </a:lnTo>
                      <a:lnTo>
                        <a:pt x="2261" y="202"/>
                      </a:lnTo>
                      <a:lnTo>
                        <a:pt x="2228" y="260"/>
                      </a:lnTo>
                      <a:lnTo>
                        <a:pt x="2180" y="390"/>
                      </a:lnTo>
                      <a:lnTo>
                        <a:pt x="2117" y="492"/>
                      </a:lnTo>
                      <a:lnTo>
                        <a:pt x="2053" y="564"/>
                      </a:lnTo>
                      <a:lnTo>
                        <a:pt x="1973" y="622"/>
                      </a:lnTo>
                      <a:lnTo>
                        <a:pt x="1892" y="666"/>
                      </a:lnTo>
                      <a:lnTo>
                        <a:pt x="1812" y="709"/>
                      </a:lnTo>
                      <a:lnTo>
                        <a:pt x="1716" y="738"/>
                      </a:lnTo>
                      <a:lnTo>
                        <a:pt x="1635" y="753"/>
                      </a:lnTo>
                      <a:lnTo>
                        <a:pt x="1539" y="768"/>
                      </a:lnTo>
                      <a:lnTo>
                        <a:pt x="1443" y="768"/>
                      </a:lnTo>
                      <a:lnTo>
                        <a:pt x="1332" y="768"/>
                      </a:lnTo>
                      <a:lnTo>
                        <a:pt x="1234" y="768"/>
                      </a:lnTo>
                      <a:lnTo>
                        <a:pt x="1219" y="768"/>
                      </a:lnTo>
                      <a:lnTo>
                        <a:pt x="1219" y="985"/>
                      </a:lnTo>
                      <a:lnTo>
                        <a:pt x="1203" y="985"/>
                      </a:lnTo>
                      <a:lnTo>
                        <a:pt x="17" y="970"/>
                      </a:lnTo>
                      <a:lnTo>
                        <a:pt x="0" y="95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0" name="Freeform 126"/>
                <p:cNvSpPr>
                  <a:spLocks/>
                </p:cNvSpPr>
                <p:nvPr/>
              </p:nvSpPr>
              <p:spPr bwMode="auto">
                <a:xfrm>
                  <a:off x="5732" y="4168"/>
                  <a:ext cx="19" cy="46"/>
                </a:xfrm>
                <a:custGeom>
                  <a:avLst/>
                  <a:gdLst>
                    <a:gd name="T0" fmla="*/ 0 w 64"/>
                    <a:gd name="T1" fmla="*/ 0 h 275"/>
                    <a:gd name="T2" fmla="*/ 0 w 64"/>
                    <a:gd name="T3" fmla="*/ 0 h 275"/>
                    <a:gd name="T4" fmla="*/ 0 w 64"/>
                    <a:gd name="T5" fmla="*/ 0 h 275"/>
                    <a:gd name="T6" fmla="*/ 0 w 64"/>
                    <a:gd name="T7" fmla="*/ 0 h 275"/>
                    <a:gd name="T8" fmla="*/ 0 w 64"/>
                    <a:gd name="T9" fmla="*/ 0 h 275"/>
                    <a:gd name="T10" fmla="*/ 0 w 64"/>
                    <a:gd name="T11" fmla="*/ 0 h 275"/>
                    <a:gd name="T12" fmla="*/ 0 w 64"/>
                    <a:gd name="T13" fmla="*/ 0 h 275"/>
                    <a:gd name="T14" fmla="*/ 0 w 64"/>
                    <a:gd name="T15" fmla="*/ 0 h 275"/>
                    <a:gd name="T16" fmla="*/ 0 w 64"/>
                    <a:gd name="T17" fmla="*/ 0 h 275"/>
                    <a:gd name="T18" fmla="*/ 0 w 64"/>
                    <a:gd name="T19" fmla="*/ 0 h 275"/>
                    <a:gd name="T20" fmla="*/ 0 w 64"/>
                    <a:gd name="T21" fmla="*/ 0 h 275"/>
                    <a:gd name="T22" fmla="*/ 0 w 64"/>
                    <a:gd name="T23" fmla="*/ 0 h 275"/>
                    <a:gd name="T24" fmla="*/ 0 w 64"/>
                    <a:gd name="T25" fmla="*/ 0 h 275"/>
                    <a:gd name="T26" fmla="*/ 0 w 64"/>
                    <a:gd name="T27" fmla="*/ 0 h 275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" h="275">
                      <a:moveTo>
                        <a:pt x="48" y="217"/>
                      </a:moveTo>
                      <a:lnTo>
                        <a:pt x="48" y="158"/>
                      </a:lnTo>
                      <a:lnTo>
                        <a:pt x="31" y="102"/>
                      </a:lnTo>
                      <a:lnTo>
                        <a:pt x="16" y="58"/>
                      </a:ln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31" y="58"/>
                      </a:lnTo>
                      <a:lnTo>
                        <a:pt x="64" y="115"/>
                      </a:lnTo>
                      <a:lnTo>
                        <a:pt x="64" y="188"/>
                      </a:lnTo>
                      <a:lnTo>
                        <a:pt x="48" y="260"/>
                      </a:lnTo>
                      <a:lnTo>
                        <a:pt x="31" y="275"/>
                      </a:lnTo>
                      <a:lnTo>
                        <a:pt x="31" y="260"/>
                      </a:lnTo>
                      <a:lnTo>
                        <a:pt x="31" y="245"/>
                      </a:lnTo>
                      <a:lnTo>
                        <a:pt x="48" y="2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1" name="Freeform 127"/>
                <p:cNvSpPr>
                  <a:spLocks/>
                </p:cNvSpPr>
                <p:nvPr/>
              </p:nvSpPr>
              <p:spPr bwMode="auto">
                <a:xfrm>
                  <a:off x="5469" y="4129"/>
                  <a:ext cx="172" cy="85"/>
                </a:xfrm>
                <a:custGeom>
                  <a:avLst/>
                  <a:gdLst>
                    <a:gd name="T0" fmla="*/ 0 w 577"/>
                    <a:gd name="T1" fmla="*/ 0 h 522"/>
                    <a:gd name="T2" fmla="*/ 0 w 577"/>
                    <a:gd name="T3" fmla="*/ 0 h 522"/>
                    <a:gd name="T4" fmla="*/ 0 w 577"/>
                    <a:gd name="T5" fmla="*/ 0 h 522"/>
                    <a:gd name="T6" fmla="*/ 0 w 577"/>
                    <a:gd name="T7" fmla="*/ 0 h 522"/>
                    <a:gd name="T8" fmla="*/ 0 w 577"/>
                    <a:gd name="T9" fmla="*/ 0 h 522"/>
                    <a:gd name="T10" fmla="*/ 0 w 577"/>
                    <a:gd name="T11" fmla="*/ 0 h 522"/>
                    <a:gd name="T12" fmla="*/ 0 w 577"/>
                    <a:gd name="T13" fmla="*/ 0 h 522"/>
                    <a:gd name="T14" fmla="*/ 0 w 577"/>
                    <a:gd name="T15" fmla="*/ 0 h 522"/>
                    <a:gd name="T16" fmla="*/ 0 w 577"/>
                    <a:gd name="T17" fmla="*/ 0 h 522"/>
                    <a:gd name="T18" fmla="*/ 0 w 577"/>
                    <a:gd name="T19" fmla="*/ 0 h 522"/>
                    <a:gd name="T20" fmla="*/ 0 w 577"/>
                    <a:gd name="T21" fmla="*/ 0 h 522"/>
                    <a:gd name="T22" fmla="*/ 0 w 577"/>
                    <a:gd name="T23" fmla="*/ 0 h 522"/>
                    <a:gd name="T24" fmla="*/ 0 w 577"/>
                    <a:gd name="T25" fmla="*/ 0 h 522"/>
                    <a:gd name="T26" fmla="*/ 0 w 577"/>
                    <a:gd name="T27" fmla="*/ 0 h 522"/>
                    <a:gd name="T28" fmla="*/ 0 w 577"/>
                    <a:gd name="T29" fmla="*/ 0 h 522"/>
                    <a:gd name="T30" fmla="*/ 0 w 577"/>
                    <a:gd name="T31" fmla="*/ 0 h 522"/>
                    <a:gd name="T32" fmla="*/ 0 w 577"/>
                    <a:gd name="T33" fmla="*/ 0 h 522"/>
                    <a:gd name="T34" fmla="*/ 0 w 577"/>
                    <a:gd name="T35" fmla="*/ 0 h 522"/>
                    <a:gd name="T36" fmla="*/ 0 w 577"/>
                    <a:gd name="T37" fmla="*/ 0 h 522"/>
                    <a:gd name="T38" fmla="*/ 0 w 577"/>
                    <a:gd name="T39" fmla="*/ 0 h 522"/>
                    <a:gd name="T40" fmla="*/ 0 w 577"/>
                    <a:gd name="T41" fmla="*/ 0 h 522"/>
                    <a:gd name="T42" fmla="*/ 0 w 577"/>
                    <a:gd name="T43" fmla="*/ 0 h 522"/>
                    <a:gd name="T44" fmla="*/ 0 w 577"/>
                    <a:gd name="T45" fmla="*/ 0 h 522"/>
                    <a:gd name="T46" fmla="*/ 0 w 577"/>
                    <a:gd name="T47" fmla="*/ 0 h 522"/>
                    <a:gd name="T48" fmla="*/ 0 w 577"/>
                    <a:gd name="T49" fmla="*/ 0 h 522"/>
                    <a:gd name="T50" fmla="*/ 0 w 577"/>
                    <a:gd name="T51" fmla="*/ 0 h 522"/>
                    <a:gd name="T52" fmla="*/ 0 w 577"/>
                    <a:gd name="T53" fmla="*/ 0 h 522"/>
                    <a:gd name="T54" fmla="*/ 0 w 577"/>
                    <a:gd name="T55" fmla="*/ 0 h 522"/>
                    <a:gd name="T56" fmla="*/ 0 w 577"/>
                    <a:gd name="T57" fmla="*/ 0 h 522"/>
                    <a:gd name="T58" fmla="*/ 0 w 577"/>
                    <a:gd name="T59" fmla="*/ 0 h 522"/>
                    <a:gd name="T60" fmla="*/ 0 w 577"/>
                    <a:gd name="T61" fmla="*/ 0 h 522"/>
                    <a:gd name="T62" fmla="*/ 0 w 577"/>
                    <a:gd name="T63" fmla="*/ 0 h 522"/>
                    <a:gd name="T64" fmla="*/ 0 w 577"/>
                    <a:gd name="T65" fmla="*/ 0 h 522"/>
                    <a:gd name="T66" fmla="*/ 0 w 577"/>
                    <a:gd name="T67" fmla="*/ 0 h 522"/>
                    <a:gd name="T68" fmla="*/ 0 w 577"/>
                    <a:gd name="T69" fmla="*/ 0 h 522"/>
                    <a:gd name="T70" fmla="*/ 0 w 577"/>
                    <a:gd name="T71" fmla="*/ 0 h 522"/>
                    <a:gd name="T72" fmla="*/ 0 w 577"/>
                    <a:gd name="T73" fmla="*/ 0 h 522"/>
                    <a:gd name="T74" fmla="*/ 0 w 577"/>
                    <a:gd name="T75" fmla="*/ 0 h 522"/>
                    <a:gd name="T76" fmla="*/ 0 w 577"/>
                    <a:gd name="T77" fmla="*/ 0 h 522"/>
                    <a:gd name="T78" fmla="*/ 0 w 577"/>
                    <a:gd name="T79" fmla="*/ 0 h 522"/>
                    <a:gd name="T80" fmla="*/ 0 w 577"/>
                    <a:gd name="T81" fmla="*/ 0 h 522"/>
                    <a:gd name="T82" fmla="*/ 0 w 577"/>
                    <a:gd name="T83" fmla="*/ 0 h 522"/>
                    <a:gd name="T84" fmla="*/ 0 w 577"/>
                    <a:gd name="T85" fmla="*/ 0 h 522"/>
                    <a:gd name="T86" fmla="*/ 0 w 577"/>
                    <a:gd name="T87" fmla="*/ 0 h 522"/>
                    <a:gd name="T88" fmla="*/ 0 w 577"/>
                    <a:gd name="T89" fmla="*/ 0 h 522"/>
                    <a:gd name="T90" fmla="*/ 0 w 577"/>
                    <a:gd name="T91" fmla="*/ 0 h 522"/>
                    <a:gd name="T92" fmla="*/ 0 w 577"/>
                    <a:gd name="T93" fmla="*/ 0 h 522"/>
                    <a:gd name="T94" fmla="*/ 0 w 577"/>
                    <a:gd name="T95" fmla="*/ 0 h 522"/>
                    <a:gd name="T96" fmla="*/ 0 w 577"/>
                    <a:gd name="T97" fmla="*/ 0 h 522"/>
                    <a:gd name="T98" fmla="*/ 0 w 577"/>
                    <a:gd name="T99" fmla="*/ 0 h 522"/>
                    <a:gd name="T100" fmla="*/ 0 w 577"/>
                    <a:gd name="T101" fmla="*/ 0 h 522"/>
                    <a:gd name="T102" fmla="*/ 0 w 577"/>
                    <a:gd name="T103" fmla="*/ 0 h 522"/>
                    <a:gd name="T104" fmla="*/ 0 w 577"/>
                    <a:gd name="T105" fmla="*/ 0 h 522"/>
                    <a:gd name="T106" fmla="*/ 0 w 577"/>
                    <a:gd name="T107" fmla="*/ 0 h 522"/>
                    <a:gd name="T108" fmla="*/ 0 w 577"/>
                    <a:gd name="T109" fmla="*/ 0 h 522"/>
                    <a:gd name="T110" fmla="*/ 0 w 577"/>
                    <a:gd name="T111" fmla="*/ 0 h 522"/>
                    <a:gd name="T112" fmla="*/ 0 w 577"/>
                    <a:gd name="T113" fmla="*/ 0 h 522"/>
                    <a:gd name="T114" fmla="*/ 0 w 577"/>
                    <a:gd name="T115" fmla="*/ 0 h 522"/>
                    <a:gd name="T116" fmla="*/ 0 w 577"/>
                    <a:gd name="T117" fmla="*/ 0 h 522"/>
                    <a:gd name="T118" fmla="*/ 0 w 577"/>
                    <a:gd name="T119" fmla="*/ 0 h 522"/>
                    <a:gd name="T120" fmla="*/ 0 w 577"/>
                    <a:gd name="T121" fmla="*/ 0 h 522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</a:gdLst>
                  <a:ahLst/>
                  <a:cxnLst>
                    <a:cxn ang="T122">
                      <a:pos x="T0" y="T1"/>
                    </a:cxn>
                    <a:cxn ang="T123">
                      <a:pos x="T2" y="T3"/>
                    </a:cxn>
                    <a:cxn ang="T124">
                      <a:pos x="T4" y="T5"/>
                    </a:cxn>
                    <a:cxn ang="T125">
                      <a:pos x="T6" y="T7"/>
                    </a:cxn>
                    <a:cxn ang="T126">
                      <a:pos x="T8" y="T9"/>
                    </a:cxn>
                    <a:cxn ang="T127">
                      <a:pos x="T10" y="T11"/>
                    </a:cxn>
                    <a:cxn ang="T128">
                      <a:pos x="T12" y="T13"/>
                    </a:cxn>
                    <a:cxn ang="T129">
                      <a:pos x="T14" y="T15"/>
                    </a:cxn>
                    <a:cxn ang="T130">
                      <a:pos x="T16" y="T17"/>
                    </a:cxn>
                    <a:cxn ang="T131">
                      <a:pos x="T18" y="T19"/>
                    </a:cxn>
                    <a:cxn ang="T132">
                      <a:pos x="T20" y="T21"/>
                    </a:cxn>
                    <a:cxn ang="T133">
                      <a:pos x="T22" y="T23"/>
                    </a:cxn>
                    <a:cxn ang="T134">
                      <a:pos x="T24" y="T25"/>
                    </a:cxn>
                    <a:cxn ang="T135">
                      <a:pos x="T26" y="T27"/>
                    </a:cxn>
                    <a:cxn ang="T136">
                      <a:pos x="T28" y="T29"/>
                    </a:cxn>
                    <a:cxn ang="T137">
                      <a:pos x="T30" y="T31"/>
                    </a:cxn>
                    <a:cxn ang="T138">
                      <a:pos x="T32" y="T33"/>
                    </a:cxn>
                    <a:cxn ang="T139">
                      <a:pos x="T34" y="T35"/>
                    </a:cxn>
                    <a:cxn ang="T140">
                      <a:pos x="T36" y="T37"/>
                    </a:cxn>
                    <a:cxn ang="T141">
                      <a:pos x="T38" y="T39"/>
                    </a:cxn>
                    <a:cxn ang="T142">
                      <a:pos x="T40" y="T41"/>
                    </a:cxn>
                    <a:cxn ang="T143">
                      <a:pos x="T42" y="T43"/>
                    </a:cxn>
                    <a:cxn ang="T144">
                      <a:pos x="T44" y="T45"/>
                    </a:cxn>
                    <a:cxn ang="T145">
                      <a:pos x="T46" y="T47"/>
                    </a:cxn>
                    <a:cxn ang="T146">
                      <a:pos x="T48" y="T49"/>
                    </a:cxn>
                    <a:cxn ang="T147">
                      <a:pos x="T50" y="T51"/>
                    </a:cxn>
                    <a:cxn ang="T148">
                      <a:pos x="T52" y="T53"/>
                    </a:cxn>
                    <a:cxn ang="T149">
                      <a:pos x="T54" y="T55"/>
                    </a:cxn>
                    <a:cxn ang="T150">
                      <a:pos x="T56" y="T57"/>
                    </a:cxn>
                    <a:cxn ang="T151">
                      <a:pos x="T58" y="T59"/>
                    </a:cxn>
                    <a:cxn ang="T152">
                      <a:pos x="T60" y="T61"/>
                    </a:cxn>
                    <a:cxn ang="T153">
                      <a:pos x="T62" y="T63"/>
                    </a:cxn>
                    <a:cxn ang="T154">
                      <a:pos x="T64" y="T65"/>
                    </a:cxn>
                    <a:cxn ang="T155">
                      <a:pos x="T66" y="T67"/>
                    </a:cxn>
                    <a:cxn ang="T156">
                      <a:pos x="T68" y="T69"/>
                    </a:cxn>
                    <a:cxn ang="T157">
                      <a:pos x="T70" y="T71"/>
                    </a:cxn>
                    <a:cxn ang="T158">
                      <a:pos x="T72" y="T73"/>
                    </a:cxn>
                    <a:cxn ang="T159">
                      <a:pos x="T74" y="T75"/>
                    </a:cxn>
                    <a:cxn ang="T160">
                      <a:pos x="T76" y="T77"/>
                    </a:cxn>
                    <a:cxn ang="T161">
                      <a:pos x="T78" y="T79"/>
                    </a:cxn>
                    <a:cxn ang="T162">
                      <a:pos x="T80" y="T81"/>
                    </a:cxn>
                    <a:cxn ang="T163">
                      <a:pos x="T82" y="T83"/>
                    </a:cxn>
                    <a:cxn ang="T164">
                      <a:pos x="T84" y="T85"/>
                    </a:cxn>
                    <a:cxn ang="T165">
                      <a:pos x="T86" y="T87"/>
                    </a:cxn>
                    <a:cxn ang="T166">
                      <a:pos x="T88" y="T89"/>
                    </a:cxn>
                    <a:cxn ang="T167">
                      <a:pos x="T90" y="T91"/>
                    </a:cxn>
                    <a:cxn ang="T168">
                      <a:pos x="T92" y="T93"/>
                    </a:cxn>
                    <a:cxn ang="T169">
                      <a:pos x="T94" y="T95"/>
                    </a:cxn>
                    <a:cxn ang="T170">
                      <a:pos x="T96" y="T97"/>
                    </a:cxn>
                    <a:cxn ang="T171">
                      <a:pos x="T98" y="T99"/>
                    </a:cxn>
                    <a:cxn ang="T172">
                      <a:pos x="T100" y="T101"/>
                    </a:cxn>
                    <a:cxn ang="T173">
                      <a:pos x="T102" y="T103"/>
                    </a:cxn>
                    <a:cxn ang="T174">
                      <a:pos x="T104" y="T105"/>
                    </a:cxn>
                    <a:cxn ang="T175">
                      <a:pos x="T106" y="T107"/>
                    </a:cxn>
                    <a:cxn ang="T176">
                      <a:pos x="T108" y="T109"/>
                    </a:cxn>
                    <a:cxn ang="T177">
                      <a:pos x="T110" y="T111"/>
                    </a:cxn>
                    <a:cxn ang="T178">
                      <a:pos x="T112" y="T113"/>
                    </a:cxn>
                    <a:cxn ang="T179">
                      <a:pos x="T114" y="T115"/>
                    </a:cxn>
                    <a:cxn ang="T180">
                      <a:pos x="T116" y="T117"/>
                    </a:cxn>
                    <a:cxn ang="T181">
                      <a:pos x="T118" y="T119"/>
                    </a:cxn>
                    <a:cxn ang="T182">
                      <a:pos x="T120" y="T121"/>
                    </a:cxn>
                  </a:cxnLst>
                  <a:rect l="0" t="0" r="r" b="b"/>
                  <a:pathLst>
                    <a:path w="577" h="522">
                      <a:moveTo>
                        <a:pt x="385" y="464"/>
                      </a:moveTo>
                      <a:lnTo>
                        <a:pt x="401" y="464"/>
                      </a:lnTo>
                      <a:lnTo>
                        <a:pt x="416" y="464"/>
                      </a:lnTo>
                      <a:lnTo>
                        <a:pt x="433" y="449"/>
                      </a:lnTo>
                      <a:lnTo>
                        <a:pt x="433" y="435"/>
                      </a:lnTo>
                      <a:lnTo>
                        <a:pt x="368" y="405"/>
                      </a:lnTo>
                      <a:lnTo>
                        <a:pt x="337" y="362"/>
                      </a:lnTo>
                      <a:lnTo>
                        <a:pt x="337" y="349"/>
                      </a:lnTo>
                      <a:lnTo>
                        <a:pt x="337" y="334"/>
                      </a:lnTo>
                      <a:lnTo>
                        <a:pt x="368" y="319"/>
                      </a:lnTo>
                      <a:lnTo>
                        <a:pt x="401" y="334"/>
                      </a:lnTo>
                      <a:lnTo>
                        <a:pt x="433" y="349"/>
                      </a:lnTo>
                      <a:lnTo>
                        <a:pt x="464" y="392"/>
                      </a:lnTo>
                      <a:lnTo>
                        <a:pt x="497" y="392"/>
                      </a:lnTo>
                      <a:lnTo>
                        <a:pt x="497" y="377"/>
                      </a:lnTo>
                      <a:lnTo>
                        <a:pt x="449" y="305"/>
                      </a:lnTo>
                      <a:lnTo>
                        <a:pt x="416" y="290"/>
                      </a:lnTo>
                      <a:lnTo>
                        <a:pt x="385" y="262"/>
                      </a:lnTo>
                      <a:lnTo>
                        <a:pt x="337" y="262"/>
                      </a:lnTo>
                      <a:lnTo>
                        <a:pt x="305" y="275"/>
                      </a:lnTo>
                      <a:lnTo>
                        <a:pt x="289" y="290"/>
                      </a:lnTo>
                      <a:lnTo>
                        <a:pt x="289" y="305"/>
                      </a:lnTo>
                      <a:lnTo>
                        <a:pt x="272" y="349"/>
                      </a:lnTo>
                      <a:lnTo>
                        <a:pt x="320" y="405"/>
                      </a:lnTo>
                      <a:lnTo>
                        <a:pt x="385" y="449"/>
                      </a:lnTo>
                      <a:lnTo>
                        <a:pt x="337" y="435"/>
                      </a:lnTo>
                      <a:lnTo>
                        <a:pt x="305" y="405"/>
                      </a:lnTo>
                      <a:lnTo>
                        <a:pt x="272" y="377"/>
                      </a:lnTo>
                      <a:lnTo>
                        <a:pt x="257" y="334"/>
                      </a:lnTo>
                      <a:lnTo>
                        <a:pt x="257" y="319"/>
                      </a:lnTo>
                      <a:lnTo>
                        <a:pt x="257" y="305"/>
                      </a:lnTo>
                      <a:lnTo>
                        <a:pt x="257" y="275"/>
                      </a:lnTo>
                      <a:lnTo>
                        <a:pt x="240" y="262"/>
                      </a:lnTo>
                      <a:lnTo>
                        <a:pt x="192" y="290"/>
                      </a:lnTo>
                      <a:lnTo>
                        <a:pt x="176" y="290"/>
                      </a:lnTo>
                      <a:lnTo>
                        <a:pt x="144" y="290"/>
                      </a:lnTo>
                      <a:lnTo>
                        <a:pt x="113" y="275"/>
                      </a:lnTo>
                      <a:lnTo>
                        <a:pt x="96" y="262"/>
                      </a:lnTo>
                      <a:lnTo>
                        <a:pt x="65" y="188"/>
                      </a:lnTo>
                      <a:lnTo>
                        <a:pt x="65" y="145"/>
                      </a:lnTo>
                      <a:lnTo>
                        <a:pt x="32" y="73"/>
                      </a:lnTo>
                      <a:lnTo>
                        <a:pt x="0" y="0"/>
                      </a:lnTo>
                      <a:lnTo>
                        <a:pt x="113" y="58"/>
                      </a:lnTo>
                      <a:lnTo>
                        <a:pt x="257" y="101"/>
                      </a:lnTo>
                      <a:lnTo>
                        <a:pt x="289" y="132"/>
                      </a:lnTo>
                      <a:lnTo>
                        <a:pt x="289" y="145"/>
                      </a:lnTo>
                      <a:lnTo>
                        <a:pt x="305" y="175"/>
                      </a:lnTo>
                      <a:lnTo>
                        <a:pt x="305" y="188"/>
                      </a:lnTo>
                      <a:lnTo>
                        <a:pt x="289" y="203"/>
                      </a:lnTo>
                      <a:lnTo>
                        <a:pt x="289" y="232"/>
                      </a:lnTo>
                      <a:lnTo>
                        <a:pt x="305" y="247"/>
                      </a:lnTo>
                      <a:lnTo>
                        <a:pt x="320" y="232"/>
                      </a:lnTo>
                      <a:lnTo>
                        <a:pt x="353" y="232"/>
                      </a:lnTo>
                      <a:lnTo>
                        <a:pt x="401" y="262"/>
                      </a:lnTo>
                      <a:lnTo>
                        <a:pt x="464" y="319"/>
                      </a:lnTo>
                      <a:lnTo>
                        <a:pt x="512" y="362"/>
                      </a:lnTo>
                      <a:lnTo>
                        <a:pt x="529" y="405"/>
                      </a:lnTo>
                      <a:lnTo>
                        <a:pt x="577" y="522"/>
                      </a:lnTo>
                      <a:lnTo>
                        <a:pt x="464" y="492"/>
                      </a:lnTo>
                      <a:lnTo>
                        <a:pt x="416" y="479"/>
                      </a:lnTo>
                      <a:lnTo>
                        <a:pt x="385" y="46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2" name="Freeform 128"/>
                <p:cNvSpPr>
                  <a:spLocks/>
                </p:cNvSpPr>
                <p:nvPr/>
              </p:nvSpPr>
              <p:spPr bwMode="auto">
                <a:xfrm>
                  <a:off x="4581" y="4204"/>
                  <a:ext cx="19" cy="7"/>
                </a:xfrm>
                <a:custGeom>
                  <a:avLst/>
                  <a:gdLst>
                    <a:gd name="T0" fmla="*/ 0 w 64"/>
                    <a:gd name="T1" fmla="*/ 0 h 43"/>
                    <a:gd name="T2" fmla="*/ 0 w 64"/>
                    <a:gd name="T3" fmla="*/ 0 h 43"/>
                    <a:gd name="T4" fmla="*/ 0 w 64"/>
                    <a:gd name="T5" fmla="*/ 0 h 43"/>
                    <a:gd name="T6" fmla="*/ 0 w 64"/>
                    <a:gd name="T7" fmla="*/ 0 h 43"/>
                    <a:gd name="T8" fmla="*/ 0 w 64"/>
                    <a:gd name="T9" fmla="*/ 0 h 43"/>
                    <a:gd name="T10" fmla="*/ 0 w 64"/>
                    <a:gd name="T11" fmla="*/ 0 h 43"/>
                    <a:gd name="T12" fmla="*/ 0 w 64"/>
                    <a:gd name="T13" fmla="*/ 0 h 43"/>
                    <a:gd name="T14" fmla="*/ 0 w 64"/>
                    <a:gd name="T15" fmla="*/ 0 h 43"/>
                    <a:gd name="T16" fmla="*/ 0 w 64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4" h="43">
                      <a:moveTo>
                        <a:pt x="0" y="28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4" y="15"/>
                      </a:lnTo>
                      <a:lnTo>
                        <a:pt x="48" y="28"/>
                      </a:lnTo>
                      <a:lnTo>
                        <a:pt x="31" y="43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3" name="Freeform 129"/>
                <p:cNvSpPr>
                  <a:spLocks/>
                </p:cNvSpPr>
                <p:nvPr/>
              </p:nvSpPr>
              <p:spPr bwMode="auto">
                <a:xfrm>
                  <a:off x="4857" y="4173"/>
                  <a:ext cx="39" cy="31"/>
                </a:xfrm>
                <a:custGeom>
                  <a:avLst/>
                  <a:gdLst>
                    <a:gd name="T0" fmla="*/ 0 w 129"/>
                    <a:gd name="T1" fmla="*/ 0 h 189"/>
                    <a:gd name="T2" fmla="*/ 0 w 129"/>
                    <a:gd name="T3" fmla="*/ 0 h 189"/>
                    <a:gd name="T4" fmla="*/ 0 w 129"/>
                    <a:gd name="T5" fmla="*/ 0 h 189"/>
                    <a:gd name="T6" fmla="*/ 0 w 129"/>
                    <a:gd name="T7" fmla="*/ 0 h 189"/>
                    <a:gd name="T8" fmla="*/ 0 w 129"/>
                    <a:gd name="T9" fmla="*/ 0 h 189"/>
                    <a:gd name="T10" fmla="*/ 0 w 129"/>
                    <a:gd name="T11" fmla="*/ 0 h 189"/>
                    <a:gd name="T12" fmla="*/ 0 w 129"/>
                    <a:gd name="T13" fmla="*/ 0 h 189"/>
                    <a:gd name="T14" fmla="*/ 0 w 129"/>
                    <a:gd name="T15" fmla="*/ 0 h 189"/>
                    <a:gd name="T16" fmla="*/ 0 w 129"/>
                    <a:gd name="T17" fmla="*/ 0 h 189"/>
                    <a:gd name="T18" fmla="*/ 0 w 129"/>
                    <a:gd name="T19" fmla="*/ 0 h 189"/>
                    <a:gd name="T20" fmla="*/ 0 w 129"/>
                    <a:gd name="T21" fmla="*/ 0 h 189"/>
                    <a:gd name="T22" fmla="*/ 0 w 129"/>
                    <a:gd name="T23" fmla="*/ 0 h 189"/>
                    <a:gd name="T24" fmla="*/ 0 w 129"/>
                    <a:gd name="T25" fmla="*/ 0 h 189"/>
                    <a:gd name="T26" fmla="*/ 0 w 129"/>
                    <a:gd name="T27" fmla="*/ 0 h 189"/>
                    <a:gd name="T28" fmla="*/ 0 w 129"/>
                    <a:gd name="T29" fmla="*/ 0 h 189"/>
                    <a:gd name="T30" fmla="*/ 0 w 129"/>
                    <a:gd name="T31" fmla="*/ 0 h 189"/>
                    <a:gd name="T32" fmla="*/ 0 w 129"/>
                    <a:gd name="T33" fmla="*/ 0 h 189"/>
                    <a:gd name="T34" fmla="*/ 0 w 129"/>
                    <a:gd name="T35" fmla="*/ 0 h 189"/>
                    <a:gd name="T36" fmla="*/ 0 w 129"/>
                    <a:gd name="T37" fmla="*/ 0 h 189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29" h="189">
                      <a:moveTo>
                        <a:pt x="0" y="145"/>
                      </a:moveTo>
                      <a:lnTo>
                        <a:pt x="48" y="11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96" y="87"/>
                      </a:lnTo>
                      <a:lnTo>
                        <a:pt x="81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113" y="44"/>
                      </a:lnTo>
                      <a:lnTo>
                        <a:pt x="129" y="59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96" y="130"/>
                      </a:lnTo>
                      <a:lnTo>
                        <a:pt x="65" y="145"/>
                      </a:lnTo>
                      <a:lnTo>
                        <a:pt x="33" y="160"/>
                      </a:lnTo>
                      <a:lnTo>
                        <a:pt x="0" y="189"/>
                      </a:lnTo>
                      <a:lnTo>
                        <a:pt x="0" y="174"/>
                      </a:lnTo>
                      <a:lnTo>
                        <a:pt x="0" y="14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4" name="Freeform 130"/>
                <p:cNvSpPr>
                  <a:spLocks/>
                </p:cNvSpPr>
                <p:nvPr/>
              </p:nvSpPr>
              <p:spPr bwMode="auto">
                <a:xfrm>
                  <a:off x="5708" y="4197"/>
                  <a:ext cx="19" cy="7"/>
                </a:xfrm>
                <a:custGeom>
                  <a:avLst/>
                  <a:gdLst>
                    <a:gd name="T0" fmla="*/ 0 w 63"/>
                    <a:gd name="T1" fmla="*/ 0 h 44"/>
                    <a:gd name="T2" fmla="*/ 0 w 63"/>
                    <a:gd name="T3" fmla="*/ 0 h 44"/>
                    <a:gd name="T4" fmla="*/ 0 w 63"/>
                    <a:gd name="T5" fmla="*/ 0 h 44"/>
                    <a:gd name="T6" fmla="*/ 0 w 63"/>
                    <a:gd name="T7" fmla="*/ 0 h 44"/>
                    <a:gd name="T8" fmla="*/ 0 w 63"/>
                    <a:gd name="T9" fmla="*/ 0 h 44"/>
                    <a:gd name="T10" fmla="*/ 0 w 63"/>
                    <a:gd name="T11" fmla="*/ 0 h 44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44">
                      <a:moveTo>
                        <a:pt x="0" y="0"/>
                      </a:moveTo>
                      <a:lnTo>
                        <a:pt x="15" y="0"/>
                      </a:lnTo>
                      <a:lnTo>
                        <a:pt x="31" y="0"/>
                      </a:lnTo>
                      <a:lnTo>
                        <a:pt x="63" y="29"/>
                      </a:lnTo>
                      <a:lnTo>
                        <a:pt x="63" y="44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5" name="Freeform 131"/>
                <p:cNvSpPr>
                  <a:spLocks/>
                </p:cNvSpPr>
                <p:nvPr/>
              </p:nvSpPr>
              <p:spPr bwMode="auto">
                <a:xfrm>
                  <a:off x="5202" y="4183"/>
                  <a:ext cx="42" cy="21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w 144"/>
                    <a:gd name="T19" fmla="*/ 0 h 130"/>
                    <a:gd name="T20" fmla="*/ 0 w 144"/>
                    <a:gd name="T21" fmla="*/ 0 h 130"/>
                    <a:gd name="T22" fmla="*/ 0 w 144"/>
                    <a:gd name="T23" fmla="*/ 0 h 130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0" t="0" r="r" b="b"/>
                  <a:pathLst>
                    <a:path w="144" h="130">
                      <a:moveTo>
                        <a:pt x="16" y="0"/>
                      </a:moveTo>
                      <a:lnTo>
                        <a:pt x="31" y="0"/>
                      </a:lnTo>
                      <a:lnTo>
                        <a:pt x="64" y="0"/>
                      </a:lnTo>
                      <a:lnTo>
                        <a:pt x="96" y="15"/>
                      </a:lnTo>
                      <a:lnTo>
                        <a:pt x="127" y="71"/>
                      </a:lnTo>
                      <a:lnTo>
                        <a:pt x="144" y="130"/>
                      </a:lnTo>
                      <a:lnTo>
                        <a:pt x="96" y="101"/>
                      </a:lnTo>
                      <a:lnTo>
                        <a:pt x="48" y="71"/>
                      </a:lnTo>
                      <a:lnTo>
                        <a:pt x="16" y="71"/>
                      </a:lnTo>
                      <a:lnTo>
                        <a:pt x="16" y="43"/>
                      </a:lnTo>
                      <a:lnTo>
                        <a:pt x="0" y="28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6" name="Freeform 132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7" name="Freeform 133"/>
                <p:cNvSpPr>
                  <a:spLocks/>
                </p:cNvSpPr>
                <p:nvPr/>
              </p:nvSpPr>
              <p:spPr bwMode="auto">
                <a:xfrm>
                  <a:off x="5335" y="4173"/>
                  <a:ext cx="34" cy="28"/>
                </a:xfrm>
                <a:custGeom>
                  <a:avLst/>
                  <a:gdLst>
                    <a:gd name="T0" fmla="*/ 0 w 113"/>
                    <a:gd name="T1" fmla="*/ 0 h 174"/>
                    <a:gd name="T2" fmla="*/ 0 w 113"/>
                    <a:gd name="T3" fmla="*/ 0 h 174"/>
                    <a:gd name="T4" fmla="*/ 0 w 113"/>
                    <a:gd name="T5" fmla="*/ 0 h 174"/>
                    <a:gd name="T6" fmla="*/ 0 w 113"/>
                    <a:gd name="T7" fmla="*/ 0 h 174"/>
                    <a:gd name="T8" fmla="*/ 0 w 113"/>
                    <a:gd name="T9" fmla="*/ 0 h 174"/>
                    <a:gd name="T10" fmla="*/ 0 w 113"/>
                    <a:gd name="T11" fmla="*/ 0 h 174"/>
                    <a:gd name="T12" fmla="*/ 0 w 113"/>
                    <a:gd name="T13" fmla="*/ 0 h 174"/>
                    <a:gd name="T14" fmla="*/ 0 w 113"/>
                    <a:gd name="T15" fmla="*/ 0 h 174"/>
                    <a:gd name="T16" fmla="*/ 0 w 113"/>
                    <a:gd name="T17" fmla="*/ 0 h 174"/>
                    <a:gd name="T18" fmla="*/ 0 w 113"/>
                    <a:gd name="T19" fmla="*/ 0 h 174"/>
                    <a:gd name="T20" fmla="*/ 0 w 113"/>
                    <a:gd name="T21" fmla="*/ 0 h 174"/>
                    <a:gd name="T22" fmla="*/ 0 w 113"/>
                    <a:gd name="T23" fmla="*/ 0 h 174"/>
                    <a:gd name="T24" fmla="*/ 0 w 113"/>
                    <a:gd name="T25" fmla="*/ 0 h 174"/>
                    <a:gd name="T26" fmla="*/ 0 w 113"/>
                    <a:gd name="T27" fmla="*/ 0 h 174"/>
                    <a:gd name="T28" fmla="*/ 0 w 113"/>
                    <a:gd name="T29" fmla="*/ 0 h 174"/>
                    <a:gd name="T30" fmla="*/ 0 w 113"/>
                    <a:gd name="T31" fmla="*/ 0 h 174"/>
                    <a:gd name="T32" fmla="*/ 0 w 113"/>
                    <a:gd name="T33" fmla="*/ 0 h 174"/>
                    <a:gd name="T34" fmla="*/ 0 w 113"/>
                    <a:gd name="T35" fmla="*/ 0 h 174"/>
                    <a:gd name="T36" fmla="*/ 0 w 113"/>
                    <a:gd name="T37" fmla="*/ 0 h 174"/>
                    <a:gd name="T38" fmla="*/ 0 w 113"/>
                    <a:gd name="T39" fmla="*/ 0 h 174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</a:gdLst>
                  <a:ahLst/>
                  <a:cxnLst>
                    <a:cxn ang="T40">
                      <a:pos x="T0" y="T1"/>
                    </a:cxn>
                    <a:cxn ang="T41">
                      <a:pos x="T2" y="T3"/>
                    </a:cxn>
                    <a:cxn ang="T42">
                      <a:pos x="T4" y="T5"/>
                    </a:cxn>
                    <a:cxn ang="T43">
                      <a:pos x="T6" y="T7"/>
                    </a:cxn>
                    <a:cxn ang="T44">
                      <a:pos x="T8" y="T9"/>
                    </a:cxn>
                    <a:cxn ang="T45">
                      <a:pos x="T10" y="T11"/>
                    </a:cxn>
                    <a:cxn ang="T46">
                      <a:pos x="T12" y="T13"/>
                    </a:cxn>
                    <a:cxn ang="T47">
                      <a:pos x="T14" y="T15"/>
                    </a:cxn>
                    <a:cxn ang="T48">
                      <a:pos x="T16" y="T17"/>
                    </a:cxn>
                    <a:cxn ang="T49">
                      <a:pos x="T18" y="T19"/>
                    </a:cxn>
                    <a:cxn ang="T50">
                      <a:pos x="T20" y="T21"/>
                    </a:cxn>
                    <a:cxn ang="T51">
                      <a:pos x="T22" y="T23"/>
                    </a:cxn>
                    <a:cxn ang="T52">
                      <a:pos x="T24" y="T25"/>
                    </a:cxn>
                    <a:cxn ang="T53">
                      <a:pos x="T26" y="T27"/>
                    </a:cxn>
                    <a:cxn ang="T54">
                      <a:pos x="T28" y="T29"/>
                    </a:cxn>
                    <a:cxn ang="T55">
                      <a:pos x="T30" y="T31"/>
                    </a:cxn>
                    <a:cxn ang="T56">
                      <a:pos x="T32" y="T33"/>
                    </a:cxn>
                    <a:cxn ang="T57">
                      <a:pos x="T34" y="T35"/>
                    </a:cxn>
                    <a:cxn ang="T58">
                      <a:pos x="T36" y="T37"/>
                    </a:cxn>
                    <a:cxn ang="T59">
                      <a:pos x="T38" y="T39"/>
                    </a:cxn>
                  </a:cxnLst>
                  <a:rect l="0" t="0" r="r" b="b"/>
                  <a:pathLst>
                    <a:path w="113" h="174">
                      <a:moveTo>
                        <a:pt x="0" y="160"/>
                      </a:moveTo>
                      <a:lnTo>
                        <a:pt x="0" y="145"/>
                      </a:lnTo>
                      <a:lnTo>
                        <a:pt x="17" y="130"/>
                      </a:lnTo>
                      <a:lnTo>
                        <a:pt x="32" y="117"/>
                      </a:lnTo>
                      <a:lnTo>
                        <a:pt x="48" y="102"/>
                      </a:lnTo>
                      <a:lnTo>
                        <a:pt x="65" y="59"/>
                      </a:lnTo>
                      <a:lnTo>
                        <a:pt x="65" y="44"/>
                      </a:lnTo>
                      <a:lnTo>
                        <a:pt x="48" y="15"/>
                      </a:lnTo>
                      <a:lnTo>
                        <a:pt x="32" y="0"/>
                      </a:lnTo>
                      <a:lnTo>
                        <a:pt x="65" y="0"/>
                      </a:lnTo>
                      <a:lnTo>
                        <a:pt x="80" y="0"/>
                      </a:lnTo>
                      <a:lnTo>
                        <a:pt x="97" y="44"/>
                      </a:lnTo>
                      <a:lnTo>
                        <a:pt x="113" y="87"/>
                      </a:lnTo>
                      <a:lnTo>
                        <a:pt x="97" y="130"/>
                      </a:lnTo>
                      <a:lnTo>
                        <a:pt x="80" y="160"/>
                      </a:lnTo>
                      <a:lnTo>
                        <a:pt x="48" y="174"/>
                      </a:lnTo>
                      <a:lnTo>
                        <a:pt x="32" y="174"/>
                      </a:lnTo>
                      <a:lnTo>
                        <a:pt x="0" y="174"/>
                      </a:lnTo>
                      <a:lnTo>
                        <a:pt x="0" y="16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8" name="Freeform 134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399" name="Freeform 135"/>
                <p:cNvSpPr>
                  <a:spLocks/>
                </p:cNvSpPr>
                <p:nvPr/>
              </p:nvSpPr>
              <p:spPr bwMode="auto">
                <a:xfrm>
                  <a:off x="5373" y="4173"/>
                  <a:ext cx="33" cy="26"/>
                </a:xfrm>
                <a:custGeom>
                  <a:avLst/>
                  <a:gdLst>
                    <a:gd name="T0" fmla="*/ 0 w 113"/>
                    <a:gd name="T1" fmla="*/ 0 h 160"/>
                    <a:gd name="T2" fmla="*/ 0 w 113"/>
                    <a:gd name="T3" fmla="*/ 0 h 160"/>
                    <a:gd name="T4" fmla="*/ 0 w 113"/>
                    <a:gd name="T5" fmla="*/ 0 h 160"/>
                    <a:gd name="T6" fmla="*/ 0 w 113"/>
                    <a:gd name="T7" fmla="*/ 0 h 160"/>
                    <a:gd name="T8" fmla="*/ 0 w 113"/>
                    <a:gd name="T9" fmla="*/ 0 h 160"/>
                    <a:gd name="T10" fmla="*/ 0 w 113"/>
                    <a:gd name="T11" fmla="*/ 0 h 160"/>
                    <a:gd name="T12" fmla="*/ 0 w 113"/>
                    <a:gd name="T13" fmla="*/ 0 h 160"/>
                    <a:gd name="T14" fmla="*/ 0 w 113"/>
                    <a:gd name="T15" fmla="*/ 0 h 160"/>
                    <a:gd name="T16" fmla="*/ 0 w 113"/>
                    <a:gd name="T17" fmla="*/ 0 h 160"/>
                    <a:gd name="T18" fmla="*/ 0 w 113"/>
                    <a:gd name="T19" fmla="*/ 0 h 160"/>
                    <a:gd name="T20" fmla="*/ 0 w 113"/>
                    <a:gd name="T21" fmla="*/ 0 h 160"/>
                    <a:gd name="T22" fmla="*/ 0 w 113"/>
                    <a:gd name="T23" fmla="*/ 0 h 160"/>
                    <a:gd name="T24" fmla="*/ 0 w 113"/>
                    <a:gd name="T25" fmla="*/ 0 h 160"/>
                    <a:gd name="T26" fmla="*/ 0 w 113"/>
                    <a:gd name="T27" fmla="*/ 0 h 160"/>
                    <a:gd name="T28" fmla="*/ 0 w 113"/>
                    <a:gd name="T29" fmla="*/ 0 h 160"/>
                    <a:gd name="T30" fmla="*/ 0 w 113"/>
                    <a:gd name="T31" fmla="*/ 0 h 160"/>
                    <a:gd name="T32" fmla="*/ 0 w 113"/>
                    <a:gd name="T33" fmla="*/ 0 h 160"/>
                    <a:gd name="T34" fmla="*/ 0 w 113"/>
                    <a:gd name="T35" fmla="*/ 0 h 160"/>
                    <a:gd name="T36" fmla="*/ 0 w 113"/>
                    <a:gd name="T37" fmla="*/ 0 h 160"/>
                    <a:gd name="T38" fmla="*/ 0 w 113"/>
                    <a:gd name="T39" fmla="*/ 0 h 160"/>
                    <a:gd name="T40" fmla="*/ 0 w 113"/>
                    <a:gd name="T41" fmla="*/ 0 h 160"/>
                    <a:gd name="T42" fmla="*/ 0 w 113"/>
                    <a:gd name="T43" fmla="*/ 0 h 16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60">
                      <a:moveTo>
                        <a:pt x="0" y="117"/>
                      </a:moveTo>
                      <a:lnTo>
                        <a:pt x="0" y="87"/>
                      </a:lnTo>
                      <a:lnTo>
                        <a:pt x="17" y="87"/>
                      </a:lnTo>
                      <a:lnTo>
                        <a:pt x="33" y="87"/>
                      </a:lnTo>
                      <a:lnTo>
                        <a:pt x="48" y="102"/>
                      </a:lnTo>
                      <a:lnTo>
                        <a:pt x="48" y="117"/>
                      </a:lnTo>
                      <a:lnTo>
                        <a:pt x="65" y="117"/>
                      </a:lnTo>
                      <a:lnTo>
                        <a:pt x="81" y="102"/>
                      </a:lnTo>
                      <a:lnTo>
                        <a:pt x="65" y="74"/>
                      </a:lnTo>
                      <a:lnTo>
                        <a:pt x="33" y="59"/>
                      </a:lnTo>
                      <a:lnTo>
                        <a:pt x="17" y="30"/>
                      </a:lnTo>
                      <a:lnTo>
                        <a:pt x="0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96" y="59"/>
                      </a:lnTo>
                      <a:lnTo>
                        <a:pt x="113" y="102"/>
                      </a:lnTo>
                      <a:lnTo>
                        <a:pt x="113" y="130"/>
                      </a:lnTo>
                      <a:lnTo>
                        <a:pt x="96" y="145"/>
                      </a:lnTo>
                      <a:lnTo>
                        <a:pt x="65" y="160"/>
                      </a:lnTo>
                      <a:lnTo>
                        <a:pt x="48" y="160"/>
                      </a:lnTo>
                      <a:lnTo>
                        <a:pt x="17" y="145"/>
                      </a:lnTo>
                      <a:lnTo>
                        <a:pt x="0" y="11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0" name="Freeform 136"/>
                <p:cNvSpPr>
                  <a:spLocks/>
                </p:cNvSpPr>
                <p:nvPr/>
              </p:nvSpPr>
              <p:spPr bwMode="auto">
                <a:xfrm>
                  <a:off x="4824" y="4192"/>
                  <a:ext cx="18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50" y="13"/>
                      </a:lnTo>
                      <a:lnTo>
                        <a:pt x="65" y="28"/>
                      </a:lnTo>
                      <a:lnTo>
                        <a:pt x="65" y="43"/>
                      </a:lnTo>
                      <a:lnTo>
                        <a:pt x="34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1" name="Freeform 137"/>
                <p:cNvSpPr>
                  <a:spLocks/>
                </p:cNvSpPr>
                <p:nvPr/>
              </p:nvSpPr>
              <p:spPr bwMode="auto">
                <a:xfrm>
                  <a:off x="5636" y="4176"/>
                  <a:ext cx="96" cy="19"/>
                </a:xfrm>
                <a:custGeom>
                  <a:avLst/>
                  <a:gdLst>
                    <a:gd name="T0" fmla="*/ 0 w 320"/>
                    <a:gd name="T1" fmla="*/ 0 h 115"/>
                    <a:gd name="T2" fmla="*/ 0 w 320"/>
                    <a:gd name="T3" fmla="*/ 0 h 115"/>
                    <a:gd name="T4" fmla="*/ 0 w 320"/>
                    <a:gd name="T5" fmla="*/ 0 h 115"/>
                    <a:gd name="T6" fmla="*/ 0 w 320"/>
                    <a:gd name="T7" fmla="*/ 0 h 115"/>
                    <a:gd name="T8" fmla="*/ 0 w 320"/>
                    <a:gd name="T9" fmla="*/ 0 h 115"/>
                    <a:gd name="T10" fmla="*/ 0 w 320"/>
                    <a:gd name="T11" fmla="*/ 0 h 115"/>
                    <a:gd name="T12" fmla="*/ 0 w 320"/>
                    <a:gd name="T13" fmla="*/ 0 h 115"/>
                    <a:gd name="T14" fmla="*/ 0 w 320"/>
                    <a:gd name="T15" fmla="*/ 0 h 115"/>
                    <a:gd name="T16" fmla="*/ 0 w 320"/>
                    <a:gd name="T17" fmla="*/ 0 h 115"/>
                    <a:gd name="T18" fmla="*/ 0 w 320"/>
                    <a:gd name="T19" fmla="*/ 0 h 115"/>
                    <a:gd name="T20" fmla="*/ 0 w 320"/>
                    <a:gd name="T21" fmla="*/ 0 h 115"/>
                    <a:gd name="T22" fmla="*/ 0 w 320"/>
                    <a:gd name="T23" fmla="*/ 0 h 115"/>
                    <a:gd name="T24" fmla="*/ 0 w 320"/>
                    <a:gd name="T25" fmla="*/ 0 h 115"/>
                    <a:gd name="T26" fmla="*/ 0 w 320"/>
                    <a:gd name="T27" fmla="*/ 0 h 115"/>
                    <a:gd name="T28" fmla="*/ 0 w 320"/>
                    <a:gd name="T29" fmla="*/ 0 h 115"/>
                    <a:gd name="T30" fmla="*/ 0 w 320"/>
                    <a:gd name="T31" fmla="*/ 0 h 115"/>
                    <a:gd name="T32" fmla="*/ 0 w 320"/>
                    <a:gd name="T33" fmla="*/ 0 h 115"/>
                    <a:gd name="T34" fmla="*/ 0 w 320"/>
                    <a:gd name="T35" fmla="*/ 0 h 115"/>
                    <a:gd name="T36" fmla="*/ 0 w 320"/>
                    <a:gd name="T37" fmla="*/ 0 h 115"/>
                    <a:gd name="T38" fmla="*/ 0 w 320"/>
                    <a:gd name="T39" fmla="*/ 0 h 115"/>
                    <a:gd name="T40" fmla="*/ 0 w 320"/>
                    <a:gd name="T41" fmla="*/ 0 h 115"/>
                    <a:gd name="T42" fmla="*/ 0 w 320"/>
                    <a:gd name="T43" fmla="*/ 0 h 115"/>
                    <a:gd name="T44" fmla="*/ 0 w 320"/>
                    <a:gd name="T45" fmla="*/ 0 h 115"/>
                    <a:gd name="T46" fmla="*/ 0 w 320"/>
                    <a:gd name="T47" fmla="*/ 0 h 115"/>
                    <a:gd name="T48" fmla="*/ 0 w 320"/>
                    <a:gd name="T49" fmla="*/ 0 h 115"/>
                    <a:gd name="T50" fmla="*/ 0 w 320"/>
                    <a:gd name="T51" fmla="*/ 0 h 115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320" h="115">
                      <a:moveTo>
                        <a:pt x="192" y="87"/>
                      </a:moveTo>
                      <a:lnTo>
                        <a:pt x="207" y="115"/>
                      </a:lnTo>
                      <a:lnTo>
                        <a:pt x="111" y="72"/>
                      </a:lnTo>
                      <a:lnTo>
                        <a:pt x="48" y="72"/>
                      </a:lnTo>
                      <a:lnTo>
                        <a:pt x="0" y="72"/>
                      </a:lnTo>
                      <a:lnTo>
                        <a:pt x="0" y="59"/>
                      </a:lnTo>
                      <a:lnTo>
                        <a:pt x="0" y="44"/>
                      </a:lnTo>
                      <a:lnTo>
                        <a:pt x="15" y="15"/>
                      </a:lnTo>
                      <a:lnTo>
                        <a:pt x="48" y="0"/>
                      </a:lnTo>
                      <a:lnTo>
                        <a:pt x="111" y="0"/>
                      </a:lnTo>
                      <a:lnTo>
                        <a:pt x="175" y="0"/>
                      </a:lnTo>
                      <a:lnTo>
                        <a:pt x="240" y="0"/>
                      </a:lnTo>
                      <a:lnTo>
                        <a:pt x="255" y="0"/>
                      </a:lnTo>
                      <a:lnTo>
                        <a:pt x="271" y="0"/>
                      </a:lnTo>
                      <a:lnTo>
                        <a:pt x="271" y="15"/>
                      </a:lnTo>
                      <a:lnTo>
                        <a:pt x="207" y="15"/>
                      </a:lnTo>
                      <a:lnTo>
                        <a:pt x="192" y="15"/>
                      </a:lnTo>
                      <a:lnTo>
                        <a:pt x="159" y="29"/>
                      </a:lnTo>
                      <a:lnTo>
                        <a:pt x="159" y="59"/>
                      </a:lnTo>
                      <a:lnTo>
                        <a:pt x="175" y="72"/>
                      </a:lnTo>
                      <a:lnTo>
                        <a:pt x="240" y="87"/>
                      </a:lnTo>
                      <a:lnTo>
                        <a:pt x="320" y="115"/>
                      </a:lnTo>
                      <a:lnTo>
                        <a:pt x="303" y="115"/>
                      </a:lnTo>
                      <a:lnTo>
                        <a:pt x="255" y="102"/>
                      </a:lnTo>
                      <a:lnTo>
                        <a:pt x="223" y="87"/>
                      </a:lnTo>
                      <a:lnTo>
                        <a:pt x="192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2" name="Freeform 138"/>
                <p:cNvSpPr>
                  <a:spLocks/>
                </p:cNvSpPr>
                <p:nvPr/>
              </p:nvSpPr>
              <p:spPr bwMode="auto">
                <a:xfrm>
                  <a:off x="4910" y="4185"/>
                  <a:ext cx="14" cy="7"/>
                </a:xfrm>
                <a:custGeom>
                  <a:avLst/>
                  <a:gdLst>
                    <a:gd name="T0" fmla="*/ 0 w 48"/>
                    <a:gd name="T1" fmla="*/ 0 h 43"/>
                    <a:gd name="T2" fmla="*/ 0 w 48"/>
                    <a:gd name="T3" fmla="*/ 0 h 43"/>
                    <a:gd name="T4" fmla="*/ 0 w 48"/>
                    <a:gd name="T5" fmla="*/ 0 h 43"/>
                    <a:gd name="T6" fmla="*/ 0 w 48"/>
                    <a:gd name="T7" fmla="*/ 0 h 43"/>
                    <a:gd name="T8" fmla="*/ 0 w 48"/>
                    <a:gd name="T9" fmla="*/ 0 h 43"/>
                    <a:gd name="T10" fmla="*/ 0 w 48"/>
                    <a:gd name="T11" fmla="*/ 0 h 43"/>
                    <a:gd name="T12" fmla="*/ 0 w 48"/>
                    <a:gd name="T13" fmla="*/ 0 h 43"/>
                    <a:gd name="T14" fmla="*/ 0 w 48"/>
                    <a:gd name="T15" fmla="*/ 0 h 43"/>
                    <a:gd name="T16" fmla="*/ 0 w 48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43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32" y="0"/>
                      </a:lnTo>
                      <a:lnTo>
                        <a:pt x="48" y="13"/>
                      </a:lnTo>
                      <a:lnTo>
                        <a:pt x="48" y="28"/>
                      </a:lnTo>
                      <a:lnTo>
                        <a:pt x="32" y="43"/>
                      </a:lnTo>
                      <a:lnTo>
                        <a:pt x="0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3" name="Freeform 139"/>
                <p:cNvSpPr>
                  <a:spLocks/>
                </p:cNvSpPr>
                <p:nvPr/>
              </p:nvSpPr>
              <p:spPr bwMode="auto">
                <a:xfrm>
                  <a:off x="4800" y="4183"/>
                  <a:ext cx="20" cy="9"/>
                </a:xfrm>
                <a:custGeom>
                  <a:avLst/>
                  <a:gdLst>
                    <a:gd name="T0" fmla="*/ 0 w 65"/>
                    <a:gd name="T1" fmla="*/ 0 h 58"/>
                    <a:gd name="T2" fmla="*/ 0 w 65"/>
                    <a:gd name="T3" fmla="*/ 0 h 58"/>
                    <a:gd name="T4" fmla="*/ 0 w 65"/>
                    <a:gd name="T5" fmla="*/ 0 h 58"/>
                    <a:gd name="T6" fmla="*/ 0 w 65"/>
                    <a:gd name="T7" fmla="*/ 0 h 58"/>
                    <a:gd name="T8" fmla="*/ 0 w 65"/>
                    <a:gd name="T9" fmla="*/ 0 h 58"/>
                    <a:gd name="T10" fmla="*/ 0 w 65"/>
                    <a:gd name="T11" fmla="*/ 0 h 58"/>
                    <a:gd name="T12" fmla="*/ 0 w 65"/>
                    <a:gd name="T13" fmla="*/ 0 h 58"/>
                    <a:gd name="T14" fmla="*/ 0 w 65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5" h="58">
                      <a:moveTo>
                        <a:pt x="0" y="28"/>
                      </a:moveTo>
                      <a:lnTo>
                        <a:pt x="16" y="15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65" y="15"/>
                      </a:lnTo>
                      <a:lnTo>
                        <a:pt x="48" y="58"/>
                      </a:lnTo>
                      <a:lnTo>
                        <a:pt x="16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4" name="Freeform 140"/>
                <p:cNvSpPr>
                  <a:spLocks/>
                </p:cNvSpPr>
                <p:nvPr/>
              </p:nvSpPr>
              <p:spPr bwMode="auto">
                <a:xfrm>
                  <a:off x="4839" y="4183"/>
                  <a:ext cx="24" cy="9"/>
                </a:xfrm>
                <a:custGeom>
                  <a:avLst/>
                  <a:gdLst>
                    <a:gd name="T0" fmla="*/ 0 w 80"/>
                    <a:gd name="T1" fmla="*/ 0 h 58"/>
                    <a:gd name="T2" fmla="*/ 0 w 80"/>
                    <a:gd name="T3" fmla="*/ 0 h 58"/>
                    <a:gd name="T4" fmla="*/ 0 w 80"/>
                    <a:gd name="T5" fmla="*/ 0 h 58"/>
                    <a:gd name="T6" fmla="*/ 0 w 80"/>
                    <a:gd name="T7" fmla="*/ 0 h 58"/>
                    <a:gd name="T8" fmla="*/ 0 w 80"/>
                    <a:gd name="T9" fmla="*/ 0 h 58"/>
                    <a:gd name="T10" fmla="*/ 0 w 80"/>
                    <a:gd name="T11" fmla="*/ 0 h 58"/>
                    <a:gd name="T12" fmla="*/ 0 w 80"/>
                    <a:gd name="T13" fmla="*/ 0 h 58"/>
                    <a:gd name="T14" fmla="*/ 0 w 80"/>
                    <a:gd name="T15" fmla="*/ 0 h 58"/>
                    <a:gd name="T16" fmla="*/ 0 w 80"/>
                    <a:gd name="T17" fmla="*/ 0 h 58"/>
                    <a:gd name="T18" fmla="*/ 0 w 80"/>
                    <a:gd name="T19" fmla="*/ 0 h 58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0" h="58">
                      <a:moveTo>
                        <a:pt x="0" y="28"/>
                      </a:moveTo>
                      <a:lnTo>
                        <a:pt x="32" y="0"/>
                      </a:lnTo>
                      <a:lnTo>
                        <a:pt x="48" y="0"/>
                      </a:lnTo>
                      <a:lnTo>
                        <a:pt x="63" y="0"/>
                      </a:lnTo>
                      <a:lnTo>
                        <a:pt x="80" y="15"/>
                      </a:lnTo>
                      <a:lnTo>
                        <a:pt x="80" y="43"/>
                      </a:lnTo>
                      <a:lnTo>
                        <a:pt x="63" y="43"/>
                      </a:lnTo>
                      <a:lnTo>
                        <a:pt x="48" y="58"/>
                      </a:lnTo>
                      <a:lnTo>
                        <a:pt x="32" y="43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5" name="Freeform 141"/>
                <p:cNvSpPr>
                  <a:spLocks/>
                </p:cNvSpPr>
                <p:nvPr/>
              </p:nvSpPr>
              <p:spPr bwMode="auto">
                <a:xfrm>
                  <a:off x="4777" y="4187"/>
                  <a:ext cx="9" cy="3"/>
                </a:xfrm>
                <a:custGeom>
                  <a:avLst/>
                  <a:gdLst>
                    <a:gd name="T0" fmla="*/ 0 w 32"/>
                    <a:gd name="T1" fmla="*/ 0 h 15"/>
                    <a:gd name="T2" fmla="*/ 0 w 32"/>
                    <a:gd name="T3" fmla="*/ 0 h 15"/>
                    <a:gd name="T4" fmla="*/ 0 w 32"/>
                    <a:gd name="T5" fmla="*/ 0 h 15"/>
                    <a:gd name="T6" fmla="*/ 0 w 32"/>
                    <a:gd name="T7" fmla="*/ 0 h 15"/>
                    <a:gd name="T8" fmla="*/ 0 w 32"/>
                    <a:gd name="T9" fmla="*/ 0 h 15"/>
                    <a:gd name="T10" fmla="*/ 0 w 32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32" h="15">
                      <a:moveTo>
                        <a:pt x="0" y="15"/>
                      </a:moveTo>
                      <a:lnTo>
                        <a:pt x="0" y="0"/>
                      </a:lnTo>
                      <a:lnTo>
                        <a:pt x="32" y="0"/>
                      </a:lnTo>
                      <a:lnTo>
                        <a:pt x="32" y="15"/>
                      </a:lnTo>
                      <a:lnTo>
                        <a:pt x="15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6" name="Freeform 142"/>
                <p:cNvSpPr>
                  <a:spLocks/>
                </p:cNvSpPr>
                <p:nvPr/>
              </p:nvSpPr>
              <p:spPr bwMode="auto">
                <a:xfrm>
                  <a:off x="5708" y="4183"/>
                  <a:ext cx="19" cy="2"/>
                </a:xfrm>
                <a:custGeom>
                  <a:avLst/>
                  <a:gdLst>
                    <a:gd name="T0" fmla="*/ 0 w 63"/>
                    <a:gd name="T1" fmla="*/ 0 h 15"/>
                    <a:gd name="T2" fmla="*/ 0 w 63"/>
                    <a:gd name="T3" fmla="*/ 0 h 15"/>
                    <a:gd name="T4" fmla="*/ 0 w 63"/>
                    <a:gd name="T5" fmla="*/ 0 h 15"/>
                    <a:gd name="T6" fmla="*/ 0 w 63"/>
                    <a:gd name="T7" fmla="*/ 0 h 15"/>
                    <a:gd name="T8" fmla="*/ 0 w 63"/>
                    <a:gd name="T9" fmla="*/ 0 h 15"/>
                    <a:gd name="T10" fmla="*/ 0 w 63"/>
                    <a:gd name="T11" fmla="*/ 0 h 15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63" h="15">
                      <a:moveTo>
                        <a:pt x="0" y="15"/>
                      </a:moveTo>
                      <a:lnTo>
                        <a:pt x="31" y="0"/>
                      </a:lnTo>
                      <a:lnTo>
                        <a:pt x="48" y="0"/>
                      </a:lnTo>
                      <a:lnTo>
                        <a:pt x="63" y="15"/>
                      </a:lnTo>
                      <a:lnTo>
                        <a:pt x="31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7" name="Freeform 143"/>
                <p:cNvSpPr>
                  <a:spLocks/>
                </p:cNvSpPr>
                <p:nvPr/>
              </p:nvSpPr>
              <p:spPr bwMode="auto">
                <a:xfrm>
                  <a:off x="4824" y="4178"/>
                  <a:ext cx="18" cy="5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0 h 29"/>
                    <a:gd name="T4" fmla="*/ 0 w 65"/>
                    <a:gd name="T5" fmla="*/ 0 h 29"/>
                    <a:gd name="T6" fmla="*/ 0 w 65"/>
                    <a:gd name="T7" fmla="*/ 0 h 29"/>
                    <a:gd name="T8" fmla="*/ 0 w 65"/>
                    <a:gd name="T9" fmla="*/ 0 h 29"/>
                    <a:gd name="T10" fmla="*/ 0 w 65"/>
                    <a:gd name="T11" fmla="*/ 0 h 29"/>
                    <a:gd name="T12" fmla="*/ 0 w 65"/>
                    <a:gd name="T13" fmla="*/ 0 h 29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5" h="29">
                      <a:moveTo>
                        <a:pt x="0" y="14"/>
                      </a:moveTo>
                      <a:lnTo>
                        <a:pt x="34" y="0"/>
                      </a:lnTo>
                      <a:lnTo>
                        <a:pt x="50" y="0"/>
                      </a:lnTo>
                      <a:lnTo>
                        <a:pt x="65" y="0"/>
                      </a:lnTo>
                      <a:lnTo>
                        <a:pt x="50" y="29"/>
                      </a:lnTo>
                      <a:lnTo>
                        <a:pt x="17" y="29"/>
                      </a:lnTo>
                      <a:lnTo>
                        <a:pt x="0" y="1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8" name="Freeform 144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09" name="Freeform 145"/>
                <p:cNvSpPr>
                  <a:spLocks/>
                </p:cNvSpPr>
                <p:nvPr/>
              </p:nvSpPr>
              <p:spPr bwMode="auto">
                <a:xfrm>
                  <a:off x="5364" y="4157"/>
                  <a:ext cx="67" cy="16"/>
                </a:xfrm>
                <a:custGeom>
                  <a:avLst/>
                  <a:gdLst>
                    <a:gd name="T0" fmla="*/ 0 w 223"/>
                    <a:gd name="T1" fmla="*/ 0 h 100"/>
                    <a:gd name="T2" fmla="*/ 0 w 223"/>
                    <a:gd name="T3" fmla="*/ 0 h 100"/>
                    <a:gd name="T4" fmla="*/ 0 w 223"/>
                    <a:gd name="T5" fmla="*/ 0 h 100"/>
                    <a:gd name="T6" fmla="*/ 0 w 223"/>
                    <a:gd name="T7" fmla="*/ 0 h 100"/>
                    <a:gd name="T8" fmla="*/ 0 w 223"/>
                    <a:gd name="T9" fmla="*/ 0 h 100"/>
                    <a:gd name="T10" fmla="*/ 0 w 223"/>
                    <a:gd name="T11" fmla="*/ 0 h 100"/>
                    <a:gd name="T12" fmla="*/ 0 w 223"/>
                    <a:gd name="T13" fmla="*/ 0 h 100"/>
                    <a:gd name="T14" fmla="*/ 0 w 223"/>
                    <a:gd name="T15" fmla="*/ 0 h 100"/>
                    <a:gd name="T16" fmla="*/ 0 w 223"/>
                    <a:gd name="T17" fmla="*/ 0 h 100"/>
                    <a:gd name="T18" fmla="*/ 0 w 223"/>
                    <a:gd name="T19" fmla="*/ 0 h 100"/>
                    <a:gd name="T20" fmla="*/ 0 w 223"/>
                    <a:gd name="T21" fmla="*/ 0 h 100"/>
                    <a:gd name="T22" fmla="*/ 0 w 223"/>
                    <a:gd name="T23" fmla="*/ 0 h 100"/>
                    <a:gd name="T24" fmla="*/ 0 w 223"/>
                    <a:gd name="T25" fmla="*/ 0 h 100"/>
                    <a:gd name="T26" fmla="*/ 0 w 223"/>
                    <a:gd name="T27" fmla="*/ 0 h 100"/>
                    <a:gd name="T28" fmla="*/ 0 w 223"/>
                    <a:gd name="T29" fmla="*/ 0 h 100"/>
                    <a:gd name="T30" fmla="*/ 0 w 223"/>
                    <a:gd name="T31" fmla="*/ 0 h 100"/>
                    <a:gd name="T32" fmla="*/ 0 w 223"/>
                    <a:gd name="T33" fmla="*/ 0 h 100"/>
                    <a:gd name="T34" fmla="*/ 0 w 223"/>
                    <a:gd name="T35" fmla="*/ 0 h 100"/>
                    <a:gd name="T36" fmla="*/ 0 w 223"/>
                    <a:gd name="T37" fmla="*/ 0 h 100"/>
                    <a:gd name="T38" fmla="*/ 0 w 223"/>
                    <a:gd name="T39" fmla="*/ 0 h 100"/>
                    <a:gd name="T40" fmla="*/ 0 w 223"/>
                    <a:gd name="T41" fmla="*/ 0 h 100"/>
                    <a:gd name="T42" fmla="*/ 0 w 223"/>
                    <a:gd name="T43" fmla="*/ 0 h 100"/>
                    <a:gd name="T44" fmla="*/ 0 w 223"/>
                    <a:gd name="T45" fmla="*/ 0 h 100"/>
                    <a:gd name="T46" fmla="*/ 0 w 223"/>
                    <a:gd name="T47" fmla="*/ 0 h 100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223" h="100">
                      <a:moveTo>
                        <a:pt x="0" y="57"/>
                      </a:moveTo>
                      <a:lnTo>
                        <a:pt x="0" y="43"/>
                      </a:lnTo>
                      <a:lnTo>
                        <a:pt x="31" y="43"/>
                      </a:lnTo>
                      <a:lnTo>
                        <a:pt x="48" y="43"/>
                      </a:lnTo>
                      <a:lnTo>
                        <a:pt x="96" y="72"/>
                      </a:lnTo>
                      <a:lnTo>
                        <a:pt x="144" y="72"/>
                      </a:lnTo>
                      <a:lnTo>
                        <a:pt x="160" y="72"/>
                      </a:lnTo>
                      <a:lnTo>
                        <a:pt x="175" y="57"/>
                      </a:lnTo>
                      <a:lnTo>
                        <a:pt x="160" y="43"/>
                      </a:lnTo>
                      <a:lnTo>
                        <a:pt x="144" y="28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12" y="0"/>
                      </a:lnTo>
                      <a:lnTo>
                        <a:pt x="144" y="0"/>
                      </a:lnTo>
                      <a:lnTo>
                        <a:pt x="175" y="0"/>
                      </a:lnTo>
                      <a:lnTo>
                        <a:pt x="208" y="28"/>
                      </a:lnTo>
                      <a:lnTo>
                        <a:pt x="223" y="57"/>
                      </a:lnTo>
                      <a:lnTo>
                        <a:pt x="208" y="87"/>
                      </a:lnTo>
                      <a:lnTo>
                        <a:pt x="192" y="100"/>
                      </a:lnTo>
                      <a:lnTo>
                        <a:pt x="144" y="100"/>
                      </a:lnTo>
                      <a:lnTo>
                        <a:pt x="79" y="87"/>
                      </a:lnTo>
                      <a:lnTo>
                        <a:pt x="0" y="5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0" name="Freeform 146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1" name="Freeform 147"/>
                <p:cNvSpPr>
                  <a:spLocks/>
                </p:cNvSpPr>
                <p:nvPr/>
              </p:nvSpPr>
              <p:spPr bwMode="auto">
                <a:xfrm>
                  <a:off x="5498" y="4148"/>
                  <a:ext cx="52" cy="23"/>
                </a:xfrm>
                <a:custGeom>
                  <a:avLst/>
                  <a:gdLst>
                    <a:gd name="T0" fmla="*/ 0 w 176"/>
                    <a:gd name="T1" fmla="*/ 0 h 146"/>
                    <a:gd name="T2" fmla="*/ 0 w 176"/>
                    <a:gd name="T3" fmla="*/ 0 h 146"/>
                    <a:gd name="T4" fmla="*/ 0 w 176"/>
                    <a:gd name="T5" fmla="*/ 0 h 146"/>
                    <a:gd name="T6" fmla="*/ 0 w 176"/>
                    <a:gd name="T7" fmla="*/ 0 h 146"/>
                    <a:gd name="T8" fmla="*/ 0 w 176"/>
                    <a:gd name="T9" fmla="*/ 0 h 146"/>
                    <a:gd name="T10" fmla="*/ 0 w 176"/>
                    <a:gd name="T11" fmla="*/ 0 h 146"/>
                    <a:gd name="T12" fmla="*/ 0 w 176"/>
                    <a:gd name="T13" fmla="*/ 0 h 146"/>
                    <a:gd name="T14" fmla="*/ 0 w 176"/>
                    <a:gd name="T15" fmla="*/ 0 h 146"/>
                    <a:gd name="T16" fmla="*/ 0 w 176"/>
                    <a:gd name="T17" fmla="*/ 0 h 146"/>
                    <a:gd name="T18" fmla="*/ 0 w 176"/>
                    <a:gd name="T19" fmla="*/ 0 h 146"/>
                    <a:gd name="T20" fmla="*/ 0 w 176"/>
                    <a:gd name="T21" fmla="*/ 0 h 146"/>
                    <a:gd name="T22" fmla="*/ 0 w 176"/>
                    <a:gd name="T23" fmla="*/ 0 h 146"/>
                    <a:gd name="T24" fmla="*/ 0 w 176"/>
                    <a:gd name="T25" fmla="*/ 0 h 146"/>
                    <a:gd name="T26" fmla="*/ 0 w 176"/>
                    <a:gd name="T27" fmla="*/ 0 h 146"/>
                    <a:gd name="T28" fmla="*/ 0 w 176"/>
                    <a:gd name="T29" fmla="*/ 0 h 146"/>
                    <a:gd name="T30" fmla="*/ 0 w 176"/>
                    <a:gd name="T31" fmla="*/ 0 h 146"/>
                    <a:gd name="T32" fmla="*/ 0 w 176"/>
                    <a:gd name="T33" fmla="*/ 0 h 146"/>
                    <a:gd name="T34" fmla="*/ 0 w 176"/>
                    <a:gd name="T35" fmla="*/ 0 h 146"/>
                    <a:gd name="T36" fmla="*/ 0 w 176"/>
                    <a:gd name="T37" fmla="*/ 0 h 146"/>
                    <a:gd name="T38" fmla="*/ 0 w 176"/>
                    <a:gd name="T39" fmla="*/ 0 h 146"/>
                    <a:gd name="T40" fmla="*/ 0 w 176"/>
                    <a:gd name="T41" fmla="*/ 0 h 146"/>
                    <a:gd name="T42" fmla="*/ 0 w 176"/>
                    <a:gd name="T43" fmla="*/ 0 h 146"/>
                    <a:gd name="T44" fmla="*/ 0 w 176"/>
                    <a:gd name="T45" fmla="*/ 0 h 146"/>
                    <a:gd name="T46" fmla="*/ 0 w 176"/>
                    <a:gd name="T47" fmla="*/ 0 h 146"/>
                    <a:gd name="T48" fmla="*/ 0 w 176"/>
                    <a:gd name="T49" fmla="*/ 0 h 146"/>
                    <a:gd name="T50" fmla="*/ 0 w 176"/>
                    <a:gd name="T51" fmla="*/ 0 h 146"/>
                    <a:gd name="T52" fmla="*/ 0 w 176"/>
                    <a:gd name="T53" fmla="*/ 0 h 146"/>
                    <a:gd name="T54" fmla="*/ 0 w 176"/>
                    <a:gd name="T55" fmla="*/ 0 h 146"/>
                    <a:gd name="T56" fmla="*/ 0 w 176"/>
                    <a:gd name="T57" fmla="*/ 0 h 14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</a:gdLst>
                  <a:ahLst/>
                  <a:cxnLst>
                    <a:cxn ang="T58">
                      <a:pos x="T0" y="T1"/>
                    </a:cxn>
                    <a:cxn ang="T59">
                      <a:pos x="T2" y="T3"/>
                    </a:cxn>
                    <a:cxn ang="T60">
                      <a:pos x="T4" y="T5"/>
                    </a:cxn>
                    <a:cxn ang="T61">
                      <a:pos x="T6" y="T7"/>
                    </a:cxn>
                    <a:cxn ang="T62">
                      <a:pos x="T8" y="T9"/>
                    </a:cxn>
                    <a:cxn ang="T63">
                      <a:pos x="T10" y="T11"/>
                    </a:cxn>
                    <a:cxn ang="T64">
                      <a:pos x="T12" y="T13"/>
                    </a:cxn>
                    <a:cxn ang="T65">
                      <a:pos x="T14" y="T15"/>
                    </a:cxn>
                    <a:cxn ang="T66">
                      <a:pos x="T16" y="T17"/>
                    </a:cxn>
                    <a:cxn ang="T67">
                      <a:pos x="T18" y="T19"/>
                    </a:cxn>
                    <a:cxn ang="T68">
                      <a:pos x="T20" y="T21"/>
                    </a:cxn>
                    <a:cxn ang="T69">
                      <a:pos x="T22" y="T23"/>
                    </a:cxn>
                    <a:cxn ang="T70">
                      <a:pos x="T24" y="T25"/>
                    </a:cxn>
                    <a:cxn ang="T71">
                      <a:pos x="T26" y="T27"/>
                    </a:cxn>
                    <a:cxn ang="T72">
                      <a:pos x="T28" y="T29"/>
                    </a:cxn>
                    <a:cxn ang="T73">
                      <a:pos x="T30" y="T31"/>
                    </a:cxn>
                    <a:cxn ang="T74">
                      <a:pos x="T32" y="T33"/>
                    </a:cxn>
                    <a:cxn ang="T75">
                      <a:pos x="T34" y="T35"/>
                    </a:cxn>
                    <a:cxn ang="T76">
                      <a:pos x="T36" y="T37"/>
                    </a:cxn>
                    <a:cxn ang="T77">
                      <a:pos x="T38" y="T39"/>
                    </a:cxn>
                    <a:cxn ang="T78">
                      <a:pos x="T40" y="T41"/>
                    </a:cxn>
                    <a:cxn ang="T79">
                      <a:pos x="T42" y="T43"/>
                    </a:cxn>
                    <a:cxn ang="T80">
                      <a:pos x="T44" y="T45"/>
                    </a:cxn>
                    <a:cxn ang="T81">
                      <a:pos x="T46" y="T47"/>
                    </a:cxn>
                    <a:cxn ang="T82">
                      <a:pos x="T48" y="T49"/>
                    </a:cxn>
                    <a:cxn ang="T83">
                      <a:pos x="T50" y="T51"/>
                    </a:cxn>
                    <a:cxn ang="T84">
                      <a:pos x="T52" y="T53"/>
                    </a:cxn>
                    <a:cxn ang="T85">
                      <a:pos x="T54" y="T55"/>
                    </a:cxn>
                    <a:cxn ang="T86">
                      <a:pos x="T56" y="T57"/>
                    </a:cxn>
                  </a:cxnLst>
                  <a:rect l="0" t="0" r="r" b="b"/>
                  <a:pathLst>
                    <a:path w="176" h="146">
                      <a:moveTo>
                        <a:pt x="17" y="102"/>
                      </a:moveTo>
                      <a:lnTo>
                        <a:pt x="0" y="72"/>
                      </a:lnTo>
                      <a:lnTo>
                        <a:pt x="17" y="29"/>
                      </a:lnTo>
                      <a:lnTo>
                        <a:pt x="48" y="16"/>
                      </a:lnTo>
                      <a:lnTo>
                        <a:pt x="96" y="0"/>
                      </a:lnTo>
                      <a:lnTo>
                        <a:pt x="128" y="0"/>
                      </a:lnTo>
                      <a:lnTo>
                        <a:pt x="161" y="16"/>
                      </a:lnTo>
                      <a:lnTo>
                        <a:pt x="176" y="59"/>
                      </a:lnTo>
                      <a:lnTo>
                        <a:pt x="161" y="72"/>
                      </a:lnTo>
                      <a:lnTo>
                        <a:pt x="144" y="87"/>
                      </a:lnTo>
                      <a:lnTo>
                        <a:pt x="128" y="87"/>
                      </a:lnTo>
                      <a:lnTo>
                        <a:pt x="128" y="59"/>
                      </a:lnTo>
                      <a:lnTo>
                        <a:pt x="128" y="44"/>
                      </a:lnTo>
                      <a:lnTo>
                        <a:pt x="113" y="29"/>
                      </a:lnTo>
                      <a:lnTo>
                        <a:pt x="96" y="29"/>
                      </a:lnTo>
                      <a:lnTo>
                        <a:pt x="80" y="44"/>
                      </a:lnTo>
                      <a:lnTo>
                        <a:pt x="65" y="59"/>
                      </a:lnTo>
                      <a:lnTo>
                        <a:pt x="48" y="87"/>
                      </a:lnTo>
                      <a:lnTo>
                        <a:pt x="65" y="102"/>
                      </a:lnTo>
                      <a:lnTo>
                        <a:pt x="96" y="102"/>
                      </a:lnTo>
                      <a:lnTo>
                        <a:pt x="113" y="102"/>
                      </a:lnTo>
                      <a:lnTo>
                        <a:pt x="113" y="131"/>
                      </a:lnTo>
                      <a:lnTo>
                        <a:pt x="96" y="131"/>
                      </a:lnTo>
                      <a:lnTo>
                        <a:pt x="80" y="146"/>
                      </a:lnTo>
                      <a:lnTo>
                        <a:pt x="48" y="146"/>
                      </a:lnTo>
                      <a:lnTo>
                        <a:pt x="32" y="131"/>
                      </a:lnTo>
                      <a:lnTo>
                        <a:pt x="17" y="10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2" name="Freeform 148"/>
                <p:cNvSpPr>
                  <a:spLocks/>
                </p:cNvSpPr>
                <p:nvPr/>
              </p:nvSpPr>
              <p:spPr bwMode="auto">
                <a:xfrm>
                  <a:off x="5684" y="3731"/>
                  <a:ext cx="14" cy="437"/>
                </a:xfrm>
                <a:custGeom>
                  <a:avLst/>
                  <a:gdLst>
                    <a:gd name="T0" fmla="*/ 0 w 48"/>
                    <a:gd name="T1" fmla="*/ 0 h 2695"/>
                    <a:gd name="T2" fmla="*/ 0 w 48"/>
                    <a:gd name="T3" fmla="*/ 0 h 2695"/>
                    <a:gd name="T4" fmla="*/ 0 w 48"/>
                    <a:gd name="T5" fmla="*/ 0 h 2695"/>
                    <a:gd name="T6" fmla="*/ 0 w 48"/>
                    <a:gd name="T7" fmla="*/ 0 h 2695"/>
                    <a:gd name="T8" fmla="*/ 0 w 48"/>
                    <a:gd name="T9" fmla="*/ 0 h 2695"/>
                    <a:gd name="T10" fmla="*/ 0 w 48"/>
                    <a:gd name="T11" fmla="*/ 0 h 2695"/>
                    <a:gd name="T12" fmla="*/ 0 w 48"/>
                    <a:gd name="T13" fmla="*/ 0 h 2695"/>
                    <a:gd name="T14" fmla="*/ 0 w 48"/>
                    <a:gd name="T15" fmla="*/ 0 h 2695"/>
                    <a:gd name="T16" fmla="*/ 0 w 48"/>
                    <a:gd name="T17" fmla="*/ 0 h 2695"/>
                    <a:gd name="T18" fmla="*/ 0 w 48"/>
                    <a:gd name="T19" fmla="*/ 0 h 269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48" h="2695">
                      <a:moveTo>
                        <a:pt x="0" y="2680"/>
                      </a:moveTo>
                      <a:lnTo>
                        <a:pt x="16" y="145"/>
                      </a:lnTo>
                      <a:lnTo>
                        <a:pt x="16" y="73"/>
                      </a:lnTo>
                      <a:lnTo>
                        <a:pt x="16" y="30"/>
                      </a:lnTo>
                      <a:lnTo>
                        <a:pt x="33" y="0"/>
                      </a:lnTo>
                      <a:lnTo>
                        <a:pt x="48" y="160"/>
                      </a:lnTo>
                      <a:lnTo>
                        <a:pt x="33" y="2695"/>
                      </a:lnTo>
                      <a:lnTo>
                        <a:pt x="16" y="2695"/>
                      </a:lnTo>
                      <a:lnTo>
                        <a:pt x="0" y="2695"/>
                      </a:lnTo>
                      <a:lnTo>
                        <a:pt x="0" y="268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3" name="Freeform 149"/>
                <p:cNvSpPr>
                  <a:spLocks/>
                </p:cNvSpPr>
                <p:nvPr/>
              </p:nvSpPr>
              <p:spPr bwMode="auto">
                <a:xfrm>
                  <a:off x="5708" y="3720"/>
                  <a:ext cx="15" cy="448"/>
                </a:xfrm>
                <a:custGeom>
                  <a:avLst/>
                  <a:gdLst>
                    <a:gd name="T0" fmla="*/ 0 w 48"/>
                    <a:gd name="T1" fmla="*/ 0 h 2767"/>
                    <a:gd name="T2" fmla="*/ 0 w 48"/>
                    <a:gd name="T3" fmla="*/ 0 h 2767"/>
                    <a:gd name="T4" fmla="*/ 0 w 48"/>
                    <a:gd name="T5" fmla="*/ 0 h 2767"/>
                    <a:gd name="T6" fmla="*/ 0 w 48"/>
                    <a:gd name="T7" fmla="*/ 0 h 2767"/>
                    <a:gd name="T8" fmla="*/ 0 w 48"/>
                    <a:gd name="T9" fmla="*/ 0 h 2767"/>
                    <a:gd name="T10" fmla="*/ 0 w 48"/>
                    <a:gd name="T11" fmla="*/ 0 h 2767"/>
                    <a:gd name="T12" fmla="*/ 0 w 48"/>
                    <a:gd name="T13" fmla="*/ 0 h 2767"/>
                    <a:gd name="T14" fmla="*/ 0 w 48"/>
                    <a:gd name="T15" fmla="*/ 0 h 2767"/>
                    <a:gd name="T16" fmla="*/ 0 w 48"/>
                    <a:gd name="T17" fmla="*/ 0 h 2767"/>
                    <a:gd name="T18" fmla="*/ 0 w 48"/>
                    <a:gd name="T19" fmla="*/ 0 h 2767"/>
                    <a:gd name="T20" fmla="*/ 0 w 48"/>
                    <a:gd name="T21" fmla="*/ 0 h 2767"/>
                    <a:gd name="T22" fmla="*/ 0 w 48"/>
                    <a:gd name="T23" fmla="*/ 0 h 2767"/>
                    <a:gd name="T24" fmla="*/ 0 w 48"/>
                    <a:gd name="T25" fmla="*/ 0 h 2767"/>
                    <a:gd name="T26" fmla="*/ 0 w 48"/>
                    <a:gd name="T27" fmla="*/ 0 h 2767"/>
                    <a:gd name="T28" fmla="*/ 0 w 48"/>
                    <a:gd name="T29" fmla="*/ 0 h 2767"/>
                    <a:gd name="T30" fmla="*/ 0 w 48"/>
                    <a:gd name="T31" fmla="*/ 0 h 2767"/>
                    <a:gd name="T32" fmla="*/ 0 w 48"/>
                    <a:gd name="T33" fmla="*/ 0 h 2767"/>
                    <a:gd name="T34" fmla="*/ 0 w 48"/>
                    <a:gd name="T35" fmla="*/ 0 h 2767"/>
                    <a:gd name="T36" fmla="*/ 0 w 48"/>
                    <a:gd name="T37" fmla="*/ 0 h 2767"/>
                    <a:gd name="T38" fmla="*/ 0 w 48"/>
                    <a:gd name="T39" fmla="*/ 0 h 2767"/>
                    <a:gd name="T40" fmla="*/ 0 w 48"/>
                    <a:gd name="T41" fmla="*/ 0 h 2767"/>
                    <a:gd name="T42" fmla="*/ 0 w 48"/>
                    <a:gd name="T43" fmla="*/ 0 h 2767"/>
                    <a:gd name="T44" fmla="*/ 0 w 48"/>
                    <a:gd name="T45" fmla="*/ 0 h 2767"/>
                    <a:gd name="T46" fmla="*/ 0 w 48"/>
                    <a:gd name="T47" fmla="*/ 0 h 2767"/>
                    <a:gd name="T48" fmla="*/ 0 w 48"/>
                    <a:gd name="T49" fmla="*/ 0 h 2767"/>
                    <a:gd name="T50" fmla="*/ 0 w 48"/>
                    <a:gd name="T51" fmla="*/ 0 h 2767"/>
                    <a:gd name="T52" fmla="*/ 0 w 48"/>
                    <a:gd name="T53" fmla="*/ 0 h 2767"/>
                    <a:gd name="T54" fmla="*/ 0 w 48"/>
                    <a:gd name="T55" fmla="*/ 0 h 2767"/>
                    <a:gd name="T56" fmla="*/ 0 w 48"/>
                    <a:gd name="T57" fmla="*/ 0 h 2767"/>
                    <a:gd name="T58" fmla="*/ 0 w 48"/>
                    <a:gd name="T59" fmla="*/ 0 h 2767"/>
                    <a:gd name="T60" fmla="*/ 0 w 48"/>
                    <a:gd name="T61" fmla="*/ 0 h 2767"/>
                    <a:gd name="T62" fmla="*/ 0 w 48"/>
                    <a:gd name="T63" fmla="*/ 0 h 2767"/>
                    <a:gd name="T64" fmla="*/ 0 w 48"/>
                    <a:gd name="T65" fmla="*/ 0 h 2767"/>
                    <a:gd name="T66" fmla="*/ 0 w 48"/>
                    <a:gd name="T67" fmla="*/ 0 h 2767"/>
                    <a:gd name="T68" fmla="*/ 0 w 48"/>
                    <a:gd name="T69" fmla="*/ 0 h 2767"/>
                    <a:gd name="T70" fmla="*/ 0 w 48"/>
                    <a:gd name="T71" fmla="*/ 0 h 2767"/>
                    <a:gd name="T72" fmla="*/ 0 w 48"/>
                    <a:gd name="T73" fmla="*/ 0 h 2767"/>
                    <a:gd name="T74" fmla="*/ 0 w 48"/>
                    <a:gd name="T75" fmla="*/ 0 h 2767"/>
                    <a:gd name="T76" fmla="*/ 0 w 48"/>
                    <a:gd name="T77" fmla="*/ 0 h 2767"/>
                    <a:gd name="T78" fmla="*/ 0 w 48"/>
                    <a:gd name="T79" fmla="*/ 0 h 2767"/>
                    <a:gd name="T80" fmla="*/ 0 w 48"/>
                    <a:gd name="T81" fmla="*/ 0 h 2767"/>
                    <a:gd name="T82" fmla="*/ 0 w 48"/>
                    <a:gd name="T83" fmla="*/ 0 h 2767"/>
                    <a:gd name="T84" fmla="*/ 0 w 48"/>
                    <a:gd name="T85" fmla="*/ 0 h 2767"/>
                    <a:gd name="T86" fmla="*/ 0 w 48"/>
                    <a:gd name="T87" fmla="*/ 0 h 2767"/>
                    <a:gd name="T88" fmla="*/ 0 w 48"/>
                    <a:gd name="T89" fmla="*/ 0 h 2767"/>
                    <a:gd name="T90" fmla="*/ 0 w 48"/>
                    <a:gd name="T91" fmla="*/ 0 h 2767"/>
                    <a:gd name="T92" fmla="*/ 0 w 48"/>
                    <a:gd name="T93" fmla="*/ 0 h 2767"/>
                    <a:gd name="T94" fmla="*/ 0 w 48"/>
                    <a:gd name="T95" fmla="*/ 0 h 2767"/>
                    <a:gd name="T96" fmla="*/ 0 w 48"/>
                    <a:gd name="T97" fmla="*/ 0 h 2767"/>
                    <a:gd name="T98" fmla="*/ 0 w 48"/>
                    <a:gd name="T99" fmla="*/ 0 h 2767"/>
                    <a:gd name="T100" fmla="*/ 0 w 48"/>
                    <a:gd name="T101" fmla="*/ 0 h 2767"/>
                    <a:gd name="T102" fmla="*/ 0 w 48"/>
                    <a:gd name="T103" fmla="*/ 0 h 2767"/>
                    <a:gd name="T104" fmla="*/ 0 w 48"/>
                    <a:gd name="T105" fmla="*/ 0 h 2767"/>
                    <a:gd name="T106" fmla="*/ 0 w 48"/>
                    <a:gd name="T107" fmla="*/ 0 h 2767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48" h="2767">
                      <a:moveTo>
                        <a:pt x="0" y="0"/>
                      </a:move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87"/>
                      </a:lnTo>
                      <a:lnTo>
                        <a:pt x="48" y="130"/>
                      </a:lnTo>
                      <a:lnTo>
                        <a:pt x="48" y="189"/>
                      </a:lnTo>
                      <a:lnTo>
                        <a:pt x="48" y="261"/>
                      </a:lnTo>
                      <a:lnTo>
                        <a:pt x="48" y="347"/>
                      </a:lnTo>
                      <a:lnTo>
                        <a:pt x="48" y="434"/>
                      </a:lnTo>
                      <a:lnTo>
                        <a:pt x="48" y="536"/>
                      </a:lnTo>
                      <a:lnTo>
                        <a:pt x="48" y="651"/>
                      </a:lnTo>
                      <a:lnTo>
                        <a:pt x="48" y="883"/>
                      </a:lnTo>
                      <a:lnTo>
                        <a:pt x="48" y="1130"/>
                      </a:lnTo>
                      <a:lnTo>
                        <a:pt x="48" y="1376"/>
                      </a:lnTo>
                      <a:lnTo>
                        <a:pt x="48" y="1623"/>
                      </a:lnTo>
                      <a:lnTo>
                        <a:pt x="48" y="1868"/>
                      </a:lnTo>
                      <a:lnTo>
                        <a:pt x="48" y="2101"/>
                      </a:lnTo>
                      <a:lnTo>
                        <a:pt x="31" y="2202"/>
                      </a:lnTo>
                      <a:lnTo>
                        <a:pt x="31" y="2303"/>
                      </a:lnTo>
                      <a:lnTo>
                        <a:pt x="31" y="2404"/>
                      </a:lnTo>
                      <a:lnTo>
                        <a:pt x="31" y="2491"/>
                      </a:lnTo>
                      <a:lnTo>
                        <a:pt x="31" y="2550"/>
                      </a:lnTo>
                      <a:lnTo>
                        <a:pt x="31" y="2621"/>
                      </a:lnTo>
                      <a:lnTo>
                        <a:pt x="31" y="2665"/>
                      </a:lnTo>
                      <a:lnTo>
                        <a:pt x="31" y="2708"/>
                      </a:lnTo>
                      <a:lnTo>
                        <a:pt x="31" y="2723"/>
                      </a:lnTo>
                      <a:lnTo>
                        <a:pt x="31" y="2738"/>
                      </a:lnTo>
                      <a:lnTo>
                        <a:pt x="0" y="2767"/>
                      </a:lnTo>
                      <a:lnTo>
                        <a:pt x="0" y="2752"/>
                      </a:lnTo>
                      <a:lnTo>
                        <a:pt x="0" y="2723"/>
                      </a:lnTo>
                      <a:lnTo>
                        <a:pt x="0" y="2695"/>
                      </a:lnTo>
                      <a:lnTo>
                        <a:pt x="0" y="2636"/>
                      </a:lnTo>
                      <a:lnTo>
                        <a:pt x="0" y="2578"/>
                      </a:lnTo>
                      <a:lnTo>
                        <a:pt x="0" y="2506"/>
                      </a:lnTo>
                      <a:lnTo>
                        <a:pt x="0" y="2419"/>
                      </a:lnTo>
                      <a:lnTo>
                        <a:pt x="0" y="2333"/>
                      </a:lnTo>
                      <a:lnTo>
                        <a:pt x="0" y="2231"/>
                      </a:lnTo>
                      <a:lnTo>
                        <a:pt x="0" y="2116"/>
                      </a:lnTo>
                      <a:lnTo>
                        <a:pt x="0" y="1883"/>
                      </a:lnTo>
                      <a:lnTo>
                        <a:pt x="0" y="1636"/>
                      </a:lnTo>
                      <a:lnTo>
                        <a:pt x="0" y="1376"/>
                      </a:lnTo>
                      <a:lnTo>
                        <a:pt x="0" y="1115"/>
                      </a:lnTo>
                      <a:lnTo>
                        <a:pt x="0" y="868"/>
                      </a:lnTo>
                      <a:lnTo>
                        <a:pt x="0" y="638"/>
                      </a:lnTo>
                      <a:lnTo>
                        <a:pt x="0" y="536"/>
                      </a:lnTo>
                      <a:lnTo>
                        <a:pt x="0" y="419"/>
                      </a:lnTo>
                      <a:lnTo>
                        <a:pt x="0" y="332"/>
                      </a:lnTo>
                      <a:lnTo>
                        <a:pt x="0" y="246"/>
                      </a:lnTo>
                      <a:lnTo>
                        <a:pt x="0" y="174"/>
                      </a:lnTo>
                      <a:lnTo>
                        <a:pt x="0" y="115"/>
                      </a:lnTo>
                      <a:lnTo>
                        <a:pt x="0" y="57"/>
                      </a:lnTo>
                      <a:lnTo>
                        <a:pt x="0" y="29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4" name="Freeform 150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</a:gdLst>
                  <a:ahLst/>
                  <a:cxnLst>
                    <a:cxn ang="T86">
                      <a:pos x="T0" y="T1"/>
                    </a:cxn>
                    <a:cxn ang="T87">
                      <a:pos x="T2" y="T3"/>
                    </a:cxn>
                    <a:cxn ang="T88">
                      <a:pos x="T4" y="T5"/>
                    </a:cxn>
                    <a:cxn ang="T89">
                      <a:pos x="T6" y="T7"/>
                    </a:cxn>
                    <a:cxn ang="T90">
                      <a:pos x="T8" y="T9"/>
                    </a:cxn>
                    <a:cxn ang="T91">
                      <a:pos x="T10" y="T11"/>
                    </a:cxn>
                    <a:cxn ang="T92">
                      <a:pos x="T12" y="T13"/>
                    </a:cxn>
                    <a:cxn ang="T93">
                      <a:pos x="T14" y="T15"/>
                    </a:cxn>
                    <a:cxn ang="T94">
                      <a:pos x="T16" y="T17"/>
                    </a:cxn>
                    <a:cxn ang="T95">
                      <a:pos x="T18" y="T19"/>
                    </a:cxn>
                    <a:cxn ang="T96">
                      <a:pos x="T20" y="T21"/>
                    </a:cxn>
                    <a:cxn ang="T97">
                      <a:pos x="T22" y="T23"/>
                    </a:cxn>
                    <a:cxn ang="T98">
                      <a:pos x="T24" y="T25"/>
                    </a:cxn>
                    <a:cxn ang="T99">
                      <a:pos x="T26" y="T27"/>
                    </a:cxn>
                    <a:cxn ang="T100">
                      <a:pos x="T28" y="T29"/>
                    </a:cxn>
                    <a:cxn ang="T101">
                      <a:pos x="T30" y="T31"/>
                    </a:cxn>
                    <a:cxn ang="T102">
                      <a:pos x="T32" y="T33"/>
                    </a:cxn>
                    <a:cxn ang="T103">
                      <a:pos x="T34" y="T35"/>
                    </a:cxn>
                    <a:cxn ang="T104">
                      <a:pos x="T36" y="T37"/>
                    </a:cxn>
                    <a:cxn ang="T105">
                      <a:pos x="T38" y="T39"/>
                    </a:cxn>
                    <a:cxn ang="T106">
                      <a:pos x="T40" y="T41"/>
                    </a:cxn>
                    <a:cxn ang="T107">
                      <a:pos x="T42" y="T43"/>
                    </a:cxn>
                    <a:cxn ang="T108">
                      <a:pos x="T44" y="T45"/>
                    </a:cxn>
                    <a:cxn ang="T109">
                      <a:pos x="T46" y="T47"/>
                    </a:cxn>
                    <a:cxn ang="T110">
                      <a:pos x="T48" y="T49"/>
                    </a:cxn>
                    <a:cxn ang="T111">
                      <a:pos x="T50" y="T51"/>
                    </a:cxn>
                    <a:cxn ang="T112">
                      <a:pos x="T52" y="T53"/>
                    </a:cxn>
                    <a:cxn ang="T113">
                      <a:pos x="T54" y="T55"/>
                    </a:cxn>
                    <a:cxn ang="T114">
                      <a:pos x="T56" y="T57"/>
                    </a:cxn>
                    <a:cxn ang="T115">
                      <a:pos x="T58" y="T59"/>
                    </a:cxn>
                    <a:cxn ang="T116">
                      <a:pos x="T60" y="T61"/>
                    </a:cxn>
                    <a:cxn ang="T117">
                      <a:pos x="T62" y="T63"/>
                    </a:cxn>
                    <a:cxn ang="T118">
                      <a:pos x="T64" y="T65"/>
                    </a:cxn>
                    <a:cxn ang="T119">
                      <a:pos x="T66" y="T67"/>
                    </a:cxn>
                    <a:cxn ang="T120">
                      <a:pos x="T68" y="T69"/>
                    </a:cxn>
                    <a:cxn ang="T121">
                      <a:pos x="T70" y="T71"/>
                    </a:cxn>
                    <a:cxn ang="T122">
                      <a:pos x="T72" y="T73"/>
                    </a:cxn>
                    <a:cxn ang="T123">
                      <a:pos x="T74" y="T75"/>
                    </a:cxn>
                    <a:cxn ang="T124">
                      <a:pos x="T76" y="T77"/>
                    </a:cxn>
                    <a:cxn ang="T125">
                      <a:pos x="T78" y="T79"/>
                    </a:cxn>
                    <a:cxn ang="T126">
                      <a:pos x="T80" y="T81"/>
                    </a:cxn>
                    <a:cxn ang="T127">
                      <a:pos x="T82" y="T83"/>
                    </a:cxn>
                    <a:cxn ang="T128">
                      <a:pos x="T84" y="T85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5" name="Freeform 151"/>
                <p:cNvSpPr>
                  <a:spLocks/>
                </p:cNvSpPr>
                <p:nvPr/>
              </p:nvSpPr>
              <p:spPr bwMode="auto">
                <a:xfrm>
                  <a:off x="5316" y="4136"/>
                  <a:ext cx="86" cy="26"/>
                </a:xfrm>
                <a:custGeom>
                  <a:avLst/>
                  <a:gdLst>
                    <a:gd name="T0" fmla="*/ 0 w 288"/>
                    <a:gd name="T1" fmla="*/ 0 h 158"/>
                    <a:gd name="T2" fmla="*/ 0 w 288"/>
                    <a:gd name="T3" fmla="*/ 0 h 158"/>
                    <a:gd name="T4" fmla="*/ 0 w 288"/>
                    <a:gd name="T5" fmla="*/ 0 h 158"/>
                    <a:gd name="T6" fmla="*/ 0 w 288"/>
                    <a:gd name="T7" fmla="*/ 0 h 158"/>
                    <a:gd name="T8" fmla="*/ 0 w 288"/>
                    <a:gd name="T9" fmla="*/ 0 h 158"/>
                    <a:gd name="T10" fmla="*/ 0 w 288"/>
                    <a:gd name="T11" fmla="*/ 0 h 158"/>
                    <a:gd name="T12" fmla="*/ 0 w 288"/>
                    <a:gd name="T13" fmla="*/ 0 h 158"/>
                    <a:gd name="T14" fmla="*/ 0 w 288"/>
                    <a:gd name="T15" fmla="*/ 0 h 158"/>
                    <a:gd name="T16" fmla="*/ 0 w 288"/>
                    <a:gd name="T17" fmla="*/ 0 h 158"/>
                    <a:gd name="T18" fmla="*/ 0 w 288"/>
                    <a:gd name="T19" fmla="*/ 0 h 158"/>
                    <a:gd name="T20" fmla="*/ 0 w 288"/>
                    <a:gd name="T21" fmla="*/ 0 h 158"/>
                    <a:gd name="T22" fmla="*/ 0 w 288"/>
                    <a:gd name="T23" fmla="*/ 0 h 158"/>
                    <a:gd name="T24" fmla="*/ 0 w 288"/>
                    <a:gd name="T25" fmla="*/ 0 h 158"/>
                    <a:gd name="T26" fmla="*/ 0 w 288"/>
                    <a:gd name="T27" fmla="*/ 0 h 158"/>
                    <a:gd name="T28" fmla="*/ 0 w 288"/>
                    <a:gd name="T29" fmla="*/ 0 h 158"/>
                    <a:gd name="T30" fmla="*/ 0 w 288"/>
                    <a:gd name="T31" fmla="*/ 0 h 158"/>
                    <a:gd name="T32" fmla="*/ 0 w 288"/>
                    <a:gd name="T33" fmla="*/ 0 h 158"/>
                    <a:gd name="T34" fmla="*/ 0 w 288"/>
                    <a:gd name="T35" fmla="*/ 0 h 158"/>
                    <a:gd name="T36" fmla="*/ 0 w 288"/>
                    <a:gd name="T37" fmla="*/ 0 h 158"/>
                    <a:gd name="T38" fmla="*/ 0 w 288"/>
                    <a:gd name="T39" fmla="*/ 0 h 158"/>
                    <a:gd name="T40" fmla="*/ 0 w 288"/>
                    <a:gd name="T41" fmla="*/ 0 h 158"/>
                    <a:gd name="T42" fmla="*/ 0 w 288"/>
                    <a:gd name="T43" fmla="*/ 0 h 158"/>
                    <a:gd name="T44" fmla="*/ 0 w 288"/>
                    <a:gd name="T45" fmla="*/ 0 h 158"/>
                    <a:gd name="T46" fmla="*/ 0 w 288"/>
                    <a:gd name="T47" fmla="*/ 0 h 158"/>
                    <a:gd name="T48" fmla="*/ 0 w 288"/>
                    <a:gd name="T49" fmla="*/ 0 h 158"/>
                    <a:gd name="T50" fmla="*/ 0 w 288"/>
                    <a:gd name="T51" fmla="*/ 0 h 158"/>
                    <a:gd name="T52" fmla="*/ 0 w 288"/>
                    <a:gd name="T53" fmla="*/ 0 h 158"/>
                    <a:gd name="T54" fmla="*/ 0 w 288"/>
                    <a:gd name="T55" fmla="*/ 0 h 158"/>
                    <a:gd name="T56" fmla="*/ 0 w 288"/>
                    <a:gd name="T57" fmla="*/ 0 h 158"/>
                    <a:gd name="T58" fmla="*/ 0 w 288"/>
                    <a:gd name="T59" fmla="*/ 0 h 158"/>
                    <a:gd name="T60" fmla="*/ 0 w 288"/>
                    <a:gd name="T61" fmla="*/ 0 h 158"/>
                    <a:gd name="T62" fmla="*/ 0 w 288"/>
                    <a:gd name="T63" fmla="*/ 0 h 158"/>
                    <a:gd name="T64" fmla="*/ 0 w 288"/>
                    <a:gd name="T65" fmla="*/ 0 h 158"/>
                    <a:gd name="T66" fmla="*/ 0 w 288"/>
                    <a:gd name="T67" fmla="*/ 0 h 158"/>
                    <a:gd name="T68" fmla="*/ 0 w 288"/>
                    <a:gd name="T69" fmla="*/ 0 h 158"/>
                    <a:gd name="T70" fmla="*/ 0 w 288"/>
                    <a:gd name="T71" fmla="*/ 0 h 158"/>
                    <a:gd name="T72" fmla="*/ 0 w 288"/>
                    <a:gd name="T73" fmla="*/ 0 h 158"/>
                    <a:gd name="T74" fmla="*/ 0 w 288"/>
                    <a:gd name="T75" fmla="*/ 0 h 158"/>
                    <a:gd name="T76" fmla="*/ 0 w 288"/>
                    <a:gd name="T77" fmla="*/ 0 h 158"/>
                    <a:gd name="T78" fmla="*/ 0 w 288"/>
                    <a:gd name="T79" fmla="*/ 0 h 158"/>
                    <a:gd name="T80" fmla="*/ 0 w 288"/>
                    <a:gd name="T81" fmla="*/ 0 h 158"/>
                    <a:gd name="T82" fmla="*/ 0 w 288"/>
                    <a:gd name="T83" fmla="*/ 0 h 158"/>
                    <a:gd name="T84" fmla="*/ 0 w 288"/>
                    <a:gd name="T85" fmla="*/ 0 h 158"/>
                    <a:gd name="T86" fmla="*/ 0 w 288"/>
                    <a:gd name="T87" fmla="*/ 0 h 158"/>
                    <a:gd name="T88" fmla="*/ 0 w 288"/>
                    <a:gd name="T89" fmla="*/ 0 h 158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</a:gdLst>
                  <a:ahLst/>
                  <a:cxnLst>
                    <a:cxn ang="T90">
                      <a:pos x="T0" y="T1"/>
                    </a:cxn>
                    <a:cxn ang="T91">
                      <a:pos x="T2" y="T3"/>
                    </a:cxn>
                    <a:cxn ang="T92">
                      <a:pos x="T4" y="T5"/>
                    </a:cxn>
                    <a:cxn ang="T93">
                      <a:pos x="T6" y="T7"/>
                    </a:cxn>
                    <a:cxn ang="T94">
                      <a:pos x="T8" y="T9"/>
                    </a:cxn>
                    <a:cxn ang="T95">
                      <a:pos x="T10" y="T11"/>
                    </a:cxn>
                    <a:cxn ang="T96">
                      <a:pos x="T12" y="T13"/>
                    </a:cxn>
                    <a:cxn ang="T97">
                      <a:pos x="T14" y="T15"/>
                    </a:cxn>
                    <a:cxn ang="T98">
                      <a:pos x="T16" y="T17"/>
                    </a:cxn>
                    <a:cxn ang="T99">
                      <a:pos x="T18" y="T19"/>
                    </a:cxn>
                    <a:cxn ang="T100">
                      <a:pos x="T20" y="T21"/>
                    </a:cxn>
                    <a:cxn ang="T101">
                      <a:pos x="T22" y="T23"/>
                    </a:cxn>
                    <a:cxn ang="T102">
                      <a:pos x="T24" y="T25"/>
                    </a:cxn>
                    <a:cxn ang="T103">
                      <a:pos x="T26" y="T27"/>
                    </a:cxn>
                    <a:cxn ang="T104">
                      <a:pos x="T28" y="T29"/>
                    </a:cxn>
                    <a:cxn ang="T105">
                      <a:pos x="T30" y="T31"/>
                    </a:cxn>
                    <a:cxn ang="T106">
                      <a:pos x="T32" y="T33"/>
                    </a:cxn>
                    <a:cxn ang="T107">
                      <a:pos x="T34" y="T35"/>
                    </a:cxn>
                    <a:cxn ang="T108">
                      <a:pos x="T36" y="T37"/>
                    </a:cxn>
                    <a:cxn ang="T109">
                      <a:pos x="T38" y="T39"/>
                    </a:cxn>
                    <a:cxn ang="T110">
                      <a:pos x="T40" y="T41"/>
                    </a:cxn>
                    <a:cxn ang="T111">
                      <a:pos x="T42" y="T43"/>
                    </a:cxn>
                    <a:cxn ang="T112">
                      <a:pos x="T44" y="T45"/>
                    </a:cxn>
                    <a:cxn ang="T113">
                      <a:pos x="T46" y="T47"/>
                    </a:cxn>
                    <a:cxn ang="T114">
                      <a:pos x="T48" y="T49"/>
                    </a:cxn>
                    <a:cxn ang="T115">
                      <a:pos x="T50" y="T51"/>
                    </a:cxn>
                    <a:cxn ang="T116">
                      <a:pos x="T52" y="T53"/>
                    </a:cxn>
                    <a:cxn ang="T117">
                      <a:pos x="T54" y="T55"/>
                    </a:cxn>
                    <a:cxn ang="T118">
                      <a:pos x="T56" y="T57"/>
                    </a:cxn>
                    <a:cxn ang="T119">
                      <a:pos x="T58" y="T59"/>
                    </a:cxn>
                    <a:cxn ang="T120">
                      <a:pos x="T60" y="T61"/>
                    </a:cxn>
                    <a:cxn ang="T121">
                      <a:pos x="T62" y="T63"/>
                    </a:cxn>
                    <a:cxn ang="T122">
                      <a:pos x="T64" y="T65"/>
                    </a:cxn>
                    <a:cxn ang="T123">
                      <a:pos x="T66" y="T67"/>
                    </a:cxn>
                    <a:cxn ang="T124">
                      <a:pos x="T68" y="T69"/>
                    </a:cxn>
                    <a:cxn ang="T125">
                      <a:pos x="T70" y="T71"/>
                    </a:cxn>
                    <a:cxn ang="T126">
                      <a:pos x="T72" y="T73"/>
                    </a:cxn>
                    <a:cxn ang="T127">
                      <a:pos x="T74" y="T75"/>
                    </a:cxn>
                    <a:cxn ang="T128">
                      <a:pos x="T76" y="T77"/>
                    </a:cxn>
                    <a:cxn ang="T129">
                      <a:pos x="T78" y="T79"/>
                    </a:cxn>
                    <a:cxn ang="T130">
                      <a:pos x="T80" y="T81"/>
                    </a:cxn>
                    <a:cxn ang="T131">
                      <a:pos x="T82" y="T83"/>
                    </a:cxn>
                    <a:cxn ang="T132">
                      <a:pos x="T84" y="T85"/>
                    </a:cxn>
                    <a:cxn ang="T133">
                      <a:pos x="T86" y="T87"/>
                    </a:cxn>
                    <a:cxn ang="T134">
                      <a:pos x="T88" y="T89"/>
                    </a:cxn>
                  </a:cxnLst>
                  <a:rect l="0" t="0" r="r" b="b"/>
                  <a:pathLst>
                    <a:path w="288" h="158">
                      <a:moveTo>
                        <a:pt x="48" y="143"/>
                      </a:moveTo>
                      <a:lnTo>
                        <a:pt x="64" y="100"/>
                      </a:lnTo>
                      <a:lnTo>
                        <a:pt x="64" y="87"/>
                      </a:lnTo>
                      <a:lnTo>
                        <a:pt x="64" y="56"/>
                      </a:lnTo>
                      <a:lnTo>
                        <a:pt x="48" y="56"/>
                      </a:lnTo>
                      <a:lnTo>
                        <a:pt x="33" y="56"/>
                      </a:lnTo>
                      <a:lnTo>
                        <a:pt x="16" y="71"/>
                      </a:lnTo>
                      <a:lnTo>
                        <a:pt x="0" y="56"/>
                      </a:lnTo>
                      <a:lnTo>
                        <a:pt x="16" y="28"/>
                      </a:lnTo>
                      <a:lnTo>
                        <a:pt x="33" y="13"/>
                      </a:lnTo>
                      <a:lnTo>
                        <a:pt x="48" y="13"/>
                      </a:lnTo>
                      <a:lnTo>
                        <a:pt x="64" y="13"/>
                      </a:lnTo>
                      <a:lnTo>
                        <a:pt x="81" y="28"/>
                      </a:lnTo>
                      <a:lnTo>
                        <a:pt x="96" y="43"/>
                      </a:lnTo>
                      <a:lnTo>
                        <a:pt x="96" y="71"/>
                      </a:lnTo>
                      <a:lnTo>
                        <a:pt x="96" y="115"/>
                      </a:lnTo>
                      <a:lnTo>
                        <a:pt x="161" y="100"/>
                      </a:lnTo>
                      <a:lnTo>
                        <a:pt x="225" y="100"/>
                      </a:lnTo>
                      <a:lnTo>
                        <a:pt x="240" y="71"/>
                      </a:lnTo>
                      <a:lnTo>
                        <a:pt x="240" y="56"/>
                      </a:lnTo>
                      <a:lnTo>
                        <a:pt x="240" y="43"/>
                      </a:lnTo>
                      <a:lnTo>
                        <a:pt x="225" y="28"/>
                      </a:lnTo>
                      <a:lnTo>
                        <a:pt x="209" y="43"/>
                      </a:lnTo>
                      <a:lnTo>
                        <a:pt x="192" y="56"/>
                      </a:lnTo>
                      <a:lnTo>
                        <a:pt x="177" y="56"/>
                      </a:lnTo>
                      <a:lnTo>
                        <a:pt x="161" y="56"/>
                      </a:lnTo>
                      <a:lnTo>
                        <a:pt x="161" y="43"/>
                      </a:lnTo>
                      <a:lnTo>
                        <a:pt x="177" y="28"/>
                      </a:lnTo>
                      <a:lnTo>
                        <a:pt x="192" y="13"/>
                      </a:lnTo>
                      <a:lnTo>
                        <a:pt x="225" y="0"/>
                      </a:lnTo>
                      <a:lnTo>
                        <a:pt x="240" y="0"/>
                      </a:lnTo>
                      <a:lnTo>
                        <a:pt x="273" y="13"/>
                      </a:lnTo>
                      <a:lnTo>
                        <a:pt x="288" y="28"/>
                      </a:lnTo>
                      <a:lnTo>
                        <a:pt x="288" y="71"/>
                      </a:lnTo>
                      <a:lnTo>
                        <a:pt x="273" y="100"/>
                      </a:lnTo>
                      <a:lnTo>
                        <a:pt x="225" y="130"/>
                      </a:lnTo>
                      <a:lnTo>
                        <a:pt x="192" y="143"/>
                      </a:lnTo>
                      <a:lnTo>
                        <a:pt x="144" y="143"/>
                      </a:lnTo>
                      <a:lnTo>
                        <a:pt x="96" y="143"/>
                      </a:lnTo>
                      <a:lnTo>
                        <a:pt x="96" y="130"/>
                      </a:lnTo>
                      <a:lnTo>
                        <a:pt x="64" y="143"/>
                      </a:lnTo>
                      <a:lnTo>
                        <a:pt x="64" y="158"/>
                      </a:lnTo>
                      <a:lnTo>
                        <a:pt x="48" y="14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6" name="Freeform 152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7" name="Freeform 153"/>
                <p:cNvSpPr>
                  <a:spLocks/>
                </p:cNvSpPr>
                <p:nvPr/>
              </p:nvSpPr>
              <p:spPr bwMode="auto">
                <a:xfrm>
                  <a:off x="5478" y="4136"/>
                  <a:ext cx="34" cy="16"/>
                </a:xfrm>
                <a:custGeom>
                  <a:avLst/>
                  <a:gdLst>
                    <a:gd name="T0" fmla="*/ 0 w 112"/>
                    <a:gd name="T1" fmla="*/ 0 h 100"/>
                    <a:gd name="T2" fmla="*/ 0 w 112"/>
                    <a:gd name="T3" fmla="*/ 0 h 100"/>
                    <a:gd name="T4" fmla="*/ 0 w 112"/>
                    <a:gd name="T5" fmla="*/ 0 h 100"/>
                    <a:gd name="T6" fmla="*/ 0 w 112"/>
                    <a:gd name="T7" fmla="*/ 0 h 100"/>
                    <a:gd name="T8" fmla="*/ 0 w 112"/>
                    <a:gd name="T9" fmla="*/ 0 h 100"/>
                    <a:gd name="T10" fmla="*/ 0 w 112"/>
                    <a:gd name="T11" fmla="*/ 0 h 100"/>
                    <a:gd name="T12" fmla="*/ 0 w 112"/>
                    <a:gd name="T13" fmla="*/ 0 h 100"/>
                    <a:gd name="T14" fmla="*/ 0 w 112"/>
                    <a:gd name="T15" fmla="*/ 0 h 100"/>
                    <a:gd name="T16" fmla="*/ 0 w 112"/>
                    <a:gd name="T17" fmla="*/ 0 h 100"/>
                    <a:gd name="T18" fmla="*/ 0 w 112"/>
                    <a:gd name="T19" fmla="*/ 0 h 100"/>
                    <a:gd name="T20" fmla="*/ 0 w 112"/>
                    <a:gd name="T21" fmla="*/ 0 h 100"/>
                    <a:gd name="T22" fmla="*/ 0 w 112"/>
                    <a:gd name="T23" fmla="*/ 0 h 100"/>
                    <a:gd name="T24" fmla="*/ 0 w 112"/>
                    <a:gd name="T25" fmla="*/ 0 h 100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112" h="100">
                      <a:moveTo>
                        <a:pt x="48" y="100"/>
                      </a:move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0" y="0"/>
                      </a:lnTo>
                      <a:lnTo>
                        <a:pt x="64" y="13"/>
                      </a:lnTo>
                      <a:lnTo>
                        <a:pt x="112" y="43"/>
                      </a:lnTo>
                      <a:lnTo>
                        <a:pt x="112" y="56"/>
                      </a:lnTo>
                      <a:lnTo>
                        <a:pt x="96" y="56"/>
                      </a:lnTo>
                      <a:lnTo>
                        <a:pt x="81" y="87"/>
                      </a:lnTo>
                      <a:lnTo>
                        <a:pt x="64" y="100"/>
                      </a:lnTo>
                      <a:lnTo>
                        <a:pt x="48" y="10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8" name="Freeform 154"/>
                <p:cNvSpPr>
                  <a:spLocks/>
                </p:cNvSpPr>
                <p:nvPr/>
              </p:nvSpPr>
              <p:spPr bwMode="auto">
                <a:xfrm>
                  <a:off x="5373" y="4084"/>
                  <a:ext cx="72" cy="37"/>
                </a:xfrm>
                <a:custGeom>
                  <a:avLst/>
                  <a:gdLst>
                    <a:gd name="T0" fmla="*/ 0 w 240"/>
                    <a:gd name="T1" fmla="*/ 0 h 230"/>
                    <a:gd name="T2" fmla="*/ 0 w 240"/>
                    <a:gd name="T3" fmla="*/ 0 h 230"/>
                    <a:gd name="T4" fmla="*/ 0 w 240"/>
                    <a:gd name="T5" fmla="*/ 0 h 230"/>
                    <a:gd name="T6" fmla="*/ 0 w 240"/>
                    <a:gd name="T7" fmla="*/ 0 h 230"/>
                    <a:gd name="T8" fmla="*/ 0 w 240"/>
                    <a:gd name="T9" fmla="*/ 0 h 230"/>
                    <a:gd name="T10" fmla="*/ 0 w 240"/>
                    <a:gd name="T11" fmla="*/ 0 h 230"/>
                    <a:gd name="T12" fmla="*/ 0 w 240"/>
                    <a:gd name="T13" fmla="*/ 0 h 230"/>
                    <a:gd name="T14" fmla="*/ 0 w 240"/>
                    <a:gd name="T15" fmla="*/ 0 h 230"/>
                    <a:gd name="T16" fmla="*/ 0 w 240"/>
                    <a:gd name="T17" fmla="*/ 0 h 230"/>
                    <a:gd name="T18" fmla="*/ 0 w 240"/>
                    <a:gd name="T19" fmla="*/ 0 h 230"/>
                    <a:gd name="T20" fmla="*/ 0 w 240"/>
                    <a:gd name="T21" fmla="*/ 0 h 230"/>
                    <a:gd name="T22" fmla="*/ 0 w 240"/>
                    <a:gd name="T23" fmla="*/ 0 h 230"/>
                    <a:gd name="T24" fmla="*/ 0 w 240"/>
                    <a:gd name="T25" fmla="*/ 0 h 230"/>
                    <a:gd name="T26" fmla="*/ 0 w 240"/>
                    <a:gd name="T27" fmla="*/ 0 h 23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240" h="230">
                      <a:moveTo>
                        <a:pt x="0" y="202"/>
                      </a:moveTo>
                      <a:lnTo>
                        <a:pt x="0" y="187"/>
                      </a:lnTo>
                      <a:lnTo>
                        <a:pt x="17" y="173"/>
                      </a:lnTo>
                      <a:lnTo>
                        <a:pt x="48" y="130"/>
                      </a:lnTo>
                      <a:lnTo>
                        <a:pt x="129" y="57"/>
                      </a:lnTo>
                      <a:lnTo>
                        <a:pt x="209" y="0"/>
                      </a:lnTo>
                      <a:lnTo>
                        <a:pt x="225" y="13"/>
                      </a:lnTo>
                      <a:lnTo>
                        <a:pt x="240" y="28"/>
                      </a:lnTo>
                      <a:lnTo>
                        <a:pt x="209" y="72"/>
                      </a:lnTo>
                      <a:lnTo>
                        <a:pt x="161" y="130"/>
                      </a:lnTo>
                      <a:lnTo>
                        <a:pt x="48" y="217"/>
                      </a:lnTo>
                      <a:lnTo>
                        <a:pt x="33" y="230"/>
                      </a:lnTo>
                      <a:lnTo>
                        <a:pt x="17" y="230"/>
                      </a:lnTo>
                      <a:lnTo>
                        <a:pt x="0" y="20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19" name="Freeform 155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0" name="Freeform 156"/>
                <p:cNvSpPr>
                  <a:spLocks/>
                </p:cNvSpPr>
                <p:nvPr/>
              </p:nvSpPr>
              <p:spPr bwMode="auto">
                <a:xfrm>
                  <a:off x="5521" y="4082"/>
                  <a:ext cx="34" cy="30"/>
                </a:xfrm>
                <a:custGeom>
                  <a:avLst/>
                  <a:gdLst>
                    <a:gd name="T0" fmla="*/ 0 w 113"/>
                    <a:gd name="T1" fmla="*/ 0 h 188"/>
                    <a:gd name="T2" fmla="*/ 0 w 113"/>
                    <a:gd name="T3" fmla="*/ 0 h 188"/>
                    <a:gd name="T4" fmla="*/ 0 w 113"/>
                    <a:gd name="T5" fmla="*/ 0 h 188"/>
                    <a:gd name="T6" fmla="*/ 0 w 113"/>
                    <a:gd name="T7" fmla="*/ 0 h 188"/>
                    <a:gd name="T8" fmla="*/ 0 w 113"/>
                    <a:gd name="T9" fmla="*/ 0 h 188"/>
                    <a:gd name="T10" fmla="*/ 0 w 113"/>
                    <a:gd name="T11" fmla="*/ 0 h 188"/>
                    <a:gd name="T12" fmla="*/ 0 w 113"/>
                    <a:gd name="T13" fmla="*/ 0 h 188"/>
                    <a:gd name="T14" fmla="*/ 0 w 113"/>
                    <a:gd name="T15" fmla="*/ 0 h 188"/>
                    <a:gd name="T16" fmla="*/ 0 w 113"/>
                    <a:gd name="T17" fmla="*/ 0 h 188"/>
                    <a:gd name="T18" fmla="*/ 0 w 113"/>
                    <a:gd name="T19" fmla="*/ 0 h 188"/>
                    <a:gd name="T20" fmla="*/ 0 w 113"/>
                    <a:gd name="T21" fmla="*/ 0 h 188"/>
                    <a:gd name="T22" fmla="*/ 0 w 113"/>
                    <a:gd name="T23" fmla="*/ 0 h 188"/>
                    <a:gd name="T24" fmla="*/ 0 w 113"/>
                    <a:gd name="T25" fmla="*/ 0 h 188"/>
                    <a:gd name="T26" fmla="*/ 0 w 113"/>
                    <a:gd name="T27" fmla="*/ 0 h 188"/>
                    <a:gd name="T28" fmla="*/ 0 w 113"/>
                    <a:gd name="T29" fmla="*/ 0 h 188"/>
                    <a:gd name="T30" fmla="*/ 0 w 113"/>
                    <a:gd name="T31" fmla="*/ 0 h 188"/>
                    <a:gd name="T32" fmla="*/ 0 w 113"/>
                    <a:gd name="T33" fmla="*/ 0 h 188"/>
                    <a:gd name="T34" fmla="*/ 0 w 113"/>
                    <a:gd name="T35" fmla="*/ 0 h 188"/>
                    <a:gd name="T36" fmla="*/ 0 w 113"/>
                    <a:gd name="T37" fmla="*/ 0 h 188"/>
                    <a:gd name="T38" fmla="*/ 0 w 113"/>
                    <a:gd name="T39" fmla="*/ 0 h 188"/>
                    <a:gd name="T40" fmla="*/ 0 w 113"/>
                    <a:gd name="T41" fmla="*/ 0 h 188"/>
                    <a:gd name="T42" fmla="*/ 0 w 113"/>
                    <a:gd name="T43" fmla="*/ 0 h 188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13" h="188">
                      <a:moveTo>
                        <a:pt x="0" y="158"/>
                      </a:moveTo>
                      <a:lnTo>
                        <a:pt x="0" y="130"/>
                      </a:lnTo>
                      <a:lnTo>
                        <a:pt x="0" y="87"/>
                      </a:lnTo>
                      <a:lnTo>
                        <a:pt x="16" y="87"/>
                      </a:lnTo>
                      <a:lnTo>
                        <a:pt x="16" y="130"/>
                      </a:lnTo>
                      <a:lnTo>
                        <a:pt x="33" y="145"/>
                      </a:lnTo>
                      <a:lnTo>
                        <a:pt x="48" y="145"/>
                      </a:lnTo>
                      <a:lnTo>
                        <a:pt x="64" y="145"/>
                      </a:lnTo>
                      <a:lnTo>
                        <a:pt x="81" y="130"/>
                      </a:lnTo>
                      <a:lnTo>
                        <a:pt x="64" y="102"/>
                      </a:lnTo>
                      <a:lnTo>
                        <a:pt x="48" y="72"/>
                      </a:lnTo>
                      <a:lnTo>
                        <a:pt x="16" y="15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64" y="43"/>
                      </a:lnTo>
                      <a:lnTo>
                        <a:pt x="96" y="87"/>
                      </a:lnTo>
                      <a:lnTo>
                        <a:pt x="113" y="130"/>
                      </a:lnTo>
                      <a:lnTo>
                        <a:pt x="96" y="173"/>
                      </a:lnTo>
                      <a:lnTo>
                        <a:pt x="81" y="188"/>
                      </a:lnTo>
                      <a:lnTo>
                        <a:pt x="48" y="188"/>
                      </a:lnTo>
                      <a:lnTo>
                        <a:pt x="16" y="173"/>
                      </a:lnTo>
                      <a:lnTo>
                        <a:pt x="0" y="158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1" name="Freeform 157"/>
                <p:cNvSpPr>
                  <a:spLocks/>
                </p:cNvSpPr>
                <p:nvPr/>
              </p:nvSpPr>
              <p:spPr bwMode="auto">
                <a:xfrm>
                  <a:off x="5378" y="4087"/>
                  <a:ext cx="34" cy="13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12" h="87">
                      <a:moveTo>
                        <a:pt x="0" y="87"/>
                      </a:move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64" y="59"/>
                      </a:lnTo>
                      <a:lnTo>
                        <a:pt x="31" y="74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2" name="Freeform 158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3" name="Freeform 159"/>
                <p:cNvSpPr>
                  <a:spLocks/>
                </p:cNvSpPr>
                <p:nvPr/>
              </p:nvSpPr>
              <p:spPr bwMode="auto">
                <a:xfrm>
                  <a:off x="5555" y="4084"/>
                  <a:ext cx="52" cy="16"/>
                </a:xfrm>
                <a:custGeom>
                  <a:avLst/>
                  <a:gdLst>
                    <a:gd name="T0" fmla="*/ 0 w 175"/>
                    <a:gd name="T1" fmla="*/ 0 h 100"/>
                    <a:gd name="T2" fmla="*/ 0 w 175"/>
                    <a:gd name="T3" fmla="*/ 0 h 100"/>
                    <a:gd name="T4" fmla="*/ 0 w 175"/>
                    <a:gd name="T5" fmla="*/ 0 h 100"/>
                    <a:gd name="T6" fmla="*/ 0 w 175"/>
                    <a:gd name="T7" fmla="*/ 0 h 100"/>
                    <a:gd name="T8" fmla="*/ 0 w 175"/>
                    <a:gd name="T9" fmla="*/ 0 h 100"/>
                    <a:gd name="T10" fmla="*/ 0 w 175"/>
                    <a:gd name="T11" fmla="*/ 0 h 100"/>
                    <a:gd name="T12" fmla="*/ 0 w 175"/>
                    <a:gd name="T13" fmla="*/ 0 h 100"/>
                    <a:gd name="T14" fmla="*/ 0 w 175"/>
                    <a:gd name="T15" fmla="*/ 0 h 100"/>
                    <a:gd name="T16" fmla="*/ 0 w 175"/>
                    <a:gd name="T17" fmla="*/ 0 h 100"/>
                    <a:gd name="T18" fmla="*/ 0 w 175"/>
                    <a:gd name="T19" fmla="*/ 0 h 100"/>
                    <a:gd name="T20" fmla="*/ 0 w 175"/>
                    <a:gd name="T21" fmla="*/ 0 h 100"/>
                    <a:gd name="T22" fmla="*/ 0 w 175"/>
                    <a:gd name="T23" fmla="*/ 0 h 100"/>
                    <a:gd name="T24" fmla="*/ 0 w 175"/>
                    <a:gd name="T25" fmla="*/ 0 h 100"/>
                    <a:gd name="T26" fmla="*/ 0 w 175"/>
                    <a:gd name="T27" fmla="*/ 0 h 100"/>
                    <a:gd name="T28" fmla="*/ 0 w 175"/>
                    <a:gd name="T29" fmla="*/ 0 h 100"/>
                    <a:gd name="T30" fmla="*/ 0 w 175"/>
                    <a:gd name="T31" fmla="*/ 0 h 100"/>
                    <a:gd name="T32" fmla="*/ 0 w 175"/>
                    <a:gd name="T33" fmla="*/ 0 h 100"/>
                    <a:gd name="T34" fmla="*/ 0 w 175"/>
                    <a:gd name="T35" fmla="*/ 0 h 100"/>
                    <a:gd name="T36" fmla="*/ 0 w 175"/>
                    <a:gd name="T37" fmla="*/ 0 h 100"/>
                    <a:gd name="T38" fmla="*/ 0 w 175"/>
                    <a:gd name="T39" fmla="*/ 0 h 100"/>
                    <a:gd name="T40" fmla="*/ 0 w 175"/>
                    <a:gd name="T41" fmla="*/ 0 h 100"/>
                    <a:gd name="T42" fmla="*/ 0 w 175"/>
                    <a:gd name="T43" fmla="*/ 0 h 10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75" h="100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64" y="43"/>
                      </a:lnTo>
                      <a:lnTo>
                        <a:pt x="96" y="57"/>
                      </a:lnTo>
                      <a:lnTo>
                        <a:pt x="112" y="57"/>
                      </a:lnTo>
                      <a:lnTo>
                        <a:pt x="127" y="57"/>
                      </a:lnTo>
                      <a:lnTo>
                        <a:pt x="144" y="43"/>
                      </a:lnTo>
                      <a:lnTo>
                        <a:pt x="127" y="28"/>
                      </a:lnTo>
                      <a:lnTo>
                        <a:pt x="112" y="28"/>
                      </a:lnTo>
                      <a:lnTo>
                        <a:pt x="112" y="13"/>
                      </a:lnTo>
                      <a:lnTo>
                        <a:pt x="127" y="0"/>
                      </a:lnTo>
                      <a:lnTo>
                        <a:pt x="144" y="0"/>
                      </a:lnTo>
                      <a:lnTo>
                        <a:pt x="175" y="28"/>
                      </a:lnTo>
                      <a:lnTo>
                        <a:pt x="175" y="57"/>
                      </a:lnTo>
                      <a:lnTo>
                        <a:pt x="175" y="72"/>
                      </a:lnTo>
                      <a:lnTo>
                        <a:pt x="160" y="100"/>
                      </a:lnTo>
                      <a:lnTo>
                        <a:pt x="144" y="100"/>
                      </a:lnTo>
                      <a:lnTo>
                        <a:pt x="96" y="100"/>
                      </a:lnTo>
                      <a:lnTo>
                        <a:pt x="48" y="72"/>
                      </a:lnTo>
                      <a:lnTo>
                        <a:pt x="31" y="43"/>
                      </a:lnTo>
                      <a:lnTo>
                        <a:pt x="0" y="13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4" name="Freeform 160"/>
                <p:cNvSpPr>
                  <a:spLocks/>
                </p:cNvSpPr>
                <p:nvPr/>
              </p:nvSpPr>
              <p:spPr bwMode="auto">
                <a:xfrm>
                  <a:off x="5187" y="4087"/>
                  <a:ext cx="15" cy="13"/>
                </a:xfrm>
                <a:custGeom>
                  <a:avLst/>
                  <a:gdLst>
                    <a:gd name="T0" fmla="*/ 0 w 48"/>
                    <a:gd name="T1" fmla="*/ 0 h 87"/>
                    <a:gd name="T2" fmla="*/ 0 w 48"/>
                    <a:gd name="T3" fmla="*/ 0 h 87"/>
                    <a:gd name="T4" fmla="*/ 0 w 48"/>
                    <a:gd name="T5" fmla="*/ 0 h 87"/>
                    <a:gd name="T6" fmla="*/ 0 w 48"/>
                    <a:gd name="T7" fmla="*/ 0 h 87"/>
                    <a:gd name="T8" fmla="*/ 0 w 48"/>
                    <a:gd name="T9" fmla="*/ 0 h 87"/>
                    <a:gd name="T10" fmla="*/ 0 w 48"/>
                    <a:gd name="T11" fmla="*/ 0 h 87"/>
                    <a:gd name="T12" fmla="*/ 0 w 48"/>
                    <a:gd name="T13" fmla="*/ 0 h 87"/>
                    <a:gd name="T14" fmla="*/ 0 w 48"/>
                    <a:gd name="T15" fmla="*/ 0 h 87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87">
                      <a:moveTo>
                        <a:pt x="0" y="0"/>
                      </a:moveTo>
                      <a:lnTo>
                        <a:pt x="31" y="15"/>
                      </a:lnTo>
                      <a:lnTo>
                        <a:pt x="48" y="30"/>
                      </a:lnTo>
                      <a:lnTo>
                        <a:pt x="48" y="87"/>
                      </a:lnTo>
                      <a:lnTo>
                        <a:pt x="0" y="44"/>
                      </a:lnTo>
                      <a:lnTo>
                        <a:pt x="0" y="30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5" name="Freeform 161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6" name="Freeform 162"/>
                <p:cNvSpPr>
                  <a:spLocks/>
                </p:cNvSpPr>
                <p:nvPr/>
              </p:nvSpPr>
              <p:spPr bwMode="auto">
                <a:xfrm>
                  <a:off x="5478" y="4072"/>
                  <a:ext cx="39" cy="26"/>
                </a:xfrm>
                <a:custGeom>
                  <a:avLst/>
                  <a:gdLst>
                    <a:gd name="T0" fmla="*/ 0 w 129"/>
                    <a:gd name="T1" fmla="*/ 0 h 161"/>
                    <a:gd name="T2" fmla="*/ 0 w 129"/>
                    <a:gd name="T3" fmla="*/ 0 h 161"/>
                    <a:gd name="T4" fmla="*/ 0 w 129"/>
                    <a:gd name="T5" fmla="*/ 0 h 161"/>
                    <a:gd name="T6" fmla="*/ 0 w 129"/>
                    <a:gd name="T7" fmla="*/ 0 h 161"/>
                    <a:gd name="T8" fmla="*/ 0 w 129"/>
                    <a:gd name="T9" fmla="*/ 0 h 161"/>
                    <a:gd name="T10" fmla="*/ 0 w 129"/>
                    <a:gd name="T11" fmla="*/ 0 h 161"/>
                    <a:gd name="T12" fmla="*/ 0 w 129"/>
                    <a:gd name="T13" fmla="*/ 0 h 161"/>
                    <a:gd name="T14" fmla="*/ 0 w 129"/>
                    <a:gd name="T15" fmla="*/ 0 h 161"/>
                    <a:gd name="T16" fmla="*/ 0 w 129"/>
                    <a:gd name="T17" fmla="*/ 0 h 161"/>
                    <a:gd name="T18" fmla="*/ 0 w 129"/>
                    <a:gd name="T19" fmla="*/ 0 h 161"/>
                    <a:gd name="T20" fmla="*/ 0 w 129"/>
                    <a:gd name="T21" fmla="*/ 0 h 161"/>
                    <a:gd name="T22" fmla="*/ 0 w 129"/>
                    <a:gd name="T23" fmla="*/ 0 h 161"/>
                    <a:gd name="T24" fmla="*/ 0 w 129"/>
                    <a:gd name="T25" fmla="*/ 0 h 161"/>
                    <a:gd name="T26" fmla="*/ 0 w 129"/>
                    <a:gd name="T27" fmla="*/ 0 h 161"/>
                    <a:gd name="T28" fmla="*/ 0 w 129"/>
                    <a:gd name="T29" fmla="*/ 0 h 161"/>
                    <a:gd name="T30" fmla="*/ 0 w 129"/>
                    <a:gd name="T31" fmla="*/ 0 h 161"/>
                    <a:gd name="T32" fmla="*/ 0 w 129"/>
                    <a:gd name="T33" fmla="*/ 0 h 161"/>
                    <a:gd name="T34" fmla="*/ 0 w 129"/>
                    <a:gd name="T35" fmla="*/ 0 h 161"/>
                    <a:gd name="T36" fmla="*/ 0 w 129"/>
                    <a:gd name="T37" fmla="*/ 0 h 161"/>
                    <a:gd name="T38" fmla="*/ 0 w 129"/>
                    <a:gd name="T39" fmla="*/ 0 h 161"/>
                    <a:gd name="T40" fmla="*/ 0 w 129"/>
                    <a:gd name="T41" fmla="*/ 0 h 161"/>
                    <a:gd name="T42" fmla="*/ 0 w 129"/>
                    <a:gd name="T43" fmla="*/ 0 h 161"/>
                    <a:gd name="T44" fmla="*/ 0 w 129"/>
                    <a:gd name="T45" fmla="*/ 0 h 161"/>
                    <a:gd name="T46" fmla="*/ 0 w 129"/>
                    <a:gd name="T47" fmla="*/ 0 h 161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</a:gdLst>
                  <a:ahLst/>
                  <a:cxnLst>
                    <a:cxn ang="T48">
                      <a:pos x="T0" y="T1"/>
                    </a:cxn>
                    <a:cxn ang="T49">
                      <a:pos x="T2" y="T3"/>
                    </a:cxn>
                    <a:cxn ang="T50">
                      <a:pos x="T4" y="T5"/>
                    </a:cxn>
                    <a:cxn ang="T51">
                      <a:pos x="T6" y="T7"/>
                    </a:cxn>
                    <a:cxn ang="T52">
                      <a:pos x="T8" y="T9"/>
                    </a:cxn>
                    <a:cxn ang="T53">
                      <a:pos x="T10" y="T11"/>
                    </a:cxn>
                    <a:cxn ang="T54">
                      <a:pos x="T12" y="T13"/>
                    </a:cxn>
                    <a:cxn ang="T55">
                      <a:pos x="T14" y="T15"/>
                    </a:cxn>
                    <a:cxn ang="T56">
                      <a:pos x="T16" y="T17"/>
                    </a:cxn>
                    <a:cxn ang="T57">
                      <a:pos x="T18" y="T19"/>
                    </a:cxn>
                    <a:cxn ang="T58">
                      <a:pos x="T20" y="T21"/>
                    </a:cxn>
                    <a:cxn ang="T59">
                      <a:pos x="T22" y="T23"/>
                    </a:cxn>
                    <a:cxn ang="T60">
                      <a:pos x="T24" y="T25"/>
                    </a:cxn>
                    <a:cxn ang="T61">
                      <a:pos x="T26" y="T27"/>
                    </a:cxn>
                    <a:cxn ang="T62">
                      <a:pos x="T28" y="T29"/>
                    </a:cxn>
                    <a:cxn ang="T63">
                      <a:pos x="T30" y="T31"/>
                    </a:cxn>
                    <a:cxn ang="T64">
                      <a:pos x="T32" y="T33"/>
                    </a:cxn>
                    <a:cxn ang="T65">
                      <a:pos x="T34" y="T35"/>
                    </a:cxn>
                    <a:cxn ang="T66">
                      <a:pos x="T36" y="T37"/>
                    </a:cxn>
                    <a:cxn ang="T67">
                      <a:pos x="T38" y="T39"/>
                    </a:cxn>
                    <a:cxn ang="T68">
                      <a:pos x="T40" y="T41"/>
                    </a:cxn>
                    <a:cxn ang="T69">
                      <a:pos x="T42" y="T43"/>
                    </a:cxn>
                    <a:cxn ang="T70">
                      <a:pos x="T44" y="T45"/>
                    </a:cxn>
                    <a:cxn ang="T71">
                      <a:pos x="T46" y="T47"/>
                    </a:cxn>
                  </a:cxnLst>
                  <a:rect l="0" t="0" r="r" b="b"/>
                  <a:pathLst>
                    <a:path w="129" h="161">
                      <a:moveTo>
                        <a:pt x="0" y="146"/>
                      </a:moveTo>
                      <a:lnTo>
                        <a:pt x="0" y="131"/>
                      </a:lnTo>
                      <a:lnTo>
                        <a:pt x="0" y="102"/>
                      </a:lnTo>
                      <a:lnTo>
                        <a:pt x="0" y="74"/>
                      </a:lnTo>
                      <a:lnTo>
                        <a:pt x="16" y="59"/>
                      </a:lnTo>
                      <a:lnTo>
                        <a:pt x="33" y="59"/>
                      </a:lnTo>
                      <a:lnTo>
                        <a:pt x="33" y="74"/>
                      </a:lnTo>
                      <a:lnTo>
                        <a:pt x="33" y="102"/>
                      </a:lnTo>
                      <a:lnTo>
                        <a:pt x="33" y="131"/>
                      </a:lnTo>
                      <a:lnTo>
                        <a:pt x="48" y="131"/>
                      </a:lnTo>
                      <a:lnTo>
                        <a:pt x="64" y="131"/>
                      </a:lnTo>
                      <a:lnTo>
                        <a:pt x="96" y="102"/>
                      </a:lnTo>
                      <a:lnTo>
                        <a:pt x="96" y="59"/>
                      </a:lnTo>
                      <a:lnTo>
                        <a:pt x="96" y="0"/>
                      </a:lnTo>
                      <a:lnTo>
                        <a:pt x="112" y="0"/>
                      </a:lnTo>
                      <a:lnTo>
                        <a:pt x="129" y="30"/>
                      </a:lnTo>
                      <a:lnTo>
                        <a:pt x="129" y="74"/>
                      </a:lnTo>
                      <a:lnTo>
                        <a:pt x="129" y="102"/>
                      </a:lnTo>
                      <a:lnTo>
                        <a:pt x="112" y="146"/>
                      </a:lnTo>
                      <a:lnTo>
                        <a:pt x="81" y="161"/>
                      </a:lnTo>
                      <a:lnTo>
                        <a:pt x="64" y="161"/>
                      </a:lnTo>
                      <a:lnTo>
                        <a:pt x="33" y="161"/>
                      </a:lnTo>
                      <a:lnTo>
                        <a:pt x="0" y="146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7" name="Freeform 163"/>
                <p:cNvSpPr>
                  <a:spLocks/>
                </p:cNvSpPr>
                <p:nvPr/>
              </p:nvSpPr>
              <p:spPr bwMode="auto">
                <a:xfrm>
                  <a:off x="5139" y="3971"/>
                  <a:ext cx="259" cy="125"/>
                </a:xfrm>
                <a:custGeom>
                  <a:avLst/>
                  <a:gdLst>
                    <a:gd name="T0" fmla="*/ 0 w 866"/>
                    <a:gd name="T1" fmla="*/ 0 h 768"/>
                    <a:gd name="T2" fmla="*/ 0 w 866"/>
                    <a:gd name="T3" fmla="*/ 0 h 768"/>
                    <a:gd name="T4" fmla="*/ 0 w 866"/>
                    <a:gd name="T5" fmla="*/ 0 h 768"/>
                    <a:gd name="T6" fmla="*/ 0 w 866"/>
                    <a:gd name="T7" fmla="*/ 0 h 768"/>
                    <a:gd name="T8" fmla="*/ 0 w 866"/>
                    <a:gd name="T9" fmla="*/ 0 h 768"/>
                    <a:gd name="T10" fmla="*/ 0 w 866"/>
                    <a:gd name="T11" fmla="*/ 0 h 768"/>
                    <a:gd name="T12" fmla="*/ 0 w 866"/>
                    <a:gd name="T13" fmla="*/ 0 h 768"/>
                    <a:gd name="T14" fmla="*/ 0 w 866"/>
                    <a:gd name="T15" fmla="*/ 0 h 768"/>
                    <a:gd name="T16" fmla="*/ 0 w 866"/>
                    <a:gd name="T17" fmla="*/ 0 h 768"/>
                    <a:gd name="T18" fmla="*/ 0 w 866"/>
                    <a:gd name="T19" fmla="*/ 0 h 768"/>
                    <a:gd name="T20" fmla="*/ 0 w 866"/>
                    <a:gd name="T21" fmla="*/ 0 h 768"/>
                    <a:gd name="T22" fmla="*/ 0 w 866"/>
                    <a:gd name="T23" fmla="*/ 0 h 768"/>
                    <a:gd name="T24" fmla="*/ 0 w 866"/>
                    <a:gd name="T25" fmla="*/ 0 h 768"/>
                    <a:gd name="T26" fmla="*/ 0 w 866"/>
                    <a:gd name="T27" fmla="*/ 0 h 768"/>
                    <a:gd name="T28" fmla="*/ 0 w 866"/>
                    <a:gd name="T29" fmla="*/ 0 h 768"/>
                    <a:gd name="T30" fmla="*/ 0 w 866"/>
                    <a:gd name="T31" fmla="*/ 0 h 768"/>
                    <a:gd name="T32" fmla="*/ 0 w 866"/>
                    <a:gd name="T33" fmla="*/ 0 h 768"/>
                    <a:gd name="T34" fmla="*/ 0 w 866"/>
                    <a:gd name="T35" fmla="*/ 0 h 768"/>
                    <a:gd name="T36" fmla="*/ 0 w 866"/>
                    <a:gd name="T37" fmla="*/ 0 h 768"/>
                    <a:gd name="T38" fmla="*/ 0 w 866"/>
                    <a:gd name="T39" fmla="*/ 0 h 768"/>
                    <a:gd name="T40" fmla="*/ 0 w 866"/>
                    <a:gd name="T41" fmla="*/ 0 h 768"/>
                    <a:gd name="T42" fmla="*/ 0 w 866"/>
                    <a:gd name="T43" fmla="*/ 0 h 768"/>
                    <a:gd name="T44" fmla="*/ 0 w 866"/>
                    <a:gd name="T45" fmla="*/ 0 h 768"/>
                    <a:gd name="T46" fmla="*/ 0 w 866"/>
                    <a:gd name="T47" fmla="*/ 0 h 768"/>
                    <a:gd name="T48" fmla="*/ 0 w 866"/>
                    <a:gd name="T49" fmla="*/ 0 h 768"/>
                    <a:gd name="T50" fmla="*/ 0 w 866"/>
                    <a:gd name="T51" fmla="*/ 0 h 768"/>
                    <a:gd name="T52" fmla="*/ 0 w 866"/>
                    <a:gd name="T53" fmla="*/ 0 h 768"/>
                    <a:gd name="T54" fmla="*/ 0 w 866"/>
                    <a:gd name="T55" fmla="*/ 0 h 768"/>
                    <a:gd name="T56" fmla="*/ 0 w 866"/>
                    <a:gd name="T57" fmla="*/ 0 h 768"/>
                    <a:gd name="T58" fmla="*/ 0 w 866"/>
                    <a:gd name="T59" fmla="*/ 0 h 768"/>
                    <a:gd name="T60" fmla="*/ 0 w 866"/>
                    <a:gd name="T61" fmla="*/ 0 h 768"/>
                    <a:gd name="T62" fmla="*/ 0 w 866"/>
                    <a:gd name="T63" fmla="*/ 0 h 768"/>
                    <a:gd name="T64" fmla="*/ 0 w 866"/>
                    <a:gd name="T65" fmla="*/ 0 h 768"/>
                    <a:gd name="T66" fmla="*/ 0 w 866"/>
                    <a:gd name="T67" fmla="*/ 0 h 768"/>
                    <a:gd name="T68" fmla="*/ 0 w 866"/>
                    <a:gd name="T69" fmla="*/ 0 h 768"/>
                    <a:gd name="T70" fmla="*/ 0 w 866"/>
                    <a:gd name="T71" fmla="*/ 0 h 768"/>
                    <a:gd name="T72" fmla="*/ 0 w 866"/>
                    <a:gd name="T73" fmla="*/ 0 h 768"/>
                    <a:gd name="T74" fmla="*/ 0 w 866"/>
                    <a:gd name="T75" fmla="*/ 0 h 768"/>
                    <a:gd name="T76" fmla="*/ 0 w 866"/>
                    <a:gd name="T77" fmla="*/ 0 h 768"/>
                    <a:gd name="T78" fmla="*/ 0 w 866"/>
                    <a:gd name="T79" fmla="*/ 0 h 768"/>
                    <a:gd name="T80" fmla="*/ 0 w 866"/>
                    <a:gd name="T81" fmla="*/ 0 h 768"/>
                    <a:gd name="T82" fmla="*/ 0 w 866"/>
                    <a:gd name="T83" fmla="*/ 0 h 768"/>
                    <a:gd name="T84" fmla="*/ 0 w 866"/>
                    <a:gd name="T85" fmla="*/ 0 h 768"/>
                    <a:gd name="T86" fmla="*/ 0 w 866"/>
                    <a:gd name="T87" fmla="*/ 0 h 768"/>
                    <a:gd name="T88" fmla="*/ 0 w 866"/>
                    <a:gd name="T89" fmla="*/ 0 h 768"/>
                    <a:gd name="T90" fmla="*/ 0 w 866"/>
                    <a:gd name="T91" fmla="*/ 0 h 768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</a:gdLst>
                  <a:ahLst/>
                  <a:cxnLst>
                    <a:cxn ang="T92">
                      <a:pos x="T0" y="T1"/>
                    </a:cxn>
                    <a:cxn ang="T93">
                      <a:pos x="T2" y="T3"/>
                    </a:cxn>
                    <a:cxn ang="T94">
                      <a:pos x="T4" y="T5"/>
                    </a:cxn>
                    <a:cxn ang="T95">
                      <a:pos x="T6" y="T7"/>
                    </a:cxn>
                    <a:cxn ang="T96">
                      <a:pos x="T8" y="T9"/>
                    </a:cxn>
                    <a:cxn ang="T97">
                      <a:pos x="T10" y="T11"/>
                    </a:cxn>
                    <a:cxn ang="T98">
                      <a:pos x="T12" y="T13"/>
                    </a:cxn>
                    <a:cxn ang="T99">
                      <a:pos x="T14" y="T15"/>
                    </a:cxn>
                    <a:cxn ang="T100">
                      <a:pos x="T16" y="T17"/>
                    </a:cxn>
                    <a:cxn ang="T101">
                      <a:pos x="T18" y="T19"/>
                    </a:cxn>
                    <a:cxn ang="T102">
                      <a:pos x="T20" y="T21"/>
                    </a:cxn>
                    <a:cxn ang="T103">
                      <a:pos x="T22" y="T23"/>
                    </a:cxn>
                    <a:cxn ang="T104">
                      <a:pos x="T24" y="T25"/>
                    </a:cxn>
                    <a:cxn ang="T105">
                      <a:pos x="T26" y="T27"/>
                    </a:cxn>
                    <a:cxn ang="T106">
                      <a:pos x="T28" y="T29"/>
                    </a:cxn>
                    <a:cxn ang="T107">
                      <a:pos x="T30" y="T31"/>
                    </a:cxn>
                    <a:cxn ang="T108">
                      <a:pos x="T32" y="T33"/>
                    </a:cxn>
                    <a:cxn ang="T109">
                      <a:pos x="T34" y="T35"/>
                    </a:cxn>
                    <a:cxn ang="T110">
                      <a:pos x="T36" y="T37"/>
                    </a:cxn>
                    <a:cxn ang="T111">
                      <a:pos x="T38" y="T39"/>
                    </a:cxn>
                    <a:cxn ang="T112">
                      <a:pos x="T40" y="T41"/>
                    </a:cxn>
                    <a:cxn ang="T113">
                      <a:pos x="T42" y="T43"/>
                    </a:cxn>
                    <a:cxn ang="T114">
                      <a:pos x="T44" y="T45"/>
                    </a:cxn>
                    <a:cxn ang="T115">
                      <a:pos x="T46" y="T47"/>
                    </a:cxn>
                    <a:cxn ang="T116">
                      <a:pos x="T48" y="T49"/>
                    </a:cxn>
                    <a:cxn ang="T117">
                      <a:pos x="T50" y="T51"/>
                    </a:cxn>
                    <a:cxn ang="T118">
                      <a:pos x="T52" y="T53"/>
                    </a:cxn>
                    <a:cxn ang="T119">
                      <a:pos x="T54" y="T55"/>
                    </a:cxn>
                    <a:cxn ang="T120">
                      <a:pos x="T56" y="T57"/>
                    </a:cxn>
                    <a:cxn ang="T121">
                      <a:pos x="T58" y="T59"/>
                    </a:cxn>
                    <a:cxn ang="T122">
                      <a:pos x="T60" y="T61"/>
                    </a:cxn>
                    <a:cxn ang="T123">
                      <a:pos x="T62" y="T63"/>
                    </a:cxn>
                    <a:cxn ang="T124">
                      <a:pos x="T64" y="T65"/>
                    </a:cxn>
                    <a:cxn ang="T125">
                      <a:pos x="T66" y="T67"/>
                    </a:cxn>
                    <a:cxn ang="T126">
                      <a:pos x="T68" y="T69"/>
                    </a:cxn>
                    <a:cxn ang="T127">
                      <a:pos x="T70" y="T71"/>
                    </a:cxn>
                    <a:cxn ang="T128">
                      <a:pos x="T72" y="T73"/>
                    </a:cxn>
                    <a:cxn ang="T129">
                      <a:pos x="T74" y="T75"/>
                    </a:cxn>
                    <a:cxn ang="T130">
                      <a:pos x="T76" y="T77"/>
                    </a:cxn>
                    <a:cxn ang="T131">
                      <a:pos x="T78" y="T79"/>
                    </a:cxn>
                    <a:cxn ang="T132">
                      <a:pos x="T80" y="T81"/>
                    </a:cxn>
                    <a:cxn ang="T133">
                      <a:pos x="T82" y="T83"/>
                    </a:cxn>
                    <a:cxn ang="T134">
                      <a:pos x="T84" y="T85"/>
                    </a:cxn>
                    <a:cxn ang="T135">
                      <a:pos x="T86" y="T87"/>
                    </a:cxn>
                    <a:cxn ang="T136">
                      <a:pos x="T88" y="T89"/>
                    </a:cxn>
                    <a:cxn ang="T137">
                      <a:pos x="T90" y="T91"/>
                    </a:cxn>
                  </a:cxnLst>
                  <a:rect l="0" t="0" r="r" b="b"/>
                  <a:pathLst>
                    <a:path w="866" h="768">
                      <a:moveTo>
                        <a:pt x="0" y="753"/>
                      </a:moveTo>
                      <a:lnTo>
                        <a:pt x="0" y="739"/>
                      </a:lnTo>
                      <a:lnTo>
                        <a:pt x="0" y="724"/>
                      </a:lnTo>
                      <a:lnTo>
                        <a:pt x="33" y="709"/>
                      </a:lnTo>
                      <a:lnTo>
                        <a:pt x="48" y="709"/>
                      </a:lnTo>
                      <a:lnTo>
                        <a:pt x="48" y="724"/>
                      </a:lnTo>
                      <a:lnTo>
                        <a:pt x="64" y="739"/>
                      </a:lnTo>
                      <a:lnTo>
                        <a:pt x="81" y="724"/>
                      </a:lnTo>
                      <a:lnTo>
                        <a:pt x="96" y="696"/>
                      </a:lnTo>
                      <a:lnTo>
                        <a:pt x="96" y="637"/>
                      </a:lnTo>
                      <a:lnTo>
                        <a:pt x="96" y="579"/>
                      </a:lnTo>
                      <a:lnTo>
                        <a:pt x="129" y="522"/>
                      </a:lnTo>
                      <a:lnTo>
                        <a:pt x="161" y="477"/>
                      </a:lnTo>
                      <a:lnTo>
                        <a:pt x="209" y="434"/>
                      </a:lnTo>
                      <a:lnTo>
                        <a:pt x="257" y="420"/>
                      </a:lnTo>
                      <a:lnTo>
                        <a:pt x="321" y="405"/>
                      </a:lnTo>
                      <a:lnTo>
                        <a:pt x="369" y="405"/>
                      </a:lnTo>
                      <a:lnTo>
                        <a:pt x="432" y="434"/>
                      </a:lnTo>
                      <a:lnTo>
                        <a:pt x="528" y="477"/>
                      </a:lnTo>
                      <a:lnTo>
                        <a:pt x="609" y="566"/>
                      </a:lnTo>
                      <a:lnTo>
                        <a:pt x="626" y="566"/>
                      </a:lnTo>
                      <a:lnTo>
                        <a:pt x="626" y="551"/>
                      </a:lnTo>
                      <a:lnTo>
                        <a:pt x="513" y="405"/>
                      </a:lnTo>
                      <a:lnTo>
                        <a:pt x="465" y="333"/>
                      </a:lnTo>
                      <a:lnTo>
                        <a:pt x="449" y="290"/>
                      </a:lnTo>
                      <a:lnTo>
                        <a:pt x="449" y="247"/>
                      </a:lnTo>
                      <a:lnTo>
                        <a:pt x="449" y="217"/>
                      </a:lnTo>
                      <a:lnTo>
                        <a:pt x="465" y="173"/>
                      </a:lnTo>
                      <a:lnTo>
                        <a:pt x="497" y="145"/>
                      </a:lnTo>
                      <a:lnTo>
                        <a:pt x="545" y="116"/>
                      </a:lnTo>
                      <a:lnTo>
                        <a:pt x="578" y="101"/>
                      </a:lnTo>
                      <a:lnTo>
                        <a:pt x="609" y="101"/>
                      </a:lnTo>
                      <a:lnTo>
                        <a:pt x="689" y="86"/>
                      </a:lnTo>
                      <a:lnTo>
                        <a:pt x="770" y="86"/>
                      </a:lnTo>
                      <a:lnTo>
                        <a:pt x="802" y="73"/>
                      </a:lnTo>
                      <a:lnTo>
                        <a:pt x="818" y="43"/>
                      </a:lnTo>
                      <a:lnTo>
                        <a:pt x="818" y="30"/>
                      </a:lnTo>
                      <a:lnTo>
                        <a:pt x="785" y="43"/>
                      </a:lnTo>
                      <a:lnTo>
                        <a:pt x="770" y="43"/>
                      </a:lnTo>
                      <a:lnTo>
                        <a:pt x="785" y="15"/>
                      </a:lnTo>
                      <a:lnTo>
                        <a:pt x="802" y="0"/>
                      </a:lnTo>
                      <a:lnTo>
                        <a:pt x="833" y="0"/>
                      </a:lnTo>
                      <a:lnTo>
                        <a:pt x="850" y="0"/>
                      </a:lnTo>
                      <a:lnTo>
                        <a:pt x="850" y="15"/>
                      </a:lnTo>
                      <a:lnTo>
                        <a:pt x="866" y="30"/>
                      </a:lnTo>
                      <a:lnTo>
                        <a:pt x="850" y="58"/>
                      </a:lnTo>
                      <a:lnTo>
                        <a:pt x="818" y="86"/>
                      </a:lnTo>
                      <a:lnTo>
                        <a:pt x="785" y="101"/>
                      </a:lnTo>
                      <a:lnTo>
                        <a:pt x="770" y="116"/>
                      </a:lnTo>
                      <a:lnTo>
                        <a:pt x="689" y="130"/>
                      </a:lnTo>
                      <a:lnTo>
                        <a:pt x="705" y="145"/>
                      </a:lnTo>
                      <a:lnTo>
                        <a:pt x="722" y="145"/>
                      </a:lnTo>
                      <a:lnTo>
                        <a:pt x="754" y="160"/>
                      </a:lnTo>
                      <a:lnTo>
                        <a:pt x="770" y="188"/>
                      </a:lnTo>
                      <a:lnTo>
                        <a:pt x="770" y="217"/>
                      </a:lnTo>
                      <a:lnTo>
                        <a:pt x="785" y="247"/>
                      </a:lnTo>
                      <a:lnTo>
                        <a:pt x="770" y="275"/>
                      </a:lnTo>
                      <a:lnTo>
                        <a:pt x="737" y="303"/>
                      </a:lnTo>
                      <a:lnTo>
                        <a:pt x="705" y="318"/>
                      </a:lnTo>
                      <a:lnTo>
                        <a:pt x="657" y="318"/>
                      </a:lnTo>
                      <a:lnTo>
                        <a:pt x="609" y="303"/>
                      </a:lnTo>
                      <a:lnTo>
                        <a:pt x="593" y="290"/>
                      </a:lnTo>
                      <a:lnTo>
                        <a:pt x="593" y="275"/>
                      </a:lnTo>
                      <a:lnTo>
                        <a:pt x="593" y="260"/>
                      </a:lnTo>
                      <a:lnTo>
                        <a:pt x="626" y="275"/>
                      </a:lnTo>
                      <a:lnTo>
                        <a:pt x="641" y="275"/>
                      </a:lnTo>
                      <a:lnTo>
                        <a:pt x="657" y="275"/>
                      </a:lnTo>
                      <a:lnTo>
                        <a:pt x="689" y="247"/>
                      </a:lnTo>
                      <a:lnTo>
                        <a:pt x="689" y="232"/>
                      </a:lnTo>
                      <a:lnTo>
                        <a:pt x="689" y="217"/>
                      </a:lnTo>
                      <a:lnTo>
                        <a:pt x="641" y="173"/>
                      </a:lnTo>
                      <a:lnTo>
                        <a:pt x="609" y="173"/>
                      </a:lnTo>
                      <a:lnTo>
                        <a:pt x="578" y="173"/>
                      </a:lnTo>
                      <a:lnTo>
                        <a:pt x="561" y="188"/>
                      </a:lnTo>
                      <a:lnTo>
                        <a:pt x="528" y="203"/>
                      </a:lnTo>
                      <a:lnTo>
                        <a:pt x="497" y="260"/>
                      </a:lnTo>
                      <a:lnTo>
                        <a:pt x="497" y="318"/>
                      </a:lnTo>
                      <a:lnTo>
                        <a:pt x="513" y="362"/>
                      </a:lnTo>
                      <a:lnTo>
                        <a:pt x="528" y="405"/>
                      </a:lnTo>
                      <a:lnTo>
                        <a:pt x="578" y="449"/>
                      </a:lnTo>
                      <a:lnTo>
                        <a:pt x="578" y="464"/>
                      </a:lnTo>
                      <a:lnTo>
                        <a:pt x="593" y="449"/>
                      </a:lnTo>
                      <a:lnTo>
                        <a:pt x="578" y="420"/>
                      </a:lnTo>
                      <a:lnTo>
                        <a:pt x="561" y="377"/>
                      </a:lnTo>
                      <a:lnTo>
                        <a:pt x="545" y="333"/>
                      </a:lnTo>
                      <a:lnTo>
                        <a:pt x="528" y="290"/>
                      </a:lnTo>
                      <a:lnTo>
                        <a:pt x="545" y="275"/>
                      </a:lnTo>
                      <a:lnTo>
                        <a:pt x="561" y="362"/>
                      </a:lnTo>
                      <a:lnTo>
                        <a:pt x="578" y="405"/>
                      </a:lnTo>
                      <a:lnTo>
                        <a:pt x="609" y="449"/>
                      </a:lnTo>
                      <a:lnTo>
                        <a:pt x="657" y="522"/>
                      </a:lnTo>
                      <a:lnTo>
                        <a:pt x="722" y="579"/>
                      </a:lnTo>
                      <a:lnTo>
                        <a:pt x="850" y="681"/>
                      </a:lnTo>
                      <a:lnTo>
                        <a:pt x="785" y="753"/>
                      </a:lnTo>
                      <a:lnTo>
                        <a:pt x="609" y="609"/>
                      </a:lnTo>
                      <a:lnTo>
                        <a:pt x="528" y="551"/>
                      </a:lnTo>
                      <a:lnTo>
                        <a:pt x="465" y="522"/>
                      </a:lnTo>
                      <a:lnTo>
                        <a:pt x="417" y="507"/>
                      </a:lnTo>
                      <a:lnTo>
                        <a:pt x="321" y="492"/>
                      </a:lnTo>
                      <a:lnTo>
                        <a:pt x="369" y="477"/>
                      </a:lnTo>
                      <a:lnTo>
                        <a:pt x="417" y="492"/>
                      </a:lnTo>
                      <a:lnTo>
                        <a:pt x="513" y="522"/>
                      </a:lnTo>
                      <a:lnTo>
                        <a:pt x="528" y="522"/>
                      </a:lnTo>
                      <a:lnTo>
                        <a:pt x="497" y="492"/>
                      </a:lnTo>
                      <a:lnTo>
                        <a:pt x="465" y="477"/>
                      </a:lnTo>
                      <a:lnTo>
                        <a:pt x="417" y="449"/>
                      </a:lnTo>
                      <a:lnTo>
                        <a:pt x="369" y="449"/>
                      </a:lnTo>
                      <a:lnTo>
                        <a:pt x="305" y="449"/>
                      </a:lnTo>
                      <a:lnTo>
                        <a:pt x="257" y="464"/>
                      </a:lnTo>
                      <a:lnTo>
                        <a:pt x="225" y="507"/>
                      </a:lnTo>
                      <a:lnTo>
                        <a:pt x="209" y="536"/>
                      </a:lnTo>
                      <a:lnTo>
                        <a:pt x="209" y="566"/>
                      </a:lnTo>
                      <a:lnTo>
                        <a:pt x="225" y="594"/>
                      </a:lnTo>
                      <a:lnTo>
                        <a:pt x="257" y="609"/>
                      </a:lnTo>
                      <a:lnTo>
                        <a:pt x="288" y="609"/>
                      </a:lnTo>
                      <a:lnTo>
                        <a:pt x="305" y="594"/>
                      </a:lnTo>
                      <a:lnTo>
                        <a:pt x="321" y="579"/>
                      </a:lnTo>
                      <a:lnTo>
                        <a:pt x="336" y="536"/>
                      </a:lnTo>
                      <a:lnTo>
                        <a:pt x="353" y="551"/>
                      </a:lnTo>
                      <a:lnTo>
                        <a:pt x="369" y="579"/>
                      </a:lnTo>
                      <a:lnTo>
                        <a:pt x="369" y="622"/>
                      </a:lnTo>
                      <a:lnTo>
                        <a:pt x="353" y="652"/>
                      </a:lnTo>
                      <a:lnTo>
                        <a:pt x="336" y="681"/>
                      </a:lnTo>
                      <a:lnTo>
                        <a:pt x="305" y="696"/>
                      </a:lnTo>
                      <a:lnTo>
                        <a:pt x="240" y="709"/>
                      </a:lnTo>
                      <a:lnTo>
                        <a:pt x="209" y="696"/>
                      </a:lnTo>
                      <a:lnTo>
                        <a:pt x="161" y="666"/>
                      </a:lnTo>
                      <a:lnTo>
                        <a:pt x="161" y="652"/>
                      </a:lnTo>
                      <a:lnTo>
                        <a:pt x="161" y="622"/>
                      </a:lnTo>
                      <a:lnTo>
                        <a:pt x="144" y="609"/>
                      </a:lnTo>
                      <a:lnTo>
                        <a:pt x="129" y="609"/>
                      </a:lnTo>
                      <a:lnTo>
                        <a:pt x="129" y="637"/>
                      </a:lnTo>
                      <a:lnTo>
                        <a:pt x="129" y="652"/>
                      </a:lnTo>
                      <a:lnTo>
                        <a:pt x="129" y="681"/>
                      </a:lnTo>
                      <a:lnTo>
                        <a:pt x="129" y="709"/>
                      </a:lnTo>
                      <a:lnTo>
                        <a:pt x="112" y="753"/>
                      </a:lnTo>
                      <a:lnTo>
                        <a:pt x="96" y="768"/>
                      </a:lnTo>
                      <a:lnTo>
                        <a:pt x="64" y="768"/>
                      </a:lnTo>
                      <a:lnTo>
                        <a:pt x="33" y="768"/>
                      </a:lnTo>
                      <a:lnTo>
                        <a:pt x="0" y="75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8" name="Freeform 164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T0" y="0"/>
                    </a:cxn>
                    <a:cxn ang="T4">
                      <a:pos x="T1" y="0"/>
                    </a:cxn>
                    <a:cxn ang="T5">
                      <a:pos x="T2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17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29" name="Freeform 165"/>
                <p:cNvSpPr>
                  <a:spLocks/>
                </p:cNvSpPr>
                <p:nvPr/>
              </p:nvSpPr>
              <p:spPr bwMode="auto">
                <a:xfrm>
                  <a:off x="5498" y="4087"/>
                  <a:ext cx="4" cy="0"/>
                </a:xfrm>
                <a:custGeom>
                  <a:avLst/>
                  <a:gdLst>
                    <a:gd name="T0" fmla="*/ 0 w 17"/>
                    <a:gd name="T1" fmla="*/ 0 w 17"/>
                    <a:gd name="T2" fmla="*/ 0 w 17"/>
                    <a:gd name="T3" fmla="*/ 0 w 17"/>
                    <a:gd name="T4" fmla="*/ 0 w 17"/>
                    <a:gd name="T5" fmla="*/ 0 w 17"/>
                    <a:gd name="T6" fmla="*/ 0 60000 65536"/>
                    <a:gd name="T7" fmla="*/ 0 60000 65536"/>
                    <a:gd name="T8" fmla="*/ 0 60000 65536"/>
                    <a:gd name="T9" fmla="*/ 0 60000 65536"/>
                    <a:gd name="T10" fmla="*/ 0 60000 65536"/>
                    <a:gd name="T11" fmla="*/ 0 60000 65536"/>
                  </a:gdLst>
                  <a:ahLst/>
                  <a:cxnLst>
                    <a:cxn ang="T6">
                      <a:pos x="T0" y="0"/>
                    </a:cxn>
                    <a:cxn ang="T7">
                      <a:pos x="T1" y="0"/>
                    </a:cxn>
                    <a:cxn ang="T8">
                      <a:pos x="T2" y="0"/>
                    </a:cxn>
                    <a:cxn ang="T9">
                      <a:pos x="T3" y="0"/>
                    </a:cxn>
                    <a:cxn ang="T10">
                      <a:pos x="T4" y="0"/>
                    </a:cxn>
                    <a:cxn ang="T11">
                      <a:pos x="T5" y="0"/>
                    </a:cxn>
                  </a:cxnLst>
                  <a:rect l="0" t="0" r="r" b="b"/>
                  <a:pathLst>
                    <a:path w="17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17" y="0"/>
                      </a:ln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0" name="Freeform 166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1" name="Freeform 167"/>
                <p:cNvSpPr>
                  <a:spLocks/>
                </p:cNvSpPr>
                <p:nvPr/>
              </p:nvSpPr>
              <p:spPr bwMode="auto">
                <a:xfrm>
                  <a:off x="5564" y="4065"/>
                  <a:ext cx="48" cy="17"/>
                </a:xfrm>
                <a:custGeom>
                  <a:avLst/>
                  <a:gdLst>
                    <a:gd name="T0" fmla="*/ 0 w 161"/>
                    <a:gd name="T1" fmla="*/ 0 h 102"/>
                    <a:gd name="T2" fmla="*/ 0 w 161"/>
                    <a:gd name="T3" fmla="*/ 0 h 102"/>
                    <a:gd name="T4" fmla="*/ 0 w 161"/>
                    <a:gd name="T5" fmla="*/ 0 h 102"/>
                    <a:gd name="T6" fmla="*/ 0 w 161"/>
                    <a:gd name="T7" fmla="*/ 0 h 102"/>
                    <a:gd name="T8" fmla="*/ 0 w 161"/>
                    <a:gd name="T9" fmla="*/ 0 h 102"/>
                    <a:gd name="T10" fmla="*/ 0 w 161"/>
                    <a:gd name="T11" fmla="*/ 0 h 102"/>
                    <a:gd name="T12" fmla="*/ 0 w 161"/>
                    <a:gd name="T13" fmla="*/ 0 h 102"/>
                    <a:gd name="T14" fmla="*/ 0 w 161"/>
                    <a:gd name="T15" fmla="*/ 0 h 102"/>
                    <a:gd name="T16" fmla="*/ 0 w 161"/>
                    <a:gd name="T17" fmla="*/ 0 h 102"/>
                    <a:gd name="T18" fmla="*/ 0 w 161"/>
                    <a:gd name="T19" fmla="*/ 0 h 102"/>
                    <a:gd name="T20" fmla="*/ 0 w 161"/>
                    <a:gd name="T21" fmla="*/ 0 h 102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61" h="102">
                      <a:moveTo>
                        <a:pt x="0" y="87"/>
                      </a:moveTo>
                      <a:lnTo>
                        <a:pt x="48" y="73"/>
                      </a:lnTo>
                      <a:lnTo>
                        <a:pt x="129" y="0"/>
                      </a:lnTo>
                      <a:lnTo>
                        <a:pt x="144" y="15"/>
                      </a:lnTo>
                      <a:lnTo>
                        <a:pt x="161" y="30"/>
                      </a:lnTo>
                      <a:lnTo>
                        <a:pt x="144" y="73"/>
                      </a:lnTo>
                      <a:lnTo>
                        <a:pt x="129" y="102"/>
                      </a:lnTo>
                      <a:lnTo>
                        <a:pt x="96" y="102"/>
                      </a:lnTo>
                      <a:lnTo>
                        <a:pt x="65" y="102"/>
                      </a:lnTo>
                      <a:lnTo>
                        <a:pt x="0" y="102"/>
                      </a:lnTo>
                      <a:lnTo>
                        <a:pt x="0" y="87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2" name="Freeform 168"/>
                <p:cNvSpPr>
                  <a:spLocks/>
                </p:cNvSpPr>
                <p:nvPr/>
              </p:nvSpPr>
              <p:spPr bwMode="auto">
                <a:xfrm>
                  <a:off x="5292" y="4065"/>
                  <a:ext cx="5" cy="12"/>
                </a:xfrm>
                <a:custGeom>
                  <a:avLst/>
                  <a:gdLst>
                    <a:gd name="T0" fmla="*/ 0 w 15"/>
                    <a:gd name="T1" fmla="*/ 0 h 73"/>
                    <a:gd name="T2" fmla="*/ 0 w 15"/>
                    <a:gd name="T3" fmla="*/ 0 h 73"/>
                    <a:gd name="T4" fmla="*/ 0 w 15"/>
                    <a:gd name="T5" fmla="*/ 0 h 73"/>
                    <a:gd name="T6" fmla="*/ 0 w 15"/>
                    <a:gd name="T7" fmla="*/ 0 h 73"/>
                    <a:gd name="T8" fmla="*/ 0 w 15"/>
                    <a:gd name="T9" fmla="*/ 0 h 73"/>
                    <a:gd name="T10" fmla="*/ 0 w 15"/>
                    <a:gd name="T11" fmla="*/ 0 h 73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15" h="73">
                      <a:moveTo>
                        <a:pt x="0" y="0"/>
                      </a:moveTo>
                      <a:lnTo>
                        <a:pt x="15" y="15"/>
                      </a:lnTo>
                      <a:lnTo>
                        <a:pt x="15" y="30"/>
                      </a:lnTo>
                      <a:lnTo>
                        <a:pt x="15" y="58"/>
                      </a:lnTo>
                      <a:lnTo>
                        <a:pt x="0" y="73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3" name="Freeform 169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</a:gdLst>
                  <a:ahLst/>
                  <a:cxnLst>
                    <a:cxn ang="T42">
                      <a:pos x="T0" y="T1"/>
                    </a:cxn>
                    <a:cxn ang="T43">
                      <a:pos x="T2" y="T3"/>
                    </a:cxn>
                    <a:cxn ang="T44">
                      <a:pos x="T4" y="T5"/>
                    </a:cxn>
                    <a:cxn ang="T45">
                      <a:pos x="T6" y="T7"/>
                    </a:cxn>
                    <a:cxn ang="T46">
                      <a:pos x="T8" y="T9"/>
                    </a:cxn>
                    <a:cxn ang="T47">
                      <a:pos x="T10" y="T11"/>
                    </a:cxn>
                    <a:cxn ang="T48">
                      <a:pos x="T12" y="T13"/>
                    </a:cxn>
                    <a:cxn ang="T49">
                      <a:pos x="T14" y="T15"/>
                    </a:cxn>
                    <a:cxn ang="T50">
                      <a:pos x="T16" y="T17"/>
                    </a:cxn>
                    <a:cxn ang="T51">
                      <a:pos x="T18" y="T19"/>
                    </a:cxn>
                    <a:cxn ang="T52">
                      <a:pos x="T20" y="T21"/>
                    </a:cxn>
                    <a:cxn ang="T53">
                      <a:pos x="T22" y="T23"/>
                    </a:cxn>
                    <a:cxn ang="T54">
                      <a:pos x="T24" y="T25"/>
                    </a:cxn>
                    <a:cxn ang="T55">
                      <a:pos x="T26" y="T27"/>
                    </a:cxn>
                    <a:cxn ang="T56">
                      <a:pos x="T28" y="T29"/>
                    </a:cxn>
                    <a:cxn ang="T57">
                      <a:pos x="T30" y="T31"/>
                    </a:cxn>
                    <a:cxn ang="T58">
                      <a:pos x="T32" y="T33"/>
                    </a:cxn>
                    <a:cxn ang="T59">
                      <a:pos x="T34" y="T35"/>
                    </a:cxn>
                    <a:cxn ang="T60">
                      <a:pos x="T36" y="T37"/>
                    </a:cxn>
                    <a:cxn ang="T61">
                      <a:pos x="T38" y="T39"/>
                    </a:cxn>
                    <a:cxn ang="T62">
                      <a:pos x="T40" y="T41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4" name="Freeform 170"/>
                <p:cNvSpPr>
                  <a:spLocks/>
                </p:cNvSpPr>
                <p:nvPr/>
              </p:nvSpPr>
              <p:spPr bwMode="auto">
                <a:xfrm>
                  <a:off x="5474" y="4056"/>
                  <a:ext cx="52" cy="14"/>
                </a:xfrm>
                <a:custGeom>
                  <a:avLst/>
                  <a:gdLst>
                    <a:gd name="T0" fmla="*/ 0 w 175"/>
                    <a:gd name="T1" fmla="*/ 0 h 87"/>
                    <a:gd name="T2" fmla="*/ 0 w 175"/>
                    <a:gd name="T3" fmla="*/ 0 h 87"/>
                    <a:gd name="T4" fmla="*/ 0 w 175"/>
                    <a:gd name="T5" fmla="*/ 0 h 87"/>
                    <a:gd name="T6" fmla="*/ 0 w 175"/>
                    <a:gd name="T7" fmla="*/ 0 h 87"/>
                    <a:gd name="T8" fmla="*/ 0 w 175"/>
                    <a:gd name="T9" fmla="*/ 0 h 87"/>
                    <a:gd name="T10" fmla="*/ 0 w 175"/>
                    <a:gd name="T11" fmla="*/ 0 h 87"/>
                    <a:gd name="T12" fmla="*/ 0 w 175"/>
                    <a:gd name="T13" fmla="*/ 0 h 87"/>
                    <a:gd name="T14" fmla="*/ 0 w 175"/>
                    <a:gd name="T15" fmla="*/ 0 h 87"/>
                    <a:gd name="T16" fmla="*/ 0 w 175"/>
                    <a:gd name="T17" fmla="*/ 0 h 87"/>
                    <a:gd name="T18" fmla="*/ 0 w 175"/>
                    <a:gd name="T19" fmla="*/ 0 h 87"/>
                    <a:gd name="T20" fmla="*/ 0 w 175"/>
                    <a:gd name="T21" fmla="*/ 0 h 87"/>
                    <a:gd name="T22" fmla="*/ 0 w 175"/>
                    <a:gd name="T23" fmla="*/ 0 h 87"/>
                    <a:gd name="T24" fmla="*/ 0 w 175"/>
                    <a:gd name="T25" fmla="*/ 0 h 87"/>
                    <a:gd name="T26" fmla="*/ 0 w 175"/>
                    <a:gd name="T27" fmla="*/ 0 h 87"/>
                    <a:gd name="T28" fmla="*/ 0 w 175"/>
                    <a:gd name="T29" fmla="*/ 0 h 87"/>
                    <a:gd name="T30" fmla="*/ 0 w 175"/>
                    <a:gd name="T31" fmla="*/ 0 h 87"/>
                    <a:gd name="T32" fmla="*/ 0 w 175"/>
                    <a:gd name="T33" fmla="*/ 0 h 87"/>
                    <a:gd name="T34" fmla="*/ 0 w 175"/>
                    <a:gd name="T35" fmla="*/ 0 h 87"/>
                    <a:gd name="T36" fmla="*/ 0 w 175"/>
                    <a:gd name="T37" fmla="*/ 0 h 87"/>
                    <a:gd name="T38" fmla="*/ 0 w 175"/>
                    <a:gd name="T39" fmla="*/ 0 h 87"/>
                    <a:gd name="T40" fmla="*/ 0 w 175"/>
                    <a:gd name="T41" fmla="*/ 0 h 87"/>
                    <a:gd name="T42" fmla="*/ 0 w 175"/>
                    <a:gd name="T43" fmla="*/ 0 h 87"/>
                    <a:gd name="T44" fmla="*/ 0 w 175"/>
                    <a:gd name="T45" fmla="*/ 0 h 87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</a:gdLst>
                  <a:ahLst/>
                  <a:cxnLst>
                    <a:cxn ang="T46">
                      <a:pos x="T0" y="T1"/>
                    </a:cxn>
                    <a:cxn ang="T47">
                      <a:pos x="T2" y="T3"/>
                    </a:cxn>
                    <a:cxn ang="T48">
                      <a:pos x="T4" y="T5"/>
                    </a:cxn>
                    <a:cxn ang="T49">
                      <a:pos x="T6" y="T7"/>
                    </a:cxn>
                    <a:cxn ang="T50">
                      <a:pos x="T8" y="T9"/>
                    </a:cxn>
                    <a:cxn ang="T51">
                      <a:pos x="T10" y="T11"/>
                    </a:cxn>
                    <a:cxn ang="T52">
                      <a:pos x="T12" y="T13"/>
                    </a:cxn>
                    <a:cxn ang="T53">
                      <a:pos x="T14" y="T15"/>
                    </a:cxn>
                    <a:cxn ang="T54">
                      <a:pos x="T16" y="T17"/>
                    </a:cxn>
                    <a:cxn ang="T55">
                      <a:pos x="T18" y="T19"/>
                    </a:cxn>
                    <a:cxn ang="T56">
                      <a:pos x="T20" y="T21"/>
                    </a:cxn>
                    <a:cxn ang="T57">
                      <a:pos x="T22" y="T23"/>
                    </a:cxn>
                    <a:cxn ang="T58">
                      <a:pos x="T24" y="T25"/>
                    </a:cxn>
                    <a:cxn ang="T59">
                      <a:pos x="T26" y="T27"/>
                    </a:cxn>
                    <a:cxn ang="T60">
                      <a:pos x="T28" y="T29"/>
                    </a:cxn>
                    <a:cxn ang="T61">
                      <a:pos x="T30" y="T31"/>
                    </a:cxn>
                    <a:cxn ang="T62">
                      <a:pos x="T32" y="T33"/>
                    </a:cxn>
                    <a:cxn ang="T63">
                      <a:pos x="T34" y="T35"/>
                    </a:cxn>
                    <a:cxn ang="T64">
                      <a:pos x="T36" y="T37"/>
                    </a:cxn>
                    <a:cxn ang="T65">
                      <a:pos x="T38" y="T39"/>
                    </a:cxn>
                    <a:cxn ang="T66">
                      <a:pos x="T40" y="T41"/>
                    </a:cxn>
                    <a:cxn ang="T67">
                      <a:pos x="T42" y="T43"/>
                    </a:cxn>
                    <a:cxn ang="T68">
                      <a:pos x="T44" y="T45"/>
                    </a:cxn>
                  </a:cxnLst>
                  <a:rect l="0" t="0" r="r" b="b"/>
                  <a:pathLst>
                    <a:path w="175" h="87">
                      <a:moveTo>
                        <a:pt x="0" y="72"/>
                      </a:moveTo>
                      <a:lnTo>
                        <a:pt x="0" y="44"/>
                      </a:lnTo>
                      <a:lnTo>
                        <a:pt x="15" y="29"/>
                      </a:lnTo>
                      <a:lnTo>
                        <a:pt x="48" y="0"/>
                      </a:lnTo>
                      <a:lnTo>
                        <a:pt x="79" y="0"/>
                      </a:lnTo>
                      <a:lnTo>
                        <a:pt x="96" y="14"/>
                      </a:lnTo>
                      <a:lnTo>
                        <a:pt x="79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79" y="57"/>
                      </a:lnTo>
                      <a:lnTo>
                        <a:pt x="111" y="44"/>
                      </a:lnTo>
                      <a:lnTo>
                        <a:pt x="159" y="0"/>
                      </a:lnTo>
                      <a:lnTo>
                        <a:pt x="175" y="0"/>
                      </a:lnTo>
                      <a:lnTo>
                        <a:pt x="175" y="14"/>
                      </a:lnTo>
                      <a:lnTo>
                        <a:pt x="159" y="44"/>
                      </a:lnTo>
                      <a:lnTo>
                        <a:pt x="144" y="72"/>
                      </a:lnTo>
                      <a:lnTo>
                        <a:pt x="111" y="87"/>
                      </a:lnTo>
                      <a:lnTo>
                        <a:pt x="79" y="87"/>
                      </a:lnTo>
                      <a:lnTo>
                        <a:pt x="31" y="87"/>
                      </a:lnTo>
                      <a:lnTo>
                        <a:pt x="0" y="72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5" name="Freeform 171"/>
                <p:cNvSpPr>
                  <a:spLocks/>
                </p:cNvSpPr>
                <p:nvPr/>
              </p:nvSpPr>
              <p:spPr bwMode="auto">
                <a:xfrm>
                  <a:off x="5641" y="4063"/>
                  <a:ext cx="0" cy="1"/>
                </a:xfrm>
                <a:custGeom>
                  <a:avLst/>
                  <a:gdLst>
                    <a:gd name="T0" fmla="*/ 0 h 1"/>
                    <a:gd name="T1" fmla="*/ 0 h 1"/>
                    <a:gd name="T2" fmla="*/ 0 h 1"/>
                    <a:gd name="T3" fmla="*/ 0 60000 65536"/>
                    <a:gd name="T4" fmla="*/ 0 60000 65536"/>
                    <a:gd name="T5" fmla="*/ 0 60000 65536"/>
                  </a:gdLst>
                  <a:ahLst/>
                  <a:cxnLst>
                    <a:cxn ang="T3">
                      <a:pos x="0" y="T0"/>
                    </a:cxn>
                    <a:cxn ang="T4">
                      <a:pos x="0" y="T1"/>
                    </a:cxn>
                    <a:cxn ang="T5">
                      <a:pos x="0" y="T2"/>
                    </a:cxn>
                  </a:cxnLst>
                  <a:rect l="0" t="0" r="r" b="b"/>
                  <a:pathLst>
                    <a:path h="1">
                      <a:moveTo>
                        <a:pt x="0" y="0"/>
                      </a:moveTo>
                      <a:lnTo>
                        <a:pt x="0" y="0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6" name="Freeform 172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7" name="Freeform 173"/>
                <p:cNvSpPr>
                  <a:spLocks/>
                </p:cNvSpPr>
                <p:nvPr/>
              </p:nvSpPr>
              <p:spPr bwMode="auto">
                <a:xfrm>
                  <a:off x="5507" y="4039"/>
                  <a:ext cx="33" cy="15"/>
                </a:xfrm>
                <a:custGeom>
                  <a:avLst/>
                  <a:gdLst>
                    <a:gd name="T0" fmla="*/ 0 w 112"/>
                    <a:gd name="T1" fmla="*/ 0 h 87"/>
                    <a:gd name="T2" fmla="*/ 0 w 112"/>
                    <a:gd name="T3" fmla="*/ 0 h 87"/>
                    <a:gd name="T4" fmla="*/ 0 w 112"/>
                    <a:gd name="T5" fmla="*/ 0 h 87"/>
                    <a:gd name="T6" fmla="*/ 0 w 112"/>
                    <a:gd name="T7" fmla="*/ 0 h 87"/>
                    <a:gd name="T8" fmla="*/ 0 w 112"/>
                    <a:gd name="T9" fmla="*/ 0 h 87"/>
                    <a:gd name="T10" fmla="*/ 0 w 112"/>
                    <a:gd name="T11" fmla="*/ 0 h 87"/>
                    <a:gd name="T12" fmla="*/ 0 w 112"/>
                    <a:gd name="T13" fmla="*/ 0 h 87"/>
                    <a:gd name="T14" fmla="*/ 0 w 112"/>
                    <a:gd name="T15" fmla="*/ 0 h 87"/>
                    <a:gd name="T16" fmla="*/ 0 w 112"/>
                    <a:gd name="T17" fmla="*/ 0 h 87"/>
                    <a:gd name="T18" fmla="*/ 0 w 112"/>
                    <a:gd name="T19" fmla="*/ 0 h 87"/>
                    <a:gd name="T20" fmla="*/ 0 w 112"/>
                    <a:gd name="T21" fmla="*/ 0 h 87"/>
                    <a:gd name="T22" fmla="*/ 0 w 112"/>
                    <a:gd name="T23" fmla="*/ 0 h 87"/>
                    <a:gd name="T24" fmla="*/ 0 w 112"/>
                    <a:gd name="T25" fmla="*/ 0 h 87"/>
                    <a:gd name="T26" fmla="*/ 0 w 112"/>
                    <a:gd name="T27" fmla="*/ 0 h 87"/>
                    <a:gd name="T28" fmla="*/ 0 w 112"/>
                    <a:gd name="T29" fmla="*/ 0 h 87"/>
                    <a:gd name="T30" fmla="*/ 0 w 112"/>
                    <a:gd name="T31" fmla="*/ 0 h 87"/>
                    <a:gd name="T32" fmla="*/ 0 w 112"/>
                    <a:gd name="T33" fmla="*/ 0 h 87"/>
                    <a:gd name="T34" fmla="*/ 0 w 112"/>
                    <a:gd name="T35" fmla="*/ 0 h 87"/>
                    <a:gd name="T36" fmla="*/ 0 w 112"/>
                    <a:gd name="T37" fmla="*/ 0 h 87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</a:gdLst>
                  <a:ahLst/>
                  <a:cxnLst>
                    <a:cxn ang="T38">
                      <a:pos x="T0" y="T1"/>
                    </a:cxn>
                    <a:cxn ang="T39">
                      <a:pos x="T2" y="T3"/>
                    </a:cxn>
                    <a:cxn ang="T40">
                      <a:pos x="T4" y="T5"/>
                    </a:cxn>
                    <a:cxn ang="T41">
                      <a:pos x="T6" y="T7"/>
                    </a:cxn>
                    <a:cxn ang="T42">
                      <a:pos x="T8" y="T9"/>
                    </a:cxn>
                    <a:cxn ang="T43">
                      <a:pos x="T10" y="T11"/>
                    </a:cxn>
                    <a:cxn ang="T44">
                      <a:pos x="T12" y="T13"/>
                    </a:cxn>
                    <a:cxn ang="T45">
                      <a:pos x="T14" y="T15"/>
                    </a:cxn>
                    <a:cxn ang="T46">
                      <a:pos x="T16" y="T17"/>
                    </a:cxn>
                    <a:cxn ang="T47">
                      <a:pos x="T18" y="T19"/>
                    </a:cxn>
                    <a:cxn ang="T48">
                      <a:pos x="T20" y="T21"/>
                    </a:cxn>
                    <a:cxn ang="T49">
                      <a:pos x="T22" y="T23"/>
                    </a:cxn>
                    <a:cxn ang="T50">
                      <a:pos x="T24" y="T25"/>
                    </a:cxn>
                    <a:cxn ang="T51">
                      <a:pos x="T26" y="T27"/>
                    </a:cxn>
                    <a:cxn ang="T52">
                      <a:pos x="T28" y="T29"/>
                    </a:cxn>
                    <a:cxn ang="T53">
                      <a:pos x="T30" y="T31"/>
                    </a:cxn>
                    <a:cxn ang="T54">
                      <a:pos x="T32" y="T33"/>
                    </a:cxn>
                    <a:cxn ang="T55">
                      <a:pos x="T34" y="T35"/>
                    </a:cxn>
                    <a:cxn ang="T56">
                      <a:pos x="T36" y="T37"/>
                    </a:cxn>
                  </a:cxnLst>
                  <a:rect l="0" t="0" r="r" b="b"/>
                  <a:pathLst>
                    <a:path w="112" h="87">
                      <a:moveTo>
                        <a:pt x="0" y="44"/>
                      </a:moveTo>
                      <a:lnTo>
                        <a:pt x="0" y="29"/>
                      </a:lnTo>
                      <a:lnTo>
                        <a:pt x="16" y="0"/>
                      </a:lnTo>
                      <a:lnTo>
                        <a:pt x="33" y="0"/>
                      </a:lnTo>
                      <a:lnTo>
                        <a:pt x="33" y="14"/>
                      </a:lnTo>
                      <a:lnTo>
                        <a:pt x="33" y="29"/>
                      </a:lnTo>
                      <a:lnTo>
                        <a:pt x="33" y="44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64" y="44"/>
                      </a:lnTo>
                      <a:lnTo>
                        <a:pt x="81" y="29"/>
                      </a:lnTo>
                      <a:lnTo>
                        <a:pt x="96" y="29"/>
                      </a:lnTo>
                      <a:lnTo>
                        <a:pt x="112" y="44"/>
                      </a:lnTo>
                      <a:lnTo>
                        <a:pt x="96" y="57"/>
                      </a:lnTo>
                      <a:lnTo>
                        <a:pt x="81" y="72"/>
                      </a:lnTo>
                      <a:lnTo>
                        <a:pt x="33" y="87"/>
                      </a:lnTo>
                      <a:lnTo>
                        <a:pt x="16" y="87"/>
                      </a:lnTo>
                      <a:lnTo>
                        <a:pt x="16" y="72"/>
                      </a:lnTo>
                      <a:lnTo>
                        <a:pt x="0" y="44"/>
                      </a:lnTo>
                    </a:path>
                  </a:pathLst>
                </a:custGeom>
                <a:noFill/>
                <a:ln w="5080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8" name="Freeform 174"/>
                <p:cNvSpPr>
                  <a:spLocks/>
                </p:cNvSpPr>
                <p:nvPr/>
              </p:nvSpPr>
              <p:spPr bwMode="auto">
                <a:xfrm>
                  <a:off x="5340" y="4046"/>
                  <a:ext cx="14" cy="5"/>
                </a:xfrm>
                <a:custGeom>
                  <a:avLst/>
                  <a:gdLst>
                    <a:gd name="T0" fmla="*/ 0 w 48"/>
                    <a:gd name="T1" fmla="*/ 0 h 28"/>
                    <a:gd name="T2" fmla="*/ 0 w 48"/>
                    <a:gd name="T3" fmla="*/ 0 h 28"/>
                    <a:gd name="T4" fmla="*/ 0 w 48"/>
                    <a:gd name="T5" fmla="*/ 0 h 28"/>
                    <a:gd name="T6" fmla="*/ 0 w 48"/>
                    <a:gd name="T7" fmla="*/ 0 h 28"/>
                    <a:gd name="T8" fmla="*/ 0 w 48"/>
                    <a:gd name="T9" fmla="*/ 0 h 28"/>
                    <a:gd name="T10" fmla="*/ 0 w 48"/>
                    <a:gd name="T11" fmla="*/ 0 h 28"/>
                    <a:gd name="T12" fmla="*/ 0 w 48"/>
                    <a:gd name="T13" fmla="*/ 0 h 28"/>
                    <a:gd name="T14" fmla="*/ 0 w 48"/>
                    <a:gd name="T15" fmla="*/ 0 h 2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28">
                      <a:moveTo>
                        <a:pt x="0" y="13"/>
                      </a:moveTo>
                      <a:lnTo>
                        <a:pt x="0" y="0"/>
                      </a:lnTo>
                      <a:lnTo>
                        <a:pt x="15" y="0"/>
                      </a:lnTo>
                      <a:lnTo>
                        <a:pt x="48" y="0"/>
                      </a:lnTo>
                      <a:lnTo>
                        <a:pt x="48" y="13"/>
                      </a:lnTo>
                      <a:lnTo>
                        <a:pt x="31" y="28"/>
                      </a:lnTo>
                      <a:lnTo>
                        <a:pt x="15" y="28"/>
                      </a:lnTo>
                      <a:lnTo>
                        <a:pt x="0" y="1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39" name="Freeform 175"/>
                <p:cNvSpPr>
                  <a:spLocks/>
                </p:cNvSpPr>
                <p:nvPr/>
              </p:nvSpPr>
              <p:spPr bwMode="auto">
                <a:xfrm>
                  <a:off x="5406" y="3736"/>
                  <a:ext cx="259" cy="308"/>
                </a:xfrm>
                <a:custGeom>
                  <a:avLst/>
                  <a:gdLst>
                    <a:gd name="T0" fmla="*/ 0 w 866"/>
                    <a:gd name="T1" fmla="*/ 0 h 1897"/>
                    <a:gd name="T2" fmla="*/ 0 w 866"/>
                    <a:gd name="T3" fmla="*/ 0 h 1897"/>
                    <a:gd name="T4" fmla="*/ 0 w 866"/>
                    <a:gd name="T5" fmla="*/ 0 h 1897"/>
                    <a:gd name="T6" fmla="*/ 0 w 866"/>
                    <a:gd name="T7" fmla="*/ 0 h 1897"/>
                    <a:gd name="T8" fmla="*/ 0 w 866"/>
                    <a:gd name="T9" fmla="*/ 0 h 1897"/>
                    <a:gd name="T10" fmla="*/ 0 w 866"/>
                    <a:gd name="T11" fmla="*/ 0 h 1897"/>
                    <a:gd name="T12" fmla="*/ 0 w 866"/>
                    <a:gd name="T13" fmla="*/ 0 h 1897"/>
                    <a:gd name="T14" fmla="*/ 0 w 866"/>
                    <a:gd name="T15" fmla="*/ 0 h 1897"/>
                    <a:gd name="T16" fmla="*/ 0 w 866"/>
                    <a:gd name="T17" fmla="*/ 0 h 1897"/>
                    <a:gd name="T18" fmla="*/ 0 w 866"/>
                    <a:gd name="T19" fmla="*/ 0 h 1897"/>
                    <a:gd name="T20" fmla="*/ 0 w 866"/>
                    <a:gd name="T21" fmla="*/ 0 h 1897"/>
                    <a:gd name="T22" fmla="*/ 0 w 866"/>
                    <a:gd name="T23" fmla="*/ 0 h 1897"/>
                    <a:gd name="T24" fmla="*/ 0 w 866"/>
                    <a:gd name="T25" fmla="*/ 0 h 1897"/>
                    <a:gd name="T26" fmla="*/ 0 w 866"/>
                    <a:gd name="T27" fmla="*/ 0 h 1897"/>
                    <a:gd name="T28" fmla="*/ 0 w 866"/>
                    <a:gd name="T29" fmla="*/ 0 h 1897"/>
                    <a:gd name="T30" fmla="*/ 0 w 866"/>
                    <a:gd name="T31" fmla="*/ 0 h 1897"/>
                    <a:gd name="T32" fmla="*/ 0 w 866"/>
                    <a:gd name="T33" fmla="*/ 0 h 1897"/>
                    <a:gd name="T34" fmla="*/ 0 w 866"/>
                    <a:gd name="T35" fmla="*/ 0 h 1897"/>
                    <a:gd name="T36" fmla="*/ 0 w 866"/>
                    <a:gd name="T37" fmla="*/ 0 h 1897"/>
                    <a:gd name="T38" fmla="*/ 0 w 866"/>
                    <a:gd name="T39" fmla="*/ 0 h 1897"/>
                    <a:gd name="T40" fmla="*/ 0 w 866"/>
                    <a:gd name="T41" fmla="*/ 0 h 1897"/>
                    <a:gd name="T42" fmla="*/ 0 w 866"/>
                    <a:gd name="T43" fmla="*/ 0 h 1897"/>
                    <a:gd name="T44" fmla="*/ 0 w 866"/>
                    <a:gd name="T45" fmla="*/ 0 h 1897"/>
                    <a:gd name="T46" fmla="*/ 0 w 866"/>
                    <a:gd name="T47" fmla="*/ 0 h 1897"/>
                    <a:gd name="T48" fmla="*/ 0 w 866"/>
                    <a:gd name="T49" fmla="*/ 0 h 1897"/>
                    <a:gd name="T50" fmla="*/ 0 w 866"/>
                    <a:gd name="T51" fmla="*/ 0 h 1897"/>
                    <a:gd name="T52" fmla="*/ 0 w 866"/>
                    <a:gd name="T53" fmla="*/ 0 h 1897"/>
                    <a:gd name="T54" fmla="*/ 0 w 866"/>
                    <a:gd name="T55" fmla="*/ 0 h 1897"/>
                    <a:gd name="T56" fmla="*/ 0 w 866"/>
                    <a:gd name="T57" fmla="*/ 0 h 1897"/>
                    <a:gd name="T58" fmla="*/ 0 w 866"/>
                    <a:gd name="T59" fmla="*/ 0 h 1897"/>
                    <a:gd name="T60" fmla="*/ 0 w 866"/>
                    <a:gd name="T61" fmla="*/ 0 h 1897"/>
                    <a:gd name="T62" fmla="*/ 0 w 866"/>
                    <a:gd name="T63" fmla="*/ 0 h 1897"/>
                    <a:gd name="T64" fmla="*/ 0 w 866"/>
                    <a:gd name="T65" fmla="*/ 0 h 1897"/>
                    <a:gd name="T66" fmla="*/ 0 w 866"/>
                    <a:gd name="T67" fmla="*/ 0 h 1897"/>
                    <a:gd name="T68" fmla="*/ 0 w 866"/>
                    <a:gd name="T69" fmla="*/ 0 h 1897"/>
                    <a:gd name="T70" fmla="*/ 0 w 866"/>
                    <a:gd name="T71" fmla="*/ 0 h 1897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</a:gdLst>
                  <a:ahLst/>
                  <a:cxnLst>
                    <a:cxn ang="T72">
                      <a:pos x="T0" y="T1"/>
                    </a:cxn>
                    <a:cxn ang="T73">
                      <a:pos x="T2" y="T3"/>
                    </a:cxn>
                    <a:cxn ang="T74">
                      <a:pos x="T4" y="T5"/>
                    </a:cxn>
                    <a:cxn ang="T75">
                      <a:pos x="T6" y="T7"/>
                    </a:cxn>
                    <a:cxn ang="T76">
                      <a:pos x="T8" y="T9"/>
                    </a:cxn>
                    <a:cxn ang="T77">
                      <a:pos x="T10" y="T11"/>
                    </a:cxn>
                    <a:cxn ang="T78">
                      <a:pos x="T12" y="T13"/>
                    </a:cxn>
                    <a:cxn ang="T79">
                      <a:pos x="T14" y="T15"/>
                    </a:cxn>
                    <a:cxn ang="T80">
                      <a:pos x="T16" y="T17"/>
                    </a:cxn>
                    <a:cxn ang="T81">
                      <a:pos x="T18" y="T19"/>
                    </a:cxn>
                    <a:cxn ang="T82">
                      <a:pos x="T20" y="T21"/>
                    </a:cxn>
                    <a:cxn ang="T83">
                      <a:pos x="T22" y="T23"/>
                    </a:cxn>
                    <a:cxn ang="T84">
                      <a:pos x="T24" y="T25"/>
                    </a:cxn>
                    <a:cxn ang="T85">
                      <a:pos x="T26" y="T27"/>
                    </a:cxn>
                    <a:cxn ang="T86">
                      <a:pos x="T28" y="T29"/>
                    </a:cxn>
                    <a:cxn ang="T87">
                      <a:pos x="T30" y="T31"/>
                    </a:cxn>
                    <a:cxn ang="T88">
                      <a:pos x="T32" y="T33"/>
                    </a:cxn>
                    <a:cxn ang="T89">
                      <a:pos x="T34" y="T35"/>
                    </a:cxn>
                    <a:cxn ang="T90">
                      <a:pos x="T36" y="T37"/>
                    </a:cxn>
                    <a:cxn ang="T91">
                      <a:pos x="T38" y="T39"/>
                    </a:cxn>
                    <a:cxn ang="T92">
                      <a:pos x="T40" y="T41"/>
                    </a:cxn>
                    <a:cxn ang="T93">
                      <a:pos x="T42" y="T43"/>
                    </a:cxn>
                    <a:cxn ang="T94">
                      <a:pos x="T44" y="T45"/>
                    </a:cxn>
                    <a:cxn ang="T95">
                      <a:pos x="T46" y="T47"/>
                    </a:cxn>
                    <a:cxn ang="T96">
                      <a:pos x="T48" y="T49"/>
                    </a:cxn>
                    <a:cxn ang="T97">
                      <a:pos x="T50" y="T51"/>
                    </a:cxn>
                    <a:cxn ang="T98">
                      <a:pos x="T52" y="T53"/>
                    </a:cxn>
                    <a:cxn ang="T99">
                      <a:pos x="T54" y="T55"/>
                    </a:cxn>
                    <a:cxn ang="T100">
                      <a:pos x="T56" y="T57"/>
                    </a:cxn>
                    <a:cxn ang="T101">
                      <a:pos x="T58" y="T59"/>
                    </a:cxn>
                    <a:cxn ang="T102">
                      <a:pos x="T60" y="T61"/>
                    </a:cxn>
                    <a:cxn ang="T103">
                      <a:pos x="T62" y="T63"/>
                    </a:cxn>
                    <a:cxn ang="T104">
                      <a:pos x="T64" y="T65"/>
                    </a:cxn>
                    <a:cxn ang="T105">
                      <a:pos x="T66" y="T67"/>
                    </a:cxn>
                    <a:cxn ang="T106">
                      <a:pos x="T68" y="T69"/>
                    </a:cxn>
                    <a:cxn ang="T107">
                      <a:pos x="T70" y="T71"/>
                    </a:cxn>
                  </a:cxnLst>
                  <a:rect l="0" t="0" r="r" b="b"/>
                  <a:pathLst>
                    <a:path w="866" h="1897">
                      <a:moveTo>
                        <a:pt x="0" y="1882"/>
                      </a:moveTo>
                      <a:lnTo>
                        <a:pt x="64" y="1853"/>
                      </a:lnTo>
                      <a:lnTo>
                        <a:pt x="144" y="1825"/>
                      </a:lnTo>
                      <a:lnTo>
                        <a:pt x="225" y="1781"/>
                      </a:lnTo>
                      <a:lnTo>
                        <a:pt x="288" y="1738"/>
                      </a:lnTo>
                      <a:lnTo>
                        <a:pt x="352" y="1695"/>
                      </a:lnTo>
                      <a:lnTo>
                        <a:pt x="417" y="1636"/>
                      </a:lnTo>
                      <a:lnTo>
                        <a:pt x="465" y="1564"/>
                      </a:lnTo>
                      <a:lnTo>
                        <a:pt x="497" y="1506"/>
                      </a:lnTo>
                      <a:lnTo>
                        <a:pt x="528" y="1433"/>
                      </a:lnTo>
                      <a:lnTo>
                        <a:pt x="561" y="1317"/>
                      </a:lnTo>
                      <a:lnTo>
                        <a:pt x="576" y="1187"/>
                      </a:lnTo>
                      <a:lnTo>
                        <a:pt x="576" y="940"/>
                      </a:lnTo>
                      <a:lnTo>
                        <a:pt x="833" y="940"/>
                      </a:lnTo>
                      <a:lnTo>
                        <a:pt x="849" y="912"/>
                      </a:lnTo>
                      <a:lnTo>
                        <a:pt x="849" y="87"/>
                      </a:lnTo>
                      <a:lnTo>
                        <a:pt x="849" y="0"/>
                      </a:lnTo>
                      <a:lnTo>
                        <a:pt x="866" y="0"/>
                      </a:lnTo>
                      <a:lnTo>
                        <a:pt x="866" y="174"/>
                      </a:lnTo>
                      <a:lnTo>
                        <a:pt x="866" y="955"/>
                      </a:lnTo>
                      <a:lnTo>
                        <a:pt x="737" y="970"/>
                      </a:lnTo>
                      <a:lnTo>
                        <a:pt x="624" y="970"/>
                      </a:lnTo>
                      <a:lnTo>
                        <a:pt x="624" y="985"/>
                      </a:lnTo>
                      <a:lnTo>
                        <a:pt x="624" y="1144"/>
                      </a:lnTo>
                      <a:lnTo>
                        <a:pt x="609" y="1302"/>
                      </a:lnTo>
                      <a:lnTo>
                        <a:pt x="576" y="1389"/>
                      </a:lnTo>
                      <a:lnTo>
                        <a:pt x="545" y="1463"/>
                      </a:lnTo>
                      <a:lnTo>
                        <a:pt x="513" y="1534"/>
                      </a:lnTo>
                      <a:lnTo>
                        <a:pt x="480" y="1608"/>
                      </a:lnTo>
                      <a:lnTo>
                        <a:pt x="384" y="1708"/>
                      </a:lnTo>
                      <a:lnTo>
                        <a:pt x="273" y="1795"/>
                      </a:lnTo>
                      <a:lnTo>
                        <a:pt x="208" y="1825"/>
                      </a:lnTo>
                      <a:lnTo>
                        <a:pt x="144" y="1853"/>
                      </a:lnTo>
                      <a:lnTo>
                        <a:pt x="79" y="1882"/>
                      </a:lnTo>
                      <a:lnTo>
                        <a:pt x="16" y="1897"/>
                      </a:lnTo>
                      <a:lnTo>
                        <a:pt x="0" y="188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0" name="Freeform 176"/>
                <p:cNvSpPr>
                  <a:spLocks/>
                </p:cNvSpPr>
                <p:nvPr/>
              </p:nvSpPr>
              <p:spPr bwMode="auto">
                <a:xfrm>
                  <a:off x="5326" y="3720"/>
                  <a:ext cx="320" cy="321"/>
                </a:xfrm>
                <a:custGeom>
                  <a:avLst/>
                  <a:gdLst>
                    <a:gd name="T0" fmla="*/ 0 w 1073"/>
                    <a:gd name="T1" fmla="*/ 0 h 1984"/>
                    <a:gd name="T2" fmla="*/ 0 w 1073"/>
                    <a:gd name="T3" fmla="*/ 0 h 1984"/>
                    <a:gd name="T4" fmla="*/ 0 w 1073"/>
                    <a:gd name="T5" fmla="*/ 0 h 1984"/>
                    <a:gd name="T6" fmla="*/ 0 w 1073"/>
                    <a:gd name="T7" fmla="*/ 0 h 1984"/>
                    <a:gd name="T8" fmla="*/ 0 w 1073"/>
                    <a:gd name="T9" fmla="*/ 0 h 1984"/>
                    <a:gd name="T10" fmla="*/ 0 w 1073"/>
                    <a:gd name="T11" fmla="*/ 0 h 1984"/>
                    <a:gd name="T12" fmla="*/ 0 w 1073"/>
                    <a:gd name="T13" fmla="*/ 0 h 1984"/>
                    <a:gd name="T14" fmla="*/ 0 w 1073"/>
                    <a:gd name="T15" fmla="*/ 0 h 1984"/>
                    <a:gd name="T16" fmla="*/ 0 w 1073"/>
                    <a:gd name="T17" fmla="*/ 0 h 1984"/>
                    <a:gd name="T18" fmla="*/ 0 w 1073"/>
                    <a:gd name="T19" fmla="*/ 0 h 1984"/>
                    <a:gd name="T20" fmla="*/ 0 w 1073"/>
                    <a:gd name="T21" fmla="*/ 0 h 1984"/>
                    <a:gd name="T22" fmla="*/ 0 w 1073"/>
                    <a:gd name="T23" fmla="*/ 0 h 1984"/>
                    <a:gd name="T24" fmla="*/ 0 w 1073"/>
                    <a:gd name="T25" fmla="*/ 0 h 1984"/>
                    <a:gd name="T26" fmla="*/ 0 w 1073"/>
                    <a:gd name="T27" fmla="*/ 0 h 1984"/>
                    <a:gd name="T28" fmla="*/ 0 w 1073"/>
                    <a:gd name="T29" fmla="*/ 0 h 1984"/>
                    <a:gd name="T30" fmla="*/ 0 w 1073"/>
                    <a:gd name="T31" fmla="*/ 0 h 1984"/>
                    <a:gd name="T32" fmla="*/ 0 w 1073"/>
                    <a:gd name="T33" fmla="*/ 0 h 1984"/>
                    <a:gd name="T34" fmla="*/ 0 w 1073"/>
                    <a:gd name="T35" fmla="*/ 0 h 1984"/>
                    <a:gd name="T36" fmla="*/ 0 w 1073"/>
                    <a:gd name="T37" fmla="*/ 0 h 1984"/>
                    <a:gd name="T38" fmla="*/ 0 w 1073"/>
                    <a:gd name="T39" fmla="*/ 0 h 1984"/>
                    <a:gd name="T40" fmla="*/ 0 w 1073"/>
                    <a:gd name="T41" fmla="*/ 0 h 1984"/>
                    <a:gd name="T42" fmla="*/ 0 w 1073"/>
                    <a:gd name="T43" fmla="*/ 0 h 1984"/>
                    <a:gd name="T44" fmla="*/ 0 w 1073"/>
                    <a:gd name="T45" fmla="*/ 0 h 1984"/>
                    <a:gd name="T46" fmla="*/ 0 w 1073"/>
                    <a:gd name="T47" fmla="*/ 0 h 1984"/>
                    <a:gd name="T48" fmla="*/ 0 w 1073"/>
                    <a:gd name="T49" fmla="*/ 0 h 1984"/>
                    <a:gd name="T50" fmla="*/ 0 w 1073"/>
                    <a:gd name="T51" fmla="*/ 0 h 1984"/>
                    <a:gd name="T52" fmla="*/ 0 w 1073"/>
                    <a:gd name="T53" fmla="*/ 0 h 1984"/>
                    <a:gd name="T54" fmla="*/ 0 w 1073"/>
                    <a:gd name="T55" fmla="*/ 0 h 1984"/>
                    <a:gd name="T56" fmla="*/ 0 w 1073"/>
                    <a:gd name="T57" fmla="*/ 0 h 1984"/>
                    <a:gd name="T58" fmla="*/ 0 w 1073"/>
                    <a:gd name="T59" fmla="*/ 0 h 1984"/>
                    <a:gd name="T60" fmla="*/ 0 w 1073"/>
                    <a:gd name="T61" fmla="*/ 0 h 1984"/>
                    <a:gd name="T62" fmla="*/ 0 w 1073"/>
                    <a:gd name="T63" fmla="*/ 0 h 1984"/>
                    <a:gd name="T64" fmla="*/ 0 w 1073"/>
                    <a:gd name="T65" fmla="*/ 0 h 1984"/>
                    <a:gd name="T66" fmla="*/ 0 w 1073"/>
                    <a:gd name="T67" fmla="*/ 0 h 1984"/>
                    <a:gd name="T68" fmla="*/ 0 w 1073"/>
                    <a:gd name="T69" fmla="*/ 0 h 1984"/>
                    <a:gd name="T70" fmla="*/ 0 w 1073"/>
                    <a:gd name="T71" fmla="*/ 0 h 1984"/>
                    <a:gd name="T72" fmla="*/ 0 w 1073"/>
                    <a:gd name="T73" fmla="*/ 0 h 1984"/>
                    <a:gd name="T74" fmla="*/ 0 w 1073"/>
                    <a:gd name="T75" fmla="*/ 0 h 1984"/>
                    <a:gd name="T76" fmla="*/ 0 w 1073"/>
                    <a:gd name="T77" fmla="*/ 0 h 1984"/>
                    <a:gd name="T78" fmla="*/ 0 w 1073"/>
                    <a:gd name="T79" fmla="*/ 0 h 1984"/>
                    <a:gd name="T80" fmla="*/ 0 w 1073"/>
                    <a:gd name="T81" fmla="*/ 0 h 1984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</a:gdLst>
                  <a:ahLst/>
                  <a:cxnLst>
                    <a:cxn ang="T82">
                      <a:pos x="T0" y="T1"/>
                    </a:cxn>
                    <a:cxn ang="T83">
                      <a:pos x="T2" y="T3"/>
                    </a:cxn>
                    <a:cxn ang="T84">
                      <a:pos x="T4" y="T5"/>
                    </a:cxn>
                    <a:cxn ang="T85">
                      <a:pos x="T6" y="T7"/>
                    </a:cxn>
                    <a:cxn ang="T86">
                      <a:pos x="T8" y="T9"/>
                    </a:cxn>
                    <a:cxn ang="T87">
                      <a:pos x="T10" y="T11"/>
                    </a:cxn>
                    <a:cxn ang="T88">
                      <a:pos x="T12" y="T13"/>
                    </a:cxn>
                    <a:cxn ang="T89">
                      <a:pos x="T14" y="T15"/>
                    </a:cxn>
                    <a:cxn ang="T90">
                      <a:pos x="T16" y="T17"/>
                    </a:cxn>
                    <a:cxn ang="T91">
                      <a:pos x="T18" y="T19"/>
                    </a:cxn>
                    <a:cxn ang="T92">
                      <a:pos x="T20" y="T21"/>
                    </a:cxn>
                    <a:cxn ang="T93">
                      <a:pos x="T22" y="T23"/>
                    </a:cxn>
                    <a:cxn ang="T94">
                      <a:pos x="T24" y="T25"/>
                    </a:cxn>
                    <a:cxn ang="T95">
                      <a:pos x="T26" y="T27"/>
                    </a:cxn>
                    <a:cxn ang="T96">
                      <a:pos x="T28" y="T29"/>
                    </a:cxn>
                    <a:cxn ang="T97">
                      <a:pos x="T30" y="T31"/>
                    </a:cxn>
                    <a:cxn ang="T98">
                      <a:pos x="T32" y="T33"/>
                    </a:cxn>
                    <a:cxn ang="T99">
                      <a:pos x="T34" y="T35"/>
                    </a:cxn>
                    <a:cxn ang="T100">
                      <a:pos x="T36" y="T37"/>
                    </a:cxn>
                    <a:cxn ang="T101">
                      <a:pos x="T38" y="T39"/>
                    </a:cxn>
                    <a:cxn ang="T102">
                      <a:pos x="T40" y="T41"/>
                    </a:cxn>
                    <a:cxn ang="T103">
                      <a:pos x="T42" y="T43"/>
                    </a:cxn>
                    <a:cxn ang="T104">
                      <a:pos x="T44" y="T45"/>
                    </a:cxn>
                    <a:cxn ang="T105">
                      <a:pos x="T46" y="T47"/>
                    </a:cxn>
                    <a:cxn ang="T106">
                      <a:pos x="T48" y="T49"/>
                    </a:cxn>
                    <a:cxn ang="T107">
                      <a:pos x="T50" y="T51"/>
                    </a:cxn>
                    <a:cxn ang="T108">
                      <a:pos x="T52" y="T53"/>
                    </a:cxn>
                    <a:cxn ang="T109">
                      <a:pos x="T54" y="T55"/>
                    </a:cxn>
                    <a:cxn ang="T110">
                      <a:pos x="T56" y="T57"/>
                    </a:cxn>
                    <a:cxn ang="T111">
                      <a:pos x="T58" y="T59"/>
                    </a:cxn>
                    <a:cxn ang="T112">
                      <a:pos x="T60" y="T61"/>
                    </a:cxn>
                    <a:cxn ang="T113">
                      <a:pos x="T62" y="T63"/>
                    </a:cxn>
                    <a:cxn ang="T114">
                      <a:pos x="T64" y="T65"/>
                    </a:cxn>
                    <a:cxn ang="T115">
                      <a:pos x="T66" y="T67"/>
                    </a:cxn>
                    <a:cxn ang="T116">
                      <a:pos x="T68" y="T69"/>
                    </a:cxn>
                    <a:cxn ang="T117">
                      <a:pos x="T70" y="T71"/>
                    </a:cxn>
                    <a:cxn ang="T118">
                      <a:pos x="T72" y="T73"/>
                    </a:cxn>
                    <a:cxn ang="T119">
                      <a:pos x="T74" y="T75"/>
                    </a:cxn>
                    <a:cxn ang="T120">
                      <a:pos x="T76" y="T77"/>
                    </a:cxn>
                    <a:cxn ang="T121">
                      <a:pos x="T78" y="T79"/>
                    </a:cxn>
                    <a:cxn ang="T122">
                      <a:pos x="T80" y="T81"/>
                    </a:cxn>
                  </a:cxnLst>
                  <a:rect l="0" t="0" r="r" b="b"/>
                  <a:pathLst>
                    <a:path w="1073" h="1984">
                      <a:moveTo>
                        <a:pt x="0" y="1927"/>
                      </a:moveTo>
                      <a:lnTo>
                        <a:pt x="0" y="1912"/>
                      </a:lnTo>
                      <a:lnTo>
                        <a:pt x="96" y="1912"/>
                      </a:lnTo>
                      <a:lnTo>
                        <a:pt x="192" y="1883"/>
                      </a:lnTo>
                      <a:lnTo>
                        <a:pt x="288" y="1853"/>
                      </a:lnTo>
                      <a:lnTo>
                        <a:pt x="384" y="1825"/>
                      </a:lnTo>
                      <a:lnTo>
                        <a:pt x="464" y="1767"/>
                      </a:lnTo>
                      <a:lnTo>
                        <a:pt x="545" y="1723"/>
                      </a:lnTo>
                      <a:lnTo>
                        <a:pt x="608" y="1651"/>
                      </a:lnTo>
                      <a:lnTo>
                        <a:pt x="656" y="1565"/>
                      </a:lnTo>
                      <a:lnTo>
                        <a:pt x="689" y="1491"/>
                      </a:lnTo>
                      <a:lnTo>
                        <a:pt x="720" y="1419"/>
                      </a:lnTo>
                      <a:lnTo>
                        <a:pt x="737" y="1261"/>
                      </a:lnTo>
                      <a:lnTo>
                        <a:pt x="737" y="955"/>
                      </a:lnTo>
                      <a:lnTo>
                        <a:pt x="1009" y="942"/>
                      </a:lnTo>
                      <a:lnTo>
                        <a:pt x="1009" y="463"/>
                      </a:lnTo>
                      <a:lnTo>
                        <a:pt x="1025" y="14"/>
                      </a:lnTo>
                      <a:lnTo>
                        <a:pt x="1025" y="0"/>
                      </a:lnTo>
                      <a:lnTo>
                        <a:pt x="1042" y="0"/>
                      </a:lnTo>
                      <a:lnTo>
                        <a:pt x="1057" y="0"/>
                      </a:lnTo>
                      <a:lnTo>
                        <a:pt x="1073" y="29"/>
                      </a:lnTo>
                      <a:lnTo>
                        <a:pt x="1073" y="44"/>
                      </a:lnTo>
                      <a:lnTo>
                        <a:pt x="1073" y="115"/>
                      </a:lnTo>
                      <a:lnTo>
                        <a:pt x="1073" y="999"/>
                      </a:lnTo>
                      <a:lnTo>
                        <a:pt x="1073" y="1014"/>
                      </a:lnTo>
                      <a:lnTo>
                        <a:pt x="817" y="1014"/>
                      </a:lnTo>
                      <a:lnTo>
                        <a:pt x="817" y="1029"/>
                      </a:lnTo>
                      <a:lnTo>
                        <a:pt x="817" y="1144"/>
                      </a:lnTo>
                      <a:lnTo>
                        <a:pt x="817" y="1261"/>
                      </a:lnTo>
                      <a:lnTo>
                        <a:pt x="800" y="1376"/>
                      </a:lnTo>
                      <a:lnTo>
                        <a:pt x="769" y="1491"/>
                      </a:lnTo>
                      <a:lnTo>
                        <a:pt x="720" y="1593"/>
                      </a:lnTo>
                      <a:lnTo>
                        <a:pt x="672" y="1695"/>
                      </a:lnTo>
                      <a:lnTo>
                        <a:pt x="576" y="1782"/>
                      </a:lnTo>
                      <a:lnTo>
                        <a:pt x="528" y="1825"/>
                      </a:lnTo>
                      <a:lnTo>
                        <a:pt x="480" y="1853"/>
                      </a:lnTo>
                      <a:lnTo>
                        <a:pt x="416" y="1883"/>
                      </a:lnTo>
                      <a:lnTo>
                        <a:pt x="368" y="1912"/>
                      </a:lnTo>
                      <a:lnTo>
                        <a:pt x="240" y="1955"/>
                      </a:lnTo>
                      <a:lnTo>
                        <a:pt x="15" y="1984"/>
                      </a:lnTo>
                      <a:lnTo>
                        <a:pt x="0" y="192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1" name="Freeform 177"/>
                <p:cNvSpPr>
                  <a:spLocks/>
                </p:cNvSpPr>
                <p:nvPr/>
              </p:nvSpPr>
              <p:spPr bwMode="auto">
                <a:xfrm>
                  <a:off x="5258" y="4027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w 64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4" h="58">
                      <a:moveTo>
                        <a:pt x="0" y="30"/>
                      </a:moveTo>
                      <a:lnTo>
                        <a:pt x="0" y="15"/>
                      </a:ln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58"/>
                      </a:lnTo>
                      <a:lnTo>
                        <a:pt x="31" y="58"/>
                      </a:lnTo>
                      <a:lnTo>
                        <a:pt x="0" y="3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2" name="Freeform 178"/>
                <p:cNvSpPr>
                  <a:spLocks/>
                </p:cNvSpPr>
                <p:nvPr/>
              </p:nvSpPr>
              <p:spPr bwMode="auto">
                <a:xfrm>
                  <a:off x="5173" y="3983"/>
                  <a:ext cx="95" cy="49"/>
                </a:xfrm>
                <a:custGeom>
                  <a:avLst/>
                  <a:gdLst>
                    <a:gd name="T0" fmla="*/ 0 w 320"/>
                    <a:gd name="T1" fmla="*/ 0 h 304"/>
                    <a:gd name="T2" fmla="*/ 0 w 320"/>
                    <a:gd name="T3" fmla="*/ 0 h 304"/>
                    <a:gd name="T4" fmla="*/ 0 w 320"/>
                    <a:gd name="T5" fmla="*/ 0 h 304"/>
                    <a:gd name="T6" fmla="*/ 0 w 320"/>
                    <a:gd name="T7" fmla="*/ 0 h 304"/>
                    <a:gd name="T8" fmla="*/ 0 w 320"/>
                    <a:gd name="T9" fmla="*/ 0 h 304"/>
                    <a:gd name="T10" fmla="*/ 0 w 320"/>
                    <a:gd name="T11" fmla="*/ 0 h 304"/>
                    <a:gd name="T12" fmla="*/ 0 w 320"/>
                    <a:gd name="T13" fmla="*/ 0 h 304"/>
                    <a:gd name="T14" fmla="*/ 0 w 320"/>
                    <a:gd name="T15" fmla="*/ 0 h 304"/>
                    <a:gd name="T16" fmla="*/ 0 w 320"/>
                    <a:gd name="T17" fmla="*/ 0 h 304"/>
                    <a:gd name="T18" fmla="*/ 0 w 320"/>
                    <a:gd name="T19" fmla="*/ 0 h 304"/>
                    <a:gd name="T20" fmla="*/ 0 w 320"/>
                    <a:gd name="T21" fmla="*/ 0 h 304"/>
                    <a:gd name="T22" fmla="*/ 0 w 320"/>
                    <a:gd name="T23" fmla="*/ 0 h 304"/>
                    <a:gd name="T24" fmla="*/ 0 w 320"/>
                    <a:gd name="T25" fmla="*/ 0 h 304"/>
                    <a:gd name="T26" fmla="*/ 0 w 320"/>
                    <a:gd name="T27" fmla="*/ 0 h 304"/>
                    <a:gd name="T28" fmla="*/ 0 w 320"/>
                    <a:gd name="T29" fmla="*/ 0 h 304"/>
                    <a:gd name="T30" fmla="*/ 0 w 320"/>
                    <a:gd name="T31" fmla="*/ 0 h 304"/>
                    <a:gd name="T32" fmla="*/ 0 w 320"/>
                    <a:gd name="T33" fmla="*/ 0 h 304"/>
                    <a:gd name="T34" fmla="*/ 0 w 320"/>
                    <a:gd name="T35" fmla="*/ 0 h 304"/>
                    <a:gd name="T36" fmla="*/ 0 w 320"/>
                    <a:gd name="T37" fmla="*/ 0 h 304"/>
                    <a:gd name="T38" fmla="*/ 0 w 320"/>
                    <a:gd name="T39" fmla="*/ 0 h 304"/>
                    <a:gd name="T40" fmla="*/ 0 w 320"/>
                    <a:gd name="T41" fmla="*/ 0 h 304"/>
                    <a:gd name="T42" fmla="*/ 0 w 320"/>
                    <a:gd name="T43" fmla="*/ 0 h 304"/>
                    <a:gd name="T44" fmla="*/ 0 w 320"/>
                    <a:gd name="T45" fmla="*/ 0 h 304"/>
                    <a:gd name="T46" fmla="*/ 0 w 320"/>
                    <a:gd name="T47" fmla="*/ 0 h 304"/>
                    <a:gd name="T48" fmla="*/ 0 w 320"/>
                    <a:gd name="T49" fmla="*/ 0 h 304"/>
                    <a:gd name="T50" fmla="*/ 0 w 320"/>
                    <a:gd name="T51" fmla="*/ 0 h 304"/>
                    <a:gd name="T52" fmla="*/ 0 w 320"/>
                    <a:gd name="T53" fmla="*/ 0 h 304"/>
                    <a:gd name="T54" fmla="*/ 0 w 320"/>
                    <a:gd name="T55" fmla="*/ 0 h 304"/>
                    <a:gd name="T56" fmla="*/ 0 w 320"/>
                    <a:gd name="T57" fmla="*/ 0 h 304"/>
                    <a:gd name="T58" fmla="*/ 0 w 320"/>
                    <a:gd name="T59" fmla="*/ 0 h 304"/>
                    <a:gd name="T60" fmla="*/ 0 w 320"/>
                    <a:gd name="T61" fmla="*/ 0 h 304"/>
                    <a:gd name="T62" fmla="*/ 0 w 320"/>
                    <a:gd name="T63" fmla="*/ 0 h 304"/>
                    <a:gd name="T64" fmla="*/ 0 w 320"/>
                    <a:gd name="T65" fmla="*/ 0 h 304"/>
                    <a:gd name="T66" fmla="*/ 0 w 320"/>
                    <a:gd name="T67" fmla="*/ 0 h 304"/>
                    <a:gd name="T68" fmla="*/ 0 w 320"/>
                    <a:gd name="T69" fmla="*/ 0 h 304"/>
                    <a:gd name="T70" fmla="*/ 0 w 320"/>
                    <a:gd name="T71" fmla="*/ 0 h 304"/>
                    <a:gd name="T72" fmla="*/ 0 w 320"/>
                    <a:gd name="T73" fmla="*/ 0 h 304"/>
                    <a:gd name="T74" fmla="*/ 0 w 320"/>
                    <a:gd name="T75" fmla="*/ 0 h 304"/>
                    <a:gd name="T76" fmla="*/ 0 w 320"/>
                    <a:gd name="T77" fmla="*/ 0 h 304"/>
                    <a:gd name="T78" fmla="*/ 0 w 320"/>
                    <a:gd name="T79" fmla="*/ 0 h 304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</a:gdLst>
                  <a:ahLst/>
                  <a:cxnLst>
                    <a:cxn ang="T80">
                      <a:pos x="T0" y="T1"/>
                    </a:cxn>
                    <a:cxn ang="T81">
                      <a:pos x="T2" y="T3"/>
                    </a:cxn>
                    <a:cxn ang="T82">
                      <a:pos x="T4" y="T5"/>
                    </a:cxn>
                    <a:cxn ang="T83">
                      <a:pos x="T6" y="T7"/>
                    </a:cxn>
                    <a:cxn ang="T84">
                      <a:pos x="T8" y="T9"/>
                    </a:cxn>
                    <a:cxn ang="T85">
                      <a:pos x="T10" y="T11"/>
                    </a:cxn>
                    <a:cxn ang="T86">
                      <a:pos x="T12" y="T13"/>
                    </a:cxn>
                    <a:cxn ang="T87">
                      <a:pos x="T14" y="T15"/>
                    </a:cxn>
                    <a:cxn ang="T88">
                      <a:pos x="T16" y="T17"/>
                    </a:cxn>
                    <a:cxn ang="T89">
                      <a:pos x="T18" y="T19"/>
                    </a:cxn>
                    <a:cxn ang="T90">
                      <a:pos x="T20" y="T21"/>
                    </a:cxn>
                    <a:cxn ang="T91">
                      <a:pos x="T22" y="T23"/>
                    </a:cxn>
                    <a:cxn ang="T92">
                      <a:pos x="T24" y="T25"/>
                    </a:cxn>
                    <a:cxn ang="T93">
                      <a:pos x="T26" y="T27"/>
                    </a:cxn>
                    <a:cxn ang="T94">
                      <a:pos x="T28" y="T29"/>
                    </a:cxn>
                    <a:cxn ang="T95">
                      <a:pos x="T30" y="T31"/>
                    </a:cxn>
                    <a:cxn ang="T96">
                      <a:pos x="T32" y="T33"/>
                    </a:cxn>
                    <a:cxn ang="T97">
                      <a:pos x="T34" y="T35"/>
                    </a:cxn>
                    <a:cxn ang="T98">
                      <a:pos x="T36" y="T37"/>
                    </a:cxn>
                    <a:cxn ang="T99">
                      <a:pos x="T38" y="T39"/>
                    </a:cxn>
                    <a:cxn ang="T100">
                      <a:pos x="T40" y="T41"/>
                    </a:cxn>
                    <a:cxn ang="T101">
                      <a:pos x="T42" y="T43"/>
                    </a:cxn>
                    <a:cxn ang="T102">
                      <a:pos x="T44" y="T45"/>
                    </a:cxn>
                    <a:cxn ang="T103">
                      <a:pos x="T46" y="T47"/>
                    </a:cxn>
                    <a:cxn ang="T104">
                      <a:pos x="T48" y="T49"/>
                    </a:cxn>
                    <a:cxn ang="T105">
                      <a:pos x="T50" y="T51"/>
                    </a:cxn>
                    <a:cxn ang="T106">
                      <a:pos x="T52" y="T53"/>
                    </a:cxn>
                    <a:cxn ang="T107">
                      <a:pos x="T54" y="T55"/>
                    </a:cxn>
                    <a:cxn ang="T108">
                      <a:pos x="T56" y="T57"/>
                    </a:cxn>
                    <a:cxn ang="T109">
                      <a:pos x="T58" y="T59"/>
                    </a:cxn>
                    <a:cxn ang="T110">
                      <a:pos x="T60" y="T61"/>
                    </a:cxn>
                    <a:cxn ang="T111">
                      <a:pos x="T62" y="T63"/>
                    </a:cxn>
                    <a:cxn ang="T112">
                      <a:pos x="T64" y="T65"/>
                    </a:cxn>
                    <a:cxn ang="T113">
                      <a:pos x="T66" y="T67"/>
                    </a:cxn>
                    <a:cxn ang="T114">
                      <a:pos x="T68" y="T69"/>
                    </a:cxn>
                    <a:cxn ang="T115">
                      <a:pos x="T70" y="T71"/>
                    </a:cxn>
                    <a:cxn ang="T116">
                      <a:pos x="T72" y="T73"/>
                    </a:cxn>
                    <a:cxn ang="T117">
                      <a:pos x="T74" y="T75"/>
                    </a:cxn>
                    <a:cxn ang="T118">
                      <a:pos x="T76" y="T77"/>
                    </a:cxn>
                    <a:cxn ang="T119">
                      <a:pos x="T78" y="T79"/>
                    </a:cxn>
                  </a:cxnLst>
                  <a:rect l="0" t="0" r="r" b="b"/>
                  <a:pathLst>
                    <a:path w="320" h="304">
                      <a:moveTo>
                        <a:pt x="0" y="260"/>
                      </a:moveTo>
                      <a:lnTo>
                        <a:pt x="49" y="230"/>
                      </a:lnTo>
                      <a:lnTo>
                        <a:pt x="80" y="230"/>
                      </a:lnTo>
                      <a:lnTo>
                        <a:pt x="113" y="245"/>
                      </a:lnTo>
                      <a:lnTo>
                        <a:pt x="145" y="245"/>
                      </a:lnTo>
                      <a:lnTo>
                        <a:pt x="161" y="245"/>
                      </a:lnTo>
                      <a:lnTo>
                        <a:pt x="176" y="245"/>
                      </a:lnTo>
                      <a:lnTo>
                        <a:pt x="193" y="230"/>
                      </a:lnTo>
                      <a:lnTo>
                        <a:pt x="113" y="202"/>
                      </a:lnTo>
                      <a:lnTo>
                        <a:pt x="97" y="174"/>
                      </a:lnTo>
                      <a:lnTo>
                        <a:pt x="80" y="144"/>
                      </a:lnTo>
                      <a:lnTo>
                        <a:pt x="49" y="57"/>
                      </a:lnTo>
                      <a:lnTo>
                        <a:pt x="97" y="57"/>
                      </a:lnTo>
                      <a:lnTo>
                        <a:pt x="128" y="72"/>
                      </a:lnTo>
                      <a:lnTo>
                        <a:pt x="161" y="87"/>
                      </a:lnTo>
                      <a:lnTo>
                        <a:pt x="193" y="115"/>
                      </a:lnTo>
                      <a:lnTo>
                        <a:pt x="209" y="130"/>
                      </a:lnTo>
                      <a:lnTo>
                        <a:pt x="224" y="159"/>
                      </a:lnTo>
                      <a:lnTo>
                        <a:pt x="224" y="174"/>
                      </a:lnTo>
                      <a:lnTo>
                        <a:pt x="241" y="187"/>
                      </a:lnTo>
                      <a:lnTo>
                        <a:pt x="257" y="187"/>
                      </a:lnTo>
                      <a:lnTo>
                        <a:pt x="241" y="130"/>
                      </a:lnTo>
                      <a:lnTo>
                        <a:pt x="241" y="87"/>
                      </a:lnTo>
                      <a:lnTo>
                        <a:pt x="257" y="28"/>
                      </a:lnTo>
                      <a:lnTo>
                        <a:pt x="289" y="0"/>
                      </a:lnTo>
                      <a:lnTo>
                        <a:pt x="305" y="13"/>
                      </a:lnTo>
                      <a:lnTo>
                        <a:pt x="320" y="43"/>
                      </a:lnTo>
                      <a:lnTo>
                        <a:pt x="320" y="87"/>
                      </a:lnTo>
                      <a:lnTo>
                        <a:pt x="305" y="187"/>
                      </a:lnTo>
                      <a:lnTo>
                        <a:pt x="305" y="217"/>
                      </a:lnTo>
                      <a:lnTo>
                        <a:pt x="289" y="245"/>
                      </a:lnTo>
                      <a:lnTo>
                        <a:pt x="272" y="245"/>
                      </a:lnTo>
                      <a:lnTo>
                        <a:pt x="257" y="245"/>
                      </a:lnTo>
                      <a:lnTo>
                        <a:pt x="241" y="245"/>
                      </a:lnTo>
                      <a:lnTo>
                        <a:pt x="241" y="274"/>
                      </a:lnTo>
                      <a:lnTo>
                        <a:pt x="241" y="289"/>
                      </a:lnTo>
                      <a:lnTo>
                        <a:pt x="145" y="304"/>
                      </a:lnTo>
                      <a:lnTo>
                        <a:pt x="113" y="304"/>
                      </a:lnTo>
                      <a:lnTo>
                        <a:pt x="65" y="304"/>
                      </a:lnTo>
                      <a:lnTo>
                        <a:pt x="0" y="26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3" name="Freeform 179"/>
                <p:cNvSpPr>
                  <a:spLocks/>
                </p:cNvSpPr>
                <p:nvPr/>
              </p:nvSpPr>
              <p:spPr bwMode="auto">
                <a:xfrm>
                  <a:off x="5569" y="4002"/>
                  <a:ext cx="43" cy="20"/>
                </a:xfrm>
                <a:custGeom>
                  <a:avLst/>
                  <a:gdLst>
                    <a:gd name="T0" fmla="*/ 0 w 144"/>
                    <a:gd name="T1" fmla="*/ 0 h 130"/>
                    <a:gd name="T2" fmla="*/ 0 w 144"/>
                    <a:gd name="T3" fmla="*/ 0 h 130"/>
                    <a:gd name="T4" fmla="*/ 0 w 144"/>
                    <a:gd name="T5" fmla="*/ 0 h 130"/>
                    <a:gd name="T6" fmla="*/ 0 w 144"/>
                    <a:gd name="T7" fmla="*/ 0 h 130"/>
                    <a:gd name="T8" fmla="*/ 0 w 144"/>
                    <a:gd name="T9" fmla="*/ 0 h 130"/>
                    <a:gd name="T10" fmla="*/ 0 w 144"/>
                    <a:gd name="T11" fmla="*/ 0 h 130"/>
                    <a:gd name="T12" fmla="*/ 0 w 144"/>
                    <a:gd name="T13" fmla="*/ 0 h 130"/>
                    <a:gd name="T14" fmla="*/ 0 w 144"/>
                    <a:gd name="T15" fmla="*/ 0 h 130"/>
                    <a:gd name="T16" fmla="*/ 0 w 144"/>
                    <a:gd name="T17" fmla="*/ 0 h 130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44" h="130">
                      <a:moveTo>
                        <a:pt x="31" y="87"/>
                      </a:moveTo>
                      <a:lnTo>
                        <a:pt x="0" y="44"/>
                      </a:lnTo>
                      <a:lnTo>
                        <a:pt x="0" y="15"/>
                      </a:lnTo>
                      <a:lnTo>
                        <a:pt x="31" y="0"/>
                      </a:lnTo>
                      <a:lnTo>
                        <a:pt x="48" y="15"/>
                      </a:lnTo>
                      <a:lnTo>
                        <a:pt x="96" y="44"/>
                      </a:lnTo>
                      <a:lnTo>
                        <a:pt x="144" y="130"/>
                      </a:lnTo>
                      <a:lnTo>
                        <a:pt x="96" y="102"/>
                      </a:lnTo>
                      <a:lnTo>
                        <a:pt x="31" y="87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4" name="Freeform 180"/>
                <p:cNvSpPr>
                  <a:spLocks/>
                </p:cNvSpPr>
                <p:nvPr/>
              </p:nvSpPr>
              <p:spPr bwMode="auto">
                <a:xfrm>
                  <a:off x="5378" y="3994"/>
                  <a:ext cx="20" cy="10"/>
                </a:xfrm>
                <a:custGeom>
                  <a:avLst/>
                  <a:gdLst>
                    <a:gd name="T0" fmla="*/ 0 w 64"/>
                    <a:gd name="T1" fmla="*/ 0 h 58"/>
                    <a:gd name="T2" fmla="*/ 0 w 64"/>
                    <a:gd name="T3" fmla="*/ 0 h 58"/>
                    <a:gd name="T4" fmla="*/ 0 w 64"/>
                    <a:gd name="T5" fmla="*/ 0 h 58"/>
                    <a:gd name="T6" fmla="*/ 0 w 64"/>
                    <a:gd name="T7" fmla="*/ 0 h 58"/>
                    <a:gd name="T8" fmla="*/ 0 w 64"/>
                    <a:gd name="T9" fmla="*/ 0 h 58"/>
                    <a:gd name="T10" fmla="*/ 0 w 64"/>
                    <a:gd name="T11" fmla="*/ 0 h 58"/>
                    <a:gd name="T12" fmla="*/ 0 w 64"/>
                    <a:gd name="T13" fmla="*/ 0 h 58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64" h="58">
                      <a:moveTo>
                        <a:pt x="0" y="15"/>
                      </a:moveTo>
                      <a:lnTo>
                        <a:pt x="16" y="0"/>
                      </a:lnTo>
                      <a:lnTo>
                        <a:pt x="31" y="0"/>
                      </a:lnTo>
                      <a:lnTo>
                        <a:pt x="64" y="43"/>
                      </a:lnTo>
                      <a:lnTo>
                        <a:pt x="48" y="58"/>
                      </a:lnTo>
                      <a:lnTo>
                        <a:pt x="16" y="58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5" name="Freeform 181"/>
                <p:cNvSpPr>
                  <a:spLocks/>
                </p:cNvSpPr>
                <p:nvPr/>
              </p:nvSpPr>
              <p:spPr bwMode="auto">
                <a:xfrm>
                  <a:off x="5564" y="3856"/>
                  <a:ext cx="20" cy="7"/>
                </a:xfrm>
                <a:custGeom>
                  <a:avLst/>
                  <a:gdLst>
                    <a:gd name="T0" fmla="*/ 0 w 65"/>
                    <a:gd name="T1" fmla="*/ 0 h 43"/>
                    <a:gd name="T2" fmla="*/ 0 w 65"/>
                    <a:gd name="T3" fmla="*/ 0 h 43"/>
                    <a:gd name="T4" fmla="*/ 0 w 65"/>
                    <a:gd name="T5" fmla="*/ 0 h 43"/>
                    <a:gd name="T6" fmla="*/ 0 w 65"/>
                    <a:gd name="T7" fmla="*/ 0 h 43"/>
                    <a:gd name="T8" fmla="*/ 0 w 65"/>
                    <a:gd name="T9" fmla="*/ 0 h 43"/>
                    <a:gd name="T10" fmla="*/ 0 w 65"/>
                    <a:gd name="T11" fmla="*/ 0 h 43"/>
                    <a:gd name="T12" fmla="*/ 0 w 65"/>
                    <a:gd name="T13" fmla="*/ 0 h 43"/>
                    <a:gd name="T14" fmla="*/ 0 w 65"/>
                    <a:gd name="T15" fmla="*/ 0 h 43"/>
                    <a:gd name="T16" fmla="*/ 0 w 65"/>
                    <a:gd name="T17" fmla="*/ 0 h 43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43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65" y="28"/>
                      </a:lnTo>
                      <a:lnTo>
                        <a:pt x="48" y="43"/>
                      </a:lnTo>
                      <a:lnTo>
                        <a:pt x="33" y="43"/>
                      </a:lnTo>
                      <a:lnTo>
                        <a:pt x="17" y="43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6" name="Freeform 182"/>
                <p:cNvSpPr>
                  <a:spLocks/>
                </p:cNvSpPr>
                <p:nvPr/>
              </p:nvSpPr>
              <p:spPr bwMode="auto">
                <a:xfrm>
                  <a:off x="5546" y="3832"/>
                  <a:ext cx="61" cy="17"/>
                </a:xfrm>
                <a:custGeom>
                  <a:avLst/>
                  <a:gdLst>
                    <a:gd name="T0" fmla="*/ 0 w 207"/>
                    <a:gd name="T1" fmla="*/ 0 h 102"/>
                    <a:gd name="T2" fmla="*/ 0 w 207"/>
                    <a:gd name="T3" fmla="*/ 0 h 102"/>
                    <a:gd name="T4" fmla="*/ 0 w 207"/>
                    <a:gd name="T5" fmla="*/ 0 h 102"/>
                    <a:gd name="T6" fmla="*/ 0 w 207"/>
                    <a:gd name="T7" fmla="*/ 0 h 102"/>
                    <a:gd name="T8" fmla="*/ 0 w 207"/>
                    <a:gd name="T9" fmla="*/ 0 h 102"/>
                    <a:gd name="T10" fmla="*/ 0 w 207"/>
                    <a:gd name="T11" fmla="*/ 0 h 102"/>
                    <a:gd name="T12" fmla="*/ 0 w 207"/>
                    <a:gd name="T13" fmla="*/ 0 h 102"/>
                    <a:gd name="T14" fmla="*/ 0 w 207"/>
                    <a:gd name="T15" fmla="*/ 0 h 102"/>
                    <a:gd name="T16" fmla="*/ 0 w 207"/>
                    <a:gd name="T17" fmla="*/ 0 h 102"/>
                    <a:gd name="T18" fmla="*/ 0 w 207"/>
                    <a:gd name="T19" fmla="*/ 0 h 102"/>
                    <a:gd name="T20" fmla="*/ 0 w 207"/>
                    <a:gd name="T21" fmla="*/ 0 h 102"/>
                    <a:gd name="T22" fmla="*/ 0 w 207"/>
                    <a:gd name="T23" fmla="*/ 0 h 102"/>
                    <a:gd name="T24" fmla="*/ 0 w 207"/>
                    <a:gd name="T25" fmla="*/ 0 h 102"/>
                    <a:gd name="T26" fmla="*/ 0 w 207"/>
                    <a:gd name="T27" fmla="*/ 0 h 102"/>
                    <a:gd name="T28" fmla="*/ 0 w 207"/>
                    <a:gd name="T29" fmla="*/ 0 h 102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</a:gdLst>
                  <a:ahLst/>
                  <a:cxnLst>
                    <a:cxn ang="T30">
                      <a:pos x="T0" y="T1"/>
                    </a:cxn>
                    <a:cxn ang="T31">
                      <a:pos x="T2" y="T3"/>
                    </a:cxn>
                    <a:cxn ang="T32">
                      <a:pos x="T4" y="T5"/>
                    </a:cxn>
                    <a:cxn ang="T33">
                      <a:pos x="T6" y="T7"/>
                    </a:cxn>
                    <a:cxn ang="T34">
                      <a:pos x="T8" y="T9"/>
                    </a:cxn>
                    <a:cxn ang="T35">
                      <a:pos x="T10" y="T11"/>
                    </a:cxn>
                    <a:cxn ang="T36">
                      <a:pos x="T12" y="T13"/>
                    </a:cxn>
                    <a:cxn ang="T37">
                      <a:pos x="T14" y="T15"/>
                    </a:cxn>
                    <a:cxn ang="T38">
                      <a:pos x="T16" y="T17"/>
                    </a:cxn>
                    <a:cxn ang="T39">
                      <a:pos x="T18" y="T19"/>
                    </a:cxn>
                    <a:cxn ang="T40">
                      <a:pos x="T20" y="T21"/>
                    </a:cxn>
                    <a:cxn ang="T41">
                      <a:pos x="T22" y="T23"/>
                    </a:cxn>
                    <a:cxn ang="T42">
                      <a:pos x="T24" y="T25"/>
                    </a:cxn>
                    <a:cxn ang="T43">
                      <a:pos x="T26" y="T27"/>
                    </a:cxn>
                    <a:cxn ang="T44">
                      <a:pos x="T28" y="T29"/>
                    </a:cxn>
                  </a:cxnLst>
                  <a:rect l="0" t="0" r="r" b="b"/>
                  <a:pathLst>
                    <a:path w="207" h="102">
                      <a:moveTo>
                        <a:pt x="0" y="0"/>
                      </a:moveTo>
                      <a:lnTo>
                        <a:pt x="32" y="15"/>
                      </a:lnTo>
                      <a:lnTo>
                        <a:pt x="63" y="30"/>
                      </a:lnTo>
                      <a:lnTo>
                        <a:pt x="111" y="58"/>
                      </a:lnTo>
                      <a:lnTo>
                        <a:pt x="144" y="30"/>
                      </a:lnTo>
                      <a:lnTo>
                        <a:pt x="159" y="15"/>
                      </a:lnTo>
                      <a:lnTo>
                        <a:pt x="176" y="0"/>
                      </a:lnTo>
                      <a:lnTo>
                        <a:pt x="207" y="0"/>
                      </a:lnTo>
                      <a:lnTo>
                        <a:pt x="176" y="30"/>
                      </a:lnTo>
                      <a:lnTo>
                        <a:pt x="159" y="73"/>
                      </a:lnTo>
                      <a:lnTo>
                        <a:pt x="128" y="102"/>
                      </a:lnTo>
                      <a:lnTo>
                        <a:pt x="111" y="102"/>
                      </a:lnTo>
                      <a:lnTo>
                        <a:pt x="80" y="102"/>
                      </a:lnTo>
                      <a:lnTo>
                        <a:pt x="32" y="5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7" name="Freeform 183"/>
                <p:cNvSpPr>
                  <a:spLocks/>
                </p:cNvSpPr>
                <p:nvPr/>
              </p:nvSpPr>
              <p:spPr bwMode="auto">
                <a:xfrm>
                  <a:off x="5564" y="3823"/>
                  <a:ext cx="24" cy="12"/>
                </a:xfrm>
                <a:custGeom>
                  <a:avLst/>
                  <a:gdLst>
                    <a:gd name="T0" fmla="*/ 0 w 81"/>
                    <a:gd name="T1" fmla="*/ 0 h 72"/>
                    <a:gd name="T2" fmla="*/ 0 w 81"/>
                    <a:gd name="T3" fmla="*/ 0 h 72"/>
                    <a:gd name="T4" fmla="*/ 0 w 81"/>
                    <a:gd name="T5" fmla="*/ 0 h 72"/>
                    <a:gd name="T6" fmla="*/ 0 w 81"/>
                    <a:gd name="T7" fmla="*/ 0 h 72"/>
                    <a:gd name="T8" fmla="*/ 0 w 81"/>
                    <a:gd name="T9" fmla="*/ 0 h 72"/>
                    <a:gd name="T10" fmla="*/ 0 w 81"/>
                    <a:gd name="T11" fmla="*/ 0 h 72"/>
                    <a:gd name="T12" fmla="*/ 0 w 81"/>
                    <a:gd name="T13" fmla="*/ 0 h 72"/>
                    <a:gd name="T14" fmla="*/ 0 w 81"/>
                    <a:gd name="T15" fmla="*/ 0 h 72"/>
                    <a:gd name="T16" fmla="*/ 0 w 81"/>
                    <a:gd name="T17" fmla="*/ 0 h 72"/>
                    <a:gd name="T18" fmla="*/ 0 w 81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81" h="72">
                      <a:moveTo>
                        <a:pt x="0" y="43"/>
                      </a:moveTo>
                      <a:lnTo>
                        <a:pt x="17" y="13"/>
                      </a:lnTo>
                      <a:lnTo>
                        <a:pt x="33" y="0"/>
                      </a:lnTo>
                      <a:lnTo>
                        <a:pt x="48" y="13"/>
                      </a:lnTo>
                      <a:lnTo>
                        <a:pt x="81" y="28"/>
                      </a:lnTo>
                      <a:lnTo>
                        <a:pt x="65" y="43"/>
                      </a:lnTo>
                      <a:lnTo>
                        <a:pt x="65" y="57"/>
                      </a:lnTo>
                      <a:lnTo>
                        <a:pt x="33" y="72"/>
                      </a:lnTo>
                      <a:lnTo>
                        <a:pt x="17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8" name="Freeform 184"/>
                <p:cNvSpPr>
                  <a:spLocks/>
                </p:cNvSpPr>
                <p:nvPr/>
              </p:nvSpPr>
              <p:spPr bwMode="auto">
                <a:xfrm>
                  <a:off x="5550" y="3818"/>
                  <a:ext cx="14" cy="10"/>
                </a:xfrm>
                <a:custGeom>
                  <a:avLst/>
                  <a:gdLst>
                    <a:gd name="T0" fmla="*/ 0 w 48"/>
                    <a:gd name="T1" fmla="*/ 0 h 58"/>
                    <a:gd name="T2" fmla="*/ 0 w 48"/>
                    <a:gd name="T3" fmla="*/ 0 h 58"/>
                    <a:gd name="T4" fmla="*/ 0 w 48"/>
                    <a:gd name="T5" fmla="*/ 0 h 58"/>
                    <a:gd name="T6" fmla="*/ 0 w 48"/>
                    <a:gd name="T7" fmla="*/ 0 h 58"/>
                    <a:gd name="T8" fmla="*/ 0 w 48"/>
                    <a:gd name="T9" fmla="*/ 0 h 58"/>
                    <a:gd name="T10" fmla="*/ 0 w 48"/>
                    <a:gd name="T11" fmla="*/ 0 h 58"/>
                    <a:gd name="T12" fmla="*/ 0 w 48"/>
                    <a:gd name="T13" fmla="*/ 0 h 58"/>
                    <a:gd name="T14" fmla="*/ 0 w 48"/>
                    <a:gd name="T15" fmla="*/ 0 h 58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48" h="58">
                      <a:moveTo>
                        <a:pt x="0" y="43"/>
                      </a:moveTo>
                      <a:lnTo>
                        <a:pt x="17" y="15"/>
                      </a:lnTo>
                      <a:lnTo>
                        <a:pt x="33" y="0"/>
                      </a:lnTo>
                      <a:lnTo>
                        <a:pt x="48" y="0"/>
                      </a:lnTo>
                      <a:lnTo>
                        <a:pt x="48" y="15"/>
                      </a:lnTo>
                      <a:lnTo>
                        <a:pt x="48" y="30"/>
                      </a:lnTo>
                      <a:lnTo>
                        <a:pt x="17" y="58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49" name="Freeform 185"/>
                <p:cNvSpPr>
                  <a:spLocks/>
                </p:cNvSpPr>
                <p:nvPr/>
              </p:nvSpPr>
              <p:spPr bwMode="auto">
                <a:xfrm>
                  <a:off x="5584" y="3816"/>
                  <a:ext cx="14" cy="10"/>
                </a:xfrm>
                <a:custGeom>
                  <a:avLst/>
                  <a:gdLst>
                    <a:gd name="T0" fmla="*/ 0 w 48"/>
                    <a:gd name="T1" fmla="*/ 0 h 56"/>
                    <a:gd name="T2" fmla="*/ 0 w 48"/>
                    <a:gd name="T3" fmla="*/ 0 h 56"/>
                    <a:gd name="T4" fmla="*/ 0 w 48"/>
                    <a:gd name="T5" fmla="*/ 0 h 56"/>
                    <a:gd name="T6" fmla="*/ 0 w 48"/>
                    <a:gd name="T7" fmla="*/ 0 h 56"/>
                    <a:gd name="T8" fmla="*/ 0 w 48"/>
                    <a:gd name="T9" fmla="*/ 0 h 56"/>
                    <a:gd name="T10" fmla="*/ 0 w 48"/>
                    <a:gd name="T11" fmla="*/ 0 h 56"/>
                    <a:gd name="T12" fmla="*/ 0 w 48"/>
                    <a:gd name="T13" fmla="*/ 0 h 56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56">
                      <a:moveTo>
                        <a:pt x="16" y="0"/>
                      </a:moveTo>
                      <a:lnTo>
                        <a:pt x="31" y="28"/>
                      </a:lnTo>
                      <a:lnTo>
                        <a:pt x="48" y="56"/>
                      </a:lnTo>
                      <a:lnTo>
                        <a:pt x="31" y="56"/>
                      </a:lnTo>
                      <a:lnTo>
                        <a:pt x="16" y="28"/>
                      </a:lnTo>
                      <a:lnTo>
                        <a:pt x="0" y="13"/>
                      </a:lnTo>
                      <a:lnTo>
                        <a:pt x="16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0" name="Freeform 186"/>
                <p:cNvSpPr>
                  <a:spLocks/>
                </p:cNvSpPr>
                <p:nvPr/>
              </p:nvSpPr>
              <p:spPr bwMode="auto">
                <a:xfrm>
                  <a:off x="5569" y="3807"/>
                  <a:ext cx="9" cy="7"/>
                </a:xfrm>
                <a:custGeom>
                  <a:avLst/>
                  <a:gdLst>
                    <a:gd name="T0" fmla="*/ 0 w 31"/>
                    <a:gd name="T1" fmla="*/ 0 h 44"/>
                    <a:gd name="T2" fmla="*/ 0 w 31"/>
                    <a:gd name="T3" fmla="*/ 0 h 44"/>
                    <a:gd name="T4" fmla="*/ 0 w 31"/>
                    <a:gd name="T5" fmla="*/ 0 h 44"/>
                    <a:gd name="T6" fmla="*/ 0 w 31"/>
                    <a:gd name="T7" fmla="*/ 0 h 44"/>
                    <a:gd name="T8" fmla="*/ 0 w 31"/>
                    <a:gd name="T9" fmla="*/ 0 h 44"/>
                    <a:gd name="T10" fmla="*/ 0 w 31"/>
                    <a:gd name="T11" fmla="*/ 0 h 44"/>
                    <a:gd name="T12" fmla="*/ 0 w 31"/>
                    <a:gd name="T13" fmla="*/ 0 h 44"/>
                    <a:gd name="T14" fmla="*/ 0 w 31"/>
                    <a:gd name="T15" fmla="*/ 0 h 44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31" h="44">
                      <a:moveTo>
                        <a:pt x="0" y="28"/>
                      </a:moveTo>
                      <a:lnTo>
                        <a:pt x="0" y="13"/>
                      </a:lnTo>
                      <a:lnTo>
                        <a:pt x="16" y="0"/>
                      </a:lnTo>
                      <a:lnTo>
                        <a:pt x="31" y="13"/>
                      </a:lnTo>
                      <a:lnTo>
                        <a:pt x="31" y="28"/>
                      </a:lnTo>
                      <a:lnTo>
                        <a:pt x="16" y="44"/>
                      </a:lnTo>
                      <a:lnTo>
                        <a:pt x="0" y="44"/>
                      </a:lnTo>
                      <a:lnTo>
                        <a:pt x="0" y="28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1" name="Freeform 187"/>
                <p:cNvSpPr>
                  <a:spLocks/>
                </p:cNvSpPr>
                <p:nvPr/>
              </p:nvSpPr>
              <p:spPr bwMode="auto">
                <a:xfrm>
                  <a:off x="5564" y="3794"/>
                  <a:ext cx="14" cy="5"/>
                </a:xfrm>
                <a:custGeom>
                  <a:avLst/>
                  <a:gdLst>
                    <a:gd name="T0" fmla="*/ 0 w 48"/>
                    <a:gd name="T1" fmla="*/ 0 h 30"/>
                    <a:gd name="T2" fmla="*/ 0 w 48"/>
                    <a:gd name="T3" fmla="*/ 0 h 30"/>
                    <a:gd name="T4" fmla="*/ 0 w 48"/>
                    <a:gd name="T5" fmla="*/ 0 h 30"/>
                    <a:gd name="T6" fmla="*/ 0 w 48"/>
                    <a:gd name="T7" fmla="*/ 0 h 30"/>
                    <a:gd name="T8" fmla="*/ 0 w 48"/>
                    <a:gd name="T9" fmla="*/ 0 h 30"/>
                    <a:gd name="T10" fmla="*/ 0 w 48"/>
                    <a:gd name="T11" fmla="*/ 0 h 30"/>
                    <a:gd name="T12" fmla="*/ 0 w 48"/>
                    <a:gd name="T13" fmla="*/ 0 h 30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48" h="30">
                      <a:moveTo>
                        <a:pt x="0" y="15"/>
                      </a:moveTo>
                      <a:lnTo>
                        <a:pt x="17" y="0"/>
                      </a:lnTo>
                      <a:lnTo>
                        <a:pt x="33" y="0"/>
                      </a:lnTo>
                      <a:lnTo>
                        <a:pt x="48" y="15"/>
                      </a:lnTo>
                      <a:lnTo>
                        <a:pt x="33" y="30"/>
                      </a:lnTo>
                      <a:lnTo>
                        <a:pt x="17" y="30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2" name="Freeform 188"/>
                <p:cNvSpPr>
                  <a:spLocks/>
                </p:cNvSpPr>
                <p:nvPr/>
              </p:nvSpPr>
              <p:spPr bwMode="auto">
                <a:xfrm>
                  <a:off x="5641" y="3703"/>
                  <a:ext cx="67" cy="30"/>
                </a:xfrm>
                <a:custGeom>
                  <a:avLst/>
                  <a:gdLst>
                    <a:gd name="T0" fmla="*/ 0 w 225"/>
                    <a:gd name="T1" fmla="*/ 0 h 189"/>
                    <a:gd name="T2" fmla="*/ 0 w 225"/>
                    <a:gd name="T3" fmla="*/ 0 h 189"/>
                    <a:gd name="T4" fmla="*/ 0 w 225"/>
                    <a:gd name="T5" fmla="*/ 0 h 189"/>
                    <a:gd name="T6" fmla="*/ 0 w 225"/>
                    <a:gd name="T7" fmla="*/ 0 h 189"/>
                    <a:gd name="T8" fmla="*/ 0 w 225"/>
                    <a:gd name="T9" fmla="*/ 0 h 189"/>
                    <a:gd name="T10" fmla="*/ 0 w 225"/>
                    <a:gd name="T11" fmla="*/ 0 h 189"/>
                    <a:gd name="T12" fmla="*/ 0 w 225"/>
                    <a:gd name="T13" fmla="*/ 0 h 189"/>
                    <a:gd name="T14" fmla="*/ 0 w 225"/>
                    <a:gd name="T15" fmla="*/ 0 h 189"/>
                    <a:gd name="T16" fmla="*/ 0 w 225"/>
                    <a:gd name="T17" fmla="*/ 0 h 189"/>
                    <a:gd name="T18" fmla="*/ 0 w 225"/>
                    <a:gd name="T19" fmla="*/ 0 h 189"/>
                    <a:gd name="T20" fmla="*/ 0 w 225"/>
                    <a:gd name="T21" fmla="*/ 0 h 189"/>
                    <a:gd name="T22" fmla="*/ 0 w 225"/>
                    <a:gd name="T23" fmla="*/ 0 h 189"/>
                    <a:gd name="T24" fmla="*/ 0 w 225"/>
                    <a:gd name="T25" fmla="*/ 0 h 189"/>
                    <a:gd name="T26" fmla="*/ 0 w 225"/>
                    <a:gd name="T27" fmla="*/ 0 h 189"/>
                    <a:gd name="T28" fmla="*/ 0 w 225"/>
                    <a:gd name="T29" fmla="*/ 0 h 189"/>
                    <a:gd name="T30" fmla="*/ 0 w 225"/>
                    <a:gd name="T31" fmla="*/ 0 h 189"/>
                    <a:gd name="T32" fmla="*/ 0 w 225"/>
                    <a:gd name="T33" fmla="*/ 0 h 189"/>
                    <a:gd name="T34" fmla="*/ 0 w 225"/>
                    <a:gd name="T35" fmla="*/ 0 h 189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0" t="0" r="r" b="b"/>
                  <a:pathLst>
                    <a:path w="225" h="189">
                      <a:moveTo>
                        <a:pt x="0" y="44"/>
                      </a:moveTo>
                      <a:lnTo>
                        <a:pt x="0" y="0"/>
                      </a:lnTo>
                      <a:lnTo>
                        <a:pt x="16" y="0"/>
                      </a:lnTo>
                      <a:lnTo>
                        <a:pt x="16" y="15"/>
                      </a:lnTo>
                      <a:lnTo>
                        <a:pt x="48" y="72"/>
                      </a:lnTo>
                      <a:lnTo>
                        <a:pt x="64" y="102"/>
                      </a:lnTo>
                      <a:lnTo>
                        <a:pt x="96" y="131"/>
                      </a:lnTo>
                      <a:lnTo>
                        <a:pt x="112" y="131"/>
                      </a:lnTo>
                      <a:lnTo>
                        <a:pt x="144" y="131"/>
                      </a:lnTo>
                      <a:lnTo>
                        <a:pt x="208" y="0"/>
                      </a:lnTo>
                      <a:lnTo>
                        <a:pt x="225" y="15"/>
                      </a:lnTo>
                      <a:lnTo>
                        <a:pt x="208" y="29"/>
                      </a:lnTo>
                      <a:lnTo>
                        <a:pt x="208" y="44"/>
                      </a:lnTo>
                      <a:lnTo>
                        <a:pt x="177" y="116"/>
                      </a:lnTo>
                      <a:lnTo>
                        <a:pt x="129" y="189"/>
                      </a:lnTo>
                      <a:lnTo>
                        <a:pt x="81" y="159"/>
                      </a:lnTo>
                      <a:lnTo>
                        <a:pt x="48" y="131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3" name="Freeform 189"/>
                <p:cNvSpPr>
                  <a:spLocks/>
                </p:cNvSpPr>
                <p:nvPr/>
              </p:nvSpPr>
              <p:spPr bwMode="auto">
                <a:xfrm>
                  <a:off x="5656" y="3685"/>
                  <a:ext cx="38" cy="32"/>
                </a:xfrm>
                <a:custGeom>
                  <a:avLst/>
                  <a:gdLst>
                    <a:gd name="T0" fmla="*/ 0 w 129"/>
                    <a:gd name="T1" fmla="*/ 0 h 202"/>
                    <a:gd name="T2" fmla="*/ 0 w 129"/>
                    <a:gd name="T3" fmla="*/ 0 h 202"/>
                    <a:gd name="T4" fmla="*/ 0 w 129"/>
                    <a:gd name="T5" fmla="*/ 0 h 202"/>
                    <a:gd name="T6" fmla="*/ 0 w 129"/>
                    <a:gd name="T7" fmla="*/ 0 h 202"/>
                    <a:gd name="T8" fmla="*/ 0 w 129"/>
                    <a:gd name="T9" fmla="*/ 0 h 202"/>
                    <a:gd name="T10" fmla="*/ 0 w 129"/>
                    <a:gd name="T11" fmla="*/ 0 h 202"/>
                    <a:gd name="T12" fmla="*/ 0 w 129"/>
                    <a:gd name="T13" fmla="*/ 0 h 202"/>
                    <a:gd name="T14" fmla="*/ 0 w 129"/>
                    <a:gd name="T15" fmla="*/ 0 h 202"/>
                    <a:gd name="T16" fmla="*/ 0 w 129"/>
                    <a:gd name="T17" fmla="*/ 0 h 202"/>
                    <a:gd name="T18" fmla="*/ 0 w 129"/>
                    <a:gd name="T19" fmla="*/ 0 h 202"/>
                    <a:gd name="T20" fmla="*/ 0 w 129"/>
                    <a:gd name="T21" fmla="*/ 0 h 202"/>
                    <a:gd name="T22" fmla="*/ 0 w 129"/>
                    <a:gd name="T23" fmla="*/ 0 h 202"/>
                    <a:gd name="T24" fmla="*/ 0 w 129"/>
                    <a:gd name="T25" fmla="*/ 0 h 202"/>
                    <a:gd name="T26" fmla="*/ 0 w 129"/>
                    <a:gd name="T27" fmla="*/ 0 h 202"/>
                    <a:gd name="T28" fmla="*/ 0 w 129"/>
                    <a:gd name="T29" fmla="*/ 0 h 202"/>
                    <a:gd name="T30" fmla="*/ 0 w 129"/>
                    <a:gd name="T31" fmla="*/ 0 h 202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129" h="202">
                      <a:moveTo>
                        <a:pt x="16" y="144"/>
                      </a:moveTo>
                      <a:lnTo>
                        <a:pt x="0" y="100"/>
                      </a:lnTo>
                      <a:lnTo>
                        <a:pt x="0" y="72"/>
                      </a:lnTo>
                      <a:lnTo>
                        <a:pt x="33" y="57"/>
                      </a:lnTo>
                      <a:lnTo>
                        <a:pt x="48" y="57"/>
                      </a:lnTo>
                      <a:lnTo>
                        <a:pt x="48" y="44"/>
                      </a:lnTo>
                      <a:lnTo>
                        <a:pt x="64" y="13"/>
                      </a:lnTo>
                      <a:lnTo>
                        <a:pt x="81" y="0"/>
                      </a:lnTo>
                      <a:lnTo>
                        <a:pt x="81" y="28"/>
                      </a:lnTo>
                      <a:lnTo>
                        <a:pt x="96" y="44"/>
                      </a:lnTo>
                      <a:lnTo>
                        <a:pt x="129" y="87"/>
                      </a:lnTo>
                      <a:lnTo>
                        <a:pt x="96" y="144"/>
                      </a:lnTo>
                      <a:lnTo>
                        <a:pt x="64" y="202"/>
                      </a:lnTo>
                      <a:lnTo>
                        <a:pt x="48" y="202"/>
                      </a:lnTo>
                      <a:lnTo>
                        <a:pt x="33" y="174"/>
                      </a:lnTo>
                      <a:lnTo>
                        <a:pt x="16" y="1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4" name="Freeform 190"/>
                <p:cNvSpPr>
                  <a:spLocks/>
                </p:cNvSpPr>
                <p:nvPr/>
              </p:nvSpPr>
              <p:spPr bwMode="auto">
                <a:xfrm>
                  <a:off x="5716" y="3706"/>
                  <a:ext cx="21" cy="11"/>
                </a:xfrm>
                <a:custGeom>
                  <a:avLst/>
                  <a:gdLst>
                    <a:gd name="T0" fmla="*/ 0 w 65"/>
                    <a:gd name="T1" fmla="*/ 0 h 72"/>
                    <a:gd name="T2" fmla="*/ 0 w 65"/>
                    <a:gd name="T3" fmla="*/ 0 h 72"/>
                    <a:gd name="T4" fmla="*/ 0 w 65"/>
                    <a:gd name="T5" fmla="*/ 0 h 72"/>
                    <a:gd name="T6" fmla="*/ 0 w 65"/>
                    <a:gd name="T7" fmla="*/ 0 h 72"/>
                    <a:gd name="T8" fmla="*/ 0 w 65"/>
                    <a:gd name="T9" fmla="*/ 0 h 72"/>
                    <a:gd name="T10" fmla="*/ 0 w 65"/>
                    <a:gd name="T11" fmla="*/ 0 h 72"/>
                    <a:gd name="T12" fmla="*/ 0 w 65"/>
                    <a:gd name="T13" fmla="*/ 0 h 72"/>
                    <a:gd name="T14" fmla="*/ 0 w 65"/>
                    <a:gd name="T15" fmla="*/ 0 h 72"/>
                    <a:gd name="T16" fmla="*/ 0 w 65"/>
                    <a:gd name="T17" fmla="*/ 0 h 72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5" h="72">
                      <a:moveTo>
                        <a:pt x="0" y="44"/>
                      </a:moveTo>
                      <a:lnTo>
                        <a:pt x="0" y="14"/>
                      </a:lnTo>
                      <a:lnTo>
                        <a:pt x="17" y="0"/>
                      </a:lnTo>
                      <a:lnTo>
                        <a:pt x="49" y="0"/>
                      </a:lnTo>
                      <a:lnTo>
                        <a:pt x="65" y="29"/>
                      </a:lnTo>
                      <a:lnTo>
                        <a:pt x="65" y="44"/>
                      </a:lnTo>
                      <a:lnTo>
                        <a:pt x="32" y="72"/>
                      </a:lnTo>
                      <a:lnTo>
                        <a:pt x="17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5" name="Freeform 191"/>
                <p:cNvSpPr>
                  <a:spLocks/>
                </p:cNvSpPr>
                <p:nvPr/>
              </p:nvSpPr>
              <p:spPr bwMode="auto">
                <a:xfrm>
                  <a:off x="5612" y="3706"/>
                  <a:ext cx="15" cy="9"/>
                </a:xfrm>
                <a:custGeom>
                  <a:avLst/>
                  <a:gdLst>
                    <a:gd name="T0" fmla="*/ 0 w 48"/>
                    <a:gd name="T1" fmla="*/ 0 h 57"/>
                    <a:gd name="T2" fmla="*/ 0 w 48"/>
                    <a:gd name="T3" fmla="*/ 0 h 57"/>
                    <a:gd name="T4" fmla="*/ 0 w 48"/>
                    <a:gd name="T5" fmla="*/ 0 h 57"/>
                    <a:gd name="T6" fmla="*/ 0 w 48"/>
                    <a:gd name="T7" fmla="*/ 0 h 57"/>
                    <a:gd name="T8" fmla="*/ 0 w 48"/>
                    <a:gd name="T9" fmla="*/ 0 h 57"/>
                    <a:gd name="T10" fmla="*/ 0 w 48"/>
                    <a:gd name="T11" fmla="*/ 0 h 57"/>
                    <a:gd name="T12" fmla="*/ 0 w 48"/>
                    <a:gd name="T13" fmla="*/ 0 h 57"/>
                    <a:gd name="T14" fmla="*/ 0 w 48"/>
                    <a:gd name="T15" fmla="*/ 0 h 57"/>
                    <a:gd name="T16" fmla="*/ 0 w 48"/>
                    <a:gd name="T17" fmla="*/ 0 h 57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48" h="57">
                      <a:moveTo>
                        <a:pt x="0" y="44"/>
                      </a:moveTo>
                      <a:lnTo>
                        <a:pt x="16" y="29"/>
                      </a:lnTo>
                      <a:lnTo>
                        <a:pt x="31" y="0"/>
                      </a:lnTo>
                      <a:lnTo>
                        <a:pt x="48" y="14"/>
                      </a:lnTo>
                      <a:lnTo>
                        <a:pt x="48" y="29"/>
                      </a:lnTo>
                      <a:lnTo>
                        <a:pt x="48" y="44"/>
                      </a:lnTo>
                      <a:lnTo>
                        <a:pt x="48" y="57"/>
                      </a:lnTo>
                      <a:lnTo>
                        <a:pt x="16" y="57"/>
                      </a:lnTo>
                      <a:lnTo>
                        <a:pt x="0" y="44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6" name="Freeform 192"/>
                <p:cNvSpPr>
                  <a:spLocks/>
                </p:cNvSpPr>
                <p:nvPr/>
              </p:nvSpPr>
              <p:spPr bwMode="auto">
                <a:xfrm>
                  <a:off x="5684" y="3628"/>
                  <a:ext cx="61" cy="73"/>
                </a:xfrm>
                <a:custGeom>
                  <a:avLst/>
                  <a:gdLst>
                    <a:gd name="T0" fmla="*/ 0 w 209"/>
                    <a:gd name="T1" fmla="*/ 0 h 449"/>
                    <a:gd name="T2" fmla="*/ 0 w 209"/>
                    <a:gd name="T3" fmla="*/ 0 h 449"/>
                    <a:gd name="T4" fmla="*/ 0 w 209"/>
                    <a:gd name="T5" fmla="*/ 0 h 449"/>
                    <a:gd name="T6" fmla="*/ 0 w 209"/>
                    <a:gd name="T7" fmla="*/ 0 h 449"/>
                    <a:gd name="T8" fmla="*/ 0 w 209"/>
                    <a:gd name="T9" fmla="*/ 0 h 449"/>
                    <a:gd name="T10" fmla="*/ 0 w 209"/>
                    <a:gd name="T11" fmla="*/ 0 h 449"/>
                    <a:gd name="T12" fmla="*/ 0 w 209"/>
                    <a:gd name="T13" fmla="*/ 0 h 449"/>
                    <a:gd name="T14" fmla="*/ 0 w 209"/>
                    <a:gd name="T15" fmla="*/ 0 h 449"/>
                    <a:gd name="T16" fmla="*/ 0 w 209"/>
                    <a:gd name="T17" fmla="*/ 0 h 449"/>
                    <a:gd name="T18" fmla="*/ 0 w 209"/>
                    <a:gd name="T19" fmla="*/ 0 h 449"/>
                    <a:gd name="T20" fmla="*/ 0 w 209"/>
                    <a:gd name="T21" fmla="*/ 0 h 449"/>
                    <a:gd name="T22" fmla="*/ 0 w 209"/>
                    <a:gd name="T23" fmla="*/ 0 h 449"/>
                    <a:gd name="T24" fmla="*/ 0 w 209"/>
                    <a:gd name="T25" fmla="*/ 0 h 449"/>
                    <a:gd name="T26" fmla="*/ 0 w 209"/>
                    <a:gd name="T27" fmla="*/ 0 h 449"/>
                    <a:gd name="T28" fmla="*/ 0 w 209"/>
                    <a:gd name="T29" fmla="*/ 0 h 449"/>
                    <a:gd name="T30" fmla="*/ 0 w 209"/>
                    <a:gd name="T31" fmla="*/ 0 h 449"/>
                    <a:gd name="T32" fmla="*/ 0 w 209"/>
                    <a:gd name="T33" fmla="*/ 0 h 449"/>
                    <a:gd name="T34" fmla="*/ 0 w 209"/>
                    <a:gd name="T35" fmla="*/ 0 h 449"/>
                    <a:gd name="T36" fmla="*/ 0 w 209"/>
                    <a:gd name="T37" fmla="*/ 0 h 449"/>
                    <a:gd name="T38" fmla="*/ 0 w 209"/>
                    <a:gd name="T39" fmla="*/ 0 h 449"/>
                    <a:gd name="T40" fmla="*/ 0 w 209"/>
                    <a:gd name="T41" fmla="*/ 0 h 449"/>
                    <a:gd name="T42" fmla="*/ 0 w 209"/>
                    <a:gd name="T43" fmla="*/ 0 h 449"/>
                    <a:gd name="T44" fmla="*/ 0 w 209"/>
                    <a:gd name="T45" fmla="*/ 0 h 449"/>
                    <a:gd name="T46" fmla="*/ 0 w 209"/>
                    <a:gd name="T47" fmla="*/ 0 h 449"/>
                    <a:gd name="T48" fmla="*/ 0 w 209"/>
                    <a:gd name="T49" fmla="*/ 0 h 449"/>
                    <a:gd name="T50" fmla="*/ 0 w 209"/>
                    <a:gd name="T51" fmla="*/ 0 h 449"/>
                    <a:gd name="T52" fmla="*/ 0 w 209"/>
                    <a:gd name="T53" fmla="*/ 0 h 449"/>
                    <a:gd name="T54" fmla="*/ 0 w 209"/>
                    <a:gd name="T55" fmla="*/ 0 h 449"/>
                    <a:gd name="T56" fmla="*/ 0 w 209"/>
                    <a:gd name="T57" fmla="*/ 0 h 449"/>
                    <a:gd name="T58" fmla="*/ 0 w 209"/>
                    <a:gd name="T59" fmla="*/ 0 h 449"/>
                    <a:gd name="T60" fmla="*/ 0 w 209"/>
                    <a:gd name="T61" fmla="*/ 0 h 449"/>
                    <a:gd name="T62" fmla="*/ 0 w 209"/>
                    <a:gd name="T63" fmla="*/ 0 h 449"/>
                    <a:gd name="T64" fmla="*/ 0 w 209"/>
                    <a:gd name="T65" fmla="*/ 0 h 449"/>
                    <a:gd name="T66" fmla="*/ 0 w 209"/>
                    <a:gd name="T67" fmla="*/ 0 h 449"/>
                    <a:gd name="T68" fmla="*/ 0 w 209"/>
                    <a:gd name="T69" fmla="*/ 0 h 449"/>
                    <a:gd name="T70" fmla="*/ 0 w 209"/>
                    <a:gd name="T71" fmla="*/ 0 h 449"/>
                    <a:gd name="T72" fmla="*/ 0 w 209"/>
                    <a:gd name="T73" fmla="*/ 0 h 449"/>
                    <a:gd name="T74" fmla="*/ 0 w 209"/>
                    <a:gd name="T75" fmla="*/ 0 h 449"/>
                    <a:gd name="T76" fmla="*/ 0 w 209"/>
                    <a:gd name="T77" fmla="*/ 0 h 449"/>
                    <a:gd name="T78" fmla="*/ 0 w 209"/>
                    <a:gd name="T79" fmla="*/ 0 h 449"/>
                    <a:gd name="T80" fmla="*/ 0 w 209"/>
                    <a:gd name="T81" fmla="*/ 0 h 449"/>
                    <a:gd name="T82" fmla="*/ 0 w 209"/>
                    <a:gd name="T83" fmla="*/ 0 h 449"/>
                    <a:gd name="T84" fmla="*/ 0 w 209"/>
                    <a:gd name="T85" fmla="*/ 0 h 449"/>
                    <a:gd name="T86" fmla="*/ 0 w 209"/>
                    <a:gd name="T87" fmla="*/ 0 h 449"/>
                    <a:gd name="T88" fmla="*/ 0 w 209"/>
                    <a:gd name="T89" fmla="*/ 0 h 449"/>
                    <a:gd name="T90" fmla="*/ 0 w 209"/>
                    <a:gd name="T91" fmla="*/ 0 h 449"/>
                    <a:gd name="T92" fmla="*/ 0 w 209"/>
                    <a:gd name="T93" fmla="*/ 0 h 449"/>
                    <a:gd name="T94" fmla="*/ 0 w 209"/>
                    <a:gd name="T95" fmla="*/ 0 h 449"/>
                    <a:gd name="T96" fmla="*/ 0 w 209"/>
                    <a:gd name="T97" fmla="*/ 0 h 449"/>
                    <a:gd name="T98" fmla="*/ 0 w 209"/>
                    <a:gd name="T99" fmla="*/ 0 h 449"/>
                    <a:gd name="T100" fmla="*/ 0 w 209"/>
                    <a:gd name="T101" fmla="*/ 0 h 449"/>
                    <a:gd name="T102" fmla="*/ 0 w 209"/>
                    <a:gd name="T103" fmla="*/ 0 h 449"/>
                    <a:gd name="T104" fmla="*/ 0 w 209"/>
                    <a:gd name="T105" fmla="*/ 0 h 449"/>
                    <a:gd name="T106" fmla="*/ 0 w 209"/>
                    <a:gd name="T107" fmla="*/ 0 h 449"/>
                    <a:gd name="T108" fmla="*/ 0 w 209"/>
                    <a:gd name="T109" fmla="*/ 0 h 449"/>
                    <a:gd name="T110" fmla="*/ 0 w 209"/>
                    <a:gd name="T111" fmla="*/ 0 h 449"/>
                    <a:gd name="T112" fmla="*/ 0 w 209"/>
                    <a:gd name="T113" fmla="*/ 0 h 449"/>
                    <a:gd name="T114" fmla="*/ 0 w 209"/>
                    <a:gd name="T115" fmla="*/ 0 h 449"/>
                    <a:gd name="T116" fmla="*/ 0 w 209"/>
                    <a:gd name="T117" fmla="*/ 0 h 449"/>
                    <a:gd name="T118" fmla="*/ 0 w 209"/>
                    <a:gd name="T119" fmla="*/ 0 h 449"/>
                    <a:gd name="T120" fmla="*/ 0 w 209"/>
                    <a:gd name="T121" fmla="*/ 0 h 449"/>
                    <a:gd name="T122" fmla="*/ 0 w 209"/>
                    <a:gd name="T123" fmla="*/ 0 h 449"/>
                    <a:gd name="T124" fmla="*/ 0 w 209"/>
                    <a:gd name="T125" fmla="*/ 0 h 449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  <a:gd name="T162" fmla="*/ 0 60000 65536"/>
                    <a:gd name="T163" fmla="*/ 0 60000 65536"/>
                    <a:gd name="T164" fmla="*/ 0 60000 65536"/>
                    <a:gd name="T165" fmla="*/ 0 60000 65536"/>
                    <a:gd name="T166" fmla="*/ 0 60000 65536"/>
                    <a:gd name="T167" fmla="*/ 0 60000 65536"/>
                    <a:gd name="T168" fmla="*/ 0 60000 65536"/>
                    <a:gd name="T169" fmla="*/ 0 60000 65536"/>
                    <a:gd name="T170" fmla="*/ 0 60000 65536"/>
                    <a:gd name="T171" fmla="*/ 0 60000 65536"/>
                    <a:gd name="T172" fmla="*/ 0 60000 65536"/>
                    <a:gd name="T173" fmla="*/ 0 60000 65536"/>
                    <a:gd name="T174" fmla="*/ 0 60000 65536"/>
                    <a:gd name="T175" fmla="*/ 0 60000 65536"/>
                    <a:gd name="T176" fmla="*/ 0 60000 65536"/>
                    <a:gd name="T177" fmla="*/ 0 60000 65536"/>
                    <a:gd name="T178" fmla="*/ 0 60000 65536"/>
                    <a:gd name="T179" fmla="*/ 0 60000 65536"/>
                    <a:gd name="T180" fmla="*/ 0 60000 65536"/>
                    <a:gd name="T181" fmla="*/ 0 60000 65536"/>
                    <a:gd name="T182" fmla="*/ 0 60000 65536"/>
                    <a:gd name="T183" fmla="*/ 0 60000 65536"/>
                    <a:gd name="T184" fmla="*/ 0 60000 65536"/>
                    <a:gd name="T185" fmla="*/ 0 60000 65536"/>
                    <a:gd name="T186" fmla="*/ 0 60000 65536"/>
                    <a:gd name="T187" fmla="*/ 0 60000 65536"/>
                    <a:gd name="T188" fmla="*/ 0 60000 65536"/>
                  </a:gdLst>
                  <a:ahLst/>
                  <a:cxnLst>
                    <a:cxn ang="T126">
                      <a:pos x="T0" y="T1"/>
                    </a:cxn>
                    <a:cxn ang="T127">
                      <a:pos x="T2" y="T3"/>
                    </a:cxn>
                    <a:cxn ang="T128">
                      <a:pos x="T4" y="T5"/>
                    </a:cxn>
                    <a:cxn ang="T129">
                      <a:pos x="T6" y="T7"/>
                    </a:cxn>
                    <a:cxn ang="T130">
                      <a:pos x="T8" y="T9"/>
                    </a:cxn>
                    <a:cxn ang="T131">
                      <a:pos x="T10" y="T11"/>
                    </a:cxn>
                    <a:cxn ang="T132">
                      <a:pos x="T12" y="T13"/>
                    </a:cxn>
                    <a:cxn ang="T133">
                      <a:pos x="T14" y="T15"/>
                    </a:cxn>
                    <a:cxn ang="T134">
                      <a:pos x="T16" y="T17"/>
                    </a:cxn>
                    <a:cxn ang="T135">
                      <a:pos x="T18" y="T19"/>
                    </a:cxn>
                    <a:cxn ang="T136">
                      <a:pos x="T20" y="T21"/>
                    </a:cxn>
                    <a:cxn ang="T137">
                      <a:pos x="T22" y="T23"/>
                    </a:cxn>
                    <a:cxn ang="T138">
                      <a:pos x="T24" y="T25"/>
                    </a:cxn>
                    <a:cxn ang="T139">
                      <a:pos x="T26" y="T27"/>
                    </a:cxn>
                    <a:cxn ang="T140">
                      <a:pos x="T28" y="T29"/>
                    </a:cxn>
                    <a:cxn ang="T141">
                      <a:pos x="T30" y="T31"/>
                    </a:cxn>
                    <a:cxn ang="T142">
                      <a:pos x="T32" y="T33"/>
                    </a:cxn>
                    <a:cxn ang="T143">
                      <a:pos x="T34" y="T35"/>
                    </a:cxn>
                    <a:cxn ang="T144">
                      <a:pos x="T36" y="T37"/>
                    </a:cxn>
                    <a:cxn ang="T145">
                      <a:pos x="T38" y="T39"/>
                    </a:cxn>
                    <a:cxn ang="T146">
                      <a:pos x="T40" y="T41"/>
                    </a:cxn>
                    <a:cxn ang="T147">
                      <a:pos x="T42" y="T43"/>
                    </a:cxn>
                    <a:cxn ang="T148">
                      <a:pos x="T44" y="T45"/>
                    </a:cxn>
                    <a:cxn ang="T149">
                      <a:pos x="T46" y="T47"/>
                    </a:cxn>
                    <a:cxn ang="T150">
                      <a:pos x="T48" y="T49"/>
                    </a:cxn>
                    <a:cxn ang="T151">
                      <a:pos x="T50" y="T51"/>
                    </a:cxn>
                    <a:cxn ang="T152">
                      <a:pos x="T52" y="T53"/>
                    </a:cxn>
                    <a:cxn ang="T153">
                      <a:pos x="T54" y="T55"/>
                    </a:cxn>
                    <a:cxn ang="T154">
                      <a:pos x="T56" y="T57"/>
                    </a:cxn>
                    <a:cxn ang="T155">
                      <a:pos x="T58" y="T59"/>
                    </a:cxn>
                    <a:cxn ang="T156">
                      <a:pos x="T60" y="T61"/>
                    </a:cxn>
                    <a:cxn ang="T157">
                      <a:pos x="T62" y="T63"/>
                    </a:cxn>
                    <a:cxn ang="T158">
                      <a:pos x="T64" y="T65"/>
                    </a:cxn>
                    <a:cxn ang="T159">
                      <a:pos x="T66" y="T67"/>
                    </a:cxn>
                    <a:cxn ang="T160">
                      <a:pos x="T68" y="T69"/>
                    </a:cxn>
                    <a:cxn ang="T161">
                      <a:pos x="T70" y="T71"/>
                    </a:cxn>
                    <a:cxn ang="T162">
                      <a:pos x="T72" y="T73"/>
                    </a:cxn>
                    <a:cxn ang="T163">
                      <a:pos x="T74" y="T75"/>
                    </a:cxn>
                    <a:cxn ang="T164">
                      <a:pos x="T76" y="T77"/>
                    </a:cxn>
                    <a:cxn ang="T165">
                      <a:pos x="T78" y="T79"/>
                    </a:cxn>
                    <a:cxn ang="T166">
                      <a:pos x="T80" y="T81"/>
                    </a:cxn>
                    <a:cxn ang="T167">
                      <a:pos x="T82" y="T83"/>
                    </a:cxn>
                    <a:cxn ang="T168">
                      <a:pos x="T84" y="T85"/>
                    </a:cxn>
                    <a:cxn ang="T169">
                      <a:pos x="T86" y="T87"/>
                    </a:cxn>
                    <a:cxn ang="T170">
                      <a:pos x="T88" y="T89"/>
                    </a:cxn>
                    <a:cxn ang="T171">
                      <a:pos x="T90" y="T91"/>
                    </a:cxn>
                    <a:cxn ang="T172">
                      <a:pos x="T92" y="T93"/>
                    </a:cxn>
                    <a:cxn ang="T173">
                      <a:pos x="T94" y="T95"/>
                    </a:cxn>
                    <a:cxn ang="T174">
                      <a:pos x="T96" y="T97"/>
                    </a:cxn>
                    <a:cxn ang="T175">
                      <a:pos x="T98" y="T99"/>
                    </a:cxn>
                    <a:cxn ang="T176">
                      <a:pos x="T100" y="T101"/>
                    </a:cxn>
                    <a:cxn ang="T177">
                      <a:pos x="T102" y="T103"/>
                    </a:cxn>
                    <a:cxn ang="T178">
                      <a:pos x="T104" y="T105"/>
                    </a:cxn>
                    <a:cxn ang="T179">
                      <a:pos x="T106" y="T107"/>
                    </a:cxn>
                    <a:cxn ang="T180">
                      <a:pos x="T108" y="T109"/>
                    </a:cxn>
                    <a:cxn ang="T181">
                      <a:pos x="T110" y="T111"/>
                    </a:cxn>
                    <a:cxn ang="T182">
                      <a:pos x="T112" y="T113"/>
                    </a:cxn>
                    <a:cxn ang="T183">
                      <a:pos x="T114" y="T115"/>
                    </a:cxn>
                    <a:cxn ang="T184">
                      <a:pos x="T116" y="T117"/>
                    </a:cxn>
                    <a:cxn ang="T185">
                      <a:pos x="T118" y="T119"/>
                    </a:cxn>
                    <a:cxn ang="T186">
                      <a:pos x="T120" y="T121"/>
                    </a:cxn>
                    <a:cxn ang="T187">
                      <a:pos x="T122" y="T123"/>
                    </a:cxn>
                    <a:cxn ang="T188">
                      <a:pos x="T124" y="T125"/>
                    </a:cxn>
                  </a:cxnLst>
                  <a:rect l="0" t="0" r="r" b="b"/>
                  <a:pathLst>
                    <a:path w="209" h="449">
                      <a:moveTo>
                        <a:pt x="161" y="421"/>
                      </a:moveTo>
                      <a:lnTo>
                        <a:pt x="144" y="393"/>
                      </a:lnTo>
                      <a:lnTo>
                        <a:pt x="129" y="393"/>
                      </a:lnTo>
                      <a:lnTo>
                        <a:pt x="112" y="406"/>
                      </a:lnTo>
                      <a:lnTo>
                        <a:pt x="112" y="436"/>
                      </a:lnTo>
                      <a:lnTo>
                        <a:pt x="81" y="436"/>
                      </a:lnTo>
                      <a:lnTo>
                        <a:pt x="96" y="406"/>
                      </a:lnTo>
                      <a:lnTo>
                        <a:pt x="112" y="362"/>
                      </a:lnTo>
                      <a:lnTo>
                        <a:pt x="112" y="334"/>
                      </a:lnTo>
                      <a:lnTo>
                        <a:pt x="112" y="319"/>
                      </a:lnTo>
                      <a:lnTo>
                        <a:pt x="96" y="291"/>
                      </a:lnTo>
                      <a:lnTo>
                        <a:pt x="81" y="306"/>
                      </a:lnTo>
                      <a:lnTo>
                        <a:pt x="81" y="319"/>
                      </a:lnTo>
                      <a:lnTo>
                        <a:pt x="81" y="349"/>
                      </a:lnTo>
                      <a:lnTo>
                        <a:pt x="64" y="377"/>
                      </a:lnTo>
                      <a:lnTo>
                        <a:pt x="48" y="393"/>
                      </a:lnTo>
                      <a:lnTo>
                        <a:pt x="33" y="393"/>
                      </a:lnTo>
                      <a:lnTo>
                        <a:pt x="33" y="362"/>
                      </a:lnTo>
                      <a:lnTo>
                        <a:pt x="81" y="291"/>
                      </a:lnTo>
                      <a:lnTo>
                        <a:pt x="112" y="247"/>
                      </a:lnTo>
                      <a:lnTo>
                        <a:pt x="112" y="189"/>
                      </a:lnTo>
                      <a:lnTo>
                        <a:pt x="96" y="189"/>
                      </a:lnTo>
                      <a:lnTo>
                        <a:pt x="81" y="247"/>
                      </a:lnTo>
                      <a:lnTo>
                        <a:pt x="48" y="291"/>
                      </a:lnTo>
                      <a:lnTo>
                        <a:pt x="33" y="306"/>
                      </a:lnTo>
                      <a:lnTo>
                        <a:pt x="0" y="319"/>
                      </a:lnTo>
                      <a:lnTo>
                        <a:pt x="0" y="306"/>
                      </a:lnTo>
                      <a:lnTo>
                        <a:pt x="81" y="189"/>
                      </a:lnTo>
                      <a:lnTo>
                        <a:pt x="112" y="130"/>
                      </a:lnTo>
                      <a:lnTo>
                        <a:pt x="112" y="74"/>
                      </a:lnTo>
                      <a:lnTo>
                        <a:pt x="112" y="59"/>
                      </a:lnTo>
                      <a:lnTo>
                        <a:pt x="96" y="74"/>
                      </a:lnTo>
                      <a:lnTo>
                        <a:pt x="48" y="160"/>
                      </a:lnTo>
                      <a:lnTo>
                        <a:pt x="33" y="204"/>
                      </a:lnTo>
                      <a:lnTo>
                        <a:pt x="0" y="232"/>
                      </a:lnTo>
                      <a:lnTo>
                        <a:pt x="0" y="189"/>
                      </a:lnTo>
                      <a:lnTo>
                        <a:pt x="33" y="174"/>
                      </a:lnTo>
                      <a:lnTo>
                        <a:pt x="48" y="145"/>
                      </a:lnTo>
                      <a:lnTo>
                        <a:pt x="48" y="130"/>
                      </a:lnTo>
                      <a:lnTo>
                        <a:pt x="48" y="117"/>
                      </a:lnTo>
                      <a:lnTo>
                        <a:pt x="33" y="87"/>
                      </a:lnTo>
                      <a:lnTo>
                        <a:pt x="16" y="74"/>
                      </a:lnTo>
                      <a:lnTo>
                        <a:pt x="16" y="59"/>
                      </a:lnTo>
                      <a:lnTo>
                        <a:pt x="16" y="44"/>
                      </a:lnTo>
                      <a:lnTo>
                        <a:pt x="33" y="30"/>
                      </a:lnTo>
                      <a:lnTo>
                        <a:pt x="48" y="0"/>
                      </a:lnTo>
                      <a:lnTo>
                        <a:pt x="64" y="0"/>
                      </a:lnTo>
                      <a:lnTo>
                        <a:pt x="81" y="0"/>
                      </a:lnTo>
                      <a:lnTo>
                        <a:pt x="129" y="15"/>
                      </a:lnTo>
                      <a:lnTo>
                        <a:pt x="144" y="30"/>
                      </a:lnTo>
                      <a:lnTo>
                        <a:pt x="144" y="44"/>
                      </a:lnTo>
                      <a:lnTo>
                        <a:pt x="161" y="87"/>
                      </a:lnTo>
                      <a:lnTo>
                        <a:pt x="161" y="130"/>
                      </a:lnTo>
                      <a:lnTo>
                        <a:pt x="129" y="219"/>
                      </a:lnTo>
                      <a:lnTo>
                        <a:pt x="129" y="306"/>
                      </a:lnTo>
                      <a:lnTo>
                        <a:pt x="129" y="349"/>
                      </a:lnTo>
                      <a:lnTo>
                        <a:pt x="161" y="393"/>
                      </a:lnTo>
                      <a:lnTo>
                        <a:pt x="177" y="421"/>
                      </a:lnTo>
                      <a:lnTo>
                        <a:pt x="209" y="449"/>
                      </a:lnTo>
                      <a:lnTo>
                        <a:pt x="192" y="449"/>
                      </a:lnTo>
                      <a:lnTo>
                        <a:pt x="177" y="449"/>
                      </a:lnTo>
                      <a:lnTo>
                        <a:pt x="161" y="436"/>
                      </a:lnTo>
                      <a:lnTo>
                        <a:pt x="161" y="421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7" name="Freeform 193"/>
                <p:cNvSpPr>
                  <a:spLocks/>
                </p:cNvSpPr>
                <p:nvPr/>
              </p:nvSpPr>
              <p:spPr bwMode="auto">
                <a:xfrm>
                  <a:off x="5617" y="3625"/>
                  <a:ext cx="62" cy="76"/>
                </a:xfrm>
                <a:custGeom>
                  <a:avLst/>
                  <a:gdLst>
                    <a:gd name="T0" fmla="*/ 0 w 209"/>
                    <a:gd name="T1" fmla="*/ 0 h 462"/>
                    <a:gd name="T2" fmla="*/ 0 w 209"/>
                    <a:gd name="T3" fmla="*/ 0 h 462"/>
                    <a:gd name="T4" fmla="*/ 0 w 209"/>
                    <a:gd name="T5" fmla="*/ 0 h 462"/>
                    <a:gd name="T6" fmla="*/ 0 w 209"/>
                    <a:gd name="T7" fmla="*/ 0 h 462"/>
                    <a:gd name="T8" fmla="*/ 0 w 209"/>
                    <a:gd name="T9" fmla="*/ 0 h 462"/>
                    <a:gd name="T10" fmla="*/ 0 w 209"/>
                    <a:gd name="T11" fmla="*/ 0 h 462"/>
                    <a:gd name="T12" fmla="*/ 0 w 209"/>
                    <a:gd name="T13" fmla="*/ 0 h 462"/>
                    <a:gd name="T14" fmla="*/ 0 w 209"/>
                    <a:gd name="T15" fmla="*/ 0 h 462"/>
                    <a:gd name="T16" fmla="*/ 0 w 209"/>
                    <a:gd name="T17" fmla="*/ 0 h 462"/>
                    <a:gd name="T18" fmla="*/ 0 w 209"/>
                    <a:gd name="T19" fmla="*/ 0 h 462"/>
                    <a:gd name="T20" fmla="*/ 0 w 209"/>
                    <a:gd name="T21" fmla="*/ 0 h 462"/>
                    <a:gd name="T22" fmla="*/ 0 w 209"/>
                    <a:gd name="T23" fmla="*/ 0 h 462"/>
                    <a:gd name="T24" fmla="*/ 0 w 209"/>
                    <a:gd name="T25" fmla="*/ 0 h 462"/>
                    <a:gd name="T26" fmla="*/ 0 w 209"/>
                    <a:gd name="T27" fmla="*/ 0 h 462"/>
                    <a:gd name="T28" fmla="*/ 0 w 209"/>
                    <a:gd name="T29" fmla="*/ 0 h 462"/>
                    <a:gd name="T30" fmla="*/ 0 w 209"/>
                    <a:gd name="T31" fmla="*/ 0 h 462"/>
                    <a:gd name="T32" fmla="*/ 0 w 209"/>
                    <a:gd name="T33" fmla="*/ 0 h 462"/>
                    <a:gd name="T34" fmla="*/ 0 w 209"/>
                    <a:gd name="T35" fmla="*/ 0 h 462"/>
                    <a:gd name="T36" fmla="*/ 0 w 209"/>
                    <a:gd name="T37" fmla="*/ 0 h 462"/>
                    <a:gd name="T38" fmla="*/ 0 w 209"/>
                    <a:gd name="T39" fmla="*/ 0 h 462"/>
                    <a:gd name="T40" fmla="*/ 0 w 209"/>
                    <a:gd name="T41" fmla="*/ 0 h 462"/>
                    <a:gd name="T42" fmla="*/ 0 w 209"/>
                    <a:gd name="T43" fmla="*/ 0 h 462"/>
                    <a:gd name="T44" fmla="*/ 0 w 209"/>
                    <a:gd name="T45" fmla="*/ 0 h 462"/>
                    <a:gd name="T46" fmla="*/ 0 w 209"/>
                    <a:gd name="T47" fmla="*/ 0 h 462"/>
                    <a:gd name="T48" fmla="*/ 0 w 209"/>
                    <a:gd name="T49" fmla="*/ 0 h 462"/>
                    <a:gd name="T50" fmla="*/ 0 w 209"/>
                    <a:gd name="T51" fmla="*/ 0 h 462"/>
                    <a:gd name="T52" fmla="*/ 0 w 209"/>
                    <a:gd name="T53" fmla="*/ 0 h 462"/>
                    <a:gd name="T54" fmla="*/ 0 w 209"/>
                    <a:gd name="T55" fmla="*/ 0 h 462"/>
                    <a:gd name="T56" fmla="*/ 0 w 209"/>
                    <a:gd name="T57" fmla="*/ 0 h 462"/>
                    <a:gd name="T58" fmla="*/ 0 w 209"/>
                    <a:gd name="T59" fmla="*/ 0 h 462"/>
                    <a:gd name="T60" fmla="*/ 0 w 209"/>
                    <a:gd name="T61" fmla="*/ 0 h 462"/>
                    <a:gd name="T62" fmla="*/ 0 w 209"/>
                    <a:gd name="T63" fmla="*/ 0 h 462"/>
                    <a:gd name="T64" fmla="*/ 0 w 209"/>
                    <a:gd name="T65" fmla="*/ 0 h 462"/>
                    <a:gd name="T66" fmla="*/ 0 w 209"/>
                    <a:gd name="T67" fmla="*/ 0 h 462"/>
                    <a:gd name="T68" fmla="*/ 0 w 209"/>
                    <a:gd name="T69" fmla="*/ 0 h 462"/>
                    <a:gd name="T70" fmla="*/ 0 w 209"/>
                    <a:gd name="T71" fmla="*/ 0 h 462"/>
                    <a:gd name="T72" fmla="*/ 0 w 209"/>
                    <a:gd name="T73" fmla="*/ 0 h 462"/>
                    <a:gd name="T74" fmla="*/ 0 w 209"/>
                    <a:gd name="T75" fmla="*/ 0 h 462"/>
                    <a:gd name="T76" fmla="*/ 0 w 209"/>
                    <a:gd name="T77" fmla="*/ 0 h 462"/>
                    <a:gd name="T78" fmla="*/ 0 w 209"/>
                    <a:gd name="T79" fmla="*/ 0 h 462"/>
                    <a:gd name="T80" fmla="*/ 0 w 209"/>
                    <a:gd name="T81" fmla="*/ 0 h 462"/>
                    <a:gd name="T82" fmla="*/ 0 w 209"/>
                    <a:gd name="T83" fmla="*/ 0 h 462"/>
                    <a:gd name="T84" fmla="*/ 0 w 209"/>
                    <a:gd name="T85" fmla="*/ 0 h 462"/>
                    <a:gd name="T86" fmla="*/ 0 w 209"/>
                    <a:gd name="T87" fmla="*/ 0 h 462"/>
                    <a:gd name="T88" fmla="*/ 0 w 209"/>
                    <a:gd name="T89" fmla="*/ 0 h 462"/>
                    <a:gd name="T90" fmla="*/ 0 w 209"/>
                    <a:gd name="T91" fmla="*/ 0 h 462"/>
                    <a:gd name="T92" fmla="*/ 0 w 209"/>
                    <a:gd name="T93" fmla="*/ 0 h 462"/>
                    <a:gd name="T94" fmla="*/ 0 w 209"/>
                    <a:gd name="T95" fmla="*/ 0 h 462"/>
                    <a:gd name="T96" fmla="*/ 0 w 209"/>
                    <a:gd name="T97" fmla="*/ 0 h 462"/>
                    <a:gd name="T98" fmla="*/ 0 w 209"/>
                    <a:gd name="T99" fmla="*/ 0 h 462"/>
                    <a:gd name="T100" fmla="*/ 0 w 209"/>
                    <a:gd name="T101" fmla="*/ 0 h 462"/>
                    <a:gd name="T102" fmla="*/ 0 w 209"/>
                    <a:gd name="T103" fmla="*/ 0 h 462"/>
                    <a:gd name="T104" fmla="*/ 0 w 209"/>
                    <a:gd name="T105" fmla="*/ 0 h 462"/>
                    <a:gd name="T106" fmla="*/ 0 w 209"/>
                    <a:gd name="T107" fmla="*/ 0 h 462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60000 65536"/>
                    <a:gd name="T160" fmla="*/ 0 60000 65536"/>
                    <a:gd name="T161" fmla="*/ 0 60000 65536"/>
                  </a:gdLst>
                  <a:ahLst/>
                  <a:cxnLst>
                    <a:cxn ang="T108">
                      <a:pos x="T0" y="T1"/>
                    </a:cxn>
                    <a:cxn ang="T109">
                      <a:pos x="T2" y="T3"/>
                    </a:cxn>
                    <a:cxn ang="T110">
                      <a:pos x="T4" y="T5"/>
                    </a:cxn>
                    <a:cxn ang="T111">
                      <a:pos x="T6" y="T7"/>
                    </a:cxn>
                    <a:cxn ang="T112">
                      <a:pos x="T8" y="T9"/>
                    </a:cxn>
                    <a:cxn ang="T113">
                      <a:pos x="T10" y="T11"/>
                    </a:cxn>
                    <a:cxn ang="T114">
                      <a:pos x="T12" y="T13"/>
                    </a:cxn>
                    <a:cxn ang="T115">
                      <a:pos x="T14" y="T15"/>
                    </a:cxn>
                    <a:cxn ang="T116">
                      <a:pos x="T16" y="T17"/>
                    </a:cxn>
                    <a:cxn ang="T117">
                      <a:pos x="T18" y="T19"/>
                    </a:cxn>
                    <a:cxn ang="T118">
                      <a:pos x="T20" y="T21"/>
                    </a:cxn>
                    <a:cxn ang="T119">
                      <a:pos x="T22" y="T23"/>
                    </a:cxn>
                    <a:cxn ang="T120">
                      <a:pos x="T24" y="T25"/>
                    </a:cxn>
                    <a:cxn ang="T121">
                      <a:pos x="T26" y="T27"/>
                    </a:cxn>
                    <a:cxn ang="T122">
                      <a:pos x="T28" y="T29"/>
                    </a:cxn>
                    <a:cxn ang="T123">
                      <a:pos x="T30" y="T31"/>
                    </a:cxn>
                    <a:cxn ang="T124">
                      <a:pos x="T32" y="T33"/>
                    </a:cxn>
                    <a:cxn ang="T125">
                      <a:pos x="T34" y="T35"/>
                    </a:cxn>
                    <a:cxn ang="T126">
                      <a:pos x="T36" y="T37"/>
                    </a:cxn>
                    <a:cxn ang="T127">
                      <a:pos x="T38" y="T39"/>
                    </a:cxn>
                    <a:cxn ang="T128">
                      <a:pos x="T40" y="T41"/>
                    </a:cxn>
                    <a:cxn ang="T129">
                      <a:pos x="T42" y="T43"/>
                    </a:cxn>
                    <a:cxn ang="T130">
                      <a:pos x="T44" y="T45"/>
                    </a:cxn>
                    <a:cxn ang="T131">
                      <a:pos x="T46" y="T47"/>
                    </a:cxn>
                    <a:cxn ang="T132">
                      <a:pos x="T48" y="T49"/>
                    </a:cxn>
                    <a:cxn ang="T133">
                      <a:pos x="T50" y="T51"/>
                    </a:cxn>
                    <a:cxn ang="T134">
                      <a:pos x="T52" y="T53"/>
                    </a:cxn>
                    <a:cxn ang="T135">
                      <a:pos x="T54" y="T55"/>
                    </a:cxn>
                    <a:cxn ang="T136">
                      <a:pos x="T56" y="T57"/>
                    </a:cxn>
                    <a:cxn ang="T137">
                      <a:pos x="T58" y="T59"/>
                    </a:cxn>
                    <a:cxn ang="T138">
                      <a:pos x="T60" y="T61"/>
                    </a:cxn>
                    <a:cxn ang="T139">
                      <a:pos x="T62" y="T63"/>
                    </a:cxn>
                    <a:cxn ang="T140">
                      <a:pos x="T64" y="T65"/>
                    </a:cxn>
                    <a:cxn ang="T141">
                      <a:pos x="T66" y="T67"/>
                    </a:cxn>
                    <a:cxn ang="T142">
                      <a:pos x="T68" y="T69"/>
                    </a:cxn>
                    <a:cxn ang="T143">
                      <a:pos x="T70" y="T71"/>
                    </a:cxn>
                    <a:cxn ang="T144">
                      <a:pos x="T72" y="T73"/>
                    </a:cxn>
                    <a:cxn ang="T145">
                      <a:pos x="T74" y="T75"/>
                    </a:cxn>
                    <a:cxn ang="T146">
                      <a:pos x="T76" y="T77"/>
                    </a:cxn>
                    <a:cxn ang="T147">
                      <a:pos x="T78" y="T79"/>
                    </a:cxn>
                    <a:cxn ang="T148">
                      <a:pos x="T80" y="T81"/>
                    </a:cxn>
                    <a:cxn ang="T149">
                      <a:pos x="T82" y="T83"/>
                    </a:cxn>
                    <a:cxn ang="T150">
                      <a:pos x="T84" y="T85"/>
                    </a:cxn>
                    <a:cxn ang="T151">
                      <a:pos x="T86" y="T87"/>
                    </a:cxn>
                    <a:cxn ang="T152">
                      <a:pos x="T88" y="T89"/>
                    </a:cxn>
                    <a:cxn ang="T153">
                      <a:pos x="T90" y="T91"/>
                    </a:cxn>
                    <a:cxn ang="T154">
                      <a:pos x="T92" y="T93"/>
                    </a:cxn>
                    <a:cxn ang="T155">
                      <a:pos x="T94" y="T95"/>
                    </a:cxn>
                    <a:cxn ang="T156">
                      <a:pos x="T96" y="T97"/>
                    </a:cxn>
                    <a:cxn ang="T157">
                      <a:pos x="T98" y="T99"/>
                    </a:cxn>
                    <a:cxn ang="T158">
                      <a:pos x="T100" y="T101"/>
                    </a:cxn>
                    <a:cxn ang="T159">
                      <a:pos x="T102" y="T103"/>
                    </a:cxn>
                    <a:cxn ang="T160">
                      <a:pos x="T104" y="T105"/>
                    </a:cxn>
                    <a:cxn ang="T161">
                      <a:pos x="T106" y="T107"/>
                    </a:cxn>
                  </a:cxnLst>
                  <a:rect l="0" t="0" r="r" b="b"/>
                  <a:pathLst>
                    <a:path w="209" h="462">
                      <a:moveTo>
                        <a:pt x="0" y="462"/>
                      </a:moveTo>
                      <a:lnTo>
                        <a:pt x="32" y="419"/>
                      </a:lnTo>
                      <a:lnTo>
                        <a:pt x="48" y="390"/>
                      </a:lnTo>
                      <a:lnTo>
                        <a:pt x="65" y="347"/>
                      </a:lnTo>
                      <a:lnTo>
                        <a:pt x="65" y="304"/>
                      </a:lnTo>
                      <a:lnTo>
                        <a:pt x="32" y="130"/>
                      </a:lnTo>
                      <a:lnTo>
                        <a:pt x="32" y="87"/>
                      </a:lnTo>
                      <a:lnTo>
                        <a:pt x="48" y="57"/>
                      </a:lnTo>
                      <a:lnTo>
                        <a:pt x="65" y="28"/>
                      </a:lnTo>
                      <a:lnTo>
                        <a:pt x="80" y="13"/>
                      </a:lnTo>
                      <a:lnTo>
                        <a:pt x="128" y="0"/>
                      </a:lnTo>
                      <a:lnTo>
                        <a:pt x="209" y="72"/>
                      </a:lnTo>
                      <a:lnTo>
                        <a:pt x="192" y="72"/>
                      </a:lnTo>
                      <a:lnTo>
                        <a:pt x="161" y="87"/>
                      </a:lnTo>
                      <a:lnTo>
                        <a:pt x="144" y="115"/>
                      </a:lnTo>
                      <a:lnTo>
                        <a:pt x="144" y="130"/>
                      </a:lnTo>
                      <a:lnTo>
                        <a:pt x="144" y="158"/>
                      </a:lnTo>
                      <a:lnTo>
                        <a:pt x="161" y="173"/>
                      </a:lnTo>
                      <a:lnTo>
                        <a:pt x="176" y="187"/>
                      </a:lnTo>
                      <a:lnTo>
                        <a:pt x="176" y="260"/>
                      </a:lnTo>
                      <a:lnTo>
                        <a:pt x="161" y="232"/>
                      </a:lnTo>
                      <a:lnTo>
                        <a:pt x="144" y="217"/>
                      </a:lnTo>
                      <a:lnTo>
                        <a:pt x="128" y="173"/>
                      </a:lnTo>
                      <a:lnTo>
                        <a:pt x="96" y="72"/>
                      </a:lnTo>
                      <a:lnTo>
                        <a:pt x="80" y="72"/>
                      </a:lnTo>
                      <a:lnTo>
                        <a:pt x="80" y="87"/>
                      </a:lnTo>
                      <a:lnTo>
                        <a:pt x="65" y="115"/>
                      </a:lnTo>
                      <a:lnTo>
                        <a:pt x="80" y="158"/>
                      </a:lnTo>
                      <a:lnTo>
                        <a:pt x="113" y="232"/>
                      </a:lnTo>
                      <a:lnTo>
                        <a:pt x="144" y="275"/>
                      </a:lnTo>
                      <a:lnTo>
                        <a:pt x="176" y="319"/>
                      </a:lnTo>
                      <a:lnTo>
                        <a:pt x="176" y="332"/>
                      </a:lnTo>
                      <a:lnTo>
                        <a:pt x="144" y="332"/>
                      </a:lnTo>
                      <a:lnTo>
                        <a:pt x="128" y="304"/>
                      </a:lnTo>
                      <a:lnTo>
                        <a:pt x="96" y="260"/>
                      </a:lnTo>
                      <a:lnTo>
                        <a:pt x="80" y="260"/>
                      </a:lnTo>
                      <a:lnTo>
                        <a:pt x="80" y="289"/>
                      </a:lnTo>
                      <a:lnTo>
                        <a:pt x="96" y="332"/>
                      </a:lnTo>
                      <a:lnTo>
                        <a:pt x="144" y="375"/>
                      </a:lnTo>
                      <a:lnTo>
                        <a:pt x="144" y="406"/>
                      </a:lnTo>
                      <a:lnTo>
                        <a:pt x="128" y="406"/>
                      </a:lnTo>
                      <a:lnTo>
                        <a:pt x="113" y="390"/>
                      </a:lnTo>
                      <a:lnTo>
                        <a:pt x="96" y="375"/>
                      </a:lnTo>
                      <a:lnTo>
                        <a:pt x="96" y="362"/>
                      </a:lnTo>
                      <a:lnTo>
                        <a:pt x="80" y="347"/>
                      </a:lnTo>
                      <a:lnTo>
                        <a:pt x="80" y="375"/>
                      </a:lnTo>
                      <a:lnTo>
                        <a:pt x="80" y="406"/>
                      </a:lnTo>
                      <a:lnTo>
                        <a:pt x="96" y="419"/>
                      </a:lnTo>
                      <a:lnTo>
                        <a:pt x="80" y="434"/>
                      </a:lnTo>
                      <a:lnTo>
                        <a:pt x="80" y="449"/>
                      </a:lnTo>
                      <a:lnTo>
                        <a:pt x="48" y="434"/>
                      </a:lnTo>
                      <a:lnTo>
                        <a:pt x="32" y="449"/>
                      </a:lnTo>
                      <a:lnTo>
                        <a:pt x="15" y="462"/>
                      </a:lnTo>
                      <a:lnTo>
                        <a:pt x="0" y="462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8" name="Freeform 194"/>
                <p:cNvSpPr>
                  <a:spLocks/>
                </p:cNvSpPr>
                <p:nvPr/>
              </p:nvSpPr>
              <p:spPr bwMode="auto">
                <a:xfrm>
                  <a:off x="5665" y="3616"/>
                  <a:ext cx="29" cy="14"/>
                </a:xfrm>
                <a:custGeom>
                  <a:avLst/>
                  <a:gdLst>
                    <a:gd name="T0" fmla="*/ 0 w 96"/>
                    <a:gd name="T1" fmla="*/ 0 h 87"/>
                    <a:gd name="T2" fmla="*/ 0 w 96"/>
                    <a:gd name="T3" fmla="*/ 0 h 87"/>
                    <a:gd name="T4" fmla="*/ 0 w 96"/>
                    <a:gd name="T5" fmla="*/ 0 h 87"/>
                    <a:gd name="T6" fmla="*/ 0 w 96"/>
                    <a:gd name="T7" fmla="*/ 0 h 87"/>
                    <a:gd name="T8" fmla="*/ 0 w 96"/>
                    <a:gd name="T9" fmla="*/ 0 h 87"/>
                    <a:gd name="T10" fmla="*/ 0 w 96"/>
                    <a:gd name="T11" fmla="*/ 0 h 87"/>
                    <a:gd name="T12" fmla="*/ 0 w 96"/>
                    <a:gd name="T13" fmla="*/ 0 h 87"/>
                    <a:gd name="T14" fmla="*/ 0 w 96"/>
                    <a:gd name="T15" fmla="*/ 0 h 87"/>
                    <a:gd name="T16" fmla="*/ 0 w 96"/>
                    <a:gd name="T17" fmla="*/ 0 h 87"/>
                    <a:gd name="T18" fmla="*/ 0 w 96"/>
                    <a:gd name="T19" fmla="*/ 0 h 87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96" h="87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96" y="15"/>
                      </a:lnTo>
                      <a:lnTo>
                        <a:pt x="96" y="44"/>
                      </a:lnTo>
                      <a:lnTo>
                        <a:pt x="63" y="87"/>
                      </a:lnTo>
                      <a:lnTo>
                        <a:pt x="48" y="87"/>
                      </a:lnTo>
                      <a:lnTo>
                        <a:pt x="31" y="72"/>
                      </a:lnTo>
                      <a:lnTo>
                        <a:pt x="15" y="44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59" name="Freeform 195"/>
                <p:cNvSpPr>
                  <a:spLocks/>
                </p:cNvSpPr>
                <p:nvPr/>
              </p:nvSpPr>
              <p:spPr bwMode="auto">
                <a:xfrm>
                  <a:off x="5656" y="3606"/>
                  <a:ext cx="52" cy="3"/>
                </a:xfrm>
                <a:custGeom>
                  <a:avLst/>
                  <a:gdLst>
                    <a:gd name="T0" fmla="*/ 0 w 177"/>
                    <a:gd name="T1" fmla="*/ 0 h 15"/>
                    <a:gd name="T2" fmla="*/ 0 w 177"/>
                    <a:gd name="T3" fmla="*/ 0 h 15"/>
                    <a:gd name="T4" fmla="*/ 0 w 177"/>
                    <a:gd name="T5" fmla="*/ 0 h 15"/>
                    <a:gd name="T6" fmla="*/ 0 w 177"/>
                    <a:gd name="T7" fmla="*/ 0 h 15"/>
                    <a:gd name="T8" fmla="*/ 0 w 177"/>
                    <a:gd name="T9" fmla="*/ 0 h 15"/>
                    <a:gd name="T10" fmla="*/ 0 w 177"/>
                    <a:gd name="T11" fmla="*/ 0 h 15"/>
                    <a:gd name="T12" fmla="*/ 0 w 177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7" h="15">
                      <a:moveTo>
                        <a:pt x="0" y="15"/>
                      </a:moveTo>
                      <a:lnTo>
                        <a:pt x="81" y="0"/>
                      </a:lnTo>
                      <a:lnTo>
                        <a:pt x="129" y="0"/>
                      </a:lnTo>
                      <a:lnTo>
                        <a:pt x="177" y="15"/>
                      </a:lnTo>
                      <a:lnTo>
                        <a:pt x="81" y="15"/>
                      </a:lnTo>
                      <a:lnTo>
                        <a:pt x="33" y="15"/>
                      </a:lnTo>
                      <a:lnTo>
                        <a:pt x="0" y="15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60" name="Freeform 196"/>
                <p:cNvSpPr>
                  <a:spLocks/>
                </p:cNvSpPr>
                <p:nvPr/>
              </p:nvSpPr>
              <p:spPr bwMode="auto">
                <a:xfrm>
                  <a:off x="5636" y="3596"/>
                  <a:ext cx="87" cy="11"/>
                </a:xfrm>
                <a:custGeom>
                  <a:avLst/>
                  <a:gdLst>
                    <a:gd name="T0" fmla="*/ 0 w 288"/>
                    <a:gd name="T1" fmla="*/ 0 h 72"/>
                    <a:gd name="T2" fmla="*/ 0 w 288"/>
                    <a:gd name="T3" fmla="*/ 0 h 72"/>
                    <a:gd name="T4" fmla="*/ 0 w 288"/>
                    <a:gd name="T5" fmla="*/ 0 h 72"/>
                    <a:gd name="T6" fmla="*/ 0 w 288"/>
                    <a:gd name="T7" fmla="*/ 0 h 72"/>
                    <a:gd name="T8" fmla="*/ 0 w 288"/>
                    <a:gd name="T9" fmla="*/ 0 h 72"/>
                    <a:gd name="T10" fmla="*/ 0 w 288"/>
                    <a:gd name="T11" fmla="*/ 0 h 72"/>
                    <a:gd name="T12" fmla="*/ 0 w 288"/>
                    <a:gd name="T13" fmla="*/ 0 h 72"/>
                    <a:gd name="T14" fmla="*/ 0 w 288"/>
                    <a:gd name="T15" fmla="*/ 0 h 72"/>
                    <a:gd name="T16" fmla="*/ 0 w 288"/>
                    <a:gd name="T17" fmla="*/ 0 h 72"/>
                    <a:gd name="T18" fmla="*/ 0 w 288"/>
                    <a:gd name="T19" fmla="*/ 0 h 72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288" h="72">
                      <a:moveTo>
                        <a:pt x="0" y="43"/>
                      </a:moveTo>
                      <a:lnTo>
                        <a:pt x="0" y="13"/>
                      </a:lnTo>
                      <a:lnTo>
                        <a:pt x="15" y="0"/>
                      </a:lnTo>
                      <a:lnTo>
                        <a:pt x="271" y="0"/>
                      </a:lnTo>
                      <a:lnTo>
                        <a:pt x="288" y="28"/>
                      </a:lnTo>
                      <a:lnTo>
                        <a:pt x="288" y="43"/>
                      </a:lnTo>
                      <a:lnTo>
                        <a:pt x="271" y="72"/>
                      </a:lnTo>
                      <a:lnTo>
                        <a:pt x="31" y="72"/>
                      </a:lnTo>
                      <a:lnTo>
                        <a:pt x="0" y="57"/>
                      </a:lnTo>
                      <a:lnTo>
                        <a:pt x="0" y="43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  <p:sp>
              <p:nvSpPr>
                <p:cNvPr id="2461" name="Freeform 197"/>
                <p:cNvSpPr>
                  <a:spLocks/>
                </p:cNvSpPr>
                <p:nvPr/>
              </p:nvSpPr>
              <p:spPr bwMode="auto">
                <a:xfrm>
                  <a:off x="5677" y="3581"/>
                  <a:ext cx="52" cy="2"/>
                </a:xfrm>
                <a:custGeom>
                  <a:avLst/>
                  <a:gdLst>
                    <a:gd name="T0" fmla="*/ 0 w 175"/>
                    <a:gd name="T1" fmla="*/ 0 h 15"/>
                    <a:gd name="T2" fmla="*/ 0 w 175"/>
                    <a:gd name="T3" fmla="*/ 0 h 15"/>
                    <a:gd name="T4" fmla="*/ 0 w 175"/>
                    <a:gd name="T5" fmla="*/ 0 h 15"/>
                    <a:gd name="T6" fmla="*/ 0 w 175"/>
                    <a:gd name="T7" fmla="*/ 0 h 15"/>
                    <a:gd name="T8" fmla="*/ 0 w 175"/>
                    <a:gd name="T9" fmla="*/ 0 h 15"/>
                    <a:gd name="T10" fmla="*/ 0 w 175"/>
                    <a:gd name="T11" fmla="*/ 0 h 15"/>
                    <a:gd name="T12" fmla="*/ 0 w 175"/>
                    <a:gd name="T13" fmla="*/ 0 h 15"/>
                    <a:gd name="T14" fmla="*/ 0 60000 65536"/>
                    <a:gd name="T15" fmla="*/ 0 60000 6553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</a:gdLst>
                  <a:ahLst/>
                  <a:cxnLst>
                    <a:cxn ang="T14">
                      <a:pos x="T0" y="T1"/>
                    </a:cxn>
                    <a:cxn ang="T15">
                      <a:pos x="T2" y="T3"/>
                    </a:cxn>
                    <a:cxn ang="T16">
                      <a:pos x="T4" y="T5"/>
                    </a:cxn>
                    <a:cxn ang="T17">
                      <a:pos x="T6" y="T7"/>
                    </a:cxn>
                    <a:cxn ang="T18">
                      <a:pos x="T8" y="T9"/>
                    </a:cxn>
                    <a:cxn ang="T19">
                      <a:pos x="T10" y="T11"/>
                    </a:cxn>
                    <a:cxn ang="T20">
                      <a:pos x="T12" y="T13"/>
                    </a:cxn>
                  </a:cxnLst>
                  <a:rect l="0" t="0" r="r" b="b"/>
                  <a:pathLst>
                    <a:path w="175" h="15">
                      <a:moveTo>
                        <a:pt x="0" y="0"/>
                      </a:moveTo>
                      <a:lnTo>
                        <a:pt x="96" y="0"/>
                      </a:lnTo>
                      <a:lnTo>
                        <a:pt x="175" y="0"/>
                      </a:lnTo>
                      <a:lnTo>
                        <a:pt x="175" y="15"/>
                      </a:lnTo>
                      <a:lnTo>
                        <a:pt x="96" y="15"/>
                      </a:lnTo>
                      <a:lnTo>
                        <a:pt x="0" y="15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noFill/>
                <a:ln w="9525" cap="flat">
                  <a:solidFill>
                    <a:srgbClr val="FF6600"/>
                  </a:solidFill>
                  <a:prstDash val="solid"/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pPr defTabSz="914377" fontAlgn="base">
                    <a:spcBef>
                      <a:spcPct val="0"/>
                    </a:spcBef>
                    <a:spcAft>
                      <a:spcPct val="0"/>
                    </a:spcAft>
                  </a:pPr>
                  <a:endParaRPr lang="en-US">
                    <a:solidFill>
                      <a:prstClr val="black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2365" name="Line 198"/>
              <p:cNvSpPr>
                <a:spLocks noChangeShapeType="1"/>
              </p:cNvSpPr>
              <p:nvPr/>
            </p:nvSpPr>
            <p:spPr bwMode="auto">
              <a:xfrm rot="10800000">
                <a:off x="1531" y="4277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366" name="Line 199"/>
              <p:cNvSpPr>
                <a:spLocks noChangeShapeType="1"/>
              </p:cNvSpPr>
              <p:nvPr/>
            </p:nvSpPr>
            <p:spPr bwMode="auto">
              <a:xfrm rot="10800000">
                <a:off x="1531" y="4219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  <p:grpSp>
          <p:nvGrpSpPr>
            <p:cNvPr id="2071" name="Group 200"/>
            <p:cNvGrpSpPr>
              <a:grpSpLocks/>
            </p:cNvGrpSpPr>
            <p:nvPr/>
          </p:nvGrpSpPr>
          <p:grpSpPr bwMode="auto">
            <a:xfrm>
              <a:off x="48" y="13"/>
              <a:ext cx="5705" cy="3491"/>
              <a:chOff x="48" y="60"/>
              <a:chExt cx="5705" cy="3491"/>
            </a:xfrm>
          </p:grpSpPr>
          <p:sp>
            <p:nvSpPr>
              <p:cNvPr id="2072" name="Freeform 201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3" name="Freeform 202"/>
              <p:cNvSpPr>
                <a:spLocks/>
              </p:cNvSpPr>
              <p:nvPr/>
            </p:nvSpPr>
            <p:spPr bwMode="auto">
              <a:xfrm>
                <a:off x="48" y="60"/>
                <a:ext cx="1447" cy="707"/>
              </a:xfrm>
              <a:custGeom>
                <a:avLst/>
                <a:gdLst>
                  <a:gd name="T0" fmla="*/ 0 w 4856"/>
                  <a:gd name="T1" fmla="*/ 0 h 4355"/>
                  <a:gd name="T2" fmla="*/ 0 w 4856"/>
                  <a:gd name="T3" fmla="*/ 0 h 4355"/>
                  <a:gd name="T4" fmla="*/ 0 w 4856"/>
                  <a:gd name="T5" fmla="*/ 0 h 4355"/>
                  <a:gd name="T6" fmla="*/ 0 w 4856"/>
                  <a:gd name="T7" fmla="*/ 0 h 4355"/>
                  <a:gd name="T8" fmla="*/ 0 w 4856"/>
                  <a:gd name="T9" fmla="*/ 0 h 4355"/>
                  <a:gd name="T10" fmla="*/ 0 w 4856"/>
                  <a:gd name="T11" fmla="*/ 0 h 4355"/>
                  <a:gd name="T12" fmla="*/ 0 w 4856"/>
                  <a:gd name="T13" fmla="*/ 0 h 4355"/>
                  <a:gd name="T14" fmla="*/ 0 w 4856"/>
                  <a:gd name="T15" fmla="*/ 0 h 4355"/>
                  <a:gd name="T16" fmla="*/ 0 w 4856"/>
                  <a:gd name="T17" fmla="*/ 0 h 4355"/>
                  <a:gd name="T18" fmla="*/ 0 w 4856"/>
                  <a:gd name="T19" fmla="*/ 0 h 4355"/>
                  <a:gd name="T20" fmla="*/ 0 w 4856"/>
                  <a:gd name="T21" fmla="*/ 0 h 4355"/>
                  <a:gd name="T22" fmla="*/ 0 w 4856"/>
                  <a:gd name="T23" fmla="*/ 0 h 4355"/>
                  <a:gd name="T24" fmla="*/ 0 w 4856"/>
                  <a:gd name="T25" fmla="*/ 0 h 4355"/>
                  <a:gd name="T26" fmla="*/ 0 w 4856"/>
                  <a:gd name="T27" fmla="*/ 0 h 4355"/>
                  <a:gd name="T28" fmla="*/ 0 w 4856"/>
                  <a:gd name="T29" fmla="*/ 0 h 4355"/>
                  <a:gd name="T30" fmla="*/ 0 w 4856"/>
                  <a:gd name="T31" fmla="*/ 0 h 4355"/>
                  <a:gd name="T32" fmla="*/ 0 w 4856"/>
                  <a:gd name="T33" fmla="*/ 0 h 4355"/>
                  <a:gd name="T34" fmla="*/ 0 w 4856"/>
                  <a:gd name="T35" fmla="*/ 0 h 4355"/>
                  <a:gd name="T36" fmla="*/ 0 w 4856"/>
                  <a:gd name="T37" fmla="*/ 0 h 4355"/>
                  <a:gd name="T38" fmla="*/ 0 w 4856"/>
                  <a:gd name="T39" fmla="*/ 0 h 4355"/>
                  <a:gd name="T40" fmla="*/ 0 w 4856"/>
                  <a:gd name="T41" fmla="*/ 0 h 4355"/>
                  <a:gd name="T42" fmla="*/ 0 w 4856"/>
                  <a:gd name="T43" fmla="*/ 0 h 4355"/>
                  <a:gd name="T44" fmla="*/ 0 w 4856"/>
                  <a:gd name="T45" fmla="*/ 0 h 4355"/>
                  <a:gd name="T46" fmla="*/ 0 w 4856"/>
                  <a:gd name="T47" fmla="*/ 0 h 4355"/>
                  <a:gd name="T48" fmla="*/ 0 w 4856"/>
                  <a:gd name="T49" fmla="*/ 0 h 4355"/>
                  <a:gd name="T50" fmla="*/ 0 w 4856"/>
                  <a:gd name="T51" fmla="*/ 0 h 4355"/>
                  <a:gd name="T52" fmla="*/ 0 w 4856"/>
                  <a:gd name="T53" fmla="*/ 0 h 4355"/>
                  <a:gd name="T54" fmla="*/ 0 w 4856"/>
                  <a:gd name="T55" fmla="*/ 0 h 4355"/>
                  <a:gd name="T56" fmla="*/ 0 w 4856"/>
                  <a:gd name="T57" fmla="*/ 0 h 4355"/>
                  <a:gd name="T58" fmla="*/ 0 w 4856"/>
                  <a:gd name="T59" fmla="*/ 0 h 4355"/>
                  <a:gd name="T60" fmla="*/ 0 w 4856"/>
                  <a:gd name="T61" fmla="*/ 0 h 4355"/>
                  <a:gd name="T62" fmla="*/ 0 w 4856"/>
                  <a:gd name="T63" fmla="*/ 0 h 4355"/>
                  <a:gd name="T64" fmla="*/ 0 w 4856"/>
                  <a:gd name="T65" fmla="*/ 0 h 4355"/>
                  <a:gd name="T66" fmla="*/ 0 w 4856"/>
                  <a:gd name="T67" fmla="*/ 0 h 4355"/>
                  <a:gd name="T68" fmla="*/ 0 w 4856"/>
                  <a:gd name="T69" fmla="*/ 0 h 4355"/>
                  <a:gd name="T70" fmla="*/ 0 w 4856"/>
                  <a:gd name="T71" fmla="*/ 0 h 4355"/>
                  <a:gd name="T72" fmla="*/ 0 w 4856"/>
                  <a:gd name="T73" fmla="*/ 0 h 4355"/>
                  <a:gd name="T74" fmla="*/ 0 w 4856"/>
                  <a:gd name="T75" fmla="*/ 0 h 4355"/>
                  <a:gd name="T76" fmla="*/ 0 w 4856"/>
                  <a:gd name="T77" fmla="*/ 0 h 4355"/>
                  <a:gd name="T78" fmla="*/ 0 w 4856"/>
                  <a:gd name="T79" fmla="*/ 0 h 4355"/>
                  <a:gd name="T80" fmla="*/ 0 w 4856"/>
                  <a:gd name="T81" fmla="*/ 0 h 4355"/>
                  <a:gd name="T82" fmla="*/ 0 w 4856"/>
                  <a:gd name="T83" fmla="*/ 0 h 4355"/>
                  <a:gd name="T84" fmla="*/ 0 w 4856"/>
                  <a:gd name="T85" fmla="*/ 0 h 4355"/>
                  <a:gd name="T86" fmla="*/ 0 w 4856"/>
                  <a:gd name="T87" fmla="*/ 0 h 4355"/>
                  <a:gd name="T88" fmla="*/ 0 w 4856"/>
                  <a:gd name="T89" fmla="*/ 0 h 4355"/>
                  <a:gd name="T90" fmla="*/ 0 w 4856"/>
                  <a:gd name="T91" fmla="*/ 0 h 4355"/>
                  <a:gd name="T92" fmla="*/ 0 w 4856"/>
                  <a:gd name="T93" fmla="*/ 0 h 4355"/>
                  <a:gd name="T94" fmla="*/ 0 w 4856"/>
                  <a:gd name="T95" fmla="*/ 0 h 4355"/>
                  <a:gd name="T96" fmla="*/ 0 w 4856"/>
                  <a:gd name="T97" fmla="*/ 0 h 4355"/>
                  <a:gd name="T98" fmla="*/ 0 w 4856"/>
                  <a:gd name="T99" fmla="*/ 0 h 4355"/>
                  <a:gd name="T100" fmla="*/ 0 w 4856"/>
                  <a:gd name="T101" fmla="*/ 0 h 4355"/>
                  <a:gd name="T102" fmla="*/ 0 w 4856"/>
                  <a:gd name="T103" fmla="*/ 0 h 4355"/>
                  <a:gd name="T104" fmla="*/ 0 w 4856"/>
                  <a:gd name="T105" fmla="*/ 0 h 4355"/>
                  <a:gd name="T106" fmla="*/ 0 w 4856"/>
                  <a:gd name="T107" fmla="*/ 0 h 4355"/>
                  <a:gd name="T108" fmla="*/ 0 w 4856"/>
                  <a:gd name="T109" fmla="*/ 0 h 4355"/>
                  <a:gd name="T110" fmla="*/ 0 w 4856"/>
                  <a:gd name="T111" fmla="*/ 0 h 4355"/>
                  <a:gd name="T112" fmla="*/ 0 w 4856"/>
                  <a:gd name="T113" fmla="*/ 0 h 435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56" h="4355">
                    <a:moveTo>
                      <a:pt x="763" y="87"/>
                    </a:moveTo>
                    <a:lnTo>
                      <a:pt x="3785" y="87"/>
                    </a:lnTo>
                    <a:lnTo>
                      <a:pt x="3842" y="87"/>
                    </a:lnTo>
                    <a:lnTo>
                      <a:pt x="3872" y="87"/>
                    </a:lnTo>
                    <a:lnTo>
                      <a:pt x="3890" y="70"/>
                    </a:lnTo>
                    <a:lnTo>
                      <a:pt x="3920" y="44"/>
                    </a:lnTo>
                    <a:lnTo>
                      <a:pt x="3948" y="44"/>
                    </a:lnTo>
                    <a:lnTo>
                      <a:pt x="3977" y="44"/>
                    </a:lnTo>
                    <a:lnTo>
                      <a:pt x="4007" y="17"/>
                    </a:lnTo>
                    <a:lnTo>
                      <a:pt x="4025" y="0"/>
                    </a:lnTo>
                    <a:lnTo>
                      <a:pt x="4045" y="0"/>
                    </a:lnTo>
                    <a:lnTo>
                      <a:pt x="4073" y="44"/>
                    </a:lnTo>
                    <a:lnTo>
                      <a:pt x="4112" y="79"/>
                    </a:lnTo>
                    <a:lnTo>
                      <a:pt x="4160" y="97"/>
                    </a:lnTo>
                    <a:lnTo>
                      <a:pt x="4210" y="105"/>
                    </a:lnTo>
                    <a:lnTo>
                      <a:pt x="4297" y="87"/>
                    </a:lnTo>
                    <a:lnTo>
                      <a:pt x="4372" y="70"/>
                    </a:lnTo>
                    <a:lnTo>
                      <a:pt x="4422" y="70"/>
                    </a:lnTo>
                    <a:lnTo>
                      <a:pt x="4470" y="70"/>
                    </a:lnTo>
                    <a:lnTo>
                      <a:pt x="4528" y="105"/>
                    </a:lnTo>
                    <a:lnTo>
                      <a:pt x="4557" y="122"/>
                    </a:lnTo>
                    <a:lnTo>
                      <a:pt x="4585" y="149"/>
                    </a:lnTo>
                    <a:lnTo>
                      <a:pt x="4596" y="122"/>
                    </a:lnTo>
                    <a:lnTo>
                      <a:pt x="4614" y="105"/>
                    </a:lnTo>
                    <a:lnTo>
                      <a:pt x="4653" y="105"/>
                    </a:lnTo>
                    <a:lnTo>
                      <a:pt x="4672" y="87"/>
                    </a:lnTo>
                    <a:lnTo>
                      <a:pt x="4701" y="70"/>
                    </a:lnTo>
                    <a:lnTo>
                      <a:pt x="4710" y="70"/>
                    </a:lnTo>
                    <a:lnTo>
                      <a:pt x="4740" y="70"/>
                    </a:lnTo>
                    <a:lnTo>
                      <a:pt x="4770" y="87"/>
                    </a:lnTo>
                    <a:lnTo>
                      <a:pt x="4788" y="122"/>
                    </a:lnTo>
                    <a:lnTo>
                      <a:pt x="4818" y="122"/>
                    </a:lnTo>
                    <a:lnTo>
                      <a:pt x="4836" y="122"/>
                    </a:lnTo>
                    <a:lnTo>
                      <a:pt x="4847" y="131"/>
                    </a:lnTo>
                    <a:lnTo>
                      <a:pt x="4856" y="376"/>
                    </a:lnTo>
                    <a:lnTo>
                      <a:pt x="4808" y="376"/>
                    </a:lnTo>
                    <a:lnTo>
                      <a:pt x="4788" y="384"/>
                    </a:lnTo>
                    <a:lnTo>
                      <a:pt x="4788" y="401"/>
                    </a:lnTo>
                    <a:lnTo>
                      <a:pt x="4770" y="411"/>
                    </a:lnTo>
                    <a:lnTo>
                      <a:pt x="4749" y="419"/>
                    </a:lnTo>
                    <a:lnTo>
                      <a:pt x="4722" y="428"/>
                    </a:lnTo>
                    <a:lnTo>
                      <a:pt x="4692" y="419"/>
                    </a:lnTo>
                    <a:lnTo>
                      <a:pt x="4672" y="401"/>
                    </a:lnTo>
                    <a:lnTo>
                      <a:pt x="4653" y="376"/>
                    </a:lnTo>
                    <a:lnTo>
                      <a:pt x="4635" y="368"/>
                    </a:lnTo>
                    <a:lnTo>
                      <a:pt x="4605" y="358"/>
                    </a:lnTo>
                    <a:lnTo>
                      <a:pt x="4596" y="349"/>
                    </a:lnTo>
                    <a:lnTo>
                      <a:pt x="4576" y="376"/>
                    </a:lnTo>
                    <a:lnTo>
                      <a:pt x="4548" y="401"/>
                    </a:lnTo>
                    <a:lnTo>
                      <a:pt x="4528" y="428"/>
                    </a:lnTo>
                    <a:lnTo>
                      <a:pt x="4489" y="436"/>
                    </a:lnTo>
                    <a:lnTo>
                      <a:pt x="4441" y="436"/>
                    </a:lnTo>
                    <a:lnTo>
                      <a:pt x="4384" y="436"/>
                    </a:lnTo>
                    <a:lnTo>
                      <a:pt x="4276" y="428"/>
                    </a:lnTo>
                    <a:lnTo>
                      <a:pt x="4228" y="428"/>
                    </a:lnTo>
                    <a:lnTo>
                      <a:pt x="4171" y="428"/>
                    </a:lnTo>
                    <a:lnTo>
                      <a:pt x="4123" y="436"/>
                    </a:lnTo>
                    <a:lnTo>
                      <a:pt x="4073" y="454"/>
                    </a:lnTo>
                    <a:lnTo>
                      <a:pt x="4045" y="506"/>
                    </a:lnTo>
                    <a:lnTo>
                      <a:pt x="4016" y="489"/>
                    </a:lnTo>
                    <a:lnTo>
                      <a:pt x="3986" y="454"/>
                    </a:lnTo>
                    <a:lnTo>
                      <a:pt x="3959" y="454"/>
                    </a:lnTo>
                    <a:lnTo>
                      <a:pt x="3920" y="446"/>
                    </a:lnTo>
                    <a:lnTo>
                      <a:pt x="3900" y="428"/>
                    </a:lnTo>
                    <a:lnTo>
                      <a:pt x="3148" y="419"/>
                    </a:lnTo>
                    <a:lnTo>
                      <a:pt x="3137" y="428"/>
                    </a:lnTo>
                    <a:lnTo>
                      <a:pt x="3244" y="489"/>
                    </a:lnTo>
                    <a:lnTo>
                      <a:pt x="3262" y="489"/>
                    </a:lnTo>
                    <a:lnTo>
                      <a:pt x="3273" y="498"/>
                    </a:lnTo>
                    <a:lnTo>
                      <a:pt x="3301" y="489"/>
                    </a:lnTo>
                    <a:lnTo>
                      <a:pt x="3331" y="481"/>
                    </a:lnTo>
                    <a:lnTo>
                      <a:pt x="3340" y="481"/>
                    </a:lnTo>
                    <a:lnTo>
                      <a:pt x="3349" y="489"/>
                    </a:lnTo>
                    <a:lnTo>
                      <a:pt x="3360" y="506"/>
                    </a:lnTo>
                    <a:lnTo>
                      <a:pt x="3379" y="515"/>
                    </a:lnTo>
                    <a:lnTo>
                      <a:pt x="3369" y="550"/>
                    </a:lnTo>
                    <a:lnTo>
                      <a:pt x="3360" y="560"/>
                    </a:lnTo>
                    <a:lnTo>
                      <a:pt x="3331" y="576"/>
                    </a:lnTo>
                    <a:lnTo>
                      <a:pt x="3301" y="568"/>
                    </a:lnTo>
                    <a:lnTo>
                      <a:pt x="3273" y="560"/>
                    </a:lnTo>
                    <a:lnTo>
                      <a:pt x="3175" y="603"/>
                    </a:lnTo>
                    <a:lnTo>
                      <a:pt x="3089" y="638"/>
                    </a:lnTo>
                    <a:lnTo>
                      <a:pt x="3061" y="681"/>
                    </a:lnTo>
                    <a:lnTo>
                      <a:pt x="2992" y="628"/>
                    </a:lnTo>
                    <a:lnTo>
                      <a:pt x="2944" y="611"/>
                    </a:lnTo>
                    <a:lnTo>
                      <a:pt x="2915" y="593"/>
                    </a:lnTo>
                    <a:lnTo>
                      <a:pt x="2896" y="568"/>
                    </a:lnTo>
                    <a:lnTo>
                      <a:pt x="2848" y="576"/>
                    </a:lnTo>
                    <a:lnTo>
                      <a:pt x="2819" y="576"/>
                    </a:lnTo>
                    <a:lnTo>
                      <a:pt x="2798" y="560"/>
                    </a:lnTo>
                    <a:lnTo>
                      <a:pt x="2789" y="603"/>
                    </a:lnTo>
                    <a:lnTo>
                      <a:pt x="2789" y="646"/>
                    </a:lnTo>
                    <a:lnTo>
                      <a:pt x="2549" y="646"/>
                    </a:lnTo>
                    <a:lnTo>
                      <a:pt x="2423" y="655"/>
                    </a:lnTo>
                    <a:lnTo>
                      <a:pt x="2307" y="663"/>
                    </a:lnTo>
                    <a:lnTo>
                      <a:pt x="2191" y="690"/>
                    </a:lnTo>
                    <a:lnTo>
                      <a:pt x="2085" y="725"/>
                    </a:lnTo>
                    <a:lnTo>
                      <a:pt x="1988" y="777"/>
                    </a:lnTo>
                    <a:lnTo>
                      <a:pt x="1939" y="812"/>
                    </a:lnTo>
                    <a:lnTo>
                      <a:pt x="1901" y="855"/>
                    </a:lnTo>
                    <a:lnTo>
                      <a:pt x="1843" y="925"/>
                    </a:lnTo>
                    <a:lnTo>
                      <a:pt x="1805" y="995"/>
                    </a:lnTo>
                    <a:lnTo>
                      <a:pt x="1775" y="1074"/>
                    </a:lnTo>
                    <a:lnTo>
                      <a:pt x="1757" y="1152"/>
                    </a:lnTo>
                    <a:lnTo>
                      <a:pt x="1814" y="1144"/>
                    </a:lnTo>
                    <a:lnTo>
                      <a:pt x="1843" y="1144"/>
                    </a:lnTo>
                    <a:lnTo>
                      <a:pt x="1853" y="1109"/>
                    </a:lnTo>
                    <a:lnTo>
                      <a:pt x="1853" y="1066"/>
                    </a:lnTo>
                    <a:lnTo>
                      <a:pt x="1843" y="995"/>
                    </a:lnTo>
                    <a:lnTo>
                      <a:pt x="1853" y="995"/>
                    </a:lnTo>
                    <a:lnTo>
                      <a:pt x="1873" y="995"/>
                    </a:lnTo>
                    <a:lnTo>
                      <a:pt x="1912" y="1047"/>
                    </a:lnTo>
                    <a:lnTo>
                      <a:pt x="1939" y="1074"/>
                    </a:lnTo>
                    <a:lnTo>
                      <a:pt x="1978" y="1091"/>
                    </a:lnTo>
                    <a:lnTo>
                      <a:pt x="2026" y="1074"/>
                    </a:lnTo>
                    <a:lnTo>
                      <a:pt x="2095" y="1074"/>
                    </a:lnTo>
                    <a:lnTo>
                      <a:pt x="2113" y="1082"/>
                    </a:lnTo>
                    <a:lnTo>
                      <a:pt x="2133" y="1101"/>
                    </a:lnTo>
                    <a:lnTo>
                      <a:pt x="2143" y="1144"/>
                    </a:lnTo>
                    <a:lnTo>
                      <a:pt x="2133" y="1169"/>
                    </a:lnTo>
                    <a:lnTo>
                      <a:pt x="2104" y="1196"/>
                    </a:lnTo>
                    <a:lnTo>
                      <a:pt x="2074" y="1204"/>
                    </a:lnTo>
                    <a:lnTo>
                      <a:pt x="2047" y="1196"/>
                    </a:lnTo>
                    <a:lnTo>
                      <a:pt x="2037" y="1222"/>
                    </a:lnTo>
                    <a:lnTo>
                      <a:pt x="2037" y="1247"/>
                    </a:lnTo>
                    <a:lnTo>
                      <a:pt x="2026" y="1309"/>
                    </a:lnTo>
                    <a:lnTo>
                      <a:pt x="2026" y="1353"/>
                    </a:lnTo>
                    <a:lnTo>
                      <a:pt x="1999" y="1396"/>
                    </a:lnTo>
                    <a:lnTo>
                      <a:pt x="1930" y="1466"/>
                    </a:lnTo>
                    <a:lnTo>
                      <a:pt x="1999" y="1501"/>
                    </a:lnTo>
                    <a:lnTo>
                      <a:pt x="2026" y="1518"/>
                    </a:lnTo>
                    <a:lnTo>
                      <a:pt x="2056" y="1528"/>
                    </a:lnTo>
                    <a:lnTo>
                      <a:pt x="2065" y="1536"/>
                    </a:lnTo>
                    <a:lnTo>
                      <a:pt x="2056" y="1545"/>
                    </a:lnTo>
                    <a:lnTo>
                      <a:pt x="1939" y="1615"/>
                    </a:lnTo>
                    <a:lnTo>
                      <a:pt x="1960" y="1650"/>
                    </a:lnTo>
                    <a:lnTo>
                      <a:pt x="1978" y="1702"/>
                    </a:lnTo>
                    <a:lnTo>
                      <a:pt x="1999" y="1745"/>
                    </a:lnTo>
                    <a:lnTo>
                      <a:pt x="2008" y="1798"/>
                    </a:lnTo>
                    <a:lnTo>
                      <a:pt x="2008" y="1807"/>
                    </a:lnTo>
                    <a:lnTo>
                      <a:pt x="1891" y="1780"/>
                    </a:lnTo>
                    <a:lnTo>
                      <a:pt x="1843" y="1763"/>
                    </a:lnTo>
                    <a:lnTo>
                      <a:pt x="1795" y="1737"/>
                    </a:lnTo>
                    <a:lnTo>
                      <a:pt x="1709" y="1869"/>
                    </a:lnTo>
                    <a:lnTo>
                      <a:pt x="1679" y="1850"/>
                    </a:lnTo>
                    <a:lnTo>
                      <a:pt x="1661" y="1815"/>
                    </a:lnTo>
                    <a:lnTo>
                      <a:pt x="1631" y="1763"/>
                    </a:lnTo>
                    <a:lnTo>
                      <a:pt x="1574" y="1798"/>
                    </a:lnTo>
                    <a:lnTo>
                      <a:pt x="1505" y="1815"/>
                    </a:lnTo>
                    <a:lnTo>
                      <a:pt x="1439" y="1824"/>
                    </a:lnTo>
                    <a:lnTo>
                      <a:pt x="1371" y="1824"/>
                    </a:lnTo>
                    <a:lnTo>
                      <a:pt x="1371" y="1877"/>
                    </a:lnTo>
                    <a:lnTo>
                      <a:pt x="1350" y="1902"/>
                    </a:lnTo>
                    <a:lnTo>
                      <a:pt x="1332" y="1920"/>
                    </a:lnTo>
                    <a:lnTo>
                      <a:pt x="1274" y="1929"/>
                    </a:lnTo>
                    <a:lnTo>
                      <a:pt x="1254" y="1920"/>
                    </a:lnTo>
                    <a:lnTo>
                      <a:pt x="1226" y="1912"/>
                    </a:lnTo>
                    <a:lnTo>
                      <a:pt x="1197" y="1877"/>
                    </a:lnTo>
                    <a:lnTo>
                      <a:pt x="1197" y="1859"/>
                    </a:lnTo>
                    <a:lnTo>
                      <a:pt x="1197" y="1834"/>
                    </a:lnTo>
                    <a:lnTo>
                      <a:pt x="1206" y="1815"/>
                    </a:lnTo>
                    <a:lnTo>
                      <a:pt x="1226" y="1798"/>
                    </a:lnTo>
                    <a:lnTo>
                      <a:pt x="1236" y="1772"/>
                    </a:lnTo>
                    <a:lnTo>
                      <a:pt x="1236" y="1755"/>
                    </a:lnTo>
                    <a:lnTo>
                      <a:pt x="1188" y="1710"/>
                    </a:lnTo>
                    <a:lnTo>
                      <a:pt x="1138" y="1658"/>
                    </a:lnTo>
                    <a:lnTo>
                      <a:pt x="1149" y="1650"/>
                    </a:lnTo>
                    <a:lnTo>
                      <a:pt x="1167" y="1658"/>
                    </a:lnTo>
                    <a:lnTo>
                      <a:pt x="1188" y="1658"/>
                    </a:lnTo>
                    <a:lnTo>
                      <a:pt x="1215" y="1658"/>
                    </a:lnTo>
                    <a:lnTo>
                      <a:pt x="1284" y="1658"/>
                    </a:lnTo>
                    <a:lnTo>
                      <a:pt x="1313" y="1588"/>
                    </a:lnTo>
                    <a:lnTo>
                      <a:pt x="1226" y="1598"/>
                    </a:lnTo>
                    <a:lnTo>
                      <a:pt x="1149" y="1615"/>
                    </a:lnTo>
                    <a:lnTo>
                      <a:pt x="1080" y="1658"/>
                    </a:lnTo>
                    <a:lnTo>
                      <a:pt x="1014" y="1693"/>
                    </a:lnTo>
                    <a:lnTo>
                      <a:pt x="946" y="1755"/>
                    </a:lnTo>
                    <a:lnTo>
                      <a:pt x="888" y="1807"/>
                    </a:lnTo>
                    <a:lnTo>
                      <a:pt x="850" y="1877"/>
                    </a:lnTo>
                    <a:lnTo>
                      <a:pt x="820" y="1937"/>
                    </a:lnTo>
                    <a:lnTo>
                      <a:pt x="781" y="2077"/>
                    </a:lnTo>
                    <a:lnTo>
                      <a:pt x="772" y="2218"/>
                    </a:lnTo>
                    <a:lnTo>
                      <a:pt x="772" y="2513"/>
                    </a:lnTo>
                    <a:lnTo>
                      <a:pt x="752" y="2523"/>
                    </a:lnTo>
                    <a:lnTo>
                      <a:pt x="733" y="2523"/>
                    </a:lnTo>
                    <a:lnTo>
                      <a:pt x="704" y="2523"/>
                    </a:lnTo>
                    <a:lnTo>
                      <a:pt x="694" y="2531"/>
                    </a:lnTo>
                    <a:lnTo>
                      <a:pt x="694" y="2548"/>
                    </a:lnTo>
                    <a:lnTo>
                      <a:pt x="704" y="2575"/>
                    </a:lnTo>
                    <a:lnTo>
                      <a:pt x="694" y="2618"/>
                    </a:lnTo>
                    <a:lnTo>
                      <a:pt x="742" y="2688"/>
                    </a:lnTo>
                    <a:lnTo>
                      <a:pt x="772" y="2723"/>
                    </a:lnTo>
                    <a:lnTo>
                      <a:pt x="811" y="2748"/>
                    </a:lnTo>
                    <a:lnTo>
                      <a:pt x="811" y="2759"/>
                    </a:lnTo>
                    <a:lnTo>
                      <a:pt x="790" y="2767"/>
                    </a:lnTo>
                    <a:lnTo>
                      <a:pt x="752" y="2784"/>
                    </a:lnTo>
                    <a:lnTo>
                      <a:pt x="724" y="2862"/>
                    </a:lnTo>
                    <a:lnTo>
                      <a:pt x="685" y="2932"/>
                    </a:lnTo>
                    <a:lnTo>
                      <a:pt x="694" y="2959"/>
                    </a:lnTo>
                    <a:lnTo>
                      <a:pt x="694" y="2986"/>
                    </a:lnTo>
                    <a:lnTo>
                      <a:pt x="676" y="3002"/>
                    </a:lnTo>
                    <a:lnTo>
                      <a:pt x="646" y="3011"/>
                    </a:lnTo>
                    <a:lnTo>
                      <a:pt x="617" y="3011"/>
                    </a:lnTo>
                    <a:lnTo>
                      <a:pt x="598" y="2986"/>
                    </a:lnTo>
                    <a:lnTo>
                      <a:pt x="608" y="2932"/>
                    </a:lnTo>
                    <a:lnTo>
                      <a:pt x="578" y="2897"/>
                    </a:lnTo>
                    <a:lnTo>
                      <a:pt x="550" y="2862"/>
                    </a:lnTo>
                    <a:lnTo>
                      <a:pt x="512" y="2784"/>
                    </a:lnTo>
                    <a:lnTo>
                      <a:pt x="502" y="2784"/>
                    </a:lnTo>
                    <a:lnTo>
                      <a:pt x="502" y="3116"/>
                    </a:lnTo>
                    <a:lnTo>
                      <a:pt x="502" y="3438"/>
                    </a:lnTo>
                    <a:lnTo>
                      <a:pt x="539" y="3473"/>
                    </a:lnTo>
                    <a:lnTo>
                      <a:pt x="550" y="3500"/>
                    </a:lnTo>
                    <a:lnTo>
                      <a:pt x="539" y="3527"/>
                    </a:lnTo>
                    <a:lnTo>
                      <a:pt x="589" y="3578"/>
                    </a:lnTo>
                    <a:lnTo>
                      <a:pt x="560" y="3578"/>
                    </a:lnTo>
                    <a:lnTo>
                      <a:pt x="539" y="3595"/>
                    </a:lnTo>
                    <a:lnTo>
                      <a:pt x="491" y="3630"/>
                    </a:lnTo>
                    <a:lnTo>
                      <a:pt x="482" y="3683"/>
                    </a:lnTo>
                    <a:lnTo>
                      <a:pt x="482" y="3744"/>
                    </a:lnTo>
                    <a:lnTo>
                      <a:pt x="502" y="3857"/>
                    </a:lnTo>
                    <a:lnTo>
                      <a:pt x="502" y="3919"/>
                    </a:lnTo>
                    <a:lnTo>
                      <a:pt x="502" y="3971"/>
                    </a:lnTo>
                    <a:lnTo>
                      <a:pt x="491" y="4024"/>
                    </a:lnTo>
                    <a:lnTo>
                      <a:pt x="473" y="4049"/>
                    </a:lnTo>
                    <a:lnTo>
                      <a:pt x="434" y="4067"/>
                    </a:lnTo>
                    <a:lnTo>
                      <a:pt x="395" y="4093"/>
                    </a:lnTo>
                    <a:lnTo>
                      <a:pt x="434" y="4111"/>
                    </a:lnTo>
                    <a:lnTo>
                      <a:pt x="434" y="4146"/>
                    </a:lnTo>
                    <a:lnTo>
                      <a:pt x="473" y="4171"/>
                    </a:lnTo>
                    <a:lnTo>
                      <a:pt x="491" y="4216"/>
                    </a:lnTo>
                    <a:lnTo>
                      <a:pt x="491" y="4233"/>
                    </a:lnTo>
                    <a:lnTo>
                      <a:pt x="491" y="4249"/>
                    </a:lnTo>
                    <a:lnTo>
                      <a:pt x="473" y="4276"/>
                    </a:lnTo>
                    <a:lnTo>
                      <a:pt x="452" y="4295"/>
                    </a:lnTo>
                    <a:lnTo>
                      <a:pt x="443" y="4311"/>
                    </a:lnTo>
                    <a:lnTo>
                      <a:pt x="443" y="4355"/>
                    </a:lnTo>
                    <a:lnTo>
                      <a:pt x="434" y="4355"/>
                    </a:lnTo>
                    <a:lnTo>
                      <a:pt x="164" y="4355"/>
                    </a:lnTo>
                    <a:lnTo>
                      <a:pt x="164" y="4295"/>
                    </a:lnTo>
                    <a:lnTo>
                      <a:pt x="114" y="4268"/>
                    </a:lnTo>
                    <a:lnTo>
                      <a:pt x="105" y="4249"/>
                    </a:lnTo>
                    <a:lnTo>
                      <a:pt x="96" y="4216"/>
                    </a:lnTo>
                    <a:lnTo>
                      <a:pt x="105" y="4206"/>
                    </a:lnTo>
                    <a:lnTo>
                      <a:pt x="114" y="4189"/>
                    </a:lnTo>
                    <a:lnTo>
                      <a:pt x="153" y="4163"/>
                    </a:lnTo>
                    <a:lnTo>
                      <a:pt x="153" y="4119"/>
                    </a:lnTo>
                    <a:lnTo>
                      <a:pt x="164" y="4111"/>
                    </a:lnTo>
                    <a:lnTo>
                      <a:pt x="173" y="4093"/>
                    </a:lnTo>
                    <a:lnTo>
                      <a:pt x="135" y="4067"/>
                    </a:lnTo>
                    <a:lnTo>
                      <a:pt x="96" y="4032"/>
                    </a:lnTo>
                    <a:lnTo>
                      <a:pt x="77" y="3989"/>
                    </a:lnTo>
                    <a:lnTo>
                      <a:pt x="77" y="3927"/>
                    </a:lnTo>
                    <a:lnTo>
                      <a:pt x="105" y="3744"/>
                    </a:lnTo>
                    <a:lnTo>
                      <a:pt x="105" y="3700"/>
                    </a:lnTo>
                    <a:lnTo>
                      <a:pt x="96" y="3657"/>
                    </a:lnTo>
                    <a:lnTo>
                      <a:pt x="66" y="3613"/>
                    </a:lnTo>
                    <a:lnTo>
                      <a:pt x="18" y="3587"/>
                    </a:lnTo>
                    <a:lnTo>
                      <a:pt x="9" y="3578"/>
                    </a:lnTo>
                    <a:lnTo>
                      <a:pt x="9" y="3570"/>
                    </a:lnTo>
                    <a:lnTo>
                      <a:pt x="18" y="3562"/>
                    </a:lnTo>
                    <a:lnTo>
                      <a:pt x="39" y="3543"/>
                    </a:lnTo>
                    <a:lnTo>
                      <a:pt x="66" y="3527"/>
                    </a:lnTo>
                    <a:lnTo>
                      <a:pt x="66" y="3481"/>
                    </a:lnTo>
                    <a:lnTo>
                      <a:pt x="96" y="3430"/>
                    </a:lnTo>
                    <a:lnTo>
                      <a:pt x="96" y="1877"/>
                    </a:lnTo>
                    <a:lnTo>
                      <a:pt x="96" y="717"/>
                    </a:lnTo>
                    <a:lnTo>
                      <a:pt x="48" y="655"/>
                    </a:lnTo>
                    <a:lnTo>
                      <a:pt x="9" y="585"/>
                    </a:lnTo>
                    <a:lnTo>
                      <a:pt x="0" y="515"/>
                    </a:lnTo>
                    <a:lnTo>
                      <a:pt x="0" y="428"/>
                    </a:lnTo>
                    <a:lnTo>
                      <a:pt x="18" y="384"/>
                    </a:lnTo>
                    <a:lnTo>
                      <a:pt x="28" y="358"/>
                    </a:lnTo>
                    <a:lnTo>
                      <a:pt x="39" y="341"/>
                    </a:lnTo>
                    <a:lnTo>
                      <a:pt x="18" y="271"/>
                    </a:lnTo>
                    <a:lnTo>
                      <a:pt x="9" y="192"/>
                    </a:lnTo>
                    <a:lnTo>
                      <a:pt x="9" y="122"/>
                    </a:lnTo>
                    <a:lnTo>
                      <a:pt x="18" y="44"/>
                    </a:lnTo>
                    <a:lnTo>
                      <a:pt x="77" y="27"/>
                    </a:lnTo>
                    <a:lnTo>
                      <a:pt x="144" y="27"/>
                    </a:lnTo>
                    <a:lnTo>
                      <a:pt x="279" y="27"/>
                    </a:lnTo>
                    <a:lnTo>
                      <a:pt x="366" y="44"/>
                    </a:lnTo>
                    <a:lnTo>
                      <a:pt x="404" y="27"/>
                    </a:lnTo>
                    <a:lnTo>
                      <a:pt x="463" y="9"/>
                    </a:lnTo>
                    <a:lnTo>
                      <a:pt x="512" y="0"/>
                    </a:lnTo>
                    <a:lnTo>
                      <a:pt x="569" y="0"/>
                    </a:lnTo>
                    <a:lnTo>
                      <a:pt x="626" y="17"/>
                    </a:lnTo>
                    <a:lnTo>
                      <a:pt x="676" y="27"/>
                    </a:lnTo>
                    <a:lnTo>
                      <a:pt x="763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4" name="Freeform 203"/>
              <p:cNvSpPr>
                <a:spLocks/>
              </p:cNvSpPr>
              <p:nvPr/>
            </p:nvSpPr>
            <p:spPr bwMode="auto">
              <a:xfrm>
                <a:off x="171" y="64"/>
                <a:ext cx="93" cy="13"/>
              </a:xfrm>
              <a:custGeom>
                <a:avLst/>
                <a:gdLst>
                  <a:gd name="T0" fmla="*/ 0 w 310"/>
                  <a:gd name="T1" fmla="*/ 0 h 78"/>
                  <a:gd name="T2" fmla="*/ 0 w 310"/>
                  <a:gd name="T3" fmla="*/ 0 h 78"/>
                  <a:gd name="T4" fmla="*/ 0 w 310"/>
                  <a:gd name="T5" fmla="*/ 0 h 78"/>
                  <a:gd name="T6" fmla="*/ 0 w 310"/>
                  <a:gd name="T7" fmla="*/ 0 h 78"/>
                  <a:gd name="T8" fmla="*/ 0 w 310"/>
                  <a:gd name="T9" fmla="*/ 0 h 78"/>
                  <a:gd name="T10" fmla="*/ 0 w 310"/>
                  <a:gd name="T11" fmla="*/ 0 h 78"/>
                  <a:gd name="T12" fmla="*/ 0 w 310"/>
                  <a:gd name="T13" fmla="*/ 0 h 78"/>
                  <a:gd name="T14" fmla="*/ 0 w 310"/>
                  <a:gd name="T15" fmla="*/ 0 h 78"/>
                  <a:gd name="T16" fmla="*/ 0 w 310"/>
                  <a:gd name="T17" fmla="*/ 0 h 78"/>
                  <a:gd name="T18" fmla="*/ 0 w 310"/>
                  <a:gd name="T19" fmla="*/ 0 h 78"/>
                  <a:gd name="T20" fmla="*/ 0 w 310"/>
                  <a:gd name="T21" fmla="*/ 0 h 78"/>
                  <a:gd name="T22" fmla="*/ 0 w 310"/>
                  <a:gd name="T23" fmla="*/ 0 h 78"/>
                  <a:gd name="T24" fmla="*/ 0 w 310"/>
                  <a:gd name="T25" fmla="*/ 0 h 78"/>
                  <a:gd name="T26" fmla="*/ 0 w 310"/>
                  <a:gd name="T27" fmla="*/ 0 h 78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10" h="78">
                    <a:moveTo>
                      <a:pt x="310" y="60"/>
                    </a:moveTo>
                    <a:lnTo>
                      <a:pt x="290" y="78"/>
                    </a:lnTo>
                    <a:lnTo>
                      <a:pt x="262" y="60"/>
                    </a:lnTo>
                    <a:lnTo>
                      <a:pt x="203" y="43"/>
                    </a:lnTo>
                    <a:lnTo>
                      <a:pt x="136" y="35"/>
                    </a:lnTo>
                    <a:lnTo>
                      <a:pt x="77" y="35"/>
                    </a:lnTo>
                    <a:lnTo>
                      <a:pt x="20" y="43"/>
                    </a:lnTo>
                    <a:lnTo>
                      <a:pt x="0" y="43"/>
                    </a:lnTo>
                    <a:lnTo>
                      <a:pt x="38" y="17"/>
                    </a:lnTo>
                    <a:lnTo>
                      <a:pt x="88" y="8"/>
                    </a:lnTo>
                    <a:lnTo>
                      <a:pt x="125" y="0"/>
                    </a:lnTo>
                    <a:lnTo>
                      <a:pt x="175" y="8"/>
                    </a:lnTo>
                    <a:lnTo>
                      <a:pt x="242" y="35"/>
                    </a:lnTo>
                    <a:lnTo>
                      <a:pt x="310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5" name="Freeform 204"/>
              <p:cNvSpPr>
                <a:spLocks/>
              </p:cNvSpPr>
              <p:nvPr/>
            </p:nvSpPr>
            <p:spPr bwMode="auto">
              <a:xfrm>
                <a:off x="63" y="70"/>
                <a:ext cx="149" cy="72"/>
              </a:xfrm>
              <a:custGeom>
                <a:avLst/>
                <a:gdLst>
                  <a:gd name="T0" fmla="*/ 0 w 502"/>
                  <a:gd name="T1" fmla="*/ 0 h 444"/>
                  <a:gd name="T2" fmla="*/ 0 w 502"/>
                  <a:gd name="T3" fmla="*/ 0 h 444"/>
                  <a:gd name="T4" fmla="*/ 0 w 502"/>
                  <a:gd name="T5" fmla="*/ 0 h 444"/>
                  <a:gd name="T6" fmla="*/ 0 w 502"/>
                  <a:gd name="T7" fmla="*/ 0 h 444"/>
                  <a:gd name="T8" fmla="*/ 0 w 502"/>
                  <a:gd name="T9" fmla="*/ 0 h 444"/>
                  <a:gd name="T10" fmla="*/ 0 w 502"/>
                  <a:gd name="T11" fmla="*/ 0 h 444"/>
                  <a:gd name="T12" fmla="*/ 0 w 502"/>
                  <a:gd name="T13" fmla="*/ 0 h 444"/>
                  <a:gd name="T14" fmla="*/ 0 w 502"/>
                  <a:gd name="T15" fmla="*/ 0 h 444"/>
                  <a:gd name="T16" fmla="*/ 0 w 502"/>
                  <a:gd name="T17" fmla="*/ 0 h 444"/>
                  <a:gd name="T18" fmla="*/ 0 w 502"/>
                  <a:gd name="T19" fmla="*/ 0 h 444"/>
                  <a:gd name="T20" fmla="*/ 0 w 502"/>
                  <a:gd name="T21" fmla="*/ 0 h 444"/>
                  <a:gd name="T22" fmla="*/ 0 w 502"/>
                  <a:gd name="T23" fmla="*/ 0 h 444"/>
                  <a:gd name="T24" fmla="*/ 0 w 502"/>
                  <a:gd name="T25" fmla="*/ 0 h 444"/>
                  <a:gd name="T26" fmla="*/ 0 w 502"/>
                  <a:gd name="T27" fmla="*/ 0 h 444"/>
                  <a:gd name="T28" fmla="*/ 0 w 502"/>
                  <a:gd name="T29" fmla="*/ 0 h 444"/>
                  <a:gd name="T30" fmla="*/ 0 w 502"/>
                  <a:gd name="T31" fmla="*/ 0 h 444"/>
                  <a:gd name="T32" fmla="*/ 0 w 502"/>
                  <a:gd name="T33" fmla="*/ 0 h 444"/>
                  <a:gd name="T34" fmla="*/ 0 w 502"/>
                  <a:gd name="T35" fmla="*/ 0 h 444"/>
                  <a:gd name="T36" fmla="*/ 0 w 502"/>
                  <a:gd name="T37" fmla="*/ 0 h 444"/>
                  <a:gd name="T38" fmla="*/ 0 w 502"/>
                  <a:gd name="T39" fmla="*/ 0 h 444"/>
                  <a:gd name="T40" fmla="*/ 0 w 502"/>
                  <a:gd name="T41" fmla="*/ 0 h 444"/>
                  <a:gd name="T42" fmla="*/ 0 w 502"/>
                  <a:gd name="T43" fmla="*/ 0 h 444"/>
                  <a:gd name="T44" fmla="*/ 0 w 502"/>
                  <a:gd name="T45" fmla="*/ 0 h 444"/>
                  <a:gd name="T46" fmla="*/ 0 w 502"/>
                  <a:gd name="T47" fmla="*/ 0 h 444"/>
                  <a:gd name="T48" fmla="*/ 0 w 502"/>
                  <a:gd name="T49" fmla="*/ 0 h 444"/>
                  <a:gd name="T50" fmla="*/ 0 w 502"/>
                  <a:gd name="T51" fmla="*/ 0 h 444"/>
                  <a:gd name="T52" fmla="*/ 0 w 502"/>
                  <a:gd name="T53" fmla="*/ 0 h 444"/>
                  <a:gd name="T54" fmla="*/ 0 w 502"/>
                  <a:gd name="T55" fmla="*/ 0 h 444"/>
                  <a:gd name="T56" fmla="*/ 0 w 502"/>
                  <a:gd name="T57" fmla="*/ 0 h 444"/>
                  <a:gd name="T58" fmla="*/ 0 w 502"/>
                  <a:gd name="T59" fmla="*/ 0 h 444"/>
                  <a:gd name="T60" fmla="*/ 0 w 502"/>
                  <a:gd name="T61" fmla="*/ 0 h 444"/>
                  <a:gd name="T62" fmla="*/ 0 w 502"/>
                  <a:gd name="T63" fmla="*/ 0 h 444"/>
                  <a:gd name="T64" fmla="*/ 0 w 502"/>
                  <a:gd name="T65" fmla="*/ 0 h 444"/>
                  <a:gd name="T66" fmla="*/ 0 w 502"/>
                  <a:gd name="T67" fmla="*/ 0 h 444"/>
                  <a:gd name="T68" fmla="*/ 0 w 502"/>
                  <a:gd name="T69" fmla="*/ 0 h 444"/>
                  <a:gd name="T70" fmla="*/ 0 w 502"/>
                  <a:gd name="T71" fmla="*/ 0 h 444"/>
                  <a:gd name="T72" fmla="*/ 0 w 502"/>
                  <a:gd name="T73" fmla="*/ 0 h 444"/>
                  <a:gd name="T74" fmla="*/ 0 w 502"/>
                  <a:gd name="T75" fmla="*/ 0 h 444"/>
                  <a:gd name="T76" fmla="*/ 0 w 502"/>
                  <a:gd name="T77" fmla="*/ 0 h 444"/>
                  <a:gd name="T78" fmla="*/ 0 w 502"/>
                  <a:gd name="T79" fmla="*/ 0 h 444"/>
                  <a:gd name="T80" fmla="*/ 0 w 502"/>
                  <a:gd name="T81" fmla="*/ 0 h 444"/>
                  <a:gd name="T82" fmla="*/ 0 w 502"/>
                  <a:gd name="T83" fmla="*/ 0 h 444"/>
                  <a:gd name="T84" fmla="*/ 0 w 502"/>
                  <a:gd name="T85" fmla="*/ 0 h 444"/>
                  <a:gd name="T86" fmla="*/ 0 w 502"/>
                  <a:gd name="T87" fmla="*/ 0 h 444"/>
                  <a:gd name="T88" fmla="*/ 0 w 502"/>
                  <a:gd name="T89" fmla="*/ 0 h 444"/>
                  <a:gd name="T90" fmla="*/ 0 w 502"/>
                  <a:gd name="T91" fmla="*/ 0 h 444"/>
                  <a:gd name="T92" fmla="*/ 0 w 502"/>
                  <a:gd name="T93" fmla="*/ 0 h 444"/>
                  <a:gd name="T94" fmla="*/ 0 w 502"/>
                  <a:gd name="T95" fmla="*/ 0 h 444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502" h="444">
                    <a:moveTo>
                      <a:pt x="454" y="147"/>
                    </a:moveTo>
                    <a:lnTo>
                      <a:pt x="482" y="182"/>
                    </a:lnTo>
                    <a:lnTo>
                      <a:pt x="491" y="217"/>
                    </a:lnTo>
                    <a:lnTo>
                      <a:pt x="502" y="306"/>
                    </a:lnTo>
                    <a:lnTo>
                      <a:pt x="502" y="314"/>
                    </a:lnTo>
                    <a:lnTo>
                      <a:pt x="491" y="306"/>
                    </a:lnTo>
                    <a:lnTo>
                      <a:pt x="473" y="244"/>
                    </a:lnTo>
                    <a:lnTo>
                      <a:pt x="443" y="174"/>
                    </a:lnTo>
                    <a:lnTo>
                      <a:pt x="404" y="114"/>
                    </a:lnTo>
                    <a:lnTo>
                      <a:pt x="366" y="87"/>
                    </a:lnTo>
                    <a:lnTo>
                      <a:pt x="338" y="69"/>
                    </a:lnTo>
                    <a:lnTo>
                      <a:pt x="279" y="43"/>
                    </a:lnTo>
                    <a:lnTo>
                      <a:pt x="222" y="35"/>
                    </a:lnTo>
                    <a:lnTo>
                      <a:pt x="96" y="17"/>
                    </a:lnTo>
                    <a:lnTo>
                      <a:pt x="48" y="25"/>
                    </a:lnTo>
                    <a:lnTo>
                      <a:pt x="29" y="25"/>
                    </a:lnTo>
                    <a:lnTo>
                      <a:pt x="18" y="43"/>
                    </a:lnTo>
                    <a:lnTo>
                      <a:pt x="18" y="95"/>
                    </a:lnTo>
                    <a:lnTo>
                      <a:pt x="18" y="147"/>
                    </a:lnTo>
                    <a:lnTo>
                      <a:pt x="29" y="192"/>
                    </a:lnTo>
                    <a:lnTo>
                      <a:pt x="48" y="244"/>
                    </a:lnTo>
                    <a:lnTo>
                      <a:pt x="77" y="287"/>
                    </a:lnTo>
                    <a:lnTo>
                      <a:pt x="116" y="331"/>
                    </a:lnTo>
                    <a:lnTo>
                      <a:pt x="153" y="366"/>
                    </a:lnTo>
                    <a:lnTo>
                      <a:pt x="203" y="392"/>
                    </a:lnTo>
                    <a:lnTo>
                      <a:pt x="242" y="409"/>
                    </a:lnTo>
                    <a:lnTo>
                      <a:pt x="279" y="419"/>
                    </a:lnTo>
                    <a:lnTo>
                      <a:pt x="318" y="419"/>
                    </a:lnTo>
                    <a:lnTo>
                      <a:pt x="356" y="436"/>
                    </a:lnTo>
                    <a:lnTo>
                      <a:pt x="338" y="444"/>
                    </a:lnTo>
                    <a:lnTo>
                      <a:pt x="270" y="444"/>
                    </a:lnTo>
                    <a:lnTo>
                      <a:pt x="212" y="427"/>
                    </a:lnTo>
                    <a:lnTo>
                      <a:pt x="153" y="401"/>
                    </a:lnTo>
                    <a:lnTo>
                      <a:pt x="105" y="366"/>
                    </a:lnTo>
                    <a:lnTo>
                      <a:pt x="66" y="322"/>
                    </a:lnTo>
                    <a:lnTo>
                      <a:pt x="39" y="287"/>
                    </a:lnTo>
                    <a:lnTo>
                      <a:pt x="18" y="244"/>
                    </a:lnTo>
                    <a:lnTo>
                      <a:pt x="9" y="192"/>
                    </a:lnTo>
                    <a:lnTo>
                      <a:pt x="0" y="104"/>
                    </a:lnTo>
                    <a:lnTo>
                      <a:pt x="9" y="8"/>
                    </a:lnTo>
                    <a:lnTo>
                      <a:pt x="66" y="0"/>
                    </a:lnTo>
                    <a:lnTo>
                      <a:pt x="135" y="0"/>
                    </a:lnTo>
                    <a:lnTo>
                      <a:pt x="203" y="0"/>
                    </a:lnTo>
                    <a:lnTo>
                      <a:pt x="260" y="8"/>
                    </a:lnTo>
                    <a:lnTo>
                      <a:pt x="318" y="25"/>
                    </a:lnTo>
                    <a:lnTo>
                      <a:pt x="366" y="60"/>
                    </a:lnTo>
                    <a:lnTo>
                      <a:pt x="425" y="95"/>
                    </a:lnTo>
                    <a:lnTo>
                      <a:pt x="454" y="1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6" name="Freeform 205"/>
              <p:cNvSpPr>
                <a:spLocks/>
              </p:cNvSpPr>
              <p:nvPr/>
            </p:nvSpPr>
            <p:spPr bwMode="auto">
              <a:xfrm>
                <a:off x="1242" y="68"/>
                <a:ext cx="158" cy="63"/>
              </a:xfrm>
              <a:custGeom>
                <a:avLst/>
                <a:gdLst>
                  <a:gd name="T0" fmla="*/ 0 w 530"/>
                  <a:gd name="T1" fmla="*/ 0 h 384"/>
                  <a:gd name="T2" fmla="*/ 0 w 530"/>
                  <a:gd name="T3" fmla="*/ 0 h 384"/>
                  <a:gd name="T4" fmla="*/ 0 w 530"/>
                  <a:gd name="T5" fmla="*/ 0 h 384"/>
                  <a:gd name="T6" fmla="*/ 0 w 530"/>
                  <a:gd name="T7" fmla="*/ 0 h 384"/>
                  <a:gd name="T8" fmla="*/ 0 w 530"/>
                  <a:gd name="T9" fmla="*/ 0 h 384"/>
                  <a:gd name="T10" fmla="*/ 0 w 530"/>
                  <a:gd name="T11" fmla="*/ 0 h 384"/>
                  <a:gd name="T12" fmla="*/ 0 w 530"/>
                  <a:gd name="T13" fmla="*/ 0 h 384"/>
                  <a:gd name="T14" fmla="*/ 0 w 530"/>
                  <a:gd name="T15" fmla="*/ 0 h 384"/>
                  <a:gd name="T16" fmla="*/ 0 w 530"/>
                  <a:gd name="T17" fmla="*/ 0 h 384"/>
                  <a:gd name="T18" fmla="*/ 0 w 530"/>
                  <a:gd name="T19" fmla="*/ 0 h 384"/>
                  <a:gd name="T20" fmla="*/ 0 w 530"/>
                  <a:gd name="T21" fmla="*/ 0 h 384"/>
                  <a:gd name="T22" fmla="*/ 0 w 530"/>
                  <a:gd name="T23" fmla="*/ 0 h 384"/>
                  <a:gd name="T24" fmla="*/ 0 w 530"/>
                  <a:gd name="T25" fmla="*/ 0 h 384"/>
                  <a:gd name="T26" fmla="*/ 0 w 530"/>
                  <a:gd name="T27" fmla="*/ 0 h 384"/>
                  <a:gd name="T28" fmla="*/ 0 w 530"/>
                  <a:gd name="T29" fmla="*/ 0 h 384"/>
                  <a:gd name="T30" fmla="*/ 0 w 530"/>
                  <a:gd name="T31" fmla="*/ 0 h 384"/>
                  <a:gd name="T32" fmla="*/ 0 w 530"/>
                  <a:gd name="T33" fmla="*/ 0 h 384"/>
                  <a:gd name="T34" fmla="*/ 0 w 530"/>
                  <a:gd name="T35" fmla="*/ 0 h 384"/>
                  <a:gd name="T36" fmla="*/ 0 w 530"/>
                  <a:gd name="T37" fmla="*/ 0 h 384"/>
                  <a:gd name="T38" fmla="*/ 0 w 530"/>
                  <a:gd name="T39" fmla="*/ 0 h 384"/>
                  <a:gd name="T40" fmla="*/ 0 w 530"/>
                  <a:gd name="T41" fmla="*/ 0 h 384"/>
                  <a:gd name="T42" fmla="*/ 0 w 530"/>
                  <a:gd name="T43" fmla="*/ 0 h 384"/>
                  <a:gd name="T44" fmla="*/ 0 w 530"/>
                  <a:gd name="T45" fmla="*/ 0 h 384"/>
                  <a:gd name="T46" fmla="*/ 0 w 530"/>
                  <a:gd name="T47" fmla="*/ 0 h 384"/>
                  <a:gd name="T48" fmla="*/ 0 w 530"/>
                  <a:gd name="T49" fmla="*/ 0 h 384"/>
                  <a:gd name="T50" fmla="*/ 0 w 530"/>
                  <a:gd name="T51" fmla="*/ 0 h 384"/>
                  <a:gd name="T52" fmla="*/ 0 w 530"/>
                  <a:gd name="T53" fmla="*/ 0 h 384"/>
                  <a:gd name="T54" fmla="*/ 0 w 530"/>
                  <a:gd name="T55" fmla="*/ 0 h 384"/>
                  <a:gd name="T56" fmla="*/ 0 w 530"/>
                  <a:gd name="T57" fmla="*/ 0 h 384"/>
                  <a:gd name="T58" fmla="*/ 0 w 530"/>
                  <a:gd name="T59" fmla="*/ 0 h 384"/>
                  <a:gd name="T60" fmla="*/ 0 w 530"/>
                  <a:gd name="T61" fmla="*/ 0 h 384"/>
                  <a:gd name="T62" fmla="*/ 0 w 530"/>
                  <a:gd name="T63" fmla="*/ 0 h 384"/>
                  <a:gd name="T64" fmla="*/ 0 w 530"/>
                  <a:gd name="T65" fmla="*/ 0 h 384"/>
                  <a:gd name="T66" fmla="*/ 0 w 530"/>
                  <a:gd name="T67" fmla="*/ 0 h 384"/>
                  <a:gd name="T68" fmla="*/ 0 w 530"/>
                  <a:gd name="T69" fmla="*/ 0 h 384"/>
                  <a:gd name="T70" fmla="*/ 0 w 530"/>
                  <a:gd name="T71" fmla="*/ 0 h 384"/>
                  <a:gd name="T72" fmla="*/ 0 w 530"/>
                  <a:gd name="T73" fmla="*/ 0 h 384"/>
                  <a:gd name="T74" fmla="*/ 0 w 530"/>
                  <a:gd name="T75" fmla="*/ 0 h 384"/>
                  <a:gd name="T76" fmla="*/ 0 w 530"/>
                  <a:gd name="T77" fmla="*/ 0 h 384"/>
                  <a:gd name="T78" fmla="*/ 0 w 530"/>
                  <a:gd name="T79" fmla="*/ 0 h 384"/>
                  <a:gd name="T80" fmla="*/ 0 w 530"/>
                  <a:gd name="T81" fmla="*/ 0 h 384"/>
                  <a:gd name="T82" fmla="*/ 0 w 530"/>
                  <a:gd name="T83" fmla="*/ 0 h 384"/>
                  <a:gd name="T84" fmla="*/ 0 w 530"/>
                  <a:gd name="T85" fmla="*/ 0 h 384"/>
                  <a:gd name="T86" fmla="*/ 0 w 530"/>
                  <a:gd name="T87" fmla="*/ 0 h 384"/>
                  <a:gd name="T88" fmla="*/ 0 w 530"/>
                  <a:gd name="T89" fmla="*/ 0 h 384"/>
                  <a:gd name="T90" fmla="*/ 0 w 530"/>
                  <a:gd name="T91" fmla="*/ 0 h 384"/>
                  <a:gd name="T92" fmla="*/ 0 w 530"/>
                  <a:gd name="T93" fmla="*/ 0 h 384"/>
                  <a:gd name="T94" fmla="*/ 0 w 530"/>
                  <a:gd name="T95" fmla="*/ 0 h 384"/>
                  <a:gd name="T96" fmla="*/ 0 w 530"/>
                  <a:gd name="T97" fmla="*/ 0 h 384"/>
                  <a:gd name="T98" fmla="*/ 0 w 530"/>
                  <a:gd name="T99" fmla="*/ 0 h 384"/>
                  <a:gd name="T100" fmla="*/ 0 w 530"/>
                  <a:gd name="T101" fmla="*/ 0 h 384"/>
                  <a:gd name="T102" fmla="*/ 0 w 530"/>
                  <a:gd name="T103" fmla="*/ 0 h 384"/>
                  <a:gd name="T104" fmla="*/ 0 w 530"/>
                  <a:gd name="T105" fmla="*/ 0 h 384"/>
                  <a:gd name="T106" fmla="*/ 0 w 530"/>
                  <a:gd name="T107" fmla="*/ 0 h 384"/>
                  <a:gd name="T108" fmla="*/ 0 w 530"/>
                  <a:gd name="T109" fmla="*/ 0 h 384"/>
                  <a:gd name="T110" fmla="*/ 0 w 530"/>
                  <a:gd name="T111" fmla="*/ 0 h 384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530" h="384">
                    <a:moveTo>
                      <a:pt x="386" y="53"/>
                    </a:moveTo>
                    <a:lnTo>
                      <a:pt x="425" y="62"/>
                    </a:lnTo>
                    <a:lnTo>
                      <a:pt x="463" y="70"/>
                    </a:lnTo>
                    <a:lnTo>
                      <a:pt x="502" y="89"/>
                    </a:lnTo>
                    <a:lnTo>
                      <a:pt x="521" y="124"/>
                    </a:lnTo>
                    <a:lnTo>
                      <a:pt x="473" y="149"/>
                    </a:lnTo>
                    <a:lnTo>
                      <a:pt x="443" y="175"/>
                    </a:lnTo>
                    <a:lnTo>
                      <a:pt x="434" y="192"/>
                    </a:lnTo>
                    <a:lnTo>
                      <a:pt x="443" y="227"/>
                    </a:lnTo>
                    <a:lnTo>
                      <a:pt x="473" y="254"/>
                    </a:lnTo>
                    <a:lnTo>
                      <a:pt x="530" y="289"/>
                    </a:lnTo>
                    <a:lnTo>
                      <a:pt x="511" y="316"/>
                    </a:lnTo>
                    <a:lnTo>
                      <a:pt x="482" y="324"/>
                    </a:lnTo>
                    <a:lnTo>
                      <a:pt x="434" y="349"/>
                    </a:lnTo>
                    <a:lnTo>
                      <a:pt x="386" y="359"/>
                    </a:lnTo>
                    <a:lnTo>
                      <a:pt x="317" y="349"/>
                    </a:lnTo>
                    <a:lnTo>
                      <a:pt x="203" y="341"/>
                    </a:lnTo>
                    <a:lnTo>
                      <a:pt x="153" y="341"/>
                    </a:lnTo>
                    <a:lnTo>
                      <a:pt x="96" y="359"/>
                    </a:lnTo>
                    <a:lnTo>
                      <a:pt x="29" y="384"/>
                    </a:lnTo>
                    <a:lnTo>
                      <a:pt x="18" y="367"/>
                    </a:lnTo>
                    <a:lnTo>
                      <a:pt x="29" y="359"/>
                    </a:lnTo>
                    <a:lnTo>
                      <a:pt x="57" y="349"/>
                    </a:lnTo>
                    <a:lnTo>
                      <a:pt x="66" y="349"/>
                    </a:lnTo>
                    <a:lnTo>
                      <a:pt x="86" y="341"/>
                    </a:lnTo>
                    <a:lnTo>
                      <a:pt x="66" y="316"/>
                    </a:lnTo>
                    <a:lnTo>
                      <a:pt x="66" y="306"/>
                    </a:lnTo>
                    <a:lnTo>
                      <a:pt x="66" y="297"/>
                    </a:lnTo>
                    <a:lnTo>
                      <a:pt x="96" y="306"/>
                    </a:lnTo>
                    <a:lnTo>
                      <a:pt x="116" y="324"/>
                    </a:lnTo>
                    <a:lnTo>
                      <a:pt x="144" y="332"/>
                    </a:lnTo>
                    <a:lnTo>
                      <a:pt x="153" y="332"/>
                    </a:lnTo>
                    <a:lnTo>
                      <a:pt x="173" y="324"/>
                    </a:lnTo>
                    <a:lnTo>
                      <a:pt x="135" y="289"/>
                    </a:lnTo>
                    <a:lnTo>
                      <a:pt x="105" y="281"/>
                    </a:lnTo>
                    <a:lnTo>
                      <a:pt x="105" y="254"/>
                    </a:lnTo>
                    <a:lnTo>
                      <a:pt x="125" y="254"/>
                    </a:lnTo>
                    <a:lnTo>
                      <a:pt x="144" y="254"/>
                    </a:lnTo>
                    <a:lnTo>
                      <a:pt x="183" y="281"/>
                    </a:lnTo>
                    <a:lnTo>
                      <a:pt x="221" y="316"/>
                    </a:lnTo>
                    <a:lnTo>
                      <a:pt x="242" y="316"/>
                    </a:lnTo>
                    <a:lnTo>
                      <a:pt x="269" y="316"/>
                    </a:lnTo>
                    <a:lnTo>
                      <a:pt x="251" y="297"/>
                    </a:lnTo>
                    <a:lnTo>
                      <a:pt x="242" y="281"/>
                    </a:lnTo>
                    <a:lnTo>
                      <a:pt x="203" y="254"/>
                    </a:lnTo>
                    <a:lnTo>
                      <a:pt x="192" y="237"/>
                    </a:lnTo>
                    <a:lnTo>
                      <a:pt x="299" y="297"/>
                    </a:lnTo>
                    <a:lnTo>
                      <a:pt x="356" y="316"/>
                    </a:lnTo>
                    <a:lnTo>
                      <a:pt x="425" y="324"/>
                    </a:lnTo>
                    <a:lnTo>
                      <a:pt x="434" y="324"/>
                    </a:lnTo>
                    <a:lnTo>
                      <a:pt x="443" y="316"/>
                    </a:lnTo>
                    <a:lnTo>
                      <a:pt x="434" y="297"/>
                    </a:lnTo>
                    <a:lnTo>
                      <a:pt x="415" y="297"/>
                    </a:lnTo>
                    <a:lnTo>
                      <a:pt x="395" y="297"/>
                    </a:lnTo>
                    <a:lnTo>
                      <a:pt x="365" y="289"/>
                    </a:lnTo>
                    <a:lnTo>
                      <a:pt x="308" y="262"/>
                    </a:lnTo>
                    <a:lnTo>
                      <a:pt x="251" y="219"/>
                    </a:lnTo>
                    <a:lnTo>
                      <a:pt x="269" y="210"/>
                    </a:lnTo>
                    <a:lnTo>
                      <a:pt x="290" y="210"/>
                    </a:lnTo>
                    <a:lnTo>
                      <a:pt x="308" y="219"/>
                    </a:lnTo>
                    <a:lnTo>
                      <a:pt x="328" y="237"/>
                    </a:lnTo>
                    <a:lnTo>
                      <a:pt x="356" y="254"/>
                    </a:lnTo>
                    <a:lnTo>
                      <a:pt x="395" y="237"/>
                    </a:lnTo>
                    <a:lnTo>
                      <a:pt x="415" y="210"/>
                    </a:lnTo>
                    <a:lnTo>
                      <a:pt x="404" y="184"/>
                    </a:lnTo>
                    <a:lnTo>
                      <a:pt x="395" y="157"/>
                    </a:lnTo>
                    <a:lnTo>
                      <a:pt x="365" y="149"/>
                    </a:lnTo>
                    <a:lnTo>
                      <a:pt x="338" y="149"/>
                    </a:lnTo>
                    <a:lnTo>
                      <a:pt x="299" y="175"/>
                    </a:lnTo>
                    <a:lnTo>
                      <a:pt x="279" y="184"/>
                    </a:lnTo>
                    <a:lnTo>
                      <a:pt x="251" y="184"/>
                    </a:lnTo>
                    <a:lnTo>
                      <a:pt x="279" y="149"/>
                    </a:lnTo>
                    <a:lnTo>
                      <a:pt x="317" y="124"/>
                    </a:lnTo>
                    <a:lnTo>
                      <a:pt x="425" y="97"/>
                    </a:lnTo>
                    <a:lnTo>
                      <a:pt x="434" y="89"/>
                    </a:lnTo>
                    <a:lnTo>
                      <a:pt x="434" y="79"/>
                    </a:lnTo>
                    <a:lnTo>
                      <a:pt x="395" y="79"/>
                    </a:lnTo>
                    <a:lnTo>
                      <a:pt x="356" y="79"/>
                    </a:lnTo>
                    <a:lnTo>
                      <a:pt x="299" y="97"/>
                    </a:lnTo>
                    <a:lnTo>
                      <a:pt x="242" y="140"/>
                    </a:lnTo>
                    <a:lnTo>
                      <a:pt x="183" y="184"/>
                    </a:lnTo>
                    <a:lnTo>
                      <a:pt x="164" y="175"/>
                    </a:lnTo>
                    <a:lnTo>
                      <a:pt x="173" y="149"/>
                    </a:lnTo>
                    <a:lnTo>
                      <a:pt x="203" y="132"/>
                    </a:lnTo>
                    <a:lnTo>
                      <a:pt x="231" y="124"/>
                    </a:lnTo>
                    <a:lnTo>
                      <a:pt x="251" y="97"/>
                    </a:lnTo>
                    <a:lnTo>
                      <a:pt x="242" y="89"/>
                    </a:lnTo>
                    <a:lnTo>
                      <a:pt x="221" y="79"/>
                    </a:lnTo>
                    <a:lnTo>
                      <a:pt x="164" y="114"/>
                    </a:lnTo>
                    <a:lnTo>
                      <a:pt x="116" y="157"/>
                    </a:lnTo>
                    <a:lnTo>
                      <a:pt x="96" y="167"/>
                    </a:lnTo>
                    <a:lnTo>
                      <a:pt x="86" y="157"/>
                    </a:lnTo>
                    <a:lnTo>
                      <a:pt x="86" y="132"/>
                    </a:lnTo>
                    <a:lnTo>
                      <a:pt x="105" y="124"/>
                    </a:lnTo>
                    <a:lnTo>
                      <a:pt x="144" y="97"/>
                    </a:lnTo>
                    <a:lnTo>
                      <a:pt x="135" y="79"/>
                    </a:lnTo>
                    <a:lnTo>
                      <a:pt x="96" y="97"/>
                    </a:lnTo>
                    <a:lnTo>
                      <a:pt x="57" y="114"/>
                    </a:lnTo>
                    <a:lnTo>
                      <a:pt x="38" y="97"/>
                    </a:lnTo>
                    <a:lnTo>
                      <a:pt x="77" y="62"/>
                    </a:lnTo>
                    <a:lnTo>
                      <a:pt x="57" y="53"/>
                    </a:lnTo>
                    <a:lnTo>
                      <a:pt x="38" y="53"/>
                    </a:lnTo>
                    <a:lnTo>
                      <a:pt x="18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9" y="0"/>
                    </a:lnTo>
                    <a:lnTo>
                      <a:pt x="48" y="35"/>
                    </a:lnTo>
                    <a:lnTo>
                      <a:pt x="86" y="53"/>
                    </a:lnTo>
                    <a:lnTo>
                      <a:pt x="135" y="70"/>
                    </a:lnTo>
                    <a:lnTo>
                      <a:pt x="192" y="79"/>
                    </a:lnTo>
                    <a:lnTo>
                      <a:pt x="290" y="70"/>
                    </a:lnTo>
                    <a:lnTo>
                      <a:pt x="386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7" name="Freeform 206"/>
              <p:cNvSpPr>
                <a:spLocks/>
              </p:cNvSpPr>
              <p:nvPr/>
            </p:nvSpPr>
            <p:spPr bwMode="auto">
              <a:xfrm>
                <a:off x="1216" y="73"/>
                <a:ext cx="19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w 66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6" h="52">
                    <a:moveTo>
                      <a:pt x="66" y="26"/>
                    </a:moveTo>
                    <a:lnTo>
                      <a:pt x="57" y="43"/>
                    </a:lnTo>
                    <a:lnTo>
                      <a:pt x="39" y="52"/>
                    </a:lnTo>
                    <a:lnTo>
                      <a:pt x="18" y="43"/>
                    </a:lnTo>
                    <a:lnTo>
                      <a:pt x="0" y="26"/>
                    </a:lnTo>
                    <a:lnTo>
                      <a:pt x="9" y="8"/>
                    </a:lnTo>
                    <a:lnTo>
                      <a:pt x="28" y="0"/>
                    </a:lnTo>
                    <a:lnTo>
                      <a:pt x="48" y="8"/>
                    </a:lnTo>
                    <a:lnTo>
                      <a:pt x="66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8" name="Freeform 207"/>
              <p:cNvSpPr>
                <a:spLocks/>
              </p:cNvSpPr>
              <p:nvPr/>
            </p:nvSpPr>
            <p:spPr bwMode="auto">
              <a:xfrm>
                <a:off x="269" y="80"/>
                <a:ext cx="944" cy="5"/>
              </a:xfrm>
              <a:custGeom>
                <a:avLst/>
                <a:gdLst>
                  <a:gd name="T0" fmla="*/ 0 w 3169"/>
                  <a:gd name="T1" fmla="*/ 0 h 35"/>
                  <a:gd name="T2" fmla="*/ 0 w 3169"/>
                  <a:gd name="T3" fmla="*/ 0 h 35"/>
                  <a:gd name="T4" fmla="*/ 0 w 3169"/>
                  <a:gd name="T5" fmla="*/ 0 h 35"/>
                  <a:gd name="T6" fmla="*/ 0 w 3169"/>
                  <a:gd name="T7" fmla="*/ 0 h 35"/>
                  <a:gd name="T8" fmla="*/ 0 w 3169"/>
                  <a:gd name="T9" fmla="*/ 0 h 35"/>
                  <a:gd name="T10" fmla="*/ 0 w 3169"/>
                  <a:gd name="T11" fmla="*/ 0 h 35"/>
                  <a:gd name="T12" fmla="*/ 0 w 3169"/>
                  <a:gd name="T13" fmla="*/ 0 h 35"/>
                  <a:gd name="T14" fmla="*/ 0 w 3169"/>
                  <a:gd name="T15" fmla="*/ 0 h 35"/>
                  <a:gd name="T16" fmla="*/ 0 w 3169"/>
                  <a:gd name="T17" fmla="*/ 0 h 35"/>
                  <a:gd name="T18" fmla="*/ 0 w 3169"/>
                  <a:gd name="T19" fmla="*/ 0 h 35"/>
                  <a:gd name="T20" fmla="*/ 0 w 3169"/>
                  <a:gd name="T21" fmla="*/ 0 h 35"/>
                  <a:gd name="T22" fmla="*/ 0 w 3169"/>
                  <a:gd name="T23" fmla="*/ 0 h 35"/>
                  <a:gd name="T24" fmla="*/ 0 w 3169"/>
                  <a:gd name="T25" fmla="*/ 0 h 35"/>
                  <a:gd name="T26" fmla="*/ 0 w 3169"/>
                  <a:gd name="T27" fmla="*/ 0 h 35"/>
                  <a:gd name="T28" fmla="*/ 0 w 3169"/>
                  <a:gd name="T29" fmla="*/ 0 h 35"/>
                  <a:gd name="T30" fmla="*/ 0 w 3169"/>
                  <a:gd name="T31" fmla="*/ 0 h 35"/>
                  <a:gd name="T32" fmla="*/ 0 w 3169"/>
                  <a:gd name="T33" fmla="*/ 0 h 35"/>
                  <a:gd name="T34" fmla="*/ 0 w 3169"/>
                  <a:gd name="T35" fmla="*/ 0 h 35"/>
                  <a:gd name="T36" fmla="*/ 0 w 3169"/>
                  <a:gd name="T37" fmla="*/ 0 h 35"/>
                  <a:gd name="T38" fmla="*/ 0 w 3169"/>
                  <a:gd name="T39" fmla="*/ 0 h 35"/>
                  <a:gd name="T40" fmla="*/ 0 w 3169"/>
                  <a:gd name="T41" fmla="*/ 0 h 35"/>
                  <a:gd name="T42" fmla="*/ 0 w 3169"/>
                  <a:gd name="T43" fmla="*/ 0 h 35"/>
                  <a:gd name="T44" fmla="*/ 0 w 3169"/>
                  <a:gd name="T45" fmla="*/ 0 h 35"/>
                  <a:gd name="T46" fmla="*/ 0 w 3169"/>
                  <a:gd name="T47" fmla="*/ 0 h 35"/>
                  <a:gd name="T48" fmla="*/ 0 w 3169"/>
                  <a:gd name="T49" fmla="*/ 0 h 35"/>
                  <a:gd name="T50" fmla="*/ 0 w 3169"/>
                  <a:gd name="T51" fmla="*/ 0 h 35"/>
                  <a:gd name="T52" fmla="*/ 0 w 3169"/>
                  <a:gd name="T53" fmla="*/ 0 h 35"/>
                  <a:gd name="T54" fmla="*/ 0 w 3169"/>
                  <a:gd name="T55" fmla="*/ 0 h 35"/>
                  <a:gd name="T56" fmla="*/ 0 w 3169"/>
                  <a:gd name="T57" fmla="*/ 0 h 35"/>
                  <a:gd name="T58" fmla="*/ 0 w 3169"/>
                  <a:gd name="T59" fmla="*/ 0 h 35"/>
                  <a:gd name="T60" fmla="*/ 0 w 3169"/>
                  <a:gd name="T61" fmla="*/ 0 h 3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69" h="35">
                    <a:moveTo>
                      <a:pt x="3130" y="0"/>
                    </a:moveTo>
                    <a:lnTo>
                      <a:pt x="3169" y="27"/>
                    </a:lnTo>
                    <a:lnTo>
                      <a:pt x="3148" y="27"/>
                    </a:lnTo>
                    <a:lnTo>
                      <a:pt x="3139" y="27"/>
                    </a:lnTo>
                    <a:lnTo>
                      <a:pt x="3119" y="27"/>
                    </a:lnTo>
                    <a:lnTo>
                      <a:pt x="3071" y="27"/>
                    </a:lnTo>
                    <a:lnTo>
                      <a:pt x="3013" y="27"/>
                    </a:lnTo>
                    <a:lnTo>
                      <a:pt x="2945" y="27"/>
                    </a:lnTo>
                    <a:lnTo>
                      <a:pt x="2858" y="27"/>
                    </a:lnTo>
                    <a:lnTo>
                      <a:pt x="2762" y="27"/>
                    </a:lnTo>
                    <a:lnTo>
                      <a:pt x="2657" y="27"/>
                    </a:lnTo>
                    <a:lnTo>
                      <a:pt x="2540" y="27"/>
                    </a:lnTo>
                    <a:lnTo>
                      <a:pt x="2415" y="27"/>
                    </a:lnTo>
                    <a:lnTo>
                      <a:pt x="2154" y="27"/>
                    </a:lnTo>
                    <a:lnTo>
                      <a:pt x="1864" y="27"/>
                    </a:lnTo>
                    <a:lnTo>
                      <a:pt x="1574" y="27"/>
                    </a:lnTo>
                    <a:lnTo>
                      <a:pt x="1284" y="27"/>
                    </a:lnTo>
                    <a:lnTo>
                      <a:pt x="996" y="27"/>
                    </a:lnTo>
                    <a:lnTo>
                      <a:pt x="725" y="27"/>
                    </a:lnTo>
                    <a:lnTo>
                      <a:pt x="608" y="27"/>
                    </a:lnTo>
                    <a:lnTo>
                      <a:pt x="494" y="27"/>
                    </a:lnTo>
                    <a:lnTo>
                      <a:pt x="387" y="27"/>
                    </a:lnTo>
                    <a:lnTo>
                      <a:pt x="290" y="27"/>
                    </a:lnTo>
                    <a:lnTo>
                      <a:pt x="204" y="27"/>
                    </a:lnTo>
                    <a:lnTo>
                      <a:pt x="135" y="27"/>
                    </a:lnTo>
                    <a:lnTo>
                      <a:pt x="78" y="27"/>
                    </a:lnTo>
                    <a:lnTo>
                      <a:pt x="30" y="35"/>
                    </a:lnTo>
                    <a:lnTo>
                      <a:pt x="0" y="3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313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79" name="Freeform 208"/>
              <p:cNvSpPr>
                <a:spLocks/>
              </p:cNvSpPr>
              <p:nvPr/>
            </p:nvSpPr>
            <p:spPr bwMode="auto">
              <a:xfrm>
                <a:off x="82" y="80"/>
                <a:ext cx="113" cy="51"/>
              </a:xfrm>
              <a:custGeom>
                <a:avLst/>
                <a:gdLst>
                  <a:gd name="T0" fmla="*/ 0 w 377"/>
                  <a:gd name="T1" fmla="*/ 0 h 314"/>
                  <a:gd name="T2" fmla="*/ 0 w 377"/>
                  <a:gd name="T3" fmla="*/ 0 h 314"/>
                  <a:gd name="T4" fmla="*/ 0 w 377"/>
                  <a:gd name="T5" fmla="*/ 0 h 314"/>
                  <a:gd name="T6" fmla="*/ 0 w 377"/>
                  <a:gd name="T7" fmla="*/ 0 h 314"/>
                  <a:gd name="T8" fmla="*/ 0 w 377"/>
                  <a:gd name="T9" fmla="*/ 0 h 314"/>
                  <a:gd name="T10" fmla="*/ 0 w 377"/>
                  <a:gd name="T11" fmla="*/ 0 h 314"/>
                  <a:gd name="T12" fmla="*/ 0 w 377"/>
                  <a:gd name="T13" fmla="*/ 0 h 314"/>
                  <a:gd name="T14" fmla="*/ 0 w 377"/>
                  <a:gd name="T15" fmla="*/ 0 h 314"/>
                  <a:gd name="T16" fmla="*/ 0 w 377"/>
                  <a:gd name="T17" fmla="*/ 0 h 314"/>
                  <a:gd name="T18" fmla="*/ 0 w 377"/>
                  <a:gd name="T19" fmla="*/ 0 h 314"/>
                  <a:gd name="T20" fmla="*/ 0 w 377"/>
                  <a:gd name="T21" fmla="*/ 0 h 314"/>
                  <a:gd name="T22" fmla="*/ 0 w 377"/>
                  <a:gd name="T23" fmla="*/ 0 h 314"/>
                  <a:gd name="T24" fmla="*/ 0 w 377"/>
                  <a:gd name="T25" fmla="*/ 0 h 314"/>
                  <a:gd name="T26" fmla="*/ 0 w 377"/>
                  <a:gd name="T27" fmla="*/ 0 h 314"/>
                  <a:gd name="T28" fmla="*/ 0 w 377"/>
                  <a:gd name="T29" fmla="*/ 0 h 314"/>
                  <a:gd name="T30" fmla="*/ 0 w 377"/>
                  <a:gd name="T31" fmla="*/ 0 h 314"/>
                  <a:gd name="T32" fmla="*/ 0 w 377"/>
                  <a:gd name="T33" fmla="*/ 0 h 314"/>
                  <a:gd name="T34" fmla="*/ 0 w 377"/>
                  <a:gd name="T35" fmla="*/ 0 h 314"/>
                  <a:gd name="T36" fmla="*/ 0 w 377"/>
                  <a:gd name="T37" fmla="*/ 0 h 314"/>
                  <a:gd name="T38" fmla="*/ 0 w 377"/>
                  <a:gd name="T39" fmla="*/ 0 h 314"/>
                  <a:gd name="T40" fmla="*/ 0 w 377"/>
                  <a:gd name="T41" fmla="*/ 0 h 314"/>
                  <a:gd name="T42" fmla="*/ 0 w 377"/>
                  <a:gd name="T43" fmla="*/ 0 h 314"/>
                  <a:gd name="T44" fmla="*/ 0 w 377"/>
                  <a:gd name="T45" fmla="*/ 0 h 314"/>
                  <a:gd name="T46" fmla="*/ 0 w 377"/>
                  <a:gd name="T47" fmla="*/ 0 h 314"/>
                  <a:gd name="T48" fmla="*/ 0 w 377"/>
                  <a:gd name="T49" fmla="*/ 0 h 314"/>
                  <a:gd name="T50" fmla="*/ 0 w 377"/>
                  <a:gd name="T51" fmla="*/ 0 h 314"/>
                  <a:gd name="T52" fmla="*/ 0 w 377"/>
                  <a:gd name="T53" fmla="*/ 0 h 314"/>
                  <a:gd name="T54" fmla="*/ 0 w 377"/>
                  <a:gd name="T55" fmla="*/ 0 h 314"/>
                  <a:gd name="T56" fmla="*/ 0 w 377"/>
                  <a:gd name="T57" fmla="*/ 0 h 314"/>
                  <a:gd name="T58" fmla="*/ 0 w 377"/>
                  <a:gd name="T59" fmla="*/ 0 h 314"/>
                  <a:gd name="T60" fmla="*/ 0 w 377"/>
                  <a:gd name="T61" fmla="*/ 0 h 314"/>
                  <a:gd name="T62" fmla="*/ 0 w 377"/>
                  <a:gd name="T63" fmla="*/ 0 h 314"/>
                  <a:gd name="T64" fmla="*/ 0 w 377"/>
                  <a:gd name="T65" fmla="*/ 0 h 314"/>
                  <a:gd name="T66" fmla="*/ 0 w 377"/>
                  <a:gd name="T67" fmla="*/ 0 h 314"/>
                  <a:gd name="T68" fmla="*/ 0 w 377"/>
                  <a:gd name="T69" fmla="*/ 0 h 314"/>
                  <a:gd name="T70" fmla="*/ 0 w 377"/>
                  <a:gd name="T71" fmla="*/ 0 h 314"/>
                  <a:gd name="T72" fmla="*/ 0 w 377"/>
                  <a:gd name="T73" fmla="*/ 0 h 314"/>
                  <a:gd name="T74" fmla="*/ 0 w 377"/>
                  <a:gd name="T75" fmla="*/ 0 h 314"/>
                  <a:gd name="T76" fmla="*/ 0 w 377"/>
                  <a:gd name="T77" fmla="*/ 0 h 314"/>
                  <a:gd name="T78" fmla="*/ 0 w 377"/>
                  <a:gd name="T79" fmla="*/ 0 h 314"/>
                  <a:gd name="T80" fmla="*/ 0 w 377"/>
                  <a:gd name="T81" fmla="*/ 0 h 314"/>
                  <a:gd name="T82" fmla="*/ 0 w 377"/>
                  <a:gd name="T83" fmla="*/ 0 h 314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377" h="314">
                    <a:moveTo>
                      <a:pt x="78" y="44"/>
                    </a:moveTo>
                    <a:lnTo>
                      <a:pt x="87" y="44"/>
                    </a:lnTo>
                    <a:lnTo>
                      <a:pt x="78" y="27"/>
                    </a:lnTo>
                    <a:lnTo>
                      <a:pt x="78" y="9"/>
                    </a:lnTo>
                    <a:lnTo>
                      <a:pt x="87" y="44"/>
                    </a:lnTo>
                    <a:lnTo>
                      <a:pt x="117" y="79"/>
                    </a:lnTo>
                    <a:lnTo>
                      <a:pt x="137" y="70"/>
                    </a:lnTo>
                    <a:lnTo>
                      <a:pt x="137" y="54"/>
                    </a:lnTo>
                    <a:lnTo>
                      <a:pt x="156" y="87"/>
                    </a:lnTo>
                    <a:lnTo>
                      <a:pt x="165" y="97"/>
                    </a:lnTo>
                    <a:lnTo>
                      <a:pt x="185" y="105"/>
                    </a:lnTo>
                    <a:lnTo>
                      <a:pt x="194" y="97"/>
                    </a:lnTo>
                    <a:lnTo>
                      <a:pt x="224" y="122"/>
                    </a:lnTo>
                    <a:lnTo>
                      <a:pt x="233" y="122"/>
                    </a:lnTo>
                    <a:lnTo>
                      <a:pt x="242" y="114"/>
                    </a:lnTo>
                    <a:lnTo>
                      <a:pt x="242" y="105"/>
                    </a:lnTo>
                    <a:lnTo>
                      <a:pt x="252" y="122"/>
                    </a:lnTo>
                    <a:lnTo>
                      <a:pt x="252" y="149"/>
                    </a:lnTo>
                    <a:lnTo>
                      <a:pt x="272" y="167"/>
                    </a:lnTo>
                    <a:lnTo>
                      <a:pt x="290" y="167"/>
                    </a:lnTo>
                    <a:lnTo>
                      <a:pt x="300" y="184"/>
                    </a:lnTo>
                    <a:lnTo>
                      <a:pt x="320" y="192"/>
                    </a:lnTo>
                    <a:lnTo>
                      <a:pt x="329" y="184"/>
                    </a:lnTo>
                    <a:lnTo>
                      <a:pt x="338" y="175"/>
                    </a:lnTo>
                    <a:lnTo>
                      <a:pt x="320" y="140"/>
                    </a:lnTo>
                    <a:lnTo>
                      <a:pt x="320" y="122"/>
                    </a:lnTo>
                    <a:lnTo>
                      <a:pt x="320" y="114"/>
                    </a:lnTo>
                    <a:lnTo>
                      <a:pt x="349" y="132"/>
                    </a:lnTo>
                    <a:lnTo>
                      <a:pt x="359" y="167"/>
                    </a:lnTo>
                    <a:lnTo>
                      <a:pt x="377" y="236"/>
                    </a:lnTo>
                    <a:lnTo>
                      <a:pt x="368" y="246"/>
                    </a:lnTo>
                    <a:lnTo>
                      <a:pt x="311" y="227"/>
                    </a:lnTo>
                    <a:lnTo>
                      <a:pt x="281" y="219"/>
                    </a:lnTo>
                    <a:lnTo>
                      <a:pt x="252" y="219"/>
                    </a:lnTo>
                    <a:lnTo>
                      <a:pt x="263" y="314"/>
                    </a:lnTo>
                    <a:lnTo>
                      <a:pt x="185" y="306"/>
                    </a:lnTo>
                    <a:lnTo>
                      <a:pt x="126" y="279"/>
                    </a:lnTo>
                    <a:lnTo>
                      <a:pt x="156" y="271"/>
                    </a:lnTo>
                    <a:lnTo>
                      <a:pt x="176" y="271"/>
                    </a:lnTo>
                    <a:lnTo>
                      <a:pt x="204" y="271"/>
                    </a:lnTo>
                    <a:lnTo>
                      <a:pt x="204" y="262"/>
                    </a:lnTo>
                    <a:lnTo>
                      <a:pt x="204" y="246"/>
                    </a:lnTo>
                    <a:lnTo>
                      <a:pt x="194" y="236"/>
                    </a:lnTo>
                    <a:lnTo>
                      <a:pt x="87" y="246"/>
                    </a:lnTo>
                    <a:lnTo>
                      <a:pt x="87" y="227"/>
                    </a:lnTo>
                    <a:lnTo>
                      <a:pt x="107" y="219"/>
                    </a:lnTo>
                    <a:lnTo>
                      <a:pt x="137" y="227"/>
                    </a:lnTo>
                    <a:lnTo>
                      <a:pt x="156" y="227"/>
                    </a:lnTo>
                    <a:lnTo>
                      <a:pt x="165" y="211"/>
                    </a:lnTo>
                    <a:lnTo>
                      <a:pt x="165" y="201"/>
                    </a:lnTo>
                    <a:lnTo>
                      <a:pt x="156" y="201"/>
                    </a:lnTo>
                    <a:lnTo>
                      <a:pt x="146" y="192"/>
                    </a:lnTo>
                    <a:lnTo>
                      <a:pt x="156" y="184"/>
                    </a:lnTo>
                    <a:lnTo>
                      <a:pt x="137" y="167"/>
                    </a:lnTo>
                    <a:lnTo>
                      <a:pt x="98" y="157"/>
                    </a:lnTo>
                    <a:lnTo>
                      <a:pt x="50" y="149"/>
                    </a:lnTo>
                    <a:lnTo>
                      <a:pt x="21" y="149"/>
                    </a:lnTo>
                    <a:lnTo>
                      <a:pt x="21" y="140"/>
                    </a:lnTo>
                    <a:lnTo>
                      <a:pt x="50" y="140"/>
                    </a:lnTo>
                    <a:lnTo>
                      <a:pt x="78" y="149"/>
                    </a:lnTo>
                    <a:lnTo>
                      <a:pt x="98" y="149"/>
                    </a:lnTo>
                    <a:lnTo>
                      <a:pt x="117" y="149"/>
                    </a:lnTo>
                    <a:lnTo>
                      <a:pt x="126" y="132"/>
                    </a:lnTo>
                    <a:lnTo>
                      <a:pt x="98" y="122"/>
                    </a:lnTo>
                    <a:lnTo>
                      <a:pt x="69" y="114"/>
                    </a:lnTo>
                    <a:lnTo>
                      <a:pt x="11" y="105"/>
                    </a:lnTo>
                    <a:lnTo>
                      <a:pt x="21" y="105"/>
                    </a:lnTo>
                    <a:lnTo>
                      <a:pt x="39" y="105"/>
                    </a:lnTo>
                    <a:lnTo>
                      <a:pt x="69" y="114"/>
                    </a:lnTo>
                    <a:lnTo>
                      <a:pt x="87" y="105"/>
                    </a:lnTo>
                    <a:lnTo>
                      <a:pt x="98" y="97"/>
                    </a:lnTo>
                    <a:lnTo>
                      <a:pt x="87" y="87"/>
                    </a:lnTo>
                    <a:lnTo>
                      <a:pt x="78" y="79"/>
                    </a:lnTo>
                    <a:lnTo>
                      <a:pt x="39" y="79"/>
                    </a:lnTo>
                    <a:lnTo>
                      <a:pt x="21" y="70"/>
                    </a:lnTo>
                    <a:lnTo>
                      <a:pt x="11" y="62"/>
                    </a:lnTo>
                    <a:lnTo>
                      <a:pt x="11" y="54"/>
                    </a:lnTo>
                    <a:lnTo>
                      <a:pt x="30" y="44"/>
                    </a:lnTo>
                    <a:lnTo>
                      <a:pt x="11" y="27"/>
                    </a:lnTo>
                    <a:lnTo>
                      <a:pt x="0" y="9"/>
                    </a:lnTo>
                    <a:lnTo>
                      <a:pt x="21" y="0"/>
                    </a:lnTo>
                    <a:lnTo>
                      <a:pt x="30" y="9"/>
                    </a:lnTo>
                    <a:lnTo>
                      <a:pt x="50" y="35"/>
                    </a:lnTo>
                    <a:lnTo>
                      <a:pt x="59" y="44"/>
                    </a:lnTo>
                    <a:lnTo>
                      <a:pt x="78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0" name="Freeform 209"/>
              <p:cNvSpPr>
                <a:spLocks/>
              </p:cNvSpPr>
              <p:nvPr/>
            </p:nvSpPr>
            <p:spPr bwMode="auto">
              <a:xfrm>
                <a:off x="191" y="80"/>
                <a:ext cx="18" cy="12"/>
              </a:xfrm>
              <a:custGeom>
                <a:avLst/>
                <a:gdLst>
                  <a:gd name="T0" fmla="*/ 0 w 57"/>
                  <a:gd name="T1" fmla="*/ 0 h 79"/>
                  <a:gd name="T2" fmla="*/ 0 w 57"/>
                  <a:gd name="T3" fmla="*/ 0 h 79"/>
                  <a:gd name="T4" fmla="*/ 0 w 57"/>
                  <a:gd name="T5" fmla="*/ 0 h 79"/>
                  <a:gd name="T6" fmla="*/ 0 w 57"/>
                  <a:gd name="T7" fmla="*/ 0 h 7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7" h="79">
                    <a:moveTo>
                      <a:pt x="57" y="79"/>
                    </a:moveTo>
                    <a:lnTo>
                      <a:pt x="0" y="0"/>
                    </a:lnTo>
                    <a:lnTo>
                      <a:pt x="39" y="35"/>
                    </a:lnTo>
                    <a:lnTo>
                      <a:pt x="57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1" name="Freeform 210"/>
              <p:cNvSpPr>
                <a:spLocks/>
              </p:cNvSpPr>
              <p:nvPr/>
            </p:nvSpPr>
            <p:spPr bwMode="auto">
              <a:xfrm>
                <a:off x="209" y="81"/>
                <a:ext cx="8" cy="4"/>
              </a:xfrm>
              <a:custGeom>
                <a:avLst/>
                <a:gdLst>
                  <a:gd name="T0" fmla="*/ 0 w 30"/>
                  <a:gd name="T1" fmla="*/ 0 h 26"/>
                  <a:gd name="T2" fmla="*/ 0 w 30"/>
                  <a:gd name="T3" fmla="*/ 0 h 26"/>
                  <a:gd name="T4" fmla="*/ 0 w 30"/>
                  <a:gd name="T5" fmla="*/ 0 h 26"/>
                  <a:gd name="T6" fmla="*/ 0 w 30"/>
                  <a:gd name="T7" fmla="*/ 0 h 2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0" h="26">
                    <a:moveTo>
                      <a:pt x="30" y="26"/>
                    </a:moveTo>
                    <a:lnTo>
                      <a:pt x="11" y="18"/>
                    </a:lnTo>
                    <a:lnTo>
                      <a:pt x="0" y="0"/>
                    </a:lnTo>
                    <a:lnTo>
                      <a:pt x="30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2" name="Freeform 211"/>
              <p:cNvSpPr>
                <a:spLocks/>
              </p:cNvSpPr>
              <p:nvPr/>
            </p:nvSpPr>
            <p:spPr bwMode="auto">
              <a:xfrm>
                <a:off x="1469" y="78"/>
                <a:ext cx="24" cy="44"/>
              </a:xfrm>
              <a:custGeom>
                <a:avLst/>
                <a:gdLst>
                  <a:gd name="T0" fmla="*/ 0 w 77"/>
                  <a:gd name="T1" fmla="*/ 0 h 270"/>
                  <a:gd name="T2" fmla="*/ 0 w 77"/>
                  <a:gd name="T3" fmla="*/ 0 h 270"/>
                  <a:gd name="T4" fmla="*/ 0 w 77"/>
                  <a:gd name="T5" fmla="*/ 0 h 270"/>
                  <a:gd name="T6" fmla="*/ 0 w 77"/>
                  <a:gd name="T7" fmla="*/ 0 h 270"/>
                  <a:gd name="T8" fmla="*/ 0 w 77"/>
                  <a:gd name="T9" fmla="*/ 0 h 270"/>
                  <a:gd name="T10" fmla="*/ 0 w 77"/>
                  <a:gd name="T11" fmla="*/ 0 h 270"/>
                  <a:gd name="T12" fmla="*/ 0 w 77"/>
                  <a:gd name="T13" fmla="*/ 0 h 270"/>
                  <a:gd name="T14" fmla="*/ 0 w 77"/>
                  <a:gd name="T15" fmla="*/ 0 h 270"/>
                  <a:gd name="T16" fmla="*/ 0 w 77"/>
                  <a:gd name="T17" fmla="*/ 0 h 270"/>
                  <a:gd name="T18" fmla="*/ 0 w 77"/>
                  <a:gd name="T19" fmla="*/ 0 h 270"/>
                  <a:gd name="T20" fmla="*/ 0 w 77"/>
                  <a:gd name="T21" fmla="*/ 0 h 270"/>
                  <a:gd name="T22" fmla="*/ 0 w 77"/>
                  <a:gd name="T23" fmla="*/ 0 h 270"/>
                  <a:gd name="T24" fmla="*/ 0 w 77"/>
                  <a:gd name="T25" fmla="*/ 0 h 27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77" h="270">
                    <a:moveTo>
                      <a:pt x="57" y="17"/>
                    </a:moveTo>
                    <a:lnTo>
                      <a:pt x="77" y="254"/>
                    </a:lnTo>
                    <a:lnTo>
                      <a:pt x="66" y="262"/>
                    </a:lnTo>
                    <a:lnTo>
                      <a:pt x="57" y="270"/>
                    </a:lnTo>
                    <a:lnTo>
                      <a:pt x="27" y="262"/>
                    </a:lnTo>
                    <a:lnTo>
                      <a:pt x="18" y="262"/>
                    </a:lnTo>
                    <a:lnTo>
                      <a:pt x="0" y="254"/>
                    </a:lnTo>
                    <a:lnTo>
                      <a:pt x="0" y="130"/>
                    </a:lnTo>
                    <a:lnTo>
                      <a:pt x="0" y="8"/>
                    </a:lnTo>
                    <a:lnTo>
                      <a:pt x="18" y="0"/>
                    </a:lnTo>
                    <a:lnTo>
                      <a:pt x="39" y="0"/>
                    </a:lnTo>
                    <a:lnTo>
                      <a:pt x="57" y="8"/>
                    </a:lnTo>
                    <a:lnTo>
                      <a:pt x="57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3" name="Freeform 212"/>
              <p:cNvSpPr>
                <a:spLocks/>
              </p:cNvSpPr>
              <p:nvPr/>
            </p:nvSpPr>
            <p:spPr bwMode="auto">
              <a:xfrm>
                <a:off x="220" y="81"/>
                <a:ext cx="33" cy="44"/>
              </a:xfrm>
              <a:custGeom>
                <a:avLst/>
                <a:gdLst>
                  <a:gd name="T0" fmla="*/ 0 w 107"/>
                  <a:gd name="T1" fmla="*/ 0 h 270"/>
                  <a:gd name="T2" fmla="*/ 0 w 107"/>
                  <a:gd name="T3" fmla="*/ 0 h 270"/>
                  <a:gd name="T4" fmla="*/ 0 w 107"/>
                  <a:gd name="T5" fmla="*/ 0 h 270"/>
                  <a:gd name="T6" fmla="*/ 0 w 107"/>
                  <a:gd name="T7" fmla="*/ 0 h 270"/>
                  <a:gd name="T8" fmla="*/ 0 w 107"/>
                  <a:gd name="T9" fmla="*/ 0 h 270"/>
                  <a:gd name="T10" fmla="*/ 0 w 107"/>
                  <a:gd name="T11" fmla="*/ 0 h 270"/>
                  <a:gd name="T12" fmla="*/ 0 w 107"/>
                  <a:gd name="T13" fmla="*/ 0 h 270"/>
                  <a:gd name="T14" fmla="*/ 0 w 107"/>
                  <a:gd name="T15" fmla="*/ 0 h 270"/>
                  <a:gd name="T16" fmla="*/ 0 w 107"/>
                  <a:gd name="T17" fmla="*/ 0 h 270"/>
                  <a:gd name="T18" fmla="*/ 0 w 107"/>
                  <a:gd name="T19" fmla="*/ 0 h 270"/>
                  <a:gd name="T20" fmla="*/ 0 w 107"/>
                  <a:gd name="T21" fmla="*/ 0 h 270"/>
                  <a:gd name="T22" fmla="*/ 0 w 107"/>
                  <a:gd name="T23" fmla="*/ 0 h 270"/>
                  <a:gd name="T24" fmla="*/ 0 w 107"/>
                  <a:gd name="T25" fmla="*/ 0 h 270"/>
                  <a:gd name="T26" fmla="*/ 0 w 107"/>
                  <a:gd name="T27" fmla="*/ 0 h 270"/>
                  <a:gd name="T28" fmla="*/ 0 w 107"/>
                  <a:gd name="T29" fmla="*/ 0 h 270"/>
                  <a:gd name="T30" fmla="*/ 0 w 107"/>
                  <a:gd name="T31" fmla="*/ 0 h 270"/>
                  <a:gd name="T32" fmla="*/ 0 w 107"/>
                  <a:gd name="T33" fmla="*/ 0 h 270"/>
                  <a:gd name="T34" fmla="*/ 0 w 107"/>
                  <a:gd name="T35" fmla="*/ 0 h 270"/>
                  <a:gd name="T36" fmla="*/ 0 w 107"/>
                  <a:gd name="T37" fmla="*/ 0 h 270"/>
                  <a:gd name="T38" fmla="*/ 0 w 107"/>
                  <a:gd name="T39" fmla="*/ 0 h 270"/>
                  <a:gd name="T40" fmla="*/ 0 w 107"/>
                  <a:gd name="T41" fmla="*/ 0 h 270"/>
                  <a:gd name="T42" fmla="*/ 0 w 107"/>
                  <a:gd name="T43" fmla="*/ 0 h 270"/>
                  <a:gd name="T44" fmla="*/ 0 w 107"/>
                  <a:gd name="T45" fmla="*/ 0 h 270"/>
                  <a:gd name="T46" fmla="*/ 0 w 107"/>
                  <a:gd name="T47" fmla="*/ 0 h 270"/>
                  <a:gd name="T48" fmla="*/ 0 w 107"/>
                  <a:gd name="T49" fmla="*/ 0 h 270"/>
                  <a:gd name="T50" fmla="*/ 0 w 107"/>
                  <a:gd name="T51" fmla="*/ 0 h 270"/>
                  <a:gd name="T52" fmla="*/ 0 w 107"/>
                  <a:gd name="T53" fmla="*/ 0 h 270"/>
                  <a:gd name="T54" fmla="*/ 0 w 107"/>
                  <a:gd name="T55" fmla="*/ 0 h 270"/>
                  <a:gd name="T56" fmla="*/ 0 w 107"/>
                  <a:gd name="T57" fmla="*/ 0 h 270"/>
                  <a:gd name="T58" fmla="*/ 0 w 107"/>
                  <a:gd name="T59" fmla="*/ 0 h 270"/>
                  <a:gd name="T60" fmla="*/ 0 w 107"/>
                  <a:gd name="T61" fmla="*/ 0 h 270"/>
                  <a:gd name="T62" fmla="*/ 0 w 107"/>
                  <a:gd name="T63" fmla="*/ 0 h 270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07" h="270">
                    <a:moveTo>
                      <a:pt x="107" y="10"/>
                    </a:moveTo>
                    <a:lnTo>
                      <a:pt x="98" y="45"/>
                    </a:lnTo>
                    <a:lnTo>
                      <a:pt x="87" y="78"/>
                    </a:lnTo>
                    <a:lnTo>
                      <a:pt x="98" y="148"/>
                    </a:lnTo>
                    <a:lnTo>
                      <a:pt x="98" y="218"/>
                    </a:lnTo>
                    <a:lnTo>
                      <a:pt x="87" y="245"/>
                    </a:lnTo>
                    <a:lnTo>
                      <a:pt x="59" y="270"/>
                    </a:lnTo>
                    <a:lnTo>
                      <a:pt x="39" y="270"/>
                    </a:lnTo>
                    <a:lnTo>
                      <a:pt x="30" y="262"/>
                    </a:lnTo>
                    <a:lnTo>
                      <a:pt x="11" y="237"/>
                    </a:lnTo>
                    <a:lnTo>
                      <a:pt x="11" y="192"/>
                    </a:lnTo>
                    <a:lnTo>
                      <a:pt x="11" y="158"/>
                    </a:lnTo>
                    <a:lnTo>
                      <a:pt x="0" y="123"/>
                    </a:lnTo>
                    <a:lnTo>
                      <a:pt x="11" y="140"/>
                    </a:lnTo>
                    <a:lnTo>
                      <a:pt x="20" y="140"/>
                    </a:lnTo>
                    <a:lnTo>
                      <a:pt x="39" y="140"/>
                    </a:lnTo>
                    <a:lnTo>
                      <a:pt x="39" y="113"/>
                    </a:lnTo>
                    <a:lnTo>
                      <a:pt x="30" y="88"/>
                    </a:lnTo>
                    <a:lnTo>
                      <a:pt x="0" y="45"/>
                    </a:lnTo>
                    <a:lnTo>
                      <a:pt x="30" y="78"/>
                    </a:lnTo>
                    <a:lnTo>
                      <a:pt x="39" y="105"/>
                    </a:lnTo>
                    <a:lnTo>
                      <a:pt x="59" y="113"/>
                    </a:lnTo>
                    <a:lnTo>
                      <a:pt x="59" y="105"/>
                    </a:lnTo>
                    <a:lnTo>
                      <a:pt x="59" y="88"/>
                    </a:lnTo>
                    <a:lnTo>
                      <a:pt x="59" y="61"/>
                    </a:lnTo>
                    <a:lnTo>
                      <a:pt x="68" y="70"/>
                    </a:lnTo>
                    <a:lnTo>
                      <a:pt x="78" y="61"/>
                    </a:lnTo>
                    <a:lnTo>
                      <a:pt x="78" y="26"/>
                    </a:lnTo>
                    <a:lnTo>
                      <a:pt x="78" y="18"/>
                    </a:lnTo>
                    <a:lnTo>
                      <a:pt x="78" y="0"/>
                    </a:lnTo>
                    <a:lnTo>
                      <a:pt x="98" y="0"/>
                    </a:lnTo>
                    <a:lnTo>
                      <a:pt x="107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4" name="Freeform 213"/>
              <p:cNvSpPr>
                <a:spLocks/>
              </p:cNvSpPr>
              <p:nvPr/>
            </p:nvSpPr>
            <p:spPr bwMode="auto">
              <a:xfrm>
                <a:off x="229" y="81"/>
                <a:ext cx="5" cy="4"/>
              </a:xfrm>
              <a:custGeom>
                <a:avLst/>
                <a:gdLst>
                  <a:gd name="T0" fmla="*/ 0 w 18"/>
                  <a:gd name="T1" fmla="*/ 0 h 26"/>
                  <a:gd name="T2" fmla="*/ 0 w 18"/>
                  <a:gd name="T3" fmla="*/ 0 h 26"/>
                  <a:gd name="T4" fmla="*/ 0 w 18"/>
                  <a:gd name="T5" fmla="*/ 0 h 26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8" h="26">
                    <a:moveTo>
                      <a:pt x="18" y="26"/>
                    </a:moveTo>
                    <a:lnTo>
                      <a:pt x="0" y="0"/>
                    </a:lnTo>
                    <a:lnTo>
                      <a:pt x="18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5" name="Freeform 214"/>
              <p:cNvSpPr>
                <a:spLocks/>
              </p:cNvSpPr>
              <p:nvPr/>
            </p:nvSpPr>
            <p:spPr bwMode="auto">
              <a:xfrm>
                <a:off x="1449" y="84"/>
                <a:ext cx="9" cy="30"/>
              </a:xfrm>
              <a:custGeom>
                <a:avLst/>
                <a:gdLst>
                  <a:gd name="T0" fmla="*/ 0 w 30"/>
                  <a:gd name="T1" fmla="*/ 0 h 184"/>
                  <a:gd name="T2" fmla="*/ 0 w 30"/>
                  <a:gd name="T3" fmla="*/ 0 h 184"/>
                  <a:gd name="T4" fmla="*/ 0 w 30"/>
                  <a:gd name="T5" fmla="*/ 0 h 184"/>
                  <a:gd name="T6" fmla="*/ 0 w 30"/>
                  <a:gd name="T7" fmla="*/ 0 h 184"/>
                  <a:gd name="T8" fmla="*/ 0 w 30"/>
                  <a:gd name="T9" fmla="*/ 0 h 184"/>
                  <a:gd name="T10" fmla="*/ 0 w 30"/>
                  <a:gd name="T11" fmla="*/ 0 h 184"/>
                  <a:gd name="T12" fmla="*/ 0 w 30"/>
                  <a:gd name="T13" fmla="*/ 0 h 18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184">
                    <a:moveTo>
                      <a:pt x="30" y="8"/>
                    </a:moveTo>
                    <a:lnTo>
                      <a:pt x="30" y="184"/>
                    </a:lnTo>
                    <a:lnTo>
                      <a:pt x="10" y="148"/>
                    </a:lnTo>
                    <a:lnTo>
                      <a:pt x="0" y="95"/>
                    </a:lnTo>
                    <a:lnTo>
                      <a:pt x="0" y="8"/>
                    </a:lnTo>
                    <a:lnTo>
                      <a:pt x="21" y="0"/>
                    </a:lnTo>
                    <a:lnTo>
                      <a:pt x="30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6" name="Freeform 215"/>
              <p:cNvSpPr>
                <a:spLocks/>
              </p:cNvSpPr>
              <p:nvPr/>
            </p:nvSpPr>
            <p:spPr bwMode="auto">
              <a:xfrm>
                <a:off x="1501" y="85"/>
                <a:ext cx="5" cy="29"/>
              </a:xfrm>
              <a:custGeom>
                <a:avLst/>
                <a:gdLst>
                  <a:gd name="T0" fmla="*/ 0 w 20"/>
                  <a:gd name="T1" fmla="*/ 0 h 176"/>
                  <a:gd name="T2" fmla="*/ 0 w 20"/>
                  <a:gd name="T3" fmla="*/ 0 h 176"/>
                  <a:gd name="T4" fmla="*/ 0 w 20"/>
                  <a:gd name="T5" fmla="*/ 0 h 176"/>
                  <a:gd name="T6" fmla="*/ 0 w 20"/>
                  <a:gd name="T7" fmla="*/ 0 h 176"/>
                  <a:gd name="T8" fmla="*/ 0 w 20"/>
                  <a:gd name="T9" fmla="*/ 0 h 176"/>
                  <a:gd name="T10" fmla="*/ 0 w 20"/>
                  <a:gd name="T11" fmla="*/ 0 h 176"/>
                  <a:gd name="T12" fmla="*/ 0 w 20"/>
                  <a:gd name="T13" fmla="*/ 0 h 17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0" h="176">
                    <a:moveTo>
                      <a:pt x="20" y="166"/>
                    </a:moveTo>
                    <a:lnTo>
                      <a:pt x="9" y="176"/>
                    </a:lnTo>
                    <a:lnTo>
                      <a:pt x="0" y="166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20" y="9"/>
                    </a:lnTo>
                    <a:lnTo>
                      <a:pt x="20" y="16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7" name="Freeform 216"/>
              <p:cNvSpPr>
                <a:spLocks/>
              </p:cNvSpPr>
              <p:nvPr/>
            </p:nvSpPr>
            <p:spPr bwMode="auto">
              <a:xfrm>
                <a:off x="1187" y="87"/>
                <a:ext cx="57" cy="27"/>
              </a:xfrm>
              <a:custGeom>
                <a:avLst/>
                <a:gdLst>
                  <a:gd name="T0" fmla="*/ 0 w 192"/>
                  <a:gd name="T1" fmla="*/ 0 h 167"/>
                  <a:gd name="T2" fmla="*/ 0 w 192"/>
                  <a:gd name="T3" fmla="*/ 0 h 167"/>
                  <a:gd name="T4" fmla="*/ 0 w 192"/>
                  <a:gd name="T5" fmla="*/ 0 h 167"/>
                  <a:gd name="T6" fmla="*/ 0 w 192"/>
                  <a:gd name="T7" fmla="*/ 0 h 167"/>
                  <a:gd name="T8" fmla="*/ 0 w 192"/>
                  <a:gd name="T9" fmla="*/ 0 h 167"/>
                  <a:gd name="T10" fmla="*/ 0 w 192"/>
                  <a:gd name="T11" fmla="*/ 0 h 167"/>
                  <a:gd name="T12" fmla="*/ 0 w 192"/>
                  <a:gd name="T13" fmla="*/ 0 h 167"/>
                  <a:gd name="T14" fmla="*/ 0 w 192"/>
                  <a:gd name="T15" fmla="*/ 0 h 167"/>
                  <a:gd name="T16" fmla="*/ 0 w 192"/>
                  <a:gd name="T17" fmla="*/ 0 h 167"/>
                  <a:gd name="T18" fmla="*/ 0 w 192"/>
                  <a:gd name="T19" fmla="*/ 0 h 167"/>
                  <a:gd name="T20" fmla="*/ 0 w 192"/>
                  <a:gd name="T21" fmla="*/ 0 h 167"/>
                  <a:gd name="T22" fmla="*/ 0 w 192"/>
                  <a:gd name="T23" fmla="*/ 0 h 167"/>
                  <a:gd name="T24" fmla="*/ 0 w 192"/>
                  <a:gd name="T25" fmla="*/ 0 h 167"/>
                  <a:gd name="T26" fmla="*/ 0 w 192"/>
                  <a:gd name="T27" fmla="*/ 0 h 16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92" h="167">
                    <a:moveTo>
                      <a:pt x="192" y="10"/>
                    </a:moveTo>
                    <a:lnTo>
                      <a:pt x="37" y="88"/>
                    </a:lnTo>
                    <a:lnTo>
                      <a:pt x="66" y="123"/>
                    </a:lnTo>
                    <a:lnTo>
                      <a:pt x="96" y="140"/>
                    </a:lnTo>
                    <a:lnTo>
                      <a:pt x="162" y="167"/>
                    </a:lnTo>
                    <a:lnTo>
                      <a:pt x="192" y="167"/>
                    </a:lnTo>
                    <a:lnTo>
                      <a:pt x="144" y="157"/>
                    </a:lnTo>
                    <a:lnTo>
                      <a:pt x="96" y="140"/>
                    </a:lnTo>
                    <a:lnTo>
                      <a:pt x="48" y="123"/>
                    </a:lnTo>
                    <a:lnTo>
                      <a:pt x="0" y="88"/>
                    </a:lnTo>
                    <a:lnTo>
                      <a:pt x="48" y="61"/>
                    </a:lnTo>
                    <a:lnTo>
                      <a:pt x="87" y="35"/>
                    </a:lnTo>
                    <a:lnTo>
                      <a:pt x="183" y="0"/>
                    </a:lnTo>
                    <a:lnTo>
                      <a:pt x="192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8" name="Freeform 217"/>
              <p:cNvSpPr>
                <a:spLocks/>
              </p:cNvSpPr>
              <p:nvPr/>
            </p:nvSpPr>
            <p:spPr bwMode="auto">
              <a:xfrm>
                <a:off x="162" y="91"/>
                <a:ext cx="4" cy="6"/>
              </a:xfrm>
              <a:custGeom>
                <a:avLst/>
                <a:gdLst>
                  <a:gd name="T0" fmla="*/ 0 w 9"/>
                  <a:gd name="T1" fmla="*/ 0 h 35"/>
                  <a:gd name="T2" fmla="*/ 0 w 9"/>
                  <a:gd name="T3" fmla="*/ 0 h 35"/>
                  <a:gd name="T4" fmla="*/ 0 w 9"/>
                  <a:gd name="T5" fmla="*/ 0 h 35"/>
                  <a:gd name="T6" fmla="*/ 0 w 9"/>
                  <a:gd name="T7" fmla="*/ 0 h 35"/>
                  <a:gd name="T8" fmla="*/ 0 w 9"/>
                  <a:gd name="T9" fmla="*/ 0 h 3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9" h="35">
                    <a:moveTo>
                      <a:pt x="9" y="35"/>
                    </a:moveTo>
                    <a:lnTo>
                      <a:pt x="0" y="17"/>
                    </a:lnTo>
                    <a:lnTo>
                      <a:pt x="0" y="0"/>
                    </a:lnTo>
                    <a:lnTo>
                      <a:pt x="9" y="17"/>
                    </a:lnTo>
                    <a:lnTo>
                      <a:pt x="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89" name="Freeform 218"/>
              <p:cNvSpPr>
                <a:spLocks/>
              </p:cNvSpPr>
              <p:nvPr/>
            </p:nvSpPr>
            <p:spPr bwMode="auto">
              <a:xfrm>
                <a:off x="260" y="89"/>
                <a:ext cx="927" cy="7"/>
              </a:xfrm>
              <a:custGeom>
                <a:avLst/>
                <a:gdLst>
                  <a:gd name="T0" fmla="*/ 0 w 3109"/>
                  <a:gd name="T1" fmla="*/ 0 h 35"/>
                  <a:gd name="T2" fmla="*/ 0 w 3109"/>
                  <a:gd name="T3" fmla="*/ 0 h 35"/>
                  <a:gd name="T4" fmla="*/ 0 w 3109"/>
                  <a:gd name="T5" fmla="*/ 0 h 35"/>
                  <a:gd name="T6" fmla="*/ 0 w 3109"/>
                  <a:gd name="T7" fmla="*/ 0 h 35"/>
                  <a:gd name="T8" fmla="*/ 0 w 3109"/>
                  <a:gd name="T9" fmla="*/ 0 h 35"/>
                  <a:gd name="T10" fmla="*/ 0 w 3109"/>
                  <a:gd name="T11" fmla="*/ 0 h 35"/>
                  <a:gd name="T12" fmla="*/ 0 w 3109"/>
                  <a:gd name="T13" fmla="*/ 0 h 35"/>
                  <a:gd name="T14" fmla="*/ 0 w 3109"/>
                  <a:gd name="T15" fmla="*/ 0 h 35"/>
                  <a:gd name="T16" fmla="*/ 0 w 3109"/>
                  <a:gd name="T17" fmla="*/ 0 h 35"/>
                  <a:gd name="T18" fmla="*/ 0 w 3109"/>
                  <a:gd name="T19" fmla="*/ 0 h 35"/>
                  <a:gd name="T20" fmla="*/ 0 w 3109"/>
                  <a:gd name="T21" fmla="*/ 0 h 35"/>
                  <a:gd name="T22" fmla="*/ 0 w 3109"/>
                  <a:gd name="T23" fmla="*/ 0 h 35"/>
                  <a:gd name="T24" fmla="*/ 0 w 3109"/>
                  <a:gd name="T25" fmla="*/ 0 h 35"/>
                  <a:gd name="T26" fmla="*/ 0 w 3109"/>
                  <a:gd name="T27" fmla="*/ 0 h 35"/>
                  <a:gd name="T28" fmla="*/ 0 w 3109"/>
                  <a:gd name="T29" fmla="*/ 0 h 35"/>
                  <a:gd name="T30" fmla="*/ 0 w 3109"/>
                  <a:gd name="T31" fmla="*/ 0 h 35"/>
                  <a:gd name="T32" fmla="*/ 0 w 3109"/>
                  <a:gd name="T33" fmla="*/ 0 h 35"/>
                  <a:gd name="T34" fmla="*/ 0 w 3109"/>
                  <a:gd name="T35" fmla="*/ 0 h 35"/>
                  <a:gd name="T36" fmla="*/ 0 w 3109"/>
                  <a:gd name="T37" fmla="*/ 0 h 35"/>
                  <a:gd name="T38" fmla="*/ 0 w 3109"/>
                  <a:gd name="T39" fmla="*/ 0 h 35"/>
                  <a:gd name="T40" fmla="*/ 0 w 3109"/>
                  <a:gd name="T41" fmla="*/ 0 h 35"/>
                  <a:gd name="T42" fmla="*/ 0 w 3109"/>
                  <a:gd name="T43" fmla="*/ 0 h 35"/>
                  <a:gd name="T44" fmla="*/ 0 w 3109"/>
                  <a:gd name="T45" fmla="*/ 0 h 35"/>
                  <a:gd name="T46" fmla="*/ 0 w 3109"/>
                  <a:gd name="T47" fmla="*/ 0 h 35"/>
                  <a:gd name="T48" fmla="*/ 0 w 3109"/>
                  <a:gd name="T49" fmla="*/ 0 h 35"/>
                  <a:gd name="T50" fmla="*/ 0 w 3109"/>
                  <a:gd name="T51" fmla="*/ 0 h 35"/>
                  <a:gd name="T52" fmla="*/ 0 w 3109"/>
                  <a:gd name="T53" fmla="*/ 0 h 35"/>
                  <a:gd name="T54" fmla="*/ 0 w 3109"/>
                  <a:gd name="T55" fmla="*/ 0 h 35"/>
                  <a:gd name="T56" fmla="*/ 0 w 3109"/>
                  <a:gd name="T57" fmla="*/ 0 h 35"/>
                  <a:gd name="T58" fmla="*/ 0 w 3109"/>
                  <a:gd name="T59" fmla="*/ 0 h 35"/>
                  <a:gd name="T60" fmla="*/ 0 w 3109"/>
                  <a:gd name="T61" fmla="*/ 0 h 35"/>
                  <a:gd name="T62" fmla="*/ 0 w 3109"/>
                  <a:gd name="T63" fmla="*/ 0 h 35"/>
                  <a:gd name="T64" fmla="*/ 0 w 3109"/>
                  <a:gd name="T65" fmla="*/ 0 h 35"/>
                  <a:gd name="T66" fmla="*/ 0 w 3109"/>
                  <a:gd name="T67" fmla="*/ 0 h 35"/>
                  <a:gd name="T68" fmla="*/ 0 w 3109"/>
                  <a:gd name="T69" fmla="*/ 0 h 35"/>
                  <a:gd name="T70" fmla="*/ 0 w 3109"/>
                  <a:gd name="T71" fmla="*/ 0 h 35"/>
                  <a:gd name="T72" fmla="*/ 0 w 3109"/>
                  <a:gd name="T73" fmla="*/ 0 h 35"/>
                  <a:gd name="T74" fmla="*/ 0 w 3109"/>
                  <a:gd name="T75" fmla="*/ 0 h 35"/>
                  <a:gd name="T76" fmla="*/ 0 w 3109"/>
                  <a:gd name="T77" fmla="*/ 0 h 35"/>
                  <a:gd name="T78" fmla="*/ 0 w 3109"/>
                  <a:gd name="T79" fmla="*/ 0 h 35"/>
                  <a:gd name="T80" fmla="*/ 0 w 3109"/>
                  <a:gd name="T81" fmla="*/ 0 h 35"/>
                  <a:gd name="T82" fmla="*/ 0 w 3109"/>
                  <a:gd name="T83" fmla="*/ 0 h 35"/>
                  <a:gd name="T84" fmla="*/ 0 w 3109"/>
                  <a:gd name="T85" fmla="*/ 0 h 35"/>
                  <a:gd name="T86" fmla="*/ 0 w 3109"/>
                  <a:gd name="T87" fmla="*/ 0 h 35"/>
                  <a:gd name="T88" fmla="*/ 0 w 3109"/>
                  <a:gd name="T89" fmla="*/ 0 h 35"/>
                  <a:gd name="T90" fmla="*/ 0 w 3109"/>
                  <a:gd name="T91" fmla="*/ 0 h 35"/>
                  <a:gd name="T92" fmla="*/ 0 w 3109"/>
                  <a:gd name="T93" fmla="*/ 0 h 35"/>
                  <a:gd name="T94" fmla="*/ 0 w 3109"/>
                  <a:gd name="T95" fmla="*/ 0 h 35"/>
                  <a:gd name="T96" fmla="*/ 0 w 3109"/>
                  <a:gd name="T97" fmla="*/ 0 h 35"/>
                  <a:gd name="T98" fmla="*/ 0 w 3109"/>
                  <a:gd name="T99" fmla="*/ 0 h 35"/>
                  <a:gd name="T100" fmla="*/ 0 w 3109"/>
                  <a:gd name="T101" fmla="*/ 0 h 35"/>
                  <a:gd name="T102" fmla="*/ 0 w 3109"/>
                  <a:gd name="T103" fmla="*/ 0 h 35"/>
                  <a:gd name="T104" fmla="*/ 0 w 3109"/>
                  <a:gd name="T105" fmla="*/ 0 h 35"/>
                  <a:gd name="T106" fmla="*/ 0 w 3109"/>
                  <a:gd name="T107" fmla="*/ 0 h 3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109" h="35">
                    <a:moveTo>
                      <a:pt x="3059" y="0"/>
                    </a:moveTo>
                    <a:lnTo>
                      <a:pt x="3109" y="17"/>
                    </a:lnTo>
                    <a:lnTo>
                      <a:pt x="3088" y="25"/>
                    </a:lnTo>
                    <a:lnTo>
                      <a:pt x="3020" y="25"/>
                    </a:lnTo>
                    <a:lnTo>
                      <a:pt x="2944" y="25"/>
                    </a:lnTo>
                    <a:lnTo>
                      <a:pt x="2858" y="25"/>
                    </a:lnTo>
                    <a:lnTo>
                      <a:pt x="2760" y="25"/>
                    </a:lnTo>
                    <a:lnTo>
                      <a:pt x="2664" y="25"/>
                    </a:lnTo>
                    <a:lnTo>
                      <a:pt x="2547" y="25"/>
                    </a:lnTo>
                    <a:lnTo>
                      <a:pt x="2316" y="35"/>
                    </a:lnTo>
                    <a:lnTo>
                      <a:pt x="2074" y="35"/>
                    </a:lnTo>
                    <a:lnTo>
                      <a:pt x="1814" y="35"/>
                    </a:lnTo>
                    <a:lnTo>
                      <a:pt x="1293" y="25"/>
                    </a:lnTo>
                    <a:lnTo>
                      <a:pt x="1042" y="25"/>
                    </a:lnTo>
                    <a:lnTo>
                      <a:pt x="800" y="25"/>
                    </a:lnTo>
                    <a:lnTo>
                      <a:pt x="587" y="25"/>
                    </a:lnTo>
                    <a:lnTo>
                      <a:pt x="491" y="25"/>
                    </a:lnTo>
                    <a:lnTo>
                      <a:pt x="404" y="25"/>
                    </a:lnTo>
                    <a:lnTo>
                      <a:pt x="317" y="25"/>
                    </a:lnTo>
                    <a:lnTo>
                      <a:pt x="240" y="25"/>
                    </a:lnTo>
                    <a:lnTo>
                      <a:pt x="173" y="25"/>
                    </a:lnTo>
                    <a:lnTo>
                      <a:pt x="114" y="25"/>
                    </a:lnTo>
                    <a:lnTo>
                      <a:pt x="75" y="25"/>
                    </a:lnTo>
                    <a:lnTo>
                      <a:pt x="37" y="25"/>
                    </a:lnTo>
                    <a:lnTo>
                      <a:pt x="18" y="25"/>
                    </a:lnTo>
                    <a:lnTo>
                      <a:pt x="9" y="25"/>
                    </a:lnTo>
                    <a:lnTo>
                      <a:pt x="0" y="17"/>
                    </a:lnTo>
                    <a:lnTo>
                      <a:pt x="9" y="8"/>
                    </a:lnTo>
                    <a:lnTo>
                      <a:pt x="18" y="8"/>
                    </a:lnTo>
                    <a:lnTo>
                      <a:pt x="37" y="8"/>
                    </a:lnTo>
                    <a:lnTo>
                      <a:pt x="75" y="8"/>
                    </a:lnTo>
                    <a:lnTo>
                      <a:pt x="135" y="8"/>
                    </a:lnTo>
                    <a:lnTo>
                      <a:pt x="210" y="0"/>
                    </a:lnTo>
                    <a:lnTo>
                      <a:pt x="288" y="0"/>
                    </a:lnTo>
                    <a:lnTo>
                      <a:pt x="375" y="0"/>
                    </a:lnTo>
                    <a:lnTo>
                      <a:pt x="482" y="0"/>
                    </a:lnTo>
                    <a:lnTo>
                      <a:pt x="598" y="0"/>
                    </a:lnTo>
                    <a:lnTo>
                      <a:pt x="713" y="0"/>
                    </a:lnTo>
                    <a:lnTo>
                      <a:pt x="973" y="0"/>
                    </a:lnTo>
                    <a:lnTo>
                      <a:pt x="1245" y="0"/>
                    </a:lnTo>
                    <a:lnTo>
                      <a:pt x="1535" y="0"/>
                    </a:lnTo>
                    <a:lnTo>
                      <a:pt x="1814" y="0"/>
                    </a:lnTo>
                    <a:lnTo>
                      <a:pt x="2095" y="0"/>
                    </a:lnTo>
                    <a:lnTo>
                      <a:pt x="2346" y="0"/>
                    </a:lnTo>
                    <a:lnTo>
                      <a:pt x="2471" y="0"/>
                    </a:lnTo>
                    <a:lnTo>
                      <a:pt x="2577" y="0"/>
                    </a:lnTo>
                    <a:lnTo>
                      <a:pt x="2684" y="0"/>
                    </a:lnTo>
                    <a:lnTo>
                      <a:pt x="2780" y="0"/>
                    </a:lnTo>
                    <a:lnTo>
                      <a:pt x="2858" y="0"/>
                    </a:lnTo>
                    <a:lnTo>
                      <a:pt x="2924" y="0"/>
                    </a:lnTo>
                    <a:lnTo>
                      <a:pt x="2983" y="0"/>
                    </a:lnTo>
                    <a:lnTo>
                      <a:pt x="3020" y="0"/>
                    </a:lnTo>
                    <a:lnTo>
                      <a:pt x="3050" y="0"/>
                    </a:lnTo>
                    <a:lnTo>
                      <a:pt x="305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0" name="Freeform 219"/>
              <p:cNvSpPr>
                <a:spLocks/>
              </p:cNvSpPr>
              <p:nvPr/>
            </p:nvSpPr>
            <p:spPr bwMode="auto">
              <a:xfrm>
                <a:off x="1409" y="92"/>
                <a:ext cx="31" cy="18"/>
              </a:xfrm>
              <a:custGeom>
                <a:avLst/>
                <a:gdLst>
                  <a:gd name="T0" fmla="*/ 0 w 105"/>
                  <a:gd name="T1" fmla="*/ 0 h 105"/>
                  <a:gd name="T2" fmla="*/ 0 w 105"/>
                  <a:gd name="T3" fmla="*/ 0 h 105"/>
                  <a:gd name="T4" fmla="*/ 0 w 105"/>
                  <a:gd name="T5" fmla="*/ 0 h 105"/>
                  <a:gd name="T6" fmla="*/ 0 w 105"/>
                  <a:gd name="T7" fmla="*/ 0 h 105"/>
                  <a:gd name="T8" fmla="*/ 0 w 105"/>
                  <a:gd name="T9" fmla="*/ 0 h 105"/>
                  <a:gd name="T10" fmla="*/ 0 w 105"/>
                  <a:gd name="T11" fmla="*/ 0 h 105"/>
                  <a:gd name="T12" fmla="*/ 0 w 105"/>
                  <a:gd name="T13" fmla="*/ 0 h 105"/>
                  <a:gd name="T14" fmla="*/ 0 w 105"/>
                  <a:gd name="T15" fmla="*/ 0 h 105"/>
                  <a:gd name="T16" fmla="*/ 0 w 105"/>
                  <a:gd name="T17" fmla="*/ 0 h 105"/>
                  <a:gd name="T18" fmla="*/ 0 w 105"/>
                  <a:gd name="T19" fmla="*/ 0 h 10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5" h="105">
                    <a:moveTo>
                      <a:pt x="105" y="105"/>
                    </a:moveTo>
                    <a:lnTo>
                      <a:pt x="68" y="105"/>
                    </a:lnTo>
                    <a:lnTo>
                      <a:pt x="38" y="88"/>
                    </a:lnTo>
                    <a:lnTo>
                      <a:pt x="18" y="70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18" y="26"/>
                    </a:lnTo>
                    <a:lnTo>
                      <a:pt x="48" y="8"/>
                    </a:lnTo>
                    <a:lnTo>
                      <a:pt x="105" y="0"/>
                    </a:lnTo>
                    <a:lnTo>
                      <a:pt x="105" y="10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1" name="Freeform 220"/>
              <p:cNvSpPr>
                <a:spLocks/>
              </p:cNvSpPr>
              <p:nvPr/>
            </p:nvSpPr>
            <p:spPr bwMode="auto">
              <a:xfrm>
                <a:off x="1216" y="94"/>
                <a:ext cx="68" cy="16"/>
              </a:xfrm>
              <a:custGeom>
                <a:avLst/>
                <a:gdLst>
                  <a:gd name="T0" fmla="*/ 0 w 231"/>
                  <a:gd name="T1" fmla="*/ 0 h 97"/>
                  <a:gd name="T2" fmla="*/ 0 w 231"/>
                  <a:gd name="T3" fmla="*/ 0 h 97"/>
                  <a:gd name="T4" fmla="*/ 0 w 231"/>
                  <a:gd name="T5" fmla="*/ 0 h 97"/>
                  <a:gd name="T6" fmla="*/ 0 w 231"/>
                  <a:gd name="T7" fmla="*/ 0 h 97"/>
                  <a:gd name="T8" fmla="*/ 0 w 231"/>
                  <a:gd name="T9" fmla="*/ 0 h 97"/>
                  <a:gd name="T10" fmla="*/ 0 w 231"/>
                  <a:gd name="T11" fmla="*/ 0 h 97"/>
                  <a:gd name="T12" fmla="*/ 0 w 231"/>
                  <a:gd name="T13" fmla="*/ 0 h 97"/>
                  <a:gd name="T14" fmla="*/ 0 w 231"/>
                  <a:gd name="T15" fmla="*/ 0 h 97"/>
                  <a:gd name="T16" fmla="*/ 0 w 231"/>
                  <a:gd name="T17" fmla="*/ 0 h 97"/>
                  <a:gd name="T18" fmla="*/ 0 w 231"/>
                  <a:gd name="T19" fmla="*/ 0 h 97"/>
                  <a:gd name="T20" fmla="*/ 0 w 231"/>
                  <a:gd name="T21" fmla="*/ 0 h 97"/>
                  <a:gd name="T22" fmla="*/ 0 w 231"/>
                  <a:gd name="T23" fmla="*/ 0 h 97"/>
                  <a:gd name="T24" fmla="*/ 0 w 231"/>
                  <a:gd name="T25" fmla="*/ 0 h 97"/>
                  <a:gd name="T26" fmla="*/ 0 w 231"/>
                  <a:gd name="T27" fmla="*/ 0 h 9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31" h="97">
                    <a:moveTo>
                      <a:pt x="153" y="27"/>
                    </a:moveTo>
                    <a:lnTo>
                      <a:pt x="173" y="35"/>
                    </a:lnTo>
                    <a:lnTo>
                      <a:pt x="192" y="45"/>
                    </a:lnTo>
                    <a:lnTo>
                      <a:pt x="212" y="45"/>
                    </a:lnTo>
                    <a:lnTo>
                      <a:pt x="231" y="53"/>
                    </a:lnTo>
                    <a:lnTo>
                      <a:pt x="192" y="62"/>
                    </a:lnTo>
                    <a:lnTo>
                      <a:pt x="164" y="80"/>
                    </a:lnTo>
                    <a:lnTo>
                      <a:pt x="135" y="97"/>
                    </a:lnTo>
                    <a:lnTo>
                      <a:pt x="66" y="80"/>
                    </a:lnTo>
                    <a:lnTo>
                      <a:pt x="0" y="45"/>
                    </a:lnTo>
                    <a:lnTo>
                      <a:pt x="28" y="35"/>
                    </a:lnTo>
                    <a:lnTo>
                      <a:pt x="66" y="18"/>
                    </a:lnTo>
                    <a:lnTo>
                      <a:pt x="135" y="0"/>
                    </a:lnTo>
                    <a:lnTo>
                      <a:pt x="153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2" name="Freeform 221"/>
              <p:cNvSpPr>
                <a:spLocks/>
              </p:cNvSpPr>
              <p:nvPr/>
            </p:nvSpPr>
            <p:spPr bwMode="auto">
              <a:xfrm>
                <a:off x="137" y="100"/>
                <a:ext cx="676" cy="335"/>
              </a:xfrm>
              <a:custGeom>
                <a:avLst/>
                <a:gdLst>
                  <a:gd name="T0" fmla="*/ 0 w 2269"/>
                  <a:gd name="T1" fmla="*/ 0 h 2069"/>
                  <a:gd name="T2" fmla="*/ 0 w 2269"/>
                  <a:gd name="T3" fmla="*/ 0 h 2069"/>
                  <a:gd name="T4" fmla="*/ 0 w 2269"/>
                  <a:gd name="T5" fmla="*/ 0 h 2069"/>
                  <a:gd name="T6" fmla="*/ 0 w 2269"/>
                  <a:gd name="T7" fmla="*/ 0 h 2069"/>
                  <a:gd name="T8" fmla="*/ 0 w 2269"/>
                  <a:gd name="T9" fmla="*/ 0 h 2069"/>
                  <a:gd name="T10" fmla="*/ 0 w 2269"/>
                  <a:gd name="T11" fmla="*/ 0 h 2069"/>
                  <a:gd name="T12" fmla="*/ 0 w 2269"/>
                  <a:gd name="T13" fmla="*/ 0 h 2069"/>
                  <a:gd name="T14" fmla="*/ 0 w 2269"/>
                  <a:gd name="T15" fmla="*/ 0 h 2069"/>
                  <a:gd name="T16" fmla="*/ 0 w 2269"/>
                  <a:gd name="T17" fmla="*/ 0 h 2069"/>
                  <a:gd name="T18" fmla="*/ 0 w 2269"/>
                  <a:gd name="T19" fmla="*/ 0 h 2069"/>
                  <a:gd name="T20" fmla="*/ 0 w 2269"/>
                  <a:gd name="T21" fmla="*/ 0 h 2069"/>
                  <a:gd name="T22" fmla="*/ 0 w 2269"/>
                  <a:gd name="T23" fmla="*/ 0 h 2069"/>
                  <a:gd name="T24" fmla="*/ 0 w 2269"/>
                  <a:gd name="T25" fmla="*/ 0 h 2069"/>
                  <a:gd name="T26" fmla="*/ 0 w 2269"/>
                  <a:gd name="T27" fmla="*/ 0 h 2069"/>
                  <a:gd name="T28" fmla="*/ 0 w 2269"/>
                  <a:gd name="T29" fmla="*/ 0 h 2069"/>
                  <a:gd name="T30" fmla="*/ 0 w 2269"/>
                  <a:gd name="T31" fmla="*/ 0 h 2069"/>
                  <a:gd name="T32" fmla="*/ 0 w 2269"/>
                  <a:gd name="T33" fmla="*/ 0 h 2069"/>
                  <a:gd name="T34" fmla="*/ 0 w 2269"/>
                  <a:gd name="T35" fmla="*/ 0 h 2069"/>
                  <a:gd name="T36" fmla="*/ 0 w 2269"/>
                  <a:gd name="T37" fmla="*/ 0 h 2069"/>
                  <a:gd name="T38" fmla="*/ 0 w 2269"/>
                  <a:gd name="T39" fmla="*/ 0 h 2069"/>
                  <a:gd name="T40" fmla="*/ 0 w 2269"/>
                  <a:gd name="T41" fmla="*/ 0 h 2069"/>
                  <a:gd name="T42" fmla="*/ 0 w 2269"/>
                  <a:gd name="T43" fmla="*/ 0 h 2069"/>
                  <a:gd name="T44" fmla="*/ 0 w 2269"/>
                  <a:gd name="T45" fmla="*/ 0 h 2069"/>
                  <a:gd name="T46" fmla="*/ 0 w 2269"/>
                  <a:gd name="T47" fmla="*/ 0 h 2069"/>
                  <a:gd name="T48" fmla="*/ 0 w 2269"/>
                  <a:gd name="T49" fmla="*/ 0 h 2069"/>
                  <a:gd name="T50" fmla="*/ 0 w 2269"/>
                  <a:gd name="T51" fmla="*/ 0 h 2069"/>
                  <a:gd name="T52" fmla="*/ 0 w 2269"/>
                  <a:gd name="T53" fmla="*/ 0 h 2069"/>
                  <a:gd name="T54" fmla="*/ 0 w 2269"/>
                  <a:gd name="T55" fmla="*/ 0 h 2069"/>
                  <a:gd name="T56" fmla="*/ 0 w 2269"/>
                  <a:gd name="T57" fmla="*/ 0 h 2069"/>
                  <a:gd name="T58" fmla="*/ 0 w 2269"/>
                  <a:gd name="T59" fmla="*/ 0 h 2069"/>
                  <a:gd name="T60" fmla="*/ 0 w 2269"/>
                  <a:gd name="T61" fmla="*/ 0 h 2069"/>
                  <a:gd name="T62" fmla="*/ 0 w 2269"/>
                  <a:gd name="T63" fmla="*/ 0 h 2069"/>
                  <a:gd name="T64" fmla="*/ 0 w 2269"/>
                  <a:gd name="T65" fmla="*/ 0 h 2069"/>
                  <a:gd name="T66" fmla="*/ 0 w 2269"/>
                  <a:gd name="T67" fmla="*/ 0 h 2069"/>
                  <a:gd name="T68" fmla="*/ 0 w 2269"/>
                  <a:gd name="T69" fmla="*/ 0 h 2069"/>
                  <a:gd name="T70" fmla="*/ 0 w 2269"/>
                  <a:gd name="T71" fmla="*/ 0 h 2069"/>
                  <a:gd name="T72" fmla="*/ 0 w 2269"/>
                  <a:gd name="T73" fmla="*/ 0 h 2069"/>
                  <a:gd name="T74" fmla="*/ 0 w 2269"/>
                  <a:gd name="T75" fmla="*/ 0 h 2069"/>
                  <a:gd name="T76" fmla="*/ 0 w 2269"/>
                  <a:gd name="T77" fmla="*/ 0 h 2069"/>
                  <a:gd name="T78" fmla="*/ 0 w 2269"/>
                  <a:gd name="T79" fmla="*/ 0 h 2069"/>
                  <a:gd name="T80" fmla="*/ 0 w 2269"/>
                  <a:gd name="T81" fmla="*/ 0 h 2069"/>
                  <a:gd name="T82" fmla="*/ 0 w 2269"/>
                  <a:gd name="T83" fmla="*/ 0 h 2069"/>
                  <a:gd name="T84" fmla="*/ 0 w 2269"/>
                  <a:gd name="T85" fmla="*/ 0 h 2069"/>
                  <a:gd name="T86" fmla="*/ 0 w 2269"/>
                  <a:gd name="T87" fmla="*/ 0 h 2069"/>
                  <a:gd name="T88" fmla="*/ 0 w 2269"/>
                  <a:gd name="T89" fmla="*/ 0 h 2069"/>
                  <a:gd name="T90" fmla="*/ 0 w 2269"/>
                  <a:gd name="T91" fmla="*/ 0 h 2069"/>
                  <a:gd name="T92" fmla="*/ 0 w 2269"/>
                  <a:gd name="T93" fmla="*/ 0 h 2069"/>
                  <a:gd name="T94" fmla="*/ 0 w 2269"/>
                  <a:gd name="T95" fmla="*/ 0 h 2069"/>
                  <a:gd name="T96" fmla="*/ 0 w 2269"/>
                  <a:gd name="T97" fmla="*/ 0 h 2069"/>
                  <a:gd name="T98" fmla="*/ 0 w 2269"/>
                  <a:gd name="T99" fmla="*/ 0 h 2069"/>
                  <a:gd name="T100" fmla="*/ 0 w 2269"/>
                  <a:gd name="T101" fmla="*/ 0 h 2069"/>
                  <a:gd name="T102" fmla="*/ 0 w 2269"/>
                  <a:gd name="T103" fmla="*/ 0 h 2069"/>
                  <a:gd name="T104" fmla="*/ 0 w 2269"/>
                  <a:gd name="T105" fmla="*/ 0 h 2069"/>
                  <a:gd name="T106" fmla="*/ 0 w 2269"/>
                  <a:gd name="T107" fmla="*/ 0 h 2069"/>
                  <a:gd name="T108" fmla="*/ 0 w 2269"/>
                  <a:gd name="T109" fmla="*/ 0 h 2069"/>
                  <a:gd name="T110" fmla="*/ 0 w 2269"/>
                  <a:gd name="T111" fmla="*/ 0 h 2069"/>
                  <a:gd name="T112" fmla="*/ 0 w 2269"/>
                  <a:gd name="T113" fmla="*/ 0 h 2069"/>
                  <a:gd name="T114" fmla="*/ 0 w 2269"/>
                  <a:gd name="T115" fmla="*/ 0 h 206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69" h="2069">
                    <a:moveTo>
                      <a:pt x="1892" y="45"/>
                    </a:moveTo>
                    <a:lnTo>
                      <a:pt x="1912" y="79"/>
                    </a:lnTo>
                    <a:lnTo>
                      <a:pt x="1912" y="114"/>
                    </a:lnTo>
                    <a:lnTo>
                      <a:pt x="1882" y="184"/>
                    </a:lnTo>
                    <a:lnTo>
                      <a:pt x="1892" y="192"/>
                    </a:lnTo>
                    <a:lnTo>
                      <a:pt x="1912" y="192"/>
                    </a:lnTo>
                    <a:lnTo>
                      <a:pt x="1951" y="114"/>
                    </a:lnTo>
                    <a:lnTo>
                      <a:pt x="1979" y="79"/>
                    </a:lnTo>
                    <a:lnTo>
                      <a:pt x="2027" y="45"/>
                    </a:lnTo>
                    <a:lnTo>
                      <a:pt x="2086" y="27"/>
                    </a:lnTo>
                    <a:lnTo>
                      <a:pt x="2134" y="27"/>
                    </a:lnTo>
                    <a:lnTo>
                      <a:pt x="2182" y="35"/>
                    </a:lnTo>
                    <a:lnTo>
                      <a:pt x="2239" y="62"/>
                    </a:lnTo>
                    <a:lnTo>
                      <a:pt x="2259" y="79"/>
                    </a:lnTo>
                    <a:lnTo>
                      <a:pt x="2269" y="105"/>
                    </a:lnTo>
                    <a:lnTo>
                      <a:pt x="2269" y="157"/>
                    </a:lnTo>
                    <a:lnTo>
                      <a:pt x="2259" y="175"/>
                    </a:lnTo>
                    <a:lnTo>
                      <a:pt x="2230" y="184"/>
                    </a:lnTo>
                    <a:lnTo>
                      <a:pt x="2182" y="192"/>
                    </a:lnTo>
                    <a:lnTo>
                      <a:pt x="2152" y="184"/>
                    </a:lnTo>
                    <a:lnTo>
                      <a:pt x="2134" y="167"/>
                    </a:lnTo>
                    <a:lnTo>
                      <a:pt x="2134" y="149"/>
                    </a:lnTo>
                    <a:lnTo>
                      <a:pt x="2134" y="132"/>
                    </a:lnTo>
                    <a:lnTo>
                      <a:pt x="2143" y="124"/>
                    </a:lnTo>
                    <a:lnTo>
                      <a:pt x="2173" y="114"/>
                    </a:lnTo>
                    <a:lnTo>
                      <a:pt x="2182" y="114"/>
                    </a:lnTo>
                    <a:lnTo>
                      <a:pt x="2200" y="124"/>
                    </a:lnTo>
                    <a:lnTo>
                      <a:pt x="2211" y="132"/>
                    </a:lnTo>
                    <a:lnTo>
                      <a:pt x="2211" y="149"/>
                    </a:lnTo>
                    <a:lnTo>
                      <a:pt x="2221" y="167"/>
                    </a:lnTo>
                    <a:lnTo>
                      <a:pt x="2239" y="167"/>
                    </a:lnTo>
                    <a:lnTo>
                      <a:pt x="2250" y="132"/>
                    </a:lnTo>
                    <a:lnTo>
                      <a:pt x="2250" y="124"/>
                    </a:lnTo>
                    <a:lnTo>
                      <a:pt x="2239" y="105"/>
                    </a:lnTo>
                    <a:lnTo>
                      <a:pt x="2230" y="89"/>
                    </a:lnTo>
                    <a:lnTo>
                      <a:pt x="2200" y="79"/>
                    </a:lnTo>
                    <a:lnTo>
                      <a:pt x="2143" y="79"/>
                    </a:lnTo>
                    <a:lnTo>
                      <a:pt x="2095" y="105"/>
                    </a:lnTo>
                    <a:lnTo>
                      <a:pt x="1999" y="157"/>
                    </a:lnTo>
                    <a:lnTo>
                      <a:pt x="1901" y="219"/>
                    </a:lnTo>
                    <a:lnTo>
                      <a:pt x="1853" y="245"/>
                    </a:lnTo>
                    <a:lnTo>
                      <a:pt x="1796" y="254"/>
                    </a:lnTo>
                    <a:lnTo>
                      <a:pt x="1727" y="254"/>
                    </a:lnTo>
                    <a:lnTo>
                      <a:pt x="1661" y="245"/>
                    </a:lnTo>
                    <a:lnTo>
                      <a:pt x="1592" y="227"/>
                    </a:lnTo>
                    <a:lnTo>
                      <a:pt x="1526" y="192"/>
                    </a:lnTo>
                    <a:lnTo>
                      <a:pt x="1293" y="62"/>
                    </a:lnTo>
                    <a:lnTo>
                      <a:pt x="1254" y="45"/>
                    </a:lnTo>
                    <a:lnTo>
                      <a:pt x="1227" y="45"/>
                    </a:lnTo>
                    <a:lnTo>
                      <a:pt x="1206" y="45"/>
                    </a:lnTo>
                    <a:lnTo>
                      <a:pt x="1206" y="53"/>
                    </a:lnTo>
                    <a:lnTo>
                      <a:pt x="1206" y="62"/>
                    </a:lnTo>
                    <a:lnTo>
                      <a:pt x="1216" y="70"/>
                    </a:lnTo>
                    <a:lnTo>
                      <a:pt x="1264" y="79"/>
                    </a:lnTo>
                    <a:lnTo>
                      <a:pt x="1302" y="105"/>
                    </a:lnTo>
                    <a:lnTo>
                      <a:pt x="1371" y="157"/>
                    </a:lnTo>
                    <a:lnTo>
                      <a:pt x="1410" y="210"/>
                    </a:lnTo>
                    <a:lnTo>
                      <a:pt x="1439" y="271"/>
                    </a:lnTo>
                    <a:lnTo>
                      <a:pt x="1448" y="332"/>
                    </a:lnTo>
                    <a:lnTo>
                      <a:pt x="1448" y="394"/>
                    </a:lnTo>
                    <a:lnTo>
                      <a:pt x="1419" y="473"/>
                    </a:lnTo>
                    <a:lnTo>
                      <a:pt x="1371" y="533"/>
                    </a:lnTo>
                    <a:lnTo>
                      <a:pt x="1284" y="655"/>
                    </a:lnTo>
                    <a:lnTo>
                      <a:pt x="1188" y="760"/>
                    </a:lnTo>
                    <a:lnTo>
                      <a:pt x="1158" y="830"/>
                    </a:lnTo>
                    <a:lnTo>
                      <a:pt x="1158" y="865"/>
                    </a:lnTo>
                    <a:lnTo>
                      <a:pt x="1168" y="900"/>
                    </a:lnTo>
                    <a:lnTo>
                      <a:pt x="1197" y="925"/>
                    </a:lnTo>
                    <a:lnTo>
                      <a:pt x="1216" y="943"/>
                    </a:lnTo>
                    <a:lnTo>
                      <a:pt x="1236" y="943"/>
                    </a:lnTo>
                    <a:lnTo>
                      <a:pt x="1264" y="935"/>
                    </a:lnTo>
                    <a:lnTo>
                      <a:pt x="1275" y="917"/>
                    </a:lnTo>
                    <a:lnTo>
                      <a:pt x="1275" y="908"/>
                    </a:lnTo>
                    <a:lnTo>
                      <a:pt x="1275" y="900"/>
                    </a:lnTo>
                    <a:lnTo>
                      <a:pt x="1245" y="900"/>
                    </a:lnTo>
                    <a:lnTo>
                      <a:pt x="1227" y="900"/>
                    </a:lnTo>
                    <a:lnTo>
                      <a:pt x="1216" y="892"/>
                    </a:lnTo>
                    <a:lnTo>
                      <a:pt x="1216" y="882"/>
                    </a:lnTo>
                    <a:lnTo>
                      <a:pt x="1216" y="857"/>
                    </a:lnTo>
                    <a:lnTo>
                      <a:pt x="1236" y="838"/>
                    </a:lnTo>
                    <a:lnTo>
                      <a:pt x="1254" y="838"/>
                    </a:lnTo>
                    <a:lnTo>
                      <a:pt x="1275" y="847"/>
                    </a:lnTo>
                    <a:lnTo>
                      <a:pt x="1302" y="873"/>
                    </a:lnTo>
                    <a:lnTo>
                      <a:pt x="1302" y="917"/>
                    </a:lnTo>
                    <a:lnTo>
                      <a:pt x="1293" y="925"/>
                    </a:lnTo>
                    <a:lnTo>
                      <a:pt x="1275" y="952"/>
                    </a:lnTo>
                    <a:lnTo>
                      <a:pt x="1236" y="970"/>
                    </a:lnTo>
                    <a:lnTo>
                      <a:pt x="1206" y="970"/>
                    </a:lnTo>
                    <a:lnTo>
                      <a:pt x="1188" y="970"/>
                    </a:lnTo>
                    <a:lnTo>
                      <a:pt x="1129" y="925"/>
                    </a:lnTo>
                    <a:lnTo>
                      <a:pt x="1081" y="882"/>
                    </a:lnTo>
                    <a:lnTo>
                      <a:pt x="1081" y="830"/>
                    </a:lnTo>
                    <a:lnTo>
                      <a:pt x="1090" y="803"/>
                    </a:lnTo>
                    <a:lnTo>
                      <a:pt x="1110" y="778"/>
                    </a:lnTo>
                    <a:lnTo>
                      <a:pt x="1129" y="760"/>
                    </a:lnTo>
                    <a:lnTo>
                      <a:pt x="1129" y="751"/>
                    </a:lnTo>
                    <a:lnTo>
                      <a:pt x="1110" y="743"/>
                    </a:lnTo>
                    <a:lnTo>
                      <a:pt x="1090" y="743"/>
                    </a:lnTo>
                    <a:lnTo>
                      <a:pt x="1081" y="733"/>
                    </a:lnTo>
                    <a:lnTo>
                      <a:pt x="1110" y="700"/>
                    </a:lnTo>
                    <a:lnTo>
                      <a:pt x="1140" y="681"/>
                    </a:lnTo>
                    <a:lnTo>
                      <a:pt x="1216" y="646"/>
                    </a:lnTo>
                    <a:lnTo>
                      <a:pt x="1245" y="619"/>
                    </a:lnTo>
                    <a:lnTo>
                      <a:pt x="1254" y="603"/>
                    </a:lnTo>
                    <a:lnTo>
                      <a:pt x="1254" y="576"/>
                    </a:lnTo>
                    <a:lnTo>
                      <a:pt x="1314" y="559"/>
                    </a:lnTo>
                    <a:lnTo>
                      <a:pt x="1341" y="541"/>
                    </a:lnTo>
                    <a:lnTo>
                      <a:pt x="1350" y="516"/>
                    </a:lnTo>
                    <a:lnTo>
                      <a:pt x="1350" y="473"/>
                    </a:lnTo>
                    <a:lnTo>
                      <a:pt x="1389" y="454"/>
                    </a:lnTo>
                    <a:lnTo>
                      <a:pt x="1410" y="411"/>
                    </a:lnTo>
                    <a:lnTo>
                      <a:pt x="1410" y="376"/>
                    </a:lnTo>
                    <a:lnTo>
                      <a:pt x="1389" y="349"/>
                    </a:lnTo>
                    <a:lnTo>
                      <a:pt x="1371" y="341"/>
                    </a:lnTo>
                    <a:lnTo>
                      <a:pt x="1350" y="349"/>
                    </a:lnTo>
                    <a:lnTo>
                      <a:pt x="1350" y="367"/>
                    </a:lnTo>
                    <a:lnTo>
                      <a:pt x="1371" y="384"/>
                    </a:lnTo>
                    <a:lnTo>
                      <a:pt x="1380" y="394"/>
                    </a:lnTo>
                    <a:lnTo>
                      <a:pt x="1371" y="419"/>
                    </a:lnTo>
                    <a:lnTo>
                      <a:pt x="1362" y="427"/>
                    </a:lnTo>
                    <a:lnTo>
                      <a:pt x="1350" y="437"/>
                    </a:lnTo>
                    <a:lnTo>
                      <a:pt x="1332" y="437"/>
                    </a:lnTo>
                    <a:lnTo>
                      <a:pt x="1302" y="446"/>
                    </a:lnTo>
                    <a:lnTo>
                      <a:pt x="1302" y="463"/>
                    </a:lnTo>
                    <a:lnTo>
                      <a:pt x="1293" y="454"/>
                    </a:lnTo>
                    <a:lnTo>
                      <a:pt x="1275" y="454"/>
                    </a:lnTo>
                    <a:lnTo>
                      <a:pt x="1254" y="498"/>
                    </a:lnTo>
                    <a:lnTo>
                      <a:pt x="1236" y="489"/>
                    </a:lnTo>
                    <a:lnTo>
                      <a:pt x="1236" y="473"/>
                    </a:lnTo>
                    <a:lnTo>
                      <a:pt x="1254" y="446"/>
                    </a:lnTo>
                    <a:lnTo>
                      <a:pt x="1254" y="427"/>
                    </a:lnTo>
                    <a:lnTo>
                      <a:pt x="1245" y="419"/>
                    </a:lnTo>
                    <a:lnTo>
                      <a:pt x="1216" y="427"/>
                    </a:lnTo>
                    <a:lnTo>
                      <a:pt x="1206" y="454"/>
                    </a:lnTo>
                    <a:lnTo>
                      <a:pt x="1206" y="489"/>
                    </a:lnTo>
                    <a:lnTo>
                      <a:pt x="1216" y="516"/>
                    </a:lnTo>
                    <a:lnTo>
                      <a:pt x="1236" y="533"/>
                    </a:lnTo>
                    <a:lnTo>
                      <a:pt x="1275" y="533"/>
                    </a:lnTo>
                    <a:lnTo>
                      <a:pt x="1293" y="508"/>
                    </a:lnTo>
                    <a:lnTo>
                      <a:pt x="1302" y="473"/>
                    </a:lnTo>
                    <a:lnTo>
                      <a:pt x="1314" y="489"/>
                    </a:lnTo>
                    <a:lnTo>
                      <a:pt x="1314" y="498"/>
                    </a:lnTo>
                    <a:lnTo>
                      <a:pt x="1302" y="524"/>
                    </a:lnTo>
                    <a:lnTo>
                      <a:pt x="1284" y="541"/>
                    </a:lnTo>
                    <a:lnTo>
                      <a:pt x="1254" y="551"/>
                    </a:lnTo>
                    <a:lnTo>
                      <a:pt x="1236" y="559"/>
                    </a:lnTo>
                    <a:lnTo>
                      <a:pt x="1216" y="576"/>
                    </a:lnTo>
                    <a:lnTo>
                      <a:pt x="1206" y="594"/>
                    </a:lnTo>
                    <a:lnTo>
                      <a:pt x="1197" y="611"/>
                    </a:lnTo>
                    <a:lnTo>
                      <a:pt x="1158" y="619"/>
                    </a:lnTo>
                    <a:lnTo>
                      <a:pt x="1129" y="619"/>
                    </a:lnTo>
                    <a:lnTo>
                      <a:pt x="1101" y="619"/>
                    </a:lnTo>
                    <a:lnTo>
                      <a:pt x="1081" y="603"/>
                    </a:lnTo>
                    <a:lnTo>
                      <a:pt x="1072" y="594"/>
                    </a:lnTo>
                    <a:lnTo>
                      <a:pt x="1051" y="603"/>
                    </a:lnTo>
                    <a:lnTo>
                      <a:pt x="1033" y="629"/>
                    </a:lnTo>
                    <a:lnTo>
                      <a:pt x="1003" y="646"/>
                    </a:lnTo>
                    <a:lnTo>
                      <a:pt x="955" y="646"/>
                    </a:lnTo>
                    <a:lnTo>
                      <a:pt x="916" y="646"/>
                    </a:lnTo>
                    <a:lnTo>
                      <a:pt x="898" y="619"/>
                    </a:lnTo>
                    <a:lnTo>
                      <a:pt x="878" y="594"/>
                    </a:lnTo>
                    <a:lnTo>
                      <a:pt x="889" y="551"/>
                    </a:lnTo>
                    <a:lnTo>
                      <a:pt x="898" y="533"/>
                    </a:lnTo>
                    <a:lnTo>
                      <a:pt x="898" y="516"/>
                    </a:lnTo>
                    <a:lnTo>
                      <a:pt x="878" y="516"/>
                    </a:lnTo>
                    <a:lnTo>
                      <a:pt x="868" y="508"/>
                    </a:lnTo>
                    <a:lnTo>
                      <a:pt x="830" y="508"/>
                    </a:lnTo>
                    <a:lnTo>
                      <a:pt x="791" y="463"/>
                    </a:lnTo>
                    <a:lnTo>
                      <a:pt x="781" y="446"/>
                    </a:lnTo>
                    <a:lnTo>
                      <a:pt x="781" y="411"/>
                    </a:lnTo>
                    <a:lnTo>
                      <a:pt x="802" y="384"/>
                    </a:lnTo>
                    <a:lnTo>
                      <a:pt x="830" y="367"/>
                    </a:lnTo>
                    <a:lnTo>
                      <a:pt x="859" y="359"/>
                    </a:lnTo>
                    <a:lnTo>
                      <a:pt x="878" y="349"/>
                    </a:lnTo>
                    <a:lnTo>
                      <a:pt x="859" y="306"/>
                    </a:lnTo>
                    <a:lnTo>
                      <a:pt x="859" y="281"/>
                    </a:lnTo>
                    <a:lnTo>
                      <a:pt x="868" y="262"/>
                    </a:lnTo>
                    <a:lnTo>
                      <a:pt x="878" y="237"/>
                    </a:lnTo>
                    <a:lnTo>
                      <a:pt x="889" y="219"/>
                    </a:lnTo>
                    <a:lnTo>
                      <a:pt x="937" y="192"/>
                    </a:lnTo>
                    <a:lnTo>
                      <a:pt x="964" y="192"/>
                    </a:lnTo>
                    <a:lnTo>
                      <a:pt x="985" y="202"/>
                    </a:lnTo>
                    <a:lnTo>
                      <a:pt x="1033" y="227"/>
                    </a:lnTo>
                    <a:lnTo>
                      <a:pt x="1062" y="192"/>
                    </a:lnTo>
                    <a:lnTo>
                      <a:pt x="1072" y="175"/>
                    </a:lnTo>
                    <a:lnTo>
                      <a:pt x="1101" y="167"/>
                    </a:lnTo>
                    <a:lnTo>
                      <a:pt x="1129" y="167"/>
                    </a:lnTo>
                    <a:lnTo>
                      <a:pt x="1158" y="175"/>
                    </a:lnTo>
                    <a:lnTo>
                      <a:pt x="1188" y="184"/>
                    </a:lnTo>
                    <a:lnTo>
                      <a:pt x="1206" y="210"/>
                    </a:lnTo>
                    <a:lnTo>
                      <a:pt x="1216" y="227"/>
                    </a:lnTo>
                    <a:lnTo>
                      <a:pt x="1206" y="245"/>
                    </a:lnTo>
                    <a:lnTo>
                      <a:pt x="1177" y="245"/>
                    </a:lnTo>
                    <a:lnTo>
                      <a:pt x="1149" y="254"/>
                    </a:lnTo>
                    <a:lnTo>
                      <a:pt x="1129" y="271"/>
                    </a:lnTo>
                    <a:lnTo>
                      <a:pt x="1110" y="297"/>
                    </a:lnTo>
                    <a:lnTo>
                      <a:pt x="1110" y="332"/>
                    </a:lnTo>
                    <a:lnTo>
                      <a:pt x="1129" y="367"/>
                    </a:lnTo>
                    <a:lnTo>
                      <a:pt x="1140" y="384"/>
                    </a:lnTo>
                    <a:lnTo>
                      <a:pt x="1168" y="394"/>
                    </a:lnTo>
                    <a:lnTo>
                      <a:pt x="1206" y="394"/>
                    </a:lnTo>
                    <a:lnTo>
                      <a:pt x="1236" y="384"/>
                    </a:lnTo>
                    <a:lnTo>
                      <a:pt x="1275" y="367"/>
                    </a:lnTo>
                    <a:lnTo>
                      <a:pt x="1293" y="332"/>
                    </a:lnTo>
                    <a:lnTo>
                      <a:pt x="1302" y="306"/>
                    </a:lnTo>
                    <a:lnTo>
                      <a:pt x="1302" y="262"/>
                    </a:lnTo>
                    <a:lnTo>
                      <a:pt x="1293" y="210"/>
                    </a:lnTo>
                    <a:lnTo>
                      <a:pt x="1264" y="175"/>
                    </a:lnTo>
                    <a:lnTo>
                      <a:pt x="1216" y="140"/>
                    </a:lnTo>
                    <a:lnTo>
                      <a:pt x="1168" y="105"/>
                    </a:lnTo>
                    <a:lnTo>
                      <a:pt x="1101" y="97"/>
                    </a:lnTo>
                    <a:lnTo>
                      <a:pt x="1042" y="97"/>
                    </a:lnTo>
                    <a:lnTo>
                      <a:pt x="975" y="105"/>
                    </a:lnTo>
                    <a:lnTo>
                      <a:pt x="868" y="149"/>
                    </a:lnTo>
                    <a:lnTo>
                      <a:pt x="820" y="184"/>
                    </a:lnTo>
                    <a:lnTo>
                      <a:pt x="781" y="227"/>
                    </a:lnTo>
                    <a:lnTo>
                      <a:pt x="743" y="271"/>
                    </a:lnTo>
                    <a:lnTo>
                      <a:pt x="733" y="316"/>
                    </a:lnTo>
                    <a:lnTo>
                      <a:pt x="715" y="367"/>
                    </a:lnTo>
                    <a:lnTo>
                      <a:pt x="715" y="419"/>
                    </a:lnTo>
                    <a:lnTo>
                      <a:pt x="715" y="473"/>
                    </a:lnTo>
                    <a:lnTo>
                      <a:pt x="733" y="524"/>
                    </a:lnTo>
                    <a:lnTo>
                      <a:pt x="743" y="576"/>
                    </a:lnTo>
                    <a:lnTo>
                      <a:pt x="781" y="619"/>
                    </a:lnTo>
                    <a:lnTo>
                      <a:pt x="850" y="716"/>
                    </a:lnTo>
                    <a:lnTo>
                      <a:pt x="830" y="743"/>
                    </a:lnTo>
                    <a:lnTo>
                      <a:pt x="820" y="760"/>
                    </a:lnTo>
                    <a:lnTo>
                      <a:pt x="763" y="795"/>
                    </a:lnTo>
                    <a:lnTo>
                      <a:pt x="676" y="733"/>
                    </a:lnTo>
                    <a:lnTo>
                      <a:pt x="626" y="700"/>
                    </a:lnTo>
                    <a:lnTo>
                      <a:pt x="589" y="690"/>
                    </a:lnTo>
                    <a:lnTo>
                      <a:pt x="539" y="673"/>
                    </a:lnTo>
                    <a:lnTo>
                      <a:pt x="482" y="665"/>
                    </a:lnTo>
                    <a:lnTo>
                      <a:pt x="434" y="665"/>
                    </a:lnTo>
                    <a:lnTo>
                      <a:pt x="377" y="673"/>
                    </a:lnTo>
                    <a:lnTo>
                      <a:pt x="327" y="681"/>
                    </a:lnTo>
                    <a:lnTo>
                      <a:pt x="290" y="700"/>
                    </a:lnTo>
                    <a:lnTo>
                      <a:pt x="203" y="751"/>
                    </a:lnTo>
                    <a:lnTo>
                      <a:pt x="144" y="822"/>
                    </a:lnTo>
                    <a:lnTo>
                      <a:pt x="126" y="865"/>
                    </a:lnTo>
                    <a:lnTo>
                      <a:pt x="115" y="908"/>
                    </a:lnTo>
                    <a:lnTo>
                      <a:pt x="105" y="952"/>
                    </a:lnTo>
                    <a:lnTo>
                      <a:pt x="105" y="995"/>
                    </a:lnTo>
                    <a:lnTo>
                      <a:pt x="126" y="1049"/>
                    </a:lnTo>
                    <a:lnTo>
                      <a:pt x="153" y="1092"/>
                    </a:lnTo>
                    <a:lnTo>
                      <a:pt x="183" y="1135"/>
                    </a:lnTo>
                    <a:lnTo>
                      <a:pt x="231" y="1162"/>
                    </a:lnTo>
                    <a:lnTo>
                      <a:pt x="251" y="1170"/>
                    </a:lnTo>
                    <a:lnTo>
                      <a:pt x="290" y="1179"/>
                    </a:lnTo>
                    <a:lnTo>
                      <a:pt x="318" y="1170"/>
                    </a:lnTo>
                    <a:lnTo>
                      <a:pt x="338" y="1162"/>
                    </a:lnTo>
                    <a:lnTo>
                      <a:pt x="377" y="1144"/>
                    </a:lnTo>
                    <a:lnTo>
                      <a:pt x="405" y="1100"/>
                    </a:lnTo>
                    <a:lnTo>
                      <a:pt x="416" y="1084"/>
                    </a:lnTo>
                    <a:lnTo>
                      <a:pt x="416" y="1065"/>
                    </a:lnTo>
                    <a:lnTo>
                      <a:pt x="395" y="1030"/>
                    </a:lnTo>
                    <a:lnTo>
                      <a:pt x="366" y="1003"/>
                    </a:lnTo>
                    <a:lnTo>
                      <a:pt x="327" y="1003"/>
                    </a:lnTo>
                    <a:lnTo>
                      <a:pt x="290" y="1022"/>
                    </a:lnTo>
                    <a:lnTo>
                      <a:pt x="261" y="1057"/>
                    </a:lnTo>
                    <a:lnTo>
                      <a:pt x="251" y="1084"/>
                    </a:lnTo>
                    <a:lnTo>
                      <a:pt x="213" y="1065"/>
                    </a:lnTo>
                    <a:lnTo>
                      <a:pt x="192" y="1049"/>
                    </a:lnTo>
                    <a:lnTo>
                      <a:pt x="174" y="1022"/>
                    </a:lnTo>
                    <a:lnTo>
                      <a:pt x="192" y="987"/>
                    </a:lnTo>
                    <a:lnTo>
                      <a:pt x="213" y="960"/>
                    </a:lnTo>
                    <a:lnTo>
                      <a:pt x="222" y="952"/>
                    </a:lnTo>
                    <a:lnTo>
                      <a:pt x="222" y="925"/>
                    </a:lnTo>
                    <a:lnTo>
                      <a:pt x="203" y="917"/>
                    </a:lnTo>
                    <a:lnTo>
                      <a:pt x="192" y="900"/>
                    </a:lnTo>
                    <a:lnTo>
                      <a:pt x="192" y="865"/>
                    </a:lnTo>
                    <a:lnTo>
                      <a:pt x="203" y="838"/>
                    </a:lnTo>
                    <a:lnTo>
                      <a:pt x="231" y="822"/>
                    </a:lnTo>
                    <a:lnTo>
                      <a:pt x="261" y="803"/>
                    </a:lnTo>
                    <a:lnTo>
                      <a:pt x="290" y="803"/>
                    </a:lnTo>
                    <a:lnTo>
                      <a:pt x="318" y="803"/>
                    </a:lnTo>
                    <a:lnTo>
                      <a:pt x="338" y="822"/>
                    </a:lnTo>
                    <a:lnTo>
                      <a:pt x="357" y="838"/>
                    </a:lnTo>
                    <a:lnTo>
                      <a:pt x="366" y="830"/>
                    </a:lnTo>
                    <a:lnTo>
                      <a:pt x="377" y="822"/>
                    </a:lnTo>
                    <a:lnTo>
                      <a:pt x="377" y="795"/>
                    </a:lnTo>
                    <a:lnTo>
                      <a:pt x="377" y="778"/>
                    </a:lnTo>
                    <a:lnTo>
                      <a:pt x="405" y="733"/>
                    </a:lnTo>
                    <a:lnTo>
                      <a:pt x="434" y="716"/>
                    </a:lnTo>
                    <a:lnTo>
                      <a:pt x="453" y="716"/>
                    </a:lnTo>
                    <a:lnTo>
                      <a:pt x="482" y="716"/>
                    </a:lnTo>
                    <a:lnTo>
                      <a:pt x="512" y="725"/>
                    </a:lnTo>
                    <a:lnTo>
                      <a:pt x="530" y="751"/>
                    </a:lnTo>
                    <a:lnTo>
                      <a:pt x="551" y="768"/>
                    </a:lnTo>
                    <a:lnTo>
                      <a:pt x="560" y="822"/>
                    </a:lnTo>
                    <a:lnTo>
                      <a:pt x="578" y="830"/>
                    </a:lnTo>
                    <a:lnTo>
                      <a:pt x="589" y="822"/>
                    </a:lnTo>
                    <a:lnTo>
                      <a:pt x="626" y="822"/>
                    </a:lnTo>
                    <a:lnTo>
                      <a:pt x="676" y="838"/>
                    </a:lnTo>
                    <a:lnTo>
                      <a:pt x="695" y="873"/>
                    </a:lnTo>
                    <a:lnTo>
                      <a:pt x="704" y="892"/>
                    </a:lnTo>
                    <a:lnTo>
                      <a:pt x="704" y="917"/>
                    </a:lnTo>
                    <a:lnTo>
                      <a:pt x="695" y="952"/>
                    </a:lnTo>
                    <a:lnTo>
                      <a:pt x="665" y="978"/>
                    </a:lnTo>
                    <a:lnTo>
                      <a:pt x="647" y="987"/>
                    </a:lnTo>
                    <a:lnTo>
                      <a:pt x="647" y="1003"/>
                    </a:lnTo>
                    <a:lnTo>
                      <a:pt x="676" y="1022"/>
                    </a:lnTo>
                    <a:lnTo>
                      <a:pt x="695" y="1039"/>
                    </a:lnTo>
                    <a:lnTo>
                      <a:pt x="695" y="1065"/>
                    </a:lnTo>
                    <a:lnTo>
                      <a:pt x="685" y="1100"/>
                    </a:lnTo>
                    <a:lnTo>
                      <a:pt x="665" y="1127"/>
                    </a:lnTo>
                    <a:lnTo>
                      <a:pt x="647" y="1135"/>
                    </a:lnTo>
                    <a:lnTo>
                      <a:pt x="626" y="1135"/>
                    </a:lnTo>
                    <a:lnTo>
                      <a:pt x="599" y="1144"/>
                    </a:lnTo>
                    <a:lnTo>
                      <a:pt x="589" y="1162"/>
                    </a:lnTo>
                    <a:lnTo>
                      <a:pt x="578" y="1195"/>
                    </a:lnTo>
                    <a:lnTo>
                      <a:pt x="560" y="1231"/>
                    </a:lnTo>
                    <a:lnTo>
                      <a:pt x="512" y="1241"/>
                    </a:lnTo>
                    <a:lnTo>
                      <a:pt x="473" y="1241"/>
                    </a:lnTo>
                    <a:lnTo>
                      <a:pt x="443" y="1257"/>
                    </a:lnTo>
                    <a:lnTo>
                      <a:pt x="416" y="1266"/>
                    </a:lnTo>
                    <a:lnTo>
                      <a:pt x="395" y="1257"/>
                    </a:lnTo>
                    <a:lnTo>
                      <a:pt x="377" y="1241"/>
                    </a:lnTo>
                    <a:lnTo>
                      <a:pt x="357" y="1241"/>
                    </a:lnTo>
                    <a:lnTo>
                      <a:pt x="357" y="1257"/>
                    </a:lnTo>
                    <a:lnTo>
                      <a:pt x="366" y="1274"/>
                    </a:lnTo>
                    <a:lnTo>
                      <a:pt x="395" y="1292"/>
                    </a:lnTo>
                    <a:lnTo>
                      <a:pt x="425" y="1301"/>
                    </a:lnTo>
                    <a:lnTo>
                      <a:pt x="453" y="1301"/>
                    </a:lnTo>
                    <a:lnTo>
                      <a:pt x="512" y="1266"/>
                    </a:lnTo>
                    <a:lnTo>
                      <a:pt x="530" y="1266"/>
                    </a:lnTo>
                    <a:lnTo>
                      <a:pt x="560" y="1257"/>
                    </a:lnTo>
                    <a:lnTo>
                      <a:pt x="599" y="1222"/>
                    </a:lnTo>
                    <a:lnTo>
                      <a:pt x="626" y="1179"/>
                    </a:lnTo>
                    <a:lnTo>
                      <a:pt x="685" y="1152"/>
                    </a:lnTo>
                    <a:lnTo>
                      <a:pt x="715" y="1135"/>
                    </a:lnTo>
                    <a:lnTo>
                      <a:pt x="724" y="1109"/>
                    </a:lnTo>
                    <a:lnTo>
                      <a:pt x="743" y="1039"/>
                    </a:lnTo>
                    <a:lnTo>
                      <a:pt x="763" y="1003"/>
                    </a:lnTo>
                    <a:lnTo>
                      <a:pt x="772" y="995"/>
                    </a:lnTo>
                    <a:lnTo>
                      <a:pt x="791" y="987"/>
                    </a:lnTo>
                    <a:lnTo>
                      <a:pt x="802" y="995"/>
                    </a:lnTo>
                    <a:lnTo>
                      <a:pt x="802" y="1014"/>
                    </a:lnTo>
                    <a:lnTo>
                      <a:pt x="811" y="1030"/>
                    </a:lnTo>
                    <a:lnTo>
                      <a:pt x="830" y="1039"/>
                    </a:lnTo>
                    <a:lnTo>
                      <a:pt x="889" y="1022"/>
                    </a:lnTo>
                    <a:lnTo>
                      <a:pt x="927" y="1014"/>
                    </a:lnTo>
                    <a:lnTo>
                      <a:pt x="964" y="1022"/>
                    </a:lnTo>
                    <a:lnTo>
                      <a:pt x="1014" y="1057"/>
                    </a:lnTo>
                    <a:lnTo>
                      <a:pt x="1033" y="1084"/>
                    </a:lnTo>
                    <a:lnTo>
                      <a:pt x="1051" y="1109"/>
                    </a:lnTo>
                    <a:lnTo>
                      <a:pt x="1033" y="1162"/>
                    </a:lnTo>
                    <a:lnTo>
                      <a:pt x="1023" y="1187"/>
                    </a:lnTo>
                    <a:lnTo>
                      <a:pt x="1003" y="1195"/>
                    </a:lnTo>
                    <a:lnTo>
                      <a:pt x="964" y="1206"/>
                    </a:lnTo>
                    <a:lnTo>
                      <a:pt x="955" y="1195"/>
                    </a:lnTo>
                    <a:lnTo>
                      <a:pt x="937" y="1187"/>
                    </a:lnTo>
                    <a:lnTo>
                      <a:pt x="937" y="1162"/>
                    </a:lnTo>
                    <a:lnTo>
                      <a:pt x="937" y="1144"/>
                    </a:lnTo>
                    <a:lnTo>
                      <a:pt x="946" y="1135"/>
                    </a:lnTo>
                    <a:lnTo>
                      <a:pt x="955" y="1127"/>
                    </a:lnTo>
                    <a:lnTo>
                      <a:pt x="985" y="1135"/>
                    </a:lnTo>
                    <a:lnTo>
                      <a:pt x="1003" y="1135"/>
                    </a:lnTo>
                    <a:lnTo>
                      <a:pt x="1003" y="1109"/>
                    </a:lnTo>
                    <a:lnTo>
                      <a:pt x="964" y="1084"/>
                    </a:lnTo>
                    <a:lnTo>
                      <a:pt x="927" y="1065"/>
                    </a:lnTo>
                    <a:lnTo>
                      <a:pt x="859" y="1084"/>
                    </a:lnTo>
                    <a:lnTo>
                      <a:pt x="791" y="1117"/>
                    </a:lnTo>
                    <a:lnTo>
                      <a:pt x="676" y="1206"/>
                    </a:lnTo>
                    <a:lnTo>
                      <a:pt x="560" y="1292"/>
                    </a:lnTo>
                    <a:lnTo>
                      <a:pt x="491" y="1319"/>
                    </a:lnTo>
                    <a:lnTo>
                      <a:pt x="425" y="1327"/>
                    </a:lnTo>
                    <a:lnTo>
                      <a:pt x="338" y="1327"/>
                    </a:lnTo>
                    <a:lnTo>
                      <a:pt x="251" y="1309"/>
                    </a:lnTo>
                    <a:lnTo>
                      <a:pt x="192" y="1266"/>
                    </a:lnTo>
                    <a:lnTo>
                      <a:pt x="153" y="1241"/>
                    </a:lnTo>
                    <a:lnTo>
                      <a:pt x="135" y="1206"/>
                    </a:lnTo>
                    <a:lnTo>
                      <a:pt x="105" y="1152"/>
                    </a:lnTo>
                    <a:lnTo>
                      <a:pt x="87" y="1092"/>
                    </a:lnTo>
                    <a:lnTo>
                      <a:pt x="78" y="1084"/>
                    </a:lnTo>
                    <a:lnTo>
                      <a:pt x="67" y="1084"/>
                    </a:lnTo>
                    <a:lnTo>
                      <a:pt x="57" y="1117"/>
                    </a:lnTo>
                    <a:lnTo>
                      <a:pt x="67" y="1144"/>
                    </a:lnTo>
                    <a:lnTo>
                      <a:pt x="87" y="1195"/>
                    </a:lnTo>
                    <a:lnTo>
                      <a:pt x="126" y="1274"/>
                    </a:lnTo>
                    <a:lnTo>
                      <a:pt x="174" y="1344"/>
                    </a:lnTo>
                    <a:lnTo>
                      <a:pt x="261" y="1493"/>
                    </a:lnTo>
                    <a:lnTo>
                      <a:pt x="279" y="1554"/>
                    </a:lnTo>
                    <a:lnTo>
                      <a:pt x="290" y="1615"/>
                    </a:lnTo>
                    <a:lnTo>
                      <a:pt x="279" y="1685"/>
                    </a:lnTo>
                    <a:lnTo>
                      <a:pt x="251" y="1746"/>
                    </a:lnTo>
                    <a:lnTo>
                      <a:pt x="240" y="1772"/>
                    </a:lnTo>
                    <a:lnTo>
                      <a:pt x="135" y="1877"/>
                    </a:lnTo>
                    <a:lnTo>
                      <a:pt x="105" y="1912"/>
                    </a:lnTo>
                    <a:lnTo>
                      <a:pt x="96" y="1938"/>
                    </a:lnTo>
                    <a:lnTo>
                      <a:pt x="96" y="1982"/>
                    </a:lnTo>
                    <a:lnTo>
                      <a:pt x="105" y="2017"/>
                    </a:lnTo>
                    <a:lnTo>
                      <a:pt x="126" y="2034"/>
                    </a:lnTo>
                    <a:lnTo>
                      <a:pt x="153" y="2052"/>
                    </a:lnTo>
                    <a:lnTo>
                      <a:pt x="192" y="2034"/>
                    </a:lnTo>
                    <a:lnTo>
                      <a:pt x="203" y="2025"/>
                    </a:lnTo>
                    <a:lnTo>
                      <a:pt x="213" y="2009"/>
                    </a:lnTo>
                    <a:lnTo>
                      <a:pt x="203" y="1999"/>
                    </a:lnTo>
                    <a:lnTo>
                      <a:pt x="192" y="1999"/>
                    </a:lnTo>
                    <a:lnTo>
                      <a:pt x="174" y="1999"/>
                    </a:lnTo>
                    <a:lnTo>
                      <a:pt x="153" y="1999"/>
                    </a:lnTo>
                    <a:lnTo>
                      <a:pt x="135" y="1974"/>
                    </a:lnTo>
                    <a:lnTo>
                      <a:pt x="144" y="1947"/>
                    </a:lnTo>
                    <a:lnTo>
                      <a:pt x="153" y="1938"/>
                    </a:lnTo>
                    <a:lnTo>
                      <a:pt x="174" y="1938"/>
                    </a:lnTo>
                    <a:lnTo>
                      <a:pt x="203" y="1938"/>
                    </a:lnTo>
                    <a:lnTo>
                      <a:pt x="222" y="1955"/>
                    </a:lnTo>
                    <a:lnTo>
                      <a:pt x="240" y="1990"/>
                    </a:lnTo>
                    <a:lnTo>
                      <a:pt x="240" y="2017"/>
                    </a:lnTo>
                    <a:lnTo>
                      <a:pt x="222" y="2042"/>
                    </a:lnTo>
                    <a:lnTo>
                      <a:pt x="203" y="2060"/>
                    </a:lnTo>
                    <a:lnTo>
                      <a:pt x="174" y="2069"/>
                    </a:lnTo>
                    <a:lnTo>
                      <a:pt x="135" y="2069"/>
                    </a:lnTo>
                    <a:lnTo>
                      <a:pt x="105" y="2060"/>
                    </a:lnTo>
                    <a:lnTo>
                      <a:pt x="57" y="2034"/>
                    </a:lnTo>
                    <a:lnTo>
                      <a:pt x="28" y="1990"/>
                    </a:lnTo>
                    <a:lnTo>
                      <a:pt x="19" y="1938"/>
                    </a:lnTo>
                    <a:lnTo>
                      <a:pt x="48" y="1895"/>
                    </a:lnTo>
                    <a:lnTo>
                      <a:pt x="78" y="1850"/>
                    </a:lnTo>
                    <a:lnTo>
                      <a:pt x="126" y="1817"/>
                    </a:lnTo>
                    <a:lnTo>
                      <a:pt x="174" y="1782"/>
                    </a:lnTo>
                    <a:lnTo>
                      <a:pt x="174" y="1772"/>
                    </a:lnTo>
                    <a:lnTo>
                      <a:pt x="174" y="1763"/>
                    </a:lnTo>
                    <a:lnTo>
                      <a:pt x="115" y="1772"/>
                    </a:lnTo>
                    <a:lnTo>
                      <a:pt x="87" y="1772"/>
                    </a:lnTo>
                    <a:lnTo>
                      <a:pt x="67" y="1763"/>
                    </a:lnTo>
                    <a:lnTo>
                      <a:pt x="39" y="1738"/>
                    </a:lnTo>
                    <a:lnTo>
                      <a:pt x="19" y="1711"/>
                    </a:lnTo>
                    <a:lnTo>
                      <a:pt x="0" y="1676"/>
                    </a:lnTo>
                    <a:lnTo>
                      <a:pt x="0" y="1641"/>
                    </a:lnTo>
                    <a:lnTo>
                      <a:pt x="19" y="1571"/>
                    </a:lnTo>
                    <a:lnTo>
                      <a:pt x="57" y="1519"/>
                    </a:lnTo>
                    <a:lnTo>
                      <a:pt x="87" y="1458"/>
                    </a:lnTo>
                    <a:lnTo>
                      <a:pt x="96" y="1423"/>
                    </a:lnTo>
                    <a:lnTo>
                      <a:pt x="96" y="1388"/>
                    </a:lnTo>
                    <a:lnTo>
                      <a:pt x="135" y="1441"/>
                    </a:lnTo>
                    <a:lnTo>
                      <a:pt x="164" y="1493"/>
                    </a:lnTo>
                    <a:lnTo>
                      <a:pt x="183" y="1554"/>
                    </a:lnTo>
                    <a:lnTo>
                      <a:pt x="192" y="1606"/>
                    </a:lnTo>
                    <a:lnTo>
                      <a:pt x="144" y="1598"/>
                    </a:lnTo>
                    <a:lnTo>
                      <a:pt x="115" y="1598"/>
                    </a:lnTo>
                    <a:lnTo>
                      <a:pt x="96" y="1606"/>
                    </a:lnTo>
                    <a:lnTo>
                      <a:pt x="78" y="1625"/>
                    </a:lnTo>
                    <a:lnTo>
                      <a:pt x="67" y="1650"/>
                    </a:lnTo>
                    <a:lnTo>
                      <a:pt x="67" y="1668"/>
                    </a:lnTo>
                    <a:lnTo>
                      <a:pt x="78" y="1693"/>
                    </a:lnTo>
                    <a:lnTo>
                      <a:pt x="105" y="1728"/>
                    </a:lnTo>
                    <a:lnTo>
                      <a:pt x="135" y="1746"/>
                    </a:lnTo>
                    <a:lnTo>
                      <a:pt x="164" y="1746"/>
                    </a:lnTo>
                    <a:lnTo>
                      <a:pt x="192" y="1738"/>
                    </a:lnTo>
                    <a:lnTo>
                      <a:pt x="222" y="1703"/>
                    </a:lnTo>
                    <a:lnTo>
                      <a:pt x="240" y="1668"/>
                    </a:lnTo>
                    <a:lnTo>
                      <a:pt x="251" y="1625"/>
                    </a:lnTo>
                    <a:lnTo>
                      <a:pt x="251" y="1590"/>
                    </a:lnTo>
                    <a:lnTo>
                      <a:pt x="240" y="1546"/>
                    </a:lnTo>
                    <a:lnTo>
                      <a:pt x="203" y="1466"/>
                    </a:lnTo>
                    <a:lnTo>
                      <a:pt x="174" y="1398"/>
                    </a:lnTo>
                    <a:lnTo>
                      <a:pt x="105" y="1301"/>
                    </a:lnTo>
                    <a:lnTo>
                      <a:pt x="48" y="1195"/>
                    </a:lnTo>
                    <a:lnTo>
                      <a:pt x="19" y="1084"/>
                    </a:lnTo>
                    <a:lnTo>
                      <a:pt x="9" y="970"/>
                    </a:lnTo>
                    <a:lnTo>
                      <a:pt x="19" y="900"/>
                    </a:lnTo>
                    <a:lnTo>
                      <a:pt x="48" y="838"/>
                    </a:lnTo>
                    <a:lnTo>
                      <a:pt x="87" y="778"/>
                    </a:lnTo>
                    <a:lnTo>
                      <a:pt x="135" y="733"/>
                    </a:lnTo>
                    <a:lnTo>
                      <a:pt x="222" y="681"/>
                    </a:lnTo>
                    <a:lnTo>
                      <a:pt x="222" y="673"/>
                    </a:lnTo>
                    <a:lnTo>
                      <a:pt x="213" y="665"/>
                    </a:lnTo>
                    <a:lnTo>
                      <a:pt x="192" y="665"/>
                    </a:lnTo>
                    <a:lnTo>
                      <a:pt x="164" y="665"/>
                    </a:lnTo>
                    <a:lnTo>
                      <a:pt x="135" y="665"/>
                    </a:lnTo>
                    <a:lnTo>
                      <a:pt x="96" y="655"/>
                    </a:lnTo>
                    <a:lnTo>
                      <a:pt x="57" y="629"/>
                    </a:lnTo>
                    <a:lnTo>
                      <a:pt x="28" y="594"/>
                    </a:lnTo>
                    <a:lnTo>
                      <a:pt x="19" y="559"/>
                    </a:lnTo>
                    <a:lnTo>
                      <a:pt x="0" y="498"/>
                    </a:lnTo>
                    <a:lnTo>
                      <a:pt x="9" y="481"/>
                    </a:lnTo>
                    <a:lnTo>
                      <a:pt x="28" y="454"/>
                    </a:lnTo>
                    <a:lnTo>
                      <a:pt x="48" y="427"/>
                    </a:lnTo>
                    <a:lnTo>
                      <a:pt x="78" y="411"/>
                    </a:lnTo>
                    <a:lnTo>
                      <a:pt x="144" y="394"/>
                    </a:lnTo>
                    <a:lnTo>
                      <a:pt x="203" y="402"/>
                    </a:lnTo>
                    <a:lnTo>
                      <a:pt x="240" y="427"/>
                    </a:lnTo>
                    <a:lnTo>
                      <a:pt x="261" y="473"/>
                    </a:lnTo>
                    <a:lnTo>
                      <a:pt x="251" y="516"/>
                    </a:lnTo>
                    <a:lnTo>
                      <a:pt x="231" y="551"/>
                    </a:lnTo>
                    <a:lnTo>
                      <a:pt x="222" y="508"/>
                    </a:lnTo>
                    <a:lnTo>
                      <a:pt x="222" y="489"/>
                    </a:lnTo>
                    <a:lnTo>
                      <a:pt x="203" y="473"/>
                    </a:lnTo>
                    <a:lnTo>
                      <a:pt x="192" y="463"/>
                    </a:lnTo>
                    <a:lnTo>
                      <a:pt x="174" y="463"/>
                    </a:lnTo>
                    <a:lnTo>
                      <a:pt x="135" y="473"/>
                    </a:lnTo>
                    <a:lnTo>
                      <a:pt x="105" y="498"/>
                    </a:lnTo>
                    <a:lnTo>
                      <a:pt x="96" y="533"/>
                    </a:lnTo>
                    <a:lnTo>
                      <a:pt x="115" y="568"/>
                    </a:lnTo>
                    <a:lnTo>
                      <a:pt x="135" y="594"/>
                    </a:lnTo>
                    <a:lnTo>
                      <a:pt x="192" y="611"/>
                    </a:lnTo>
                    <a:lnTo>
                      <a:pt x="240" y="619"/>
                    </a:lnTo>
                    <a:lnTo>
                      <a:pt x="347" y="619"/>
                    </a:lnTo>
                    <a:lnTo>
                      <a:pt x="453" y="611"/>
                    </a:lnTo>
                    <a:lnTo>
                      <a:pt x="503" y="619"/>
                    </a:lnTo>
                    <a:lnTo>
                      <a:pt x="551" y="629"/>
                    </a:lnTo>
                    <a:lnTo>
                      <a:pt x="665" y="690"/>
                    </a:lnTo>
                    <a:lnTo>
                      <a:pt x="763" y="751"/>
                    </a:lnTo>
                    <a:lnTo>
                      <a:pt x="781" y="743"/>
                    </a:lnTo>
                    <a:lnTo>
                      <a:pt x="791" y="725"/>
                    </a:lnTo>
                    <a:lnTo>
                      <a:pt x="743" y="646"/>
                    </a:lnTo>
                    <a:lnTo>
                      <a:pt x="695" y="568"/>
                    </a:lnTo>
                    <a:lnTo>
                      <a:pt x="676" y="473"/>
                    </a:lnTo>
                    <a:lnTo>
                      <a:pt x="665" y="384"/>
                    </a:lnTo>
                    <a:lnTo>
                      <a:pt x="656" y="227"/>
                    </a:lnTo>
                    <a:lnTo>
                      <a:pt x="647" y="192"/>
                    </a:lnTo>
                    <a:lnTo>
                      <a:pt x="626" y="167"/>
                    </a:lnTo>
                    <a:lnTo>
                      <a:pt x="608" y="132"/>
                    </a:lnTo>
                    <a:lnTo>
                      <a:pt x="560" y="124"/>
                    </a:lnTo>
                    <a:lnTo>
                      <a:pt x="530" y="124"/>
                    </a:lnTo>
                    <a:lnTo>
                      <a:pt x="491" y="140"/>
                    </a:lnTo>
                    <a:lnTo>
                      <a:pt x="473" y="167"/>
                    </a:lnTo>
                    <a:lnTo>
                      <a:pt x="473" y="192"/>
                    </a:lnTo>
                    <a:lnTo>
                      <a:pt x="473" y="210"/>
                    </a:lnTo>
                    <a:lnTo>
                      <a:pt x="491" y="227"/>
                    </a:lnTo>
                    <a:lnTo>
                      <a:pt x="530" y="245"/>
                    </a:lnTo>
                    <a:lnTo>
                      <a:pt x="589" y="227"/>
                    </a:lnTo>
                    <a:lnTo>
                      <a:pt x="578" y="254"/>
                    </a:lnTo>
                    <a:lnTo>
                      <a:pt x="551" y="271"/>
                    </a:lnTo>
                    <a:lnTo>
                      <a:pt x="530" y="281"/>
                    </a:lnTo>
                    <a:lnTo>
                      <a:pt x="512" y="281"/>
                    </a:lnTo>
                    <a:lnTo>
                      <a:pt x="453" y="271"/>
                    </a:lnTo>
                    <a:lnTo>
                      <a:pt x="425" y="237"/>
                    </a:lnTo>
                    <a:lnTo>
                      <a:pt x="405" y="192"/>
                    </a:lnTo>
                    <a:lnTo>
                      <a:pt x="405" y="149"/>
                    </a:lnTo>
                    <a:lnTo>
                      <a:pt x="425" y="105"/>
                    </a:lnTo>
                    <a:lnTo>
                      <a:pt x="453" y="79"/>
                    </a:lnTo>
                    <a:lnTo>
                      <a:pt x="491" y="45"/>
                    </a:lnTo>
                    <a:lnTo>
                      <a:pt x="530" y="35"/>
                    </a:lnTo>
                    <a:lnTo>
                      <a:pt x="578" y="27"/>
                    </a:lnTo>
                    <a:lnTo>
                      <a:pt x="617" y="35"/>
                    </a:lnTo>
                    <a:lnTo>
                      <a:pt x="665" y="53"/>
                    </a:lnTo>
                    <a:lnTo>
                      <a:pt x="695" y="89"/>
                    </a:lnTo>
                    <a:lnTo>
                      <a:pt x="715" y="124"/>
                    </a:lnTo>
                    <a:lnTo>
                      <a:pt x="715" y="149"/>
                    </a:lnTo>
                    <a:lnTo>
                      <a:pt x="715" y="184"/>
                    </a:lnTo>
                    <a:lnTo>
                      <a:pt x="695" y="227"/>
                    </a:lnTo>
                    <a:lnTo>
                      <a:pt x="704" y="245"/>
                    </a:lnTo>
                    <a:lnTo>
                      <a:pt x="715" y="245"/>
                    </a:lnTo>
                    <a:lnTo>
                      <a:pt x="733" y="227"/>
                    </a:lnTo>
                    <a:lnTo>
                      <a:pt x="743" y="202"/>
                    </a:lnTo>
                    <a:lnTo>
                      <a:pt x="763" y="175"/>
                    </a:lnTo>
                    <a:lnTo>
                      <a:pt x="772" y="149"/>
                    </a:lnTo>
                    <a:lnTo>
                      <a:pt x="820" y="105"/>
                    </a:lnTo>
                    <a:lnTo>
                      <a:pt x="868" y="79"/>
                    </a:lnTo>
                    <a:lnTo>
                      <a:pt x="916" y="53"/>
                    </a:lnTo>
                    <a:lnTo>
                      <a:pt x="964" y="35"/>
                    </a:lnTo>
                    <a:lnTo>
                      <a:pt x="1014" y="18"/>
                    </a:lnTo>
                    <a:lnTo>
                      <a:pt x="1081" y="10"/>
                    </a:lnTo>
                    <a:lnTo>
                      <a:pt x="1129" y="10"/>
                    </a:lnTo>
                    <a:lnTo>
                      <a:pt x="1197" y="18"/>
                    </a:lnTo>
                    <a:lnTo>
                      <a:pt x="1350" y="70"/>
                    </a:lnTo>
                    <a:lnTo>
                      <a:pt x="1506" y="132"/>
                    </a:lnTo>
                    <a:lnTo>
                      <a:pt x="1652" y="210"/>
                    </a:lnTo>
                    <a:lnTo>
                      <a:pt x="1727" y="227"/>
                    </a:lnTo>
                    <a:lnTo>
                      <a:pt x="1775" y="227"/>
                    </a:lnTo>
                    <a:lnTo>
                      <a:pt x="1825" y="210"/>
                    </a:lnTo>
                    <a:lnTo>
                      <a:pt x="1864" y="184"/>
                    </a:lnTo>
                    <a:lnTo>
                      <a:pt x="1873" y="157"/>
                    </a:lnTo>
                    <a:lnTo>
                      <a:pt x="1873" y="132"/>
                    </a:lnTo>
                    <a:lnTo>
                      <a:pt x="1864" y="97"/>
                    </a:lnTo>
                    <a:lnTo>
                      <a:pt x="1853" y="89"/>
                    </a:lnTo>
                    <a:lnTo>
                      <a:pt x="1834" y="79"/>
                    </a:lnTo>
                    <a:lnTo>
                      <a:pt x="1814" y="70"/>
                    </a:lnTo>
                    <a:lnTo>
                      <a:pt x="1796" y="70"/>
                    </a:lnTo>
                    <a:lnTo>
                      <a:pt x="1748" y="89"/>
                    </a:lnTo>
                    <a:lnTo>
                      <a:pt x="1738" y="105"/>
                    </a:lnTo>
                    <a:lnTo>
                      <a:pt x="1727" y="124"/>
                    </a:lnTo>
                    <a:lnTo>
                      <a:pt x="1727" y="157"/>
                    </a:lnTo>
                    <a:lnTo>
                      <a:pt x="1738" y="175"/>
                    </a:lnTo>
                    <a:lnTo>
                      <a:pt x="1679" y="167"/>
                    </a:lnTo>
                    <a:lnTo>
                      <a:pt x="1613" y="149"/>
                    </a:lnTo>
                    <a:lnTo>
                      <a:pt x="1506" y="89"/>
                    </a:lnTo>
                    <a:lnTo>
                      <a:pt x="1544" y="89"/>
                    </a:lnTo>
                    <a:lnTo>
                      <a:pt x="1574" y="79"/>
                    </a:lnTo>
                    <a:lnTo>
                      <a:pt x="1640" y="53"/>
                    </a:lnTo>
                    <a:lnTo>
                      <a:pt x="1709" y="27"/>
                    </a:lnTo>
                    <a:lnTo>
                      <a:pt x="1786" y="0"/>
                    </a:lnTo>
                    <a:lnTo>
                      <a:pt x="1814" y="10"/>
                    </a:lnTo>
                    <a:lnTo>
                      <a:pt x="1844" y="10"/>
                    </a:lnTo>
                    <a:lnTo>
                      <a:pt x="1892" y="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3" name="Freeform 222"/>
              <p:cNvSpPr>
                <a:spLocks/>
              </p:cNvSpPr>
              <p:nvPr/>
            </p:nvSpPr>
            <p:spPr bwMode="auto">
              <a:xfrm>
                <a:off x="525" y="104"/>
                <a:ext cx="662" cy="129"/>
              </a:xfrm>
              <a:custGeom>
                <a:avLst/>
                <a:gdLst>
                  <a:gd name="T0" fmla="*/ 0 w 2223"/>
                  <a:gd name="T1" fmla="*/ 0 h 795"/>
                  <a:gd name="T2" fmla="*/ 0 w 2223"/>
                  <a:gd name="T3" fmla="*/ 0 h 795"/>
                  <a:gd name="T4" fmla="*/ 0 w 2223"/>
                  <a:gd name="T5" fmla="*/ 0 h 795"/>
                  <a:gd name="T6" fmla="*/ 0 w 2223"/>
                  <a:gd name="T7" fmla="*/ 0 h 795"/>
                  <a:gd name="T8" fmla="*/ 0 w 2223"/>
                  <a:gd name="T9" fmla="*/ 0 h 795"/>
                  <a:gd name="T10" fmla="*/ 0 w 2223"/>
                  <a:gd name="T11" fmla="*/ 0 h 795"/>
                  <a:gd name="T12" fmla="*/ 0 w 2223"/>
                  <a:gd name="T13" fmla="*/ 0 h 795"/>
                  <a:gd name="T14" fmla="*/ 0 w 2223"/>
                  <a:gd name="T15" fmla="*/ 0 h 795"/>
                  <a:gd name="T16" fmla="*/ 0 w 2223"/>
                  <a:gd name="T17" fmla="*/ 0 h 795"/>
                  <a:gd name="T18" fmla="*/ 0 w 2223"/>
                  <a:gd name="T19" fmla="*/ 0 h 795"/>
                  <a:gd name="T20" fmla="*/ 0 w 2223"/>
                  <a:gd name="T21" fmla="*/ 0 h 795"/>
                  <a:gd name="T22" fmla="*/ 0 w 2223"/>
                  <a:gd name="T23" fmla="*/ 0 h 795"/>
                  <a:gd name="T24" fmla="*/ 0 w 2223"/>
                  <a:gd name="T25" fmla="*/ 0 h 795"/>
                  <a:gd name="T26" fmla="*/ 0 w 2223"/>
                  <a:gd name="T27" fmla="*/ 0 h 795"/>
                  <a:gd name="T28" fmla="*/ 0 w 2223"/>
                  <a:gd name="T29" fmla="*/ 0 h 795"/>
                  <a:gd name="T30" fmla="*/ 0 w 2223"/>
                  <a:gd name="T31" fmla="*/ 0 h 795"/>
                  <a:gd name="T32" fmla="*/ 0 w 2223"/>
                  <a:gd name="T33" fmla="*/ 0 h 795"/>
                  <a:gd name="T34" fmla="*/ 0 w 2223"/>
                  <a:gd name="T35" fmla="*/ 0 h 795"/>
                  <a:gd name="T36" fmla="*/ 0 w 2223"/>
                  <a:gd name="T37" fmla="*/ 0 h 795"/>
                  <a:gd name="T38" fmla="*/ 0 w 2223"/>
                  <a:gd name="T39" fmla="*/ 0 h 795"/>
                  <a:gd name="T40" fmla="*/ 0 w 2223"/>
                  <a:gd name="T41" fmla="*/ 0 h 795"/>
                  <a:gd name="T42" fmla="*/ 0 w 2223"/>
                  <a:gd name="T43" fmla="*/ 0 h 795"/>
                  <a:gd name="T44" fmla="*/ 0 w 2223"/>
                  <a:gd name="T45" fmla="*/ 0 h 795"/>
                  <a:gd name="T46" fmla="*/ 0 w 2223"/>
                  <a:gd name="T47" fmla="*/ 0 h 795"/>
                  <a:gd name="T48" fmla="*/ 0 w 2223"/>
                  <a:gd name="T49" fmla="*/ 0 h 795"/>
                  <a:gd name="T50" fmla="*/ 0 w 2223"/>
                  <a:gd name="T51" fmla="*/ 0 h 795"/>
                  <a:gd name="T52" fmla="*/ 0 w 2223"/>
                  <a:gd name="T53" fmla="*/ 0 h 795"/>
                  <a:gd name="T54" fmla="*/ 0 w 2223"/>
                  <a:gd name="T55" fmla="*/ 0 h 795"/>
                  <a:gd name="T56" fmla="*/ 0 w 2223"/>
                  <a:gd name="T57" fmla="*/ 0 h 795"/>
                  <a:gd name="T58" fmla="*/ 0 w 2223"/>
                  <a:gd name="T59" fmla="*/ 0 h 795"/>
                  <a:gd name="T60" fmla="*/ 0 w 2223"/>
                  <a:gd name="T61" fmla="*/ 0 h 795"/>
                  <a:gd name="T62" fmla="*/ 0 w 2223"/>
                  <a:gd name="T63" fmla="*/ 0 h 795"/>
                  <a:gd name="T64" fmla="*/ 0 w 2223"/>
                  <a:gd name="T65" fmla="*/ 0 h 795"/>
                  <a:gd name="T66" fmla="*/ 0 w 2223"/>
                  <a:gd name="T67" fmla="*/ 0 h 795"/>
                  <a:gd name="T68" fmla="*/ 0 w 2223"/>
                  <a:gd name="T69" fmla="*/ 0 h 795"/>
                  <a:gd name="T70" fmla="*/ 0 w 2223"/>
                  <a:gd name="T71" fmla="*/ 0 h 795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223" h="795">
                    <a:moveTo>
                      <a:pt x="2184" y="8"/>
                    </a:moveTo>
                    <a:lnTo>
                      <a:pt x="2223" y="35"/>
                    </a:lnTo>
                    <a:lnTo>
                      <a:pt x="1972" y="35"/>
                    </a:lnTo>
                    <a:lnTo>
                      <a:pt x="1179" y="35"/>
                    </a:lnTo>
                    <a:lnTo>
                      <a:pt x="1063" y="35"/>
                    </a:lnTo>
                    <a:lnTo>
                      <a:pt x="1053" y="52"/>
                    </a:lnTo>
                    <a:lnTo>
                      <a:pt x="1053" y="235"/>
                    </a:lnTo>
                    <a:lnTo>
                      <a:pt x="1044" y="244"/>
                    </a:lnTo>
                    <a:lnTo>
                      <a:pt x="811" y="244"/>
                    </a:lnTo>
                    <a:lnTo>
                      <a:pt x="697" y="262"/>
                    </a:lnTo>
                    <a:lnTo>
                      <a:pt x="590" y="279"/>
                    </a:lnTo>
                    <a:lnTo>
                      <a:pt x="484" y="305"/>
                    </a:lnTo>
                    <a:lnTo>
                      <a:pt x="387" y="349"/>
                    </a:lnTo>
                    <a:lnTo>
                      <a:pt x="290" y="400"/>
                    </a:lnTo>
                    <a:lnTo>
                      <a:pt x="204" y="471"/>
                    </a:lnTo>
                    <a:lnTo>
                      <a:pt x="137" y="549"/>
                    </a:lnTo>
                    <a:lnTo>
                      <a:pt x="87" y="628"/>
                    </a:lnTo>
                    <a:lnTo>
                      <a:pt x="12" y="795"/>
                    </a:lnTo>
                    <a:lnTo>
                      <a:pt x="0" y="776"/>
                    </a:lnTo>
                    <a:lnTo>
                      <a:pt x="0" y="751"/>
                    </a:lnTo>
                    <a:lnTo>
                      <a:pt x="12" y="706"/>
                    </a:lnTo>
                    <a:lnTo>
                      <a:pt x="39" y="638"/>
                    </a:lnTo>
                    <a:lnTo>
                      <a:pt x="87" y="567"/>
                    </a:lnTo>
                    <a:lnTo>
                      <a:pt x="137" y="497"/>
                    </a:lnTo>
                    <a:lnTo>
                      <a:pt x="194" y="436"/>
                    </a:lnTo>
                    <a:lnTo>
                      <a:pt x="261" y="384"/>
                    </a:lnTo>
                    <a:lnTo>
                      <a:pt x="338" y="340"/>
                    </a:lnTo>
                    <a:lnTo>
                      <a:pt x="416" y="297"/>
                    </a:lnTo>
                    <a:lnTo>
                      <a:pt x="494" y="270"/>
                    </a:lnTo>
                    <a:lnTo>
                      <a:pt x="649" y="235"/>
                    </a:lnTo>
                    <a:lnTo>
                      <a:pt x="715" y="227"/>
                    </a:lnTo>
                    <a:lnTo>
                      <a:pt x="793" y="218"/>
                    </a:lnTo>
                    <a:lnTo>
                      <a:pt x="1005" y="210"/>
                    </a:lnTo>
                    <a:lnTo>
                      <a:pt x="1015" y="192"/>
                    </a:lnTo>
                    <a:lnTo>
                      <a:pt x="1015" y="0"/>
                    </a:lnTo>
                    <a:lnTo>
                      <a:pt x="2184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4" name="Freeform 223"/>
              <p:cNvSpPr>
                <a:spLocks/>
              </p:cNvSpPr>
              <p:nvPr/>
            </p:nvSpPr>
            <p:spPr bwMode="auto">
              <a:xfrm>
                <a:off x="97" y="110"/>
                <a:ext cx="14" cy="1"/>
              </a:xfrm>
              <a:custGeom>
                <a:avLst/>
                <a:gdLst>
                  <a:gd name="T0" fmla="*/ 0 w 48"/>
                  <a:gd name="T1" fmla="*/ 0 h 8"/>
                  <a:gd name="T2" fmla="*/ 0 w 48"/>
                  <a:gd name="T3" fmla="*/ 0 h 8"/>
                  <a:gd name="T4" fmla="*/ 0 w 48"/>
                  <a:gd name="T5" fmla="*/ 0 h 8"/>
                  <a:gd name="T6" fmla="*/ 0 w 48"/>
                  <a:gd name="T7" fmla="*/ 0 h 8"/>
                  <a:gd name="T8" fmla="*/ 0 w 48"/>
                  <a:gd name="T9" fmla="*/ 0 h 8"/>
                  <a:gd name="T10" fmla="*/ 0 w 48"/>
                  <a:gd name="T11" fmla="*/ 0 h 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48" h="8">
                    <a:moveTo>
                      <a:pt x="48" y="0"/>
                    </a:moveTo>
                    <a:lnTo>
                      <a:pt x="19" y="8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19" y="0"/>
                    </a:lnTo>
                    <a:lnTo>
                      <a:pt x="4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5" name="Freeform 224"/>
              <p:cNvSpPr>
                <a:spLocks/>
              </p:cNvSpPr>
              <p:nvPr/>
            </p:nvSpPr>
            <p:spPr bwMode="auto">
              <a:xfrm>
                <a:off x="533" y="114"/>
                <a:ext cx="683" cy="161"/>
              </a:xfrm>
              <a:custGeom>
                <a:avLst/>
                <a:gdLst>
                  <a:gd name="T0" fmla="*/ 0 w 2289"/>
                  <a:gd name="T1" fmla="*/ 0 h 995"/>
                  <a:gd name="T2" fmla="*/ 0 w 2289"/>
                  <a:gd name="T3" fmla="*/ 0 h 995"/>
                  <a:gd name="T4" fmla="*/ 0 w 2289"/>
                  <a:gd name="T5" fmla="*/ 0 h 995"/>
                  <a:gd name="T6" fmla="*/ 0 w 2289"/>
                  <a:gd name="T7" fmla="*/ 0 h 995"/>
                  <a:gd name="T8" fmla="*/ 0 w 2289"/>
                  <a:gd name="T9" fmla="*/ 0 h 995"/>
                  <a:gd name="T10" fmla="*/ 0 w 2289"/>
                  <a:gd name="T11" fmla="*/ 0 h 995"/>
                  <a:gd name="T12" fmla="*/ 0 w 2289"/>
                  <a:gd name="T13" fmla="*/ 0 h 995"/>
                  <a:gd name="T14" fmla="*/ 0 w 2289"/>
                  <a:gd name="T15" fmla="*/ 0 h 995"/>
                  <a:gd name="T16" fmla="*/ 0 w 2289"/>
                  <a:gd name="T17" fmla="*/ 0 h 995"/>
                  <a:gd name="T18" fmla="*/ 0 w 2289"/>
                  <a:gd name="T19" fmla="*/ 0 h 995"/>
                  <a:gd name="T20" fmla="*/ 0 w 2289"/>
                  <a:gd name="T21" fmla="*/ 0 h 995"/>
                  <a:gd name="T22" fmla="*/ 0 w 2289"/>
                  <a:gd name="T23" fmla="*/ 0 h 995"/>
                  <a:gd name="T24" fmla="*/ 0 w 2289"/>
                  <a:gd name="T25" fmla="*/ 0 h 995"/>
                  <a:gd name="T26" fmla="*/ 0 w 2289"/>
                  <a:gd name="T27" fmla="*/ 0 h 995"/>
                  <a:gd name="T28" fmla="*/ 0 w 2289"/>
                  <a:gd name="T29" fmla="*/ 0 h 995"/>
                  <a:gd name="T30" fmla="*/ 0 w 2289"/>
                  <a:gd name="T31" fmla="*/ 0 h 995"/>
                  <a:gd name="T32" fmla="*/ 0 w 2289"/>
                  <a:gd name="T33" fmla="*/ 0 h 995"/>
                  <a:gd name="T34" fmla="*/ 0 w 2289"/>
                  <a:gd name="T35" fmla="*/ 0 h 995"/>
                  <a:gd name="T36" fmla="*/ 0 w 2289"/>
                  <a:gd name="T37" fmla="*/ 0 h 995"/>
                  <a:gd name="T38" fmla="*/ 0 w 2289"/>
                  <a:gd name="T39" fmla="*/ 0 h 995"/>
                  <a:gd name="T40" fmla="*/ 0 w 2289"/>
                  <a:gd name="T41" fmla="*/ 0 h 995"/>
                  <a:gd name="T42" fmla="*/ 0 w 2289"/>
                  <a:gd name="T43" fmla="*/ 0 h 995"/>
                  <a:gd name="T44" fmla="*/ 0 w 2289"/>
                  <a:gd name="T45" fmla="*/ 0 h 995"/>
                  <a:gd name="T46" fmla="*/ 0 w 2289"/>
                  <a:gd name="T47" fmla="*/ 0 h 995"/>
                  <a:gd name="T48" fmla="*/ 0 w 2289"/>
                  <a:gd name="T49" fmla="*/ 0 h 995"/>
                  <a:gd name="T50" fmla="*/ 0 w 2289"/>
                  <a:gd name="T51" fmla="*/ 0 h 995"/>
                  <a:gd name="T52" fmla="*/ 0 w 2289"/>
                  <a:gd name="T53" fmla="*/ 0 h 995"/>
                  <a:gd name="T54" fmla="*/ 0 w 2289"/>
                  <a:gd name="T55" fmla="*/ 0 h 995"/>
                  <a:gd name="T56" fmla="*/ 0 w 2289"/>
                  <a:gd name="T57" fmla="*/ 0 h 995"/>
                  <a:gd name="T58" fmla="*/ 0 w 2289"/>
                  <a:gd name="T59" fmla="*/ 0 h 995"/>
                  <a:gd name="T60" fmla="*/ 0 w 2289"/>
                  <a:gd name="T61" fmla="*/ 0 h 995"/>
                  <a:gd name="T62" fmla="*/ 0 w 2289"/>
                  <a:gd name="T63" fmla="*/ 0 h 995"/>
                  <a:gd name="T64" fmla="*/ 0 w 2289"/>
                  <a:gd name="T65" fmla="*/ 0 h 995"/>
                  <a:gd name="T66" fmla="*/ 0 w 2289"/>
                  <a:gd name="T67" fmla="*/ 0 h 995"/>
                  <a:gd name="T68" fmla="*/ 0 w 2289"/>
                  <a:gd name="T69" fmla="*/ 0 h 995"/>
                  <a:gd name="T70" fmla="*/ 0 w 2289"/>
                  <a:gd name="T71" fmla="*/ 0 h 995"/>
                  <a:gd name="T72" fmla="*/ 0 w 2289"/>
                  <a:gd name="T73" fmla="*/ 0 h 995"/>
                  <a:gd name="T74" fmla="*/ 0 w 2289"/>
                  <a:gd name="T75" fmla="*/ 0 h 995"/>
                  <a:gd name="T76" fmla="*/ 0 w 2289"/>
                  <a:gd name="T77" fmla="*/ 0 h 995"/>
                  <a:gd name="T78" fmla="*/ 0 w 2289"/>
                  <a:gd name="T79" fmla="*/ 0 h 995"/>
                  <a:gd name="T80" fmla="*/ 0 w 2289"/>
                  <a:gd name="T81" fmla="*/ 0 h 995"/>
                  <a:gd name="T82" fmla="*/ 0 w 2289"/>
                  <a:gd name="T83" fmla="*/ 0 h 995"/>
                  <a:gd name="T84" fmla="*/ 0 w 2289"/>
                  <a:gd name="T85" fmla="*/ 0 h 99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89" h="995">
                    <a:moveTo>
                      <a:pt x="2289" y="16"/>
                    </a:moveTo>
                    <a:lnTo>
                      <a:pt x="2259" y="51"/>
                    </a:lnTo>
                    <a:lnTo>
                      <a:pt x="2154" y="60"/>
                    </a:lnTo>
                    <a:lnTo>
                      <a:pt x="1140" y="60"/>
                    </a:lnTo>
                    <a:lnTo>
                      <a:pt x="1131" y="68"/>
                    </a:lnTo>
                    <a:lnTo>
                      <a:pt x="1119" y="278"/>
                    </a:lnTo>
                    <a:lnTo>
                      <a:pt x="868" y="278"/>
                    </a:lnTo>
                    <a:lnTo>
                      <a:pt x="754" y="295"/>
                    </a:lnTo>
                    <a:lnTo>
                      <a:pt x="637" y="305"/>
                    </a:lnTo>
                    <a:lnTo>
                      <a:pt x="521" y="330"/>
                    </a:lnTo>
                    <a:lnTo>
                      <a:pt x="416" y="374"/>
                    </a:lnTo>
                    <a:lnTo>
                      <a:pt x="320" y="427"/>
                    </a:lnTo>
                    <a:lnTo>
                      <a:pt x="281" y="470"/>
                    </a:lnTo>
                    <a:lnTo>
                      <a:pt x="231" y="514"/>
                    </a:lnTo>
                    <a:lnTo>
                      <a:pt x="194" y="566"/>
                    </a:lnTo>
                    <a:lnTo>
                      <a:pt x="155" y="627"/>
                    </a:lnTo>
                    <a:lnTo>
                      <a:pt x="126" y="679"/>
                    </a:lnTo>
                    <a:lnTo>
                      <a:pt x="107" y="741"/>
                    </a:lnTo>
                    <a:lnTo>
                      <a:pt x="78" y="871"/>
                    </a:lnTo>
                    <a:lnTo>
                      <a:pt x="57" y="995"/>
                    </a:lnTo>
                    <a:lnTo>
                      <a:pt x="18" y="995"/>
                    </a:lnTo>
                    <a:lnTo>
                      <a:pt x="9" y="985"/>
                    </a:lnTo>
                    <a:lnTo>
                      <a:pt x="0" y="914"/>
                    </a:lnTo>
                    <a:lnTo>
                      <a:pt x="0" y="854"/>
                    </a:lnTo>
                    <a:lnTo>
                      <a:pt x="9" y="793"/>
                    </a:lnTo>
                    <a:lnTo>
                      <a:pt x="30" y="722"/>
                    </a:lnTo>
                    <a:lnTo>
                      <a:pt x="78" y="601"/>
                    </a:lnTo>
                    <a:lnTo>
                      <a:pt x="144" y="487"/>
                    </a:lnTo>
                    <a:lnTo>
                      <a:pt x="212" y="419"/>
                    </a:lnTo>
                    <a:lnTo>
                      <a:pt x="290" y="365"/>
                    </a:lnTo>
                    <a:lnTo>
                      <a:pt x="368" y="313"/>
                    </a:lnTo>
                    <a:lnTo>
                      <a:pt x="454" y="278"/>
                    </a:lnTo>
                    <a:lnTo>
                      <a:pt x="541" y="243"/>
                    </a:lnTo>
                    <a:lnTo>
                      <a:pt x="637" y="227"/>
                    </a:lnTo>
                    <a:lnTo>
                      <a:pt x="733" y="217"/>
                    </a:lnTo>
                    <a:lnTo>
                      <a:pt x="831" y="217"/>
                    </a:lnTo>
                    <a:lnTo>
                      <a:pt x="937" y="217"/>
                    </a:lnTo>
                    <a:lnTo>
                      <a:pt x="1044" y="217"/>
                    </a:lnTo>
                    <a:lnTo>
                      <a:pt x="1053" y="217"/>
                    </a:lnTo>
                    <a:lnTo>
                      <a:pt x="1062" y="0"/>
                    </a:lnTo>
                    <a:lnTo>
                      <a:pt x="1071" y="0"/>
                    </a:lnTo>
                    <a:lnTo>
                      <a:pt x="2259" y="8"/>
                    </a:lnTo>
                    <a:lnTo>
                      <a:pt x="228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6" name="Freeform 225"/>
              <p:cNvSpPr>
                <a:spLocks/>
              </p:cNvSpPr>
              <p:nvPr/>
            </p:nvSpPr>
            <p:spPr bwMode="auto">
              <a:xfrm>
                <a:off x="59" y="120"/>
                <a:ext cx="21" cy="47"/>
              </a:xfrm>
              <a:custGeom>
                <a:avLst/>
                <a:gdLst>
                  <a:gd name="T0" fmla="*/ 0 w 66"/>
                  <a:gd name="T1" fmla="*/ 0 h 287"/>
                  <a:gd name="T2" fmla="*/ 0 w 66"/>
                  <a:gd name="T3" fmla="*/ 0 h 287"/>
                  <a:gd name="T4" fmla="*/ 0 w 66"/>
                  <a:gd name="T5" fmla="*/ 0 h 287"/>
                  <a:gd name="T6" fmla="*/ 0 w 66"/>
                  <a:gd name="T7" fmla="*/ 0 h 287"/>
                  <a:gd name="T8" fmla="*/ 0 w 66"/>
                  <a:gd name="T9" fmla="*/ 0 h 287"/>
                  <a:gd name="T10" fmla="*/ 0 w 66"/>
                  <a:gd name="T11" fmla="*/ 0 h 287"/>
                  <a:gd name="T12" fmla="*/ 0 w 66"/>
                  <a:gd name="T13" fmla="*/ 0 h 287"/>
                  <a:gd name="T14" fmla="*/ 0 w 66"/>
                  <a:gd name="T15" fmla="*/ 0 h 287"/>
                  <a:gd name="T16" fmla="*/ 0 w 66"/>
                  <a:gd name="T17" fmla="*/ 0 h 287"/>
                  <a:gd name="T18" fmla="*/ 0 w 66"/>
                  <a:gd name="T19" fmla="*/ 0 h 287"/>
                  <a:gd name="T20" fmla="*/ 0 w 66"/>
                  <a:gd name="T21" fmla="*/ 0 h 287"/>
                  <a:gd name="T22" fmla="*/ 0 w 66"/>
                  <a:gd name="T23" fmla="*/ 0 h 287"/>
                  <a:gd name="T24" fmla="*/ 0 w 66"/>
                  <a:gd name="T25" fmla="*/ 0 h 287"/>
                  <a:gd name="T26" fmla="*/ 0 w 66"/>
                  <a:gd name="T27" fmla="*/ 0 h 28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6" h="287">
                    <a:moveTo>
                      <a:pt x="18" y="70"/>
                    </a:moveTo>
                    <a:lnTo>
                      <a:pt x="9" y="130"/>
                    </a:lnTo>
                    <a:lnTo>
                      <a:pt x="27" y="174"/>
                    </a:lnTo>
                    <a:lnTo>
                      <a:pt x="38" y="227"/>
                    </a:lnTo>
                    <a:lnTo>
                      <a:pt x="66" y="279"/>
                    </a:lnTo>
                    <a:lnTo>
                      <a:pt x="57" y="287"/>
                    </a:lnTo>
                    <a:lnTo>
                      <a:pt x="18" y="227"/>
                    </a:lnTo>
                    <a:lnTo>
                      <a:pt x="0" y="165"/>
                    </a:lnTo>
                    <a:lnTo>
                      <a:pt x="0" y="95"/>
                    </a:lnTo>
                    <a:lnTo>
                      <a:pt x="9" y="25"/>
                    </a:lnTo>
                    <a:lnTo>
                      <a:pt x="27" y="0"/>
                    </a:lnTo>
                    <a:lnTo>
                      <a:pt x="27" y="17"/>
                    </a:lnTo>
                    <a:lnTo>
                      <a:pt x="27" y="35"/>
                    </a:lnTo>
                    <a:lnTo>
                      <a:pt x="18" y="7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7" name="Freeform 226"/>
              <p:cNvSpPr>
                <a:spLocks/>
              </p:cNvSpPr>
              <p:nvPr/>
            </p:nvSpPr>
            <p:spPr bwMode="auto">
              <a:xfrm>
                <a:off x="169" y="122"/>
                <a:ext cx="175" cy="84"/>
              </a:xfrm>
              <a:custGeom>
                <a:avLst/>
                <a:gdLst>
                  <a:gd name="T0" fmla="*/ 0 w 590"/>
                  <a:gd name="T1" fmla="*/ 0 h 515"/>
                  <a:gd name="T2" fmla="*/ 0 w 590"/>
                  <a:gd name="T3" fmla="*/ 0 h 515"/>
                  <a:gd name="T4" fmla="*/ 0 w 590"/>
                  <a:gd name="T5" fmla="*/ 0 h 515"/>
                  <a:gd name="T6" fmla="*/ 0 w 590"/>
                  <a:gd name="T7" fmla="*/ 0 h 515"/>
                  <a:gd name="T8" fmla="*/ 0 w 590"/>
                  <a:gd name="T9" fmla="*/ 0 h 515"/>
                  <a:gd name="T10" fmla="*/ 0 w 590"/>
                  <a:gd name="T11" fmla="*/ 0 h 515"/>
                  <a:gd name="T12" fmla="*/ 0 w 590"/>
                  <a:gd name="T13" fmla="*/ 0 h 515"/>
                  <a:gd name="T14" fmla="*/ 0 w 590"/>
                  <a:gd name="T15" fmla="*/ 0 h 515"/>
                  <a:gd name="T16" fmla="*/ 0 w 590"/>
                  <a:gd name="T17" fmla="*/ 0 h 515"/>
                  <a:gd name="T18" fmla="*/ 0 w 590"/>
                  <a:gd name="T19" fmla="*/ 0 h 515"/>
                  <a:gd name="T20" fmla="*/ 0 w 590"/>
                  <a:gd name="T21" fmla="*/ 0 h 515"/>
                  <a:gd name="T22" fmla="*/ 0 w 590"/>
                  <a:gd name="T23" fmla="*/ 0 h 515"/>
                  <a:gd name="T24" fmla="*/ 0 w 590"/>
                  <a:gd name="T25" fmla="*/ 0 h 515"/>
                  <a:gd name="T26" fmla="*/ 0 w 590"/>
                  <a:gd name="T27" fmla="*/ 0 h 515"/>
                  <a:gd name="T28" fmla="*/ 0 w 590"/>
                  <a:gd name="T29" fmla="*/ 0 h 515"/>
                  <a:gd name="T30" fmla="*/ 0 w 590"/>
                  <a:gd name="T31" fmla="*/ 0 h 515"/>
                  <a:gd name="T32" fmla="*/ 0 w 590"/>
                  <a:gd name="T33" fmla="*/ 0 h 515"/>
                  <a:gd name="T34" fmla="*/ 0 w 590"/>
                  <a:gd name="T35" fmla="*/ 0 h 515"/>
                  <a:gd name="T36" fmla="*/ 0 w 590"/>
                  <a:gd name="T37" fmla="*/ 0 h 515"/>
                  <a:gd name="T38" fmla="*/ 0 w 590"/>
                  <a:gd name="T39" fmla="*/ 0 h 515"/>
                  <a:gd name="T40" fmla="*/ 0 w 590"/>
                  <a:gd name="T41" fmla="*/ 0 h 515"/>
                  <a:gd name="T42" fmla="*/ 0 w 590"/>
                  <a:gd name="T43" fmla="*/ 0 h 515"/>
                  <a:gd name="T44" fmla="*/ 0 w 590"/>
                  <a:gd name="T45" fmla="*/ 0 h 515"/>
                  <a:gd name="T46" fmla="*/ 0 w 590"/>
                  <a:gd name="T47" fmla="*/ 0 h 515"/>
                  <a:gd name="T48" fmla="*/ 0 w 590"/>
                  <a:gd name="T49" fmla="*/ 0 h 515"/>
                  <a:gd name="T50" fmla="*/ 0 w 590"/>
                  <a:gd name="T51" fmla="*/ 0 h 515"/>
                  <a:gd name="T52" fmla="*/ 0 w 590"/>
                  <a:gd name="T53" fmla="*/ 0 h 515"/>
                  <a:gd name="T54" fmla="*/ 0 w 590"/>
                  <a:gd name="T55" fmla="*/ 0 h 515"/>
                  <a:gd name="T56" fmla="*/ 0 w 590"/>
                  <a:gd name="T57" fmla="*/ 0 h 515"/>
                  <a:gd name="T58" fmla="*/ 0 w 590"/>
                  <a:gd name="T59" fmla="*/ 0 h 515"/>
                  <a:gd name="T60" fmla="*/ 0 w 590"/>
                  <a:gd name="T61" fmla="*/ 0 h 515"/>
                  <a:gd name="T62" fmla="*/ 0 w 590"/>
                  <a:gd name="T63" fmla="*/ 0 h 515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590" h="515">
                    <a:moveTo>
                      <a:pt x="194" y="62"/>
                    </a:moveTo>
                    <a:lnTo>
                      <a:pt x="174" y="52"/>
                    </a:lnTo>
                    <a:lnTo>
                      <a:pt x="165" y="52"/>
                    </a:lnTo>
                    <a:lnTo>
                      <a:pt x="146" y="62"/>
                    </a:lnTo>
                    <a:lnTo>
                      <a:pt x="146" y="70"/>
                    </a:lnTo>
                    <a:lnTo>
                      <a:pt x="146" y="79"/>
                    </a:lnTo>
                    <a:lnTo>
                      <a:pt x="204" y="114"/>
                    </a:lnTo>
                    <a:lnTo>
                      <a:pt x="242" y="157"/>
                    </a:lnTo>
                    <a:lnTo>
                      <a:pt x="242" y="166"/>
                    </a:lnTo>
                    <a:lnTo>
                      <a:pt x="233" y="184"/>
                    </a:lnTo>
                    <a:lnTo>
                      <a:pt x="213" y="201"/>
                    </a:lnTo>
                    <a:lnTo>
                      <a:pt x="174" y="192"/>
                    </a:lnTo>
                    <a:lnTo>
                      <a:pt x="146" y="176"/>
                    </a:lnTo>
                    <a:lnTo>
                      <a:pt x="98" y="122"/>
                    </a:lnTo>
                    <a:lnTo>
                      <a:pt x="87" y="131"/>
                    </a:lnTo>
                    <a:lnTo>
                      <a:pt x="78" y="141"/>
                    </a:lnTo>
                    <a:lnTo>
                      <a:pt x="117" y="209"/>
                    </a:lnTo>
                    <a:lnTo>
                      <a:pt x="146" y="244"/>
                    </a:lnTo>
                    <a:lnTo>
                      <a:pt x="194" y="254"/>
                    </a:lnTo>
                    <a:lnTo>
                      <a:pt x="233" y="254"/>
                    </a:lnTo>
                    <a:lnTo>
                      <a:pt x="272" y="244"/>
                    </a:lnTo>
                    <a:lnTo>
                      <a:pt x="290" y="227"/>
                    </a:lnTo>
                    <a:lnTo>
                      <a:pt x="300" y="209"/>
                    </a:lnTo>
                    <a:lnTo>
                      <a:pt x="300" y="166"/>
                    </a:lnTo>
                    <a:lnTo>
                      <a:pt x="252" y="114"/>
                    </a:lnTo>
                    <a:lnTo>
                      <a:pt x="204" y="62"/>
                    </a:lnTo>
                    <a:lnTo>
                      <a:pt x="233" y="87"/>
                    </a:lnTo>
                    <a:lnTo>
                      <a:pt x="272" y="114"/>
                    </a:lnTo>
                    <a:lnTo>
                      <a:pt x="300" y="149"/>
                    </a:lnTo>
                    <a:lnTo>
                      <a:pt x="320" y="184"/>
                    </a:lnTo>
                    <a:lnTo>
                      <a:pt x="320" y="201"/>
                    </a:lnTo>
                    <a:lnTo>
                      <a:pt x="320" y="227"/>
                    </a:lnTo>
                    <a:lnTo>
                      <a:pt x="320" y="244"/>
                    </a:lnTo>
                    <a:lnTo>
                      <a:pt x="338" y="254"/>
                    </a:lnTo>
                    <a:lnTo>
                      <a:pt x="377" y="244"/>
                    </a:lnTo>
                    <a:lnTo>
                      <a:pt x="407" y="227"/>
                    </a:lnTo>
                    <a:lnTo>
                      <a:pt x="425" y="227"/>
                    </a:lnTo>
                    <a:lnTo>
                      <a:pt x="455" y="244"/>
                    </a:lnTo>
                    <a:lnTo>
                      <a:pt x="484" y="271"/>
                    </a:lnTo>
                    <a:lnTo>
                      <a:pt x="512" y="323"/>
                    </a:lnTo>
                    <a:lnTo>
                      <a:pt x="521" y="376"/>
                    </a:lnTo>
                    <a:lnTo>
                      <a:pt x="551" y="436"/>
                    </a:lnTo>
                    <a:lnTo>
                      <a:pt x="590" y="515"/>
                    </a:lnTo>
                    <a:lnTo>
                      <a:pt x="464" y="454"/>
                    </a:lnTo>
                    <a:lnTo>
                      <a:pt x="329" y="411"/>
                    </a:lnTo>
                    <a:lnTo>
                      <a:pt x="290" y="393"/>
                    </a:lnTo>
                    <a:lnTo>
                      <a:pt x="281" y="376"/>
                    </a:lnTo>
                    <a:lnTo>
                      <a:pt x="272" y="358"/>
                    </a:lnTo>
                    <a:lnTo>
                      <a:pt x="272" y="333"/>
                    </a:lnTo>
                    <a:lnTo>
                      <a:pt x="290" y="314"/>
                    </a:lnTo>
                    <a:lnTo>
                      <a:pt x="290" y="297"/>
                    </a:lnTo>
                    <a:lnTo>
                      <a:pt x="290" y="287"/>
                    </a:lnTo>
                    <a:lnTo>
                      <a:pt x="272" y="279"/>
                    </a:lnTo>
                    <a:lnTo>
                      <a:pt x="252" y="287"/>
                    </a:lnTo>
                    <a:lnTo>
                      <a:pt x="222" y="287"/>
                    </a:lnTo>
                    <a:lnTo>
                      <a:pt x="185" y="271"/>
                    </a:lnTo>
                    <a:lnTo>
                      <a:pt x="108" y="201"/>
                    </a:lnTo>
                    <a:lnTo>
                      <a:pt x="69" y="157"/>
                    </a:lnTo>
                    <a:lnTo>
                      <a:pt x="39" y="105"/>
                    </a:lnTo>
                    <a:lnTo>
                      <a:pt x="0" y="9"/>
                    </a:lnTo>
                    <a:lnTo>
                      <a:pt x="10" y="0"/>
                    </a:lnTo>
                    <a:lnTo>
                      <a:pt x="108" y="27"/>
                    </a:lnTo>
                    <a:lnTo>
                      <a:pt x="146" y="44"/>
                    </a:lnTo>
                    <a:lnTo>
                      <a:pt x="194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8" name="Freeform 227"/>
              <p:cNvSpPr>
                <a:spLocks/>
              </p:cNvSpPr>
              <p:nvPr/>
            </p:nvSpPr>
            <p:spPr bwMode="auto">
              <a:xfrm>
                <a:off x="1221" y="120"/>
                <a:ext cx="14" cy="9"/>
              </a:xfrm>
              <a:custGeom>
                <a:avLst/>
                <a:gdLst>
                  <a:gd name="T0" fmla="*/ 0 w 48"/>
                  <a:gd name="T1" fmla="*/ 0 h 52"/>
                  <a:gd name="T2" fmla="*/ 0 w 48"/>
                  <a:gd name="T3" fmla="*/ 0 h 52"/>
                  <a:gd name="T4" fmla="*/ 0 w 48"/>
                  <a:gd name="T5" fmla="*/ 0 h 52"/>
                  <a:gd name="T6" fmla="*/ 0 w 48"/>
                  <a:gd name="T7" fmla="*/ 0 h 52"/>
                  <a:gd name="T8" fmla="*/ 0 w 48"/>
                  <a:gd name="T9" fmla="*/ 0 h 52"/>
                  <a:gd name="T10" fmla="*/ 0 w 48"/>
                  <a:gd name="T11" fmla="*/ 0 h 52"/>
                  <a:gd name="T12" fmla="*/ 0 w 48"/>
                  <a:gd name="T13" fmla="*/ 0 h 52"/>
                  <a:gd name="T14" fmla="*/ 0 w 48"/>
                  <a:gd name="T15" fmla="*/ 0 h 52"/>
                  <a:gd name="T16" fmla="*/ 0 w 48"/>
                  <a:gd name="T17" fmla="*/ 0 h 5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2">
                    <a:moveTo>
                      <a:pt x="48" y="17"/>
                    </a:moveTo>
                    <a:lnTo>
                      <a:pt x="39" y="35"/>
                    </a:lnTo>
                    <a:lnTo>
                      <a:pt x="21" y="52"/>
                    </a:lnTo>
                    <a:lnTo>
                      <a:pt x="0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1" y="0"/>
                    </a:lnTo>
                    <a:lnTo>
                      <a:pt x="39" y="8"/>
                    </a:lnTo>
                    <a:lnTo>
                      <a:pt x="48" y="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099" name="Freeform 228"/>
              <p:cNvSpPr>
                <a:spLocks/>
              </p:cNvSpPr>
              <p:nvPr/>
            </p:nvSpPr>
            <p:spPr bwMode="auto">
              <a:xfrm>
                <a:off x="919" y="129"/>
                <a:ext cx="41" cy="33"/>
              </a:xfrm>
              <a:custGeom>
                <a:avLst/>
                <a:gdLst>
                  <a:gd name="T0" fmla="*/ 0 w 137"/>
                  <a:gd name="T1" fmla="*/ 0 h 200"/>
                  <a:gd name="T2" fmla="*/ 0 w 137"/>
                  <a:gd name="T3" fmla="*/ 0 h 200"/>
                  <a:gd name="T4" fmla="*/ 0 w 137"/>
                  <a:gd name="T5" fmla="*/ 0 h 200"/>
                  <a:gd name="T6" fmla="*/ 0 w 137"/>
                  <a:gd name="T7" fmla="*/ 0 h 200"/>
                  <a:gd name="T8" fmla="*/ 0 w 137"/>
                  <a:gd name="T9" fmla="*/ 0 h 200"/>
                  <a:gd name="T10" fmla="*/ 0 w 137"/>
                  <a:gd name="T11" fmla="*/ 0 h 200"/>
                  <a:gd name="T12" fmla="*/ 0 w 137"/>
                  <a:gd name="T13" fmla="*/ 0 h 200"/>
                  <a:gd name="T14" fmla="*/ 0 w 137"/>
                  <a:gd name="T15" fmla="*/ 0 h 200"/>
                  <a:gd name="T16" fmla="*/ 0 w 137"/>
                  <a:gd name="T17" fmla="*/ 0 h 200"/>
                  <a:gd name="T18" fmla="*/ 0 w 137"/>
                  <a:gd name="T19" fmla="*/ 0 h 200"/>
                  <a:gd name="T20" fmla="*/ 0 w 137"/>
                  <a:gd name="T21" fmla="*/ 0 h 200"/>
                  <a:gd name="T22" fmla="*/ 0 w 137"/>
                  <a:gd name="T23" fmla="*/ 0 h 200"/>
                  <a:gd name="T24" fmla="*/ 0 w 137"/>
                  <a:gd name="T25" fmla="*/ 0 h 200"/>
                  <a:gd name="T26" fmla="*/ 0 w 137"/>
                  <a:gd name="T27" fmla="*/ 0 h 200"/>
                  <a:gd name="T28" fmla="*/ 0 w 137"/>
                  <a:gd name="T29" fmla="*/ 0 h 200"/>
                  <a:gd name="T30" fmla="*/ 0 w 137"/>
                  <a:gd name="T31" fmla="*/ 0 h 200"/>
                  <a:gd name="T32" fmla="*/ 0 w 137"/>
                  <a:gd name="T33" fmla="*/ 0 h 200"/>
                  <a:gd name="T34" fmla="*/ 0 w 137"/>
                  <a:gd name="T35" fmla="*/ 0 h 200"/>
                  <a:gd name="T36" fmla="*/ 0 w 137"/>
                  <a:gd name="T37" fmla="*/ 0 h 200"/>
                  <a:gd name="T38" fmla="*/ 0 w 137"/>
                  <a:gd name="T39" fmla="*/ 0 h 200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37" h="200">
                    <a:moveTo>
                      <a:pt x="126" y="35"/>
                    </a:moveTo>
                    <a:lnTo>
                      <a:pt x="87" y="78"/>
                    </a:lnTo>
                    <a:lnTo>
                      <a:pt x="68" y="87"/>
                    </a:lnTo>
                    <a:lnTo>
                      <a:pt x="30" y="87"/>
                    </a:lnTo>
                    <a:lnTo>
                      <a:pt x="30" y="105"/>
                    </a:lnTo>
                    <a:lnTo>
                      <a:pt x="39" y="105"/>
                    </a:lnTo>
                    <a:lnTo>
                      <a:pt x="98" y="140"/>
                    </a:lnTo>
                    <a:lnTo>
                      <a:pt x="116" y="165"/>
                    </a:lnTo>
                    <a:lnTo>
                      <a:pt x="126" y="192"/>
                    </a:lnTo>
                    <a:lnTo>
                      <a:pt x="126" y="200"/>
                    </a:lnTo>
                    <a:lnTo>
                      <a:pt x="20" y="148"/>
                    </a:lnTo>
                    <a:lnTo>
                      <a:pt x="0" y="132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30" y="61"/>
                    </a:lnTo>
                    <a:lnTo>
                      <a:pt x="59" y="43"/>
                    </a:lnTo>
                    <a:lnTo>
                      <a:pt x="98" y="26"/>
                    </a:lnTo>
                    <a:lnTo>
                      <a:pt x="116" y="0"/>
                    </a:lnTo>
                    <a:lnTo>
                      <a:pt x="137" y="18"/>
                    </a:lnTo>
                    <a:lnTo>
                      <a:pt x="12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0" name="Freeform 229"/>
              <p:cNvSpPr>
                <a:spLocks/>
              </p:cNvSpPr>
              <p:nvPr/>
            </p:nvSpPr>
            <p:spPr bwMode="auto">
              <a:xfrm>
                <a:off x="82" y="131"/>
                <a:ext cx="18" cy="8"/>
              </a:xfrm>
              <a:custGeom>
                <a:avLst/>
                <a:gdLst>
                  <a:gd name="T0" fmla="*/ 0 w 59"/>
                  <a:gd name="T1" fmla="*/ 0 h 53"/>
                  <a:gd name="T2" fmla="*/ 0 w 59"/>
                  <a:gd name="T3" fmla="*/ 0 h 53"/>
                  <a:gd name="T4" fmla="*/ 0 w 59"/>
                  <a:gd name="T5" fmla="*/ 0 h 53"/>
                  <a:gd name="T6" fmla="*/ 0 w 59"/>
                  <a:gd name="T7" fmla="*/ 0 h 53"/>
                  <a:gd name="T8" fmla="*/ 0 w 59"/>
                  <a:gd name="T9" fmla="*/ 0 h 53"/>
                  <a:gd name="T10" fmla="*/ 0 w 59"/>
                  <a:gd name="T11" fmla="*/ 0 h 5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9" h="53">
                    <a:moveTo>
                      <a:pt x="59" y="53"/>
                    </a:moveTo>
                    <a:lnTo>
                      <a:pt x="50" y="53"/>
                    </a:lnTo>
                    <a:lnTo>
                      <a:pt x="39" y="45"/>
                    </a:lnTo>
                    <a:lnTo>
                      <a:pt x="0" y="18"/>
                    </a:lnTo>
                    <a:lnTo>
                      <a:pt x="0" y="0"/>
                    </a:lnTo>
                    <a:lnTo>
                      <a:pt x="59" y="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1" name="Freeform 230"/>
              <p:cNvSpPr>
                <a:spLocks/>
              </p:cNvSpPr>
              <p:nvPr/>
            </p:nvSpPr>
            <p:spPr bwMode="auto">
              <a:xfrm>
                <a:off x="569" y="131"/>
                <a:ext cx="43" cy="21"/>
              </a:xfrm>
              <a:custGeom>
                <a:avLst/>
                <a:gdLst>
                  <a:gd name="T0" fmla="*/ 0 w 144"/>
                  <a:gd name="T1" fmla="*/ 0 h 132"/>
                  <a:gd name="T2" fmla="*/ 0 w 144"/>
                  <a:gd name="T3" fmla="*/ 0 h 132"/>
                  <a:gd name="T4" fmla="*/ 0 w 144"/>
                  <a:gd name="T5" fmla="*/ 0 h 132"/>
                  <a:gd name="T6" fmla="*/ 0 w 144"/>
                  <a:gd name="T7" fmla="*/ 0 h 132"/>
                  <a:gd name="T8" fmla="*/ 0 w 144"/>
                  <a:gd name="T9" fmla="*/ 0 h 132"/>
                  <a:gd name="T10" fmla="*/ 0 w 144"/>
                  <a:gd name="T11" fmla="*/ 0 h 132"/>
                  <a:gd name="T12" fmla="*/ 0 w 144"/>
                  <a:gd name="T13" fmla="*/ 0 h 132"/>
                  <a:gd name="T14" fmla="*/ 0 w 144"/>
                  <a:gd name="T15" fmla="*/ 0 h 132"/>
                  <a:gd name="T16" fmla="*/ 0 w 144"/>
                  <a:gd name="T17" fmla="*/ 0 h 132"/>
                  <a:gd name="T18" fmla="*/ 0 w 144"/>
                  <a:gd name="T19" fmla="*/ 0 h 132"/>
                  <a:gd name="T20" fmla="*/ 0 w 144"/>
                  <a:gd name="T21" fmla="*/ 0 h 132"/>
                  <a:gd name="T22" fmla="*/ 0 w 144"/>
                  <a:gd name="T23" fmla="*/ 0 h 132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2">
                    <a:moveTo>
                      <a:pt x="135" y="132"/>
                    </a:moveTo>
                    <a:lnTo>
                      <a:pt x="106" y="132"/>
                    </a:lnTo>
                    <a:lnTo>
                      <a:pt x="87" y="124"/>
                    </a:lnTo>
                    <a:lnTo>
                      <a:pt x="48" y="105"/>
                    </a:lnTo>
                    <a:lnTo>
                      <a:pt x="19" y="53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96" y="53"/>
                    </a:lnTo>
                    <a:lnTo>
                      <a:pt x="115" y="70"/>
                    </a:lnTo>
                    <a:lnTo>
                      <a:pt x="135" y="79"/>
                    </a:lnTo>
                    <a:lnTo>
                      <a:pt x="144" y="105"/>
                    </a:lnTo>
                    <a:lnTo>
                      <a:pt x="135" y="1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2" name="Freeform 231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3" name="Freeform 232"/>
              <p:cNvSpPr>
                <a:spLocks/>
              </p:cNvSpPr>
              <p:nvPr/>
            </p:nvSpPr>
            <p:spPr bwMode="auto">
              <a:xfrm>
                <a:off x="444" y="132"/>
                <a:ext cx="32" cy="32"/>
              </a:xfrm>
              <a:custGeom>
                <a:avLst/>
                <a:gdLst>
                  <a:gd name="T0" fmla="*/ 0 w 107"/>
                  <a:gd name="T1" fmla="*/ 0 h 192"/>
                  <a:gd name="T2" fmla="*/ 0 w 107"/>
                  <a:gd name="T3" fmla="*/ 0 h 192"/>
                  <a:gd name="T4" fmla="*/ 0 w 107"/>
                  <a:gd name="T5" fmla="*/ 0 h 192"/>
                  <a:gd name="T6" fmla="*/ 0 w 107"/>
                  <a:gd name="T7" fmla="*/ 0 h 192"/>
                  <a:gd name="T8" fmla="*/ 0 w 107"/>
                  <a:gd name="T9" fmla="*/ 0 h 192"/>
                  <a:gd name="T10" fmla="*/ 0 w 107"/>
                  <a:gd name="T11" fmla="*/ 0 h 192"/>
                  <a:gd name="T12" fmla="*/ 0 w 107"/>
                  <a:gd name="T13" fmla="*/ 0 h 192"/>
                  <a:gd name="T14" fmla="*/ 0 w 107"/>
                  <a:gd name="T15" fmla="*/ 0 h 192"/>
                  <a:gd name="T16" fmla="*/ 0 w 107"/>
                  <a:gd name="T17" fmla="*/ 0 h 192"/>
                  <a:gd name="T18" fmla="*/ 0 w 107"/>
                  <a:gd name="T19" fmla="*/ 0 h 192"/>
                  <a:gd name="T20" fmla="*/ 0 w 107"/>
                  <a:gd name="T21" fmla="*/ 0 h 192"/>
                  <a:gd name="T22" fmla="*/ 0 w 107"/>
                  <a:gd name="T23" fmla="*/ 0 h 192"/>
                  <a:gd name="T24" fmla="*/ 0 w 107"/>
                  <a:gd name="T25" fmla="*/ 0 h 192"/>
                  <a:gd name="T26" fmla="*/ 0 w 107"/>
                  <a:gd name="T27" fmla="*/ 0 h 192"/>
                  <a:gd name="T28" fmla="*/ 0 w 107"/>
                  <a:gd name="T29" fmla="*/ 0 h 192"/>
                  <a:gd name="T30" fmla="*/ 0 w 107"/>
                  <a:gd name="T31" fmla="*/ 0 h 192"/>
                  <a:gd name="T32" fmla="*/ 0 w 107"/>
                  <a:gd name="T33" fmla="*/ 0 h 192"/>
                  <a:gd name="T34" fmla="*/ 0 w 107"/>
                  <a:gd name="T35" fmla="*/ 0 h 192"/>
                  <a:gd name="T36" fmla="*/ 0 w 107"/>
                  <a:gd name="T37" fmla="*/ 0 h 192"/>
                  <a:gd name="T38" fmla="*/ 0 w 107"/>
                  <a:gd name="T39" fmla="*/ 0 h 192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07" h="192">
                    <a:moveTo>
                      <a:pt x="107" y="25"/>
                    </a:moveTo>
                    <a:lnTo>
                      <a:pt x="107" y="43"/>
                    </a:lnTo>
                    <a:lnTo>
                      <a:pt x="87" y="52"/>
                    </a:lnTo>
                    <a:lnTo>
                      <a:pt x="68" y="60"/>
                    </a:lnTo>
                    <a:lnTo>
                      <a:pt x="57" y="79"/>
                    </a:lnTo>
                    <a:lnTo>
                      <a:pt x="39" y="114"/>
                    </a:lnTo>
                    <a:lnTo>
                      <a:pt x="39" y="139"/>
                    </a:lnTo>
                    <a:lnTo>
                      <a:pt x="48" y="165"/>
                    </a:lnTo>
                    <a:lnTo>
                      <a:pt x="68" y="174"/>
                    </a:lnTo>
                    <a:lnTo>
                      <a:pt x="68" y="182"/>
                    </a:lnTo>
                    <a:lnTo>
                      <a:pt x="39" y="192"/>
                    </a:lnTo>
                    <a:lnTo>
                      <a:pt x="18" y="182"/>
                    </a:lnTo>
                    <a:lnTo>
                      <a:pt x="9" y="139"/>
                    </a:lnTo>
                    <a:lnTo>
                      <a:pt x="0" y="95"/>
                    </a:lnTo>
                    <a:lnTo>
                      <a:pt x="0" y="60"/>
                    </a:lnTo>
                    <a:lnTo>
                      <a:pt x="39" y="17"/>
                    </a:lnTo>
                    <a:lnTo>
                      <a:pt x="48" y="0"/>
                    </a:lnTo>
                    <a:lnTo>
                      <a:pt x="77" y="0"/>
                    </a:lnTo>
                    <a:lnTo>
                      <a:pt x="96" y="8"/>
                    </a:lnTo>
                    <a:lnTo>
                      <a:pt x="107" y="2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4" name="Freeform 233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5" name="Freeform 234"/>
              <p:cNvSpPr>
                <a:spLocks/>
              </p:cNvSpPr>
              <p:nvPr/>
            </p:nvSpPr>
            <p:spPr bwMode="auto">
              <a:xfrm>
                <a:off x="404" y="136"/>
                <a:ext cx="36" cy="26"/>
              </a:xfrm>
              <a:custGeom>
                <a:avLst/>
                <a:gdLst>
                  <a:gd name="T0" fmla="*/ 0 w 116"/>
                  <a:gd name="T1" fmla="*/ 0 h 157"/>
                  <a:gd name="T2" fmla="*/ 0 w 116"/>
                  <a:gd name="T3" fmla="*/ 0 h 157"/>
                  <a:gd name="T4" fmla="*/ 0 w 116"/>
                  <a:gd name="T5" fmla="*/ 0 h 157"/>
                  <a:gd name="T6" fmla="*/ 0 w 116"/>
                  <a:gd name="T7" fmla="*/ 0 h 157"/>
                  <a:gd name="T8" fmla="*/ 0 w 116"/>
                  <a:gd name="T9" fmla="*/ 0 h 157"/>
                  <a:gd name="T10" fmla="*/ 0 w 116"/>
                  <a:gd name="T11" fmla="*/ 0 h 157"/>
                  <a:gd name="T12" fmla="*/ 0 w 116"/>
                  <a:gd name="T13" fmla="*/ 0 h 157"/>
                  <a:gd name="T14" fmla="*/ 0 w 116"/>
                  <a:gd name="T15" fmla="*/ 0 h 157"/>
                  <a:gd name="T16" fmla="*/ 0 w 116"/>
                  <a:gd name="T17" fmla="*/ 0 h 157"/>
                  <a:gd name="T18" fmla="*/ 0 w 116"/>
                  <a:gd name="T19" fmla="*/ 0 h 157"/>
                  <a:gd name="T20" fmla="*/ 0 w 116"/>
                  <a:gd name="T21" fmla="*/ 0 h 157"/>
                  <a:gd name="T22" fmla="*/ 0 w 116"/>
                  <a:gd name="T23" fmla="*/ 0 h 157"/>
                  <a:gd name="T24" fmla="*/ 0 w 116"/>
                  <a:gd name="T25" fmla="*/ 0 h 157"/>
                  <a:gd name="T26" fmla="*/ 0 w 116"/>
                  <a:gd name="T27" fmla="*/ 0 h 157"/>
                  <a:gd name="T28" fmla="*/ 0 w 116"/>
                  <a:gd name="T29" fmla="*/ 0 h 157"/>
                  <a:gd name="T30" fmla="*/ 0 w 116"/>
                  <a:gd name="T31" fmla="*/ 0 h 157"/>
                  <a:gd name="T32" fmla="*/ 0 w 116"/>
                  <a:gd name="T33" fmla="*/ 0 h 157"/>
                  <a:gd name="T34" fmla="*/ 0 w 116"/>
                  <a:gd name="T35" fmla="*/ 0 h 157"/>
                  <a:gd name="T36" fmla="*/ 0 w 116"/>
                  <a:gd name="T37" fmla="*/ 0 h 157"/>
                  <a:gd name="T38" fmla="*/ 0 w 116"/>
                  <a:gd name="T39" fmla="*/ 0 h 157"/>
                  <a:gd name="T40" fmla="*/ 0 w 116"/>
                  <a:gd name="T41" fmla="*/ 0 h 157"/>
                  <a:gd name="T42" fmla="*/ 0 w 116"/>
                  <a:gd name="T43" fmla="*/ 0 h 15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157">
                    <a:moveTo>
                      <a:pt x="116" y="44"/>
                    </a:moveTo>
                    <a:lnTo>
                      <a:pt x="116" y="62"/>
                    </a:lnTo>
                    <a:lnTo>
                      <a:pt x="96" y="62"/>
                    </a:lnTo>
                    <a:lnTo>
                      <a:pt x="87" y="62"/>
                    </a:lnTo>
                    <a:lnTo>
                      <a:pt x="66" y="44"/>
                    </a:lnTo>
                    <a:lnTo>
                      <a:pt x="57" y="35"/>
                    </a:lnTo>
                    <a:lnTo>
                      <a:pt x="48" y="35"/>
                    </a:lnTo>
                    <a:lnTo>
                      <a:pt x="39" y="54"/>
                    </a:lnTo>
                    <a:lnTo>
                      <a:pt x="48" y="79"/>
                    </a:lnTo>
                    <a:lnTo>
                      <a:pt x="77" y="105"/>
                    </a:lnTo>
                    <a:lnTo>
                      <a:pt x="105" y="122"/>
                    </a:lnTo>
                    <a:lnTo>
                      <a:pt x="116" y="157"/>
                    </a:lnTo>
                    <a:lnTo>
                      <a:pt x="87" y="157"/>
                    </a:lnTo>
                    <a:lnTo>
                      <a:pt x="57" y="140"/>
                    </a:lnTo>
                    <a:lnTo>
                      <a:pt x="18" y="89"/>
                    </a:lnTo>
                    <a:lnTo>
                      <a:pt x="0" y="54"/>
                    </a:lnTo>
                    <a:lnTo>
                      <a:pt x="0" y="35"/>
                    </a:lnTo>
                    <a:lnTo>
                      <a:pt x="18" y="18"/>
                    </a:lnTo>
                    <a:lnTo>
                      <a:pt x="39" y="0"/>
                    </a:lnTo>
                    <a:lnTo>
                      <a:pt x="66" y="0"/>
                    </a:lnTo>
                    <a:lnTo>
                      <a:pt x="96" y="18"/>
                    </a:lnTo>
                    <a:lnTo>
                      <a:pt x="116" y="44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6" name="Freeform 235"/>
              <p:cNvSpPr>
                <a:spLocks/>
              </p:cNvSpPr>
              <p:nvPr/>
            </p:nvSpPr>
            <p:spPr bwMode="auto">
              <a:xfrm>
                <a:off x="971" y="134"/>
                <a:ext cx="20" cy="8"/>
              </a:xfrm>
              <a:custGeom>
                <a:avLst/>
                <a:gdLst>
                  <a:gd name="T0" fmla="*/ 0 w 66"/>
                  <a:gd name="T1" fmla="*/ 0 h 52"/>
                  <a:gd name="T2" fmla="*/ 0 w 66"/>
                  <a:gd name="T3" fmla="*/ 0 h 52"/>
                  <a:gd name="T4" fmla="*/ 0 w 66"/>
                  <a:gd name="T5" fmla="*/ 0 h 52"/>
                  <a:gd name="T6" fmla="*/ 0 w 66"/>
                  <a:gd name="T7" fmla="*/ 0 h 52"/>
                  <a:gd name="T8" fmla="*/ 0 w 66"/>
                  <a:gd name="T9" fmla="*/ 0 h 52"/>
                  <a:gd name="T10" fmla="*/ 0 w 66"/>
                  <a:gd name="T11" fmla="*/ 0 h 52"/>
                  <a:gd name="T12" fmla="*/ 0 w 66"/>
                  <a:gd name="T13" fmla="*/ 0 h 52"/>
                  <a:gd name="T14" fmla="*/ 0 w 66"/>
                  <a:gd name="T15" fmla="*/ 0 h 5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6" h="52">
                    <a:moveTo>
                      <a:pt x="66" y="35"/>
                    </a:moveTo>
                    <a:lnTo>
                      <a:pt x="66" y="44"/>
                    </a:lnTo>
                    <a:lnTo>
                      <a:pt x="57" y="52"/>
                    </a:lnTo>
                    <a:lnTo>
                      <a:pt x="27" y="44"/>
                    </a:lnTo>
                    <a:lnTo>
                      <a:pt x="0" y="17"/>
                    </a:lnTo>
                    <a:lnTo>
                      <a:pt x="0" y="0"/>
                    </a:lnTo>
                    <a:lnTo>
                      <a:pt x="37" y="17"/>
                    </a:lnTo>
                    <a:lnTo>
                      <a:pt x="6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7" name="Freeform 236"/>
              <p:cNvSpPr>
                <a:spLocks/>
              </p:cNvSpPr>
              <p:nvPr/>
            </p:nvSpPr>
            <p:spPr bwMode="auto">
              <a:xfrm>
                <a:off x="80" y="141"/>
                <a:ext cx="97" cy="21"/>
              </a:xfrm>
              <a:custGeom>
                <a:avLst/>
                <a:gdLst>
                  <a:gd name="T0" fmla="*/ 0 w 329"/>
                  <a:gd name="T1" fmla="*/ 0 h 130"/>
                  <a:gd name="T2" fmla="*/ 0 w 329"/>
                  <a:gd name="T3" fmla="*/ 0 h 130"/>
                  <a:gd name="T4" fmla="*/ 0 w 329"/>
                  <a:gd name="T5" fmla="*/ 0 h 130"/>
                  <a:gd name="T6" fmla="*/ 0 w 329"/>
                  <a:gd name="T7" fmla="*/ 0 h 130"/>
                  <a:gd name="T8" fmla="*/ 0 w 329"/>
                  <a:gd name="T9" fmla="*/ 0 h 130"/>
                  <a:gd name="T10" fmla="*/ 0 w 329"/>
                  <a:gd name="T11" fmla="*/ 0 h 130"/>
                  <a:gd name="T12" fmla="*/ 0 w 329"/>
                  <a:gd name="T13" fmla="*/ 0 h 130"/>
                  <a:gd name="T14" fmla="*/ 0 w 329"/>
                  <a:gd name="T15" fmla="*/ 0 h 130"/>
                  <a:gd name="T16" fmla="*/ 0 w 329"/>
                  <a:gd name="T17" fmla="*/ 0 h 130"/>
                  <a:gd name="T18" fmla="*/ 0 w 329"/>
                  <a:gd name="T19" fmla="*/ 0 h 130"/>
                  <a:gd name="T20" fmla="*/ 0 w 329"/>
                  <a:gd name="T21" fmla="*/ 0 h 130"/>
                  <a:gd name="T22" fmla="*/ 0 w 329"/>
                  <a:gd name="T23" fmla="*/ 0 h 130"/>
                  <a:gd name="T24" fmla="*/ 0 w 329"/>
                  <a:gd name="T25" fmla="*/ 0 h 130"/>
                  <a:gd name="T26" fmla="*/ 0 w 329"/>
                  <a:gd name="T27" fmla="*/ 0 h 130"/>
                  <a:gd name="T28" fmla="*/ 0 w 329"/>
                  <a:gd name="T29" fmla="*/ 0 h 130"/>
                  <a:gd name="T30" fmla="*/ 0 w 329"/>
                  <a:gd name="T31" fmla="*/ 0 h 130"/>
                  <a:gd name="T32" fmla="*/ 0 w 329"/>
                  <a:gd name="T33" fmla="*/ 0 h 130"/>
                  <a:gd name="T34" fmla="*/ 0 w 329"/>
                  <a:gd name="T35" fmla="*/ 0 h 130"/>
                  <a:gd name="T36" fmla="*/ 0 w 329"/>
                  <a:gd name="T37" fmla="*/ 0 h 130"/>
                  <a:gd name="T38" fmla="*/ 0 w 329"/>
                  <a:gd name="T39" fmla="*/ 0 h 130"/>
                  <a:gd name="T40" fmla="*/ 0 w 329"/>
                  <a:gd name="T41" fmla="*/ 0 h 130"/>
                  <a:gd name="T42" fmla="*/ 0 w 329"/>
                  <a:gd name="T43" fmla="*/ 0 h 130"/>
                  <a:gd name="T44" fmla="*/ 0 w 329"/>
                  <a:gd name="T45" fmla="*/ 0 h 130"/>
                  <a:gd name="T46" fmla="*/ 0 w 329"/>
                  <a:gd name="T47" fmla="*/ 0 h 130"/>
                  <a:gd name="T48" fmla="*/ 0 w 329"/>
                  <a:gd name="T49" fmla="*/ 0 h 130"/>
                  <a:gd name="T50" fmla="*/ 0 w 329"/>
                  <a:gd name="T51" fmla="*/ 0 h 130"/>
                  <a:gd name="T52" fmla="*/ 0 w 329"/>
                  <a:gd name="T53" fmla="*/ 0 h 13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29" h="130">
                    <a:moveTo>
                      <a:pt x="107" y="27"/>
                    </a:moveTo>
                    <a:lnTo>
                      <a:pt x="107" y="8"/>
                    </a:lnTo>
                    <a:lnTo>
                      <a:pt x="213" y="35"/>
                    </a:lnTo>
                    <a:lnTo>
                      <a:pt x="261" y="52"/>
                    </a:lnTo>
                    <a:lnTo>
                      <a:pt x="320" y="52"/>
                    </a:lnTo>
                    <a:lnTo>
                      <a:pt x="329" y="62"/>
                    </a:lnTo>
                    <a:lnTo>
                      <a:pt x="320" y="78"/>
                    </a:lnTo>
                    <a:lnTo>
                      <a:pt x="299" y="95"/>
                    </a:lnTo>
                    <a:lnTo>
                      <a:pt x="261" y="113"/>
                    </a:lnTo>
                    <a:lnTo>
                      <a:pt x="203" y="122"/>
                    </a:lnTo>
                    <a:lnTo>
                      <a:pt x="135" y="122"/>
                    </a:lnTo>
                    <a:lnTo>
                      <a:pt x="78" y="130"/>
                    </a:lnTo>
                    <a:lnTo>
                      <a:pt x="59" y="130"/>
                    </a:lnTo>
                    <a:lnTo>
                      <a:pt x="39" y="122"/>
                    </a:lnTo>
                    <a:lnTo>
                      <a:pt x="39" y="105"/>
                    </a:lnTo>
                    <a:lnTo>
                      <a:pt x="96" y="105"/>
                    </a:lnTo>
                    <a:lnTo>
                      <a:pt x="126" y="95"/>
                    </a:lnTo>
                    <a:lnTo>
                      <a:pt x="146" y="95"/>
                    </a:lnTo>
                    <a:lnTo>
                      <a:pt x="155" y="62"/>
                    </a:lnTo>
                    <a:lnTo>
                      <a:pt x="155" y="52"/>
                    </a:lnTo>
                    <a:lnTo>
                      <a:pt x="135" y="43"/>
                    </a:lnTo>
                    <a:lnTo>
                      <a:pt x="59" y="35"/>
                    </a:lnTo>
                    <a:lnTo>
                      <a:pt x="0" y="8"/>
                    </a:lnTo>
                    <a:lnTo>
                      <a:pt x="9" y="0"/>
                    </a:lnTo>
                    <a:lnTo>
                      <a:pt x="59" y="17"/>
                    </a:lnTo>
                    <a:lnTo>
                      <a:pt x="87" y="35"/>
                    </a:lnTo>
                    <a:lnTo>
                      <a:pt x="10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8" name="Freeform 237"/>
              <p:cNvSpPr>
                <a:spLocks/>
              </p:cNvSpPr>
              <p:nvPr/>
            </p:nvSpPr>
            <p:spPr bwMode="auto">
              <a:xfrm>
                <a:off x="890" y="141"/>
                <a:ext cx="19" cy="8"/>
              </a:xfrm>
              <a:custGeom>
                <a:avLst/>
                <a:gdLst>
                  <a:gd name="T0" fmla="*/ 0 w 59"/>
                  <a:gd name="T1" fmla="*/ 0 h 52"/>
                  <a:gd name="T2" fmla="*/ 0 w 59"/>
                  <a:gd name="T3" fmla="*/ 0 h 52"/>
                  <a:gd name="T4" fmla="*/ 0 w 59"/>
                  <a:gd name="T5" fmla="*/ 0 h 52"/>
                  <a:gd name="T6" fmla="*/ 0 w 59"/>
                  <a:gd name="T7" fmla="*/ 0 h 52"/>
                  <a:gd name="T8" fmla="*/ 0 w 59"/>
                  <a:gd name="T9" fmla="*/ 0 h 52"/>
                  <a:gd name="T10" fmla="*/ 0 w 59"/>
                  <a:gd name="T11" fmla="*/ 0 h 52"/>
                  <a:gd name="T12" fmla="*/ 0 w 59"/>
                  <a:gd name="T13" fmla="*/ 0 h 52"/>
                  <a:gd name="T14" fmla="*/ 0 w 59"/>
                  <a:gd name="T15" fmla="*/ 0 h 52"/>
                  <a:gd name="T16" fmla="*/ 0 w 59"/>
                  <a:gd name="T17" fmla="*/ 0 h 52"/>
                  <a:gd name="T18" fmla="*/ 0 w 59"/>
                  <a:gd name="T19" fmla="*/ 0 h 5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59" h="52">
                    <a:moveTo>
                      <a:pt x="59" y="27"/>
                    </a:moveTo>
                    <a:lnTo>
                      <a:pt x="48" y="52"/>
                    </a:lnTo>
                    <a:lnTo>
                      <a:pt x="39" y="52"/>
                    </a:lnTo>
                    <a:lnTo>
                      <a:pt x="30" y="52"/>
                    </a:lnTo>
                    <a:lnTo>
                      <a:pt x="9" y="43"/>
                    </a:lnTo>
                    <a:lnTo>
                      <a:pt x="0" y="35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48" y="8"/>
                    </a:lnTo>
                    <a:lnTo>
                      <a:pt x="5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09" name="Freeform 238"/>
              <p:cNvSpPr>
                <a:spLocks/>
              </p:cNvSpPr>
              <p:nvPr/>
            </p:nvSpPr>
            <p:spPr bwMode="auto">
              <a:xfrm>
                <a:off x="994" y="142"/>
                <a:ext cx="21" cy="7"/>
              </a:xfrm>
              <a:custGeom>
                <a:avLst/>
                <a:gdLst>
                  <a:gd name="T0" fmla="*/ 0 w 69"/>
                  <a:gd name="T1" fmla="*/ 0 h 44"/>
                  <a:gd name="T2" fmla="*/ 0 w 69"/>
                  <a:gd name="T3" fmla="*/ 0 h 44"/>
                  <a:gd name="T4" fmla="*/ 0 w 69"/>
                  <a:gd name="T5" fmla="*/ 0 h 44"/>
                  <a:gd name="T6" fmla="*/ 0 w 69"/>
                  <a:gd name="T7" fmla="*/ 0 h 44"/>
                  <a:gd name="T8" fmla="*/ 0 w 69"/>
                  <a:gd name="T9" fmla="*/ 0 h 44"/>
                  <a:gd name="T10" fmla="*/ 0 w 69"/>
                  <a:gd name="T11" fmla="*/ 0 h 44"/>
                  <a:gd name="T12" fmla="*/ 0 w 69"/>
                  <a:gd name="T13" fmla="*/ 0 h 44"/>
                  <a:gd name="T14" fmla="*/ 0 w 69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44">
                    <a:moveTo>
                      <a:pt x="69" y="27"/>
                    </a:moveTo>
                    <a:lnTo>
                      <a:pt x="59" y="44"/>
                    </a:lnTo>
                    <a:lnTo>
                      <a:pt x="39" y="44"/>
                    </a:lnTo>
                    <a:lnTo>
                      <a:pt x="21" y="4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59" y="9"/>
                    </a:lnTo>
                    <a:lnTo>
                      <a:pt x="6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0" name="Freeform 239"/>
              <p:cNvSpPr>
                <a:spLocks/>
              </p:cNvSpPr>
              <p:nvPr/>
            </p:nvSpPr>
            <p:spPr bwMode="auto">
              <a:xfrm>
                <a:off x="952" y="142"/>
                <a:ext cx="25" cy="9"/>
              </a:xfrm>
              <a:custGeom>
                <a:avLst/>
                <a:gdLst>
                  <a:gd name="T0" fmla="*/ 0 w 87"/>
                  <a:gd name="T1" fmla="*/ 0 h 54"/>
                  <a:gd name="T2" fmla="*/ 0 w 87"/>
                  <a:gd name="T3" fmla="*/ 0 h 54"/>
                  <a:gd name="T4" fmla="*/ 0 w 87"/>
                  <a:gd name="T5" fmla="*/ 0 h 54"/>
                  <a:gd name="T6" fmla="*/ 0 w 87"/>
                  <a:gd name="T7" fmla="*/ 0 h 54"/>
                  <a:gd name="T8" fmla="*/ 0 w 87"/>
                  <a:gd name="T9" fmla="*/ 0 h 54"/>
                  <a:gd name="T10" fmla="*/ 0 w 87"/>
                  <a:gd name="T11" fmla="*/ 0 h 54"/>
                  <a:gd name="T12" fmla="*/ 0 w 87"/>
                  <a:gd name="T13" fmla="*/ 0 h 54"/>
                  <a:gd name="T14" fmla="*/ 0 w 87"/>
                  <a:gd name="T15" fmla="*/ 0 h 54"/>
                  <a:gd name="T16" fmla="*/ 0 w 87"/>
                  <a:gd name="T17" fmla="*/ 0 h 54"/>
                  <a:gd name="T18" fmla="*/ 0 w 87"/>
                  <a:gd name="T19" fmla="*/ 0 h 54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7" h="54">
                    <a:moveTo>
                      <a:pt x="87" y="27"/>
                    </a:moveTo>
                    <a:lnTo>
                      <a:pt x="58" y="44"/>
                    </a:lnTo>
                    <a:lnTo>
                      <a:pt x="39" y="54"/>
                    </a:lnTo>
                    <a:lnTo>
                      <a:pt x="30" y="54"/>
                    </a:lnTo>
                    <a:lnTo>
                      <a:pt x="9" y="35"/>
                    </a:lnTo>
                    <a:lnTo>
                      <a:pt x="0" y="19"/>
                    </a:lnTo>
                    <a:lnTo>
                      <a:pt x="30" y="0"/>
                    </a:lnTo>
                    <a:lnTo>
                      <a:pt x="39" y="0"/>
                    </a:lnTo>
                    <a:lnTo>
                      <a:pt x="69" y="9"/>
                    </a:lnTo>
                    <a:lnTo>
                      <a:pt x="8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1" name="Freeform 240"/>
              <p:cNvSpPr>
                <a:spLocks/>
              </p:cNvSpPr>
              <p:nvPr/>
            </p:nvSpPr>
            <p:spPr bwMode="auto">
              <a:xfrm>
                <a:off x="1031" y="144"/>
                <a:ext cx="12" cy="4"/>
              </a:xfrm>
              <a:custGeom>
                <a:avLst/>
                <a:gdLst>
                  <a:gd name="T0" fmla="*/ 0 w 39"/>
                  <a:gd name="T1" fmla="*/ 0 h 26"/>
                  <a:gd name="T2" fmla="*/ 0 w 39"/>
                  <a:gd name="T3" fmla="*/ 0 h 26"/>
                  <a:gd name="T4" fmla="*/ 0 w 39"/>
                  <a:gd name="T5" fmla="*/ 0 h 26"/>
                  <a:gd name="T6" fmla="*/ 0 w 39"/>
                  <a:gd name="T7" fmla="*/ 0 h 26"/>
                  <a:gd name="T8" fmla="*/ 0 w 39"/>
                  <a:gd name="T9" fmla="*/ 0 h 26"/>
                  <a:gd name="T10" fmla="*/ 0 w 39"/>
                  <a:gd name="T11" fmla="*/ 0 h 26"/>
                  <a:gd name="T12" fmla="*/ 0 w 39"/>
                  <a:gd name="T13" fmla="*/ 0 h 26"/>
                  <a:gd name="T14" fmla="*/ 0 w 39"/>
                  <a:gd name="T15" fmla="*/ 0 h 2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26">
                    <a:moveTo>
                      <a:pt x="39" y="10"/>
                    </a:moveTo>
                    <a:lnTo>
                      <a:pt x="30" y="18"/>
                    </a:lnTo>
                    <a:lnTo>
                      <a:pt x="30" y="26"/>
                    </a:lnTo>
                    <a:lnTo>
                      <a:pt x="11" y="18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2" name="Freeform 241"/>
              <p:cNvSpPr>
                <a:spLocks/>
              </p:cNvSpPr>
              <p:nvPr/>
            </p:nvSpPr>
            <p:spPr bwMode="auto">
              <a:xfrm>
                <a:off x="82" y="149"/>
                <a:ext cx="15" cy="3"/>
              </a:xfrm>
              <a:custGeom>
                <a:avLst/>
                <a:gdLst>
                  <a:gd name="T0" fmla="*/ 0 w 50"/>
                  <a:gd name="T1" fmla="*/ 0 h 18"/>
                  <a:gd name="T2" fmla="*/ 0 w 50"/>
                  <a:gd name="T3" fmla="*/ 0 h 18"/>
                  <a:gd name="T4" fmla="*/ 0 w 50"/>
                  <a:gd name="T5" fmla="*/ 0 h 18"/>
                  <a:gd name="T6" fmla="*/ 0 w 50"/>
                  <a:gd name="T7" fmla="*/ 0 h 18"/>
                  <a:gd name="T8" fmla="*/ 0 w 50"/>
                  <a:gd name="T9" fmla="*/ 0 h 18"/>
                  <a:gd name="T10" fmla="*/ 0 w 50"/>
                  <a:gd name="T11" fmla="*/ 0 h 18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50" h="18">
                    <a:moveTo>
                      <a:pt x="50" y="10"/>
                    </a:moveTo>
                    <a:lnTo>
                      <a:pt x="39" y="18"/>
                    </a:lnTo>
                    <a:lnTo>
                      <a:pt x="11" y="18"/>
                    </a:lnTo>
                    <a:lnTo>
                      <a:pt x="0" y="0"/>
                    </a:lnTo>
                    <a:lnTo>
                      <a:pt x="30" y="0"/>
                    </a:lnTo>
                    <a:lnTo>
                      <a:pt x="50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3" name="Freeform 242"/>
              <p:cNvSpPr>
                <a:spLocks/>
              </p:cNvSpPr>
              <p:nvPr/>
            </p:nvSpPr>
            <p:spPr bwMode="auto">
              <a:xfrm>
                <a:off x="971" y="151"/>
                <a:ext cx="17" cy="5"/>
              </a:xfrm>
              <a:custGeom>
                <a:avLst/>
                <a:gdLst>
                  <a:gd name="T0" fmla="*/ 0 w 57"/>
                  <a:gd name="T1" fmla="*/ 0 h 33"/>
                  <a:gd name="T2" fmla="*/ 0 w 57"/>
                  <a:gd name="T3" fmla="*/ 0 h 33"/>
                  <a:gd name="T4" fmla="*/ 0 w 57"/>
                  <a:gd name="T5" fmla="*/ 0 h 33"/>
                  <a:gd name="T6" fmla="*/ 0 w 57"/>
                  <a:gd name="T7" fmla="*/ 0 h 33"/>
                  <a:gd name="T8" fmla="*/ 0 w 57"/>
                  <a:gd name="T9" fmla="*/ 0 h 33"/>
                  <a:gd name="T10" fmla="*/ 0 w 57"/>
                  <a:gd name="T11" fmla="*/ 0 h 33"/>
                  <a:gd name="T12" fmla="*/ 0 w 57"/>
                  <a:gd name="T13" fmla="*/ 0 h 33"/>
                  <a:gd name="T14" fmla="*/ 0 w 57"/>
                  <a:gd name="T15" fmla="*/ 0 h 3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57" h="33">
                    <a:moveTo>
                      <a:pt x="57" y="16"/>
                    </a:moveTo>
                    <a:lnTo>
                      <a:pt x="27" y="33"/>
                    </a:lnTo>
                    <a:lnTo>
                      <a:pt x="9" y="33"/>
                    </a:lnTo>
                    <a:lnTo>
                      <a:pt x="0" y="33"/>
                    </a:lnTo>
                    <a:lnTo>
                      <a:pt x="27" y="0"/>
                    </a:lnTo>
                    <a:lnTo>
                      <a:pt x="48" y="0"/>
                    </a:lnTo>
                    <a:lnTo>
                      <a:pt x="57" y="0"/>
                    </a:lnTo>
                    <a:lnTo>
                      <a:pt x="57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4" name="Freeform 243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5" name="Freeform 244"/>
              <p:cNvSpPr>
                <a:spLocks/>
              </p:cNvSpPr>
              <p:nvPr/>
            </p:nvSpPr>
            <p:spPr bwMode="auto">
              <a:xfrm>
                <a:off x="382" y="162"/>
                <a:ext cx="65" cy="17"/>
              </a:xfrm>
              <a:custGeom>
                <a:avLst/>
                <a:gdLst>
                  <a:gd name="T0" fmla="*/ 0 w 222"/>
                  <a:gd name="T1" fmla="*/ 0 h 105"/>
                  <a:gd name="T2" fmla="*/ 0 w 222"/>
                  <a:gd name="T3" fmla="*/ 0 h 105"/>
                  <a:gd name="T4" fmla="*/ 0 w 222"/>
                  <a:gd name="T5" fmla="*/ 0 h 105"/>
                  <a:gd name="T6" fmla="*/ 0 w 222"/>
                  <a:gd name="T7" fmla="*/ 0 h 105"/>
                  <a:gd name="T8" fmla="*/ 0 w 222"/>
                  <a:gd name="T9" fmla="*/ 0 h 105"/>
                  <a:gd name="T10" fmla="*/ 0 w 222"/>
                  <a:gd name="T11" fmla="*/ 0 h 105"/>
                  <a:gd name="T12" fmla="*/ 0 w 222"/>
                  <a:gd name="T13" fmla="*/ 0 h 105"/>
                  <a:gd name="T14" fmla="*/ 0 w 222"/>
                  <a:gd name="T15" fmla="*/ 0 h 105"/>
                  <a:gd name="T16" fmla="*/ 0 w 222"/>
                  <a:gd name="T17" fmla="*/ 0 h 105"/>
                  <a:gd name="T18" fmla="*/ 0 w 222"/>
                  <a:gd name="T19" fmla="*/ 0 h 105"/>
                  <a:gd name="T20" fmla="*/ 0 w 222"/>
                  <a:gd name="T21" fmla="*/ 0 h 105"/>
                  <a:gd name="T22" fmla="*/ 0 w 222"/>
                  <a:gd name="T23" fmla="*/ 0 h 105"/>
                  <a:gd name="T24" fmla="*/ 0 w 222"/>
                  <a:gd name="T25" fmla="*/ 0 h 105"/>
                  <a:gd name="T26" fmla="*/ 0 w 222"/>
                  <a:gd name="T27" fmla="*/ 0 h 105"/>
                  <a:gd name="T28" fmla="*/ 0 w 222"/>
                  <a:gd name="T29" fmla="*/ 0 h 105"/>
                  <a:gd name="T30" fmla="*/ 0 w 222"/>
                  <a:gd name="T31" fmla="*/ 0 h 105"/>
                  <a:gd name="T32" fmla="*/ 0 w 222"/>
                  <a:gd name="T33" fmla="*/ 0 h 105"/>
                  <a:gd name="T34" fmla="*/ 0 w 222"/>
                  <a:gd name="T35" fmla="*/ 0 h 105"/>
                  <a:gd name="T36" fmla="*/ 0 w 222"/>
                  <a:gd name="T37" fmla="*/ 0 h 105"/>
                  <a:gd name="T38" fmla="*/ 0 w 222"/>
                  <a:gd name="T39" fmla="*/ 0 h 105"/>
                  <a:gd name="T40" fmla="*/ 0 w 222"/>
                  <a:gd name="T41" fmla="*/ 0 h 105"/>
                  <a:gd name="T42" fmla="*/ 0 w 222"/>
                  <a:gd name="T43" fmla="*/ 0 h 105"/>
                  <a:gd name="T44" fmla="*/ 0 w 222"/>
                  <a:gd name="T45" fmla="*/ 0 h 105"/>
                  <a:gd name="T46" fmla="*/ 0 w 222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2" h="105">
                    <a:moveTo>
                      <a:pt x="213" y="43"/>
                    </a:moveTo>
                    <a:lnTo>
                      <a:pt x="222" y="53"/>
                    </a:lnTo>
                    <a:lnTo>
                      <a:pt x="213" y="62"/>
                    </a:lnTo>
                    <a:lnTo>
                      <a:pt x="194" y="62"/>
                    </a:lnTo>
                    <a:lnTo>
                      <a:pt x="174" y="53"/>
                    </a:lnTo>
                    <a:lnTo>
                      <a:pt x="126" y="35"/>
                    </a:lnTo>
                    <a:lnTo>
                      <a:pt x="78" y="27"/>
                    </a:lnTo>
                    <a:lnTo>
                      <a:pt x="58" y="35"/>
                    </a:lnTo>
                    <a:lnTo>
                      <a:pt x="48" y="43"/>
                    </a:lnTo>
                    <a:lnTo>
                      <a:pt x="58" y="62"/>
                    </a:lnTo>
                    <a:lnTo>
                      <a:pt x="78" y="70"/>
                    </a:lnTo>
                    <a:lnTo>
                      <a:pt x="96" y="70"/>
                    </a:lnTo>
                    <a:lnTo>
                      <a:pt x="107" y="70"/>
                    </a:lnTo>
                    <a:lnTo>
                      <a:pt x="117" y="79"/>
                    </a:lnTo>
                    <a:lnTo>
                      <a:pt x="96" y="97"/>
                    </a:lnTo>
                    <a:lnTo>
                      <a:pt x="78" y="105"/>
                    </a:lnTo>
                    <a:lnTo>
                      <a:pt x="48" y="97"/>
                    </a:lnTo>
                    <a:lnTo>
                      <a:pt x="10" y="70"/>
                    </a:lnTo>
                    <a:lnTo>
                      <a:pt x="0" y="43"/>
                    </a:lnTo>
                    <a:lnTo>
                      <a:pt x="10" y="18"/>
                    </a:lnTo>
                    <a:lnTo>
                      <a:pt x="39" y="0"/>
                    </a:lnTo>
                    <a:lnTo>
                      <a:pt x="78" y="0"/>
                    </a:lnTo>
                    <a:lnTo>
                      <a:pt x="144" y="10"/>
                    </a:lnTo>
                    <a:lnTo>
                      <a:pt x="213" y="43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6" name="Freeform 245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</a:gdLst>
                <a:ahLst/>
                <a:cxnLst>
                  <a:cxn ang="T56">
                    <a:pos x="T0" y="T1"/>
                  </a:cxn>
                  <a:cxn ang="T57">
                    <a:pos x="T2" y="T3"/>
                  </a:cxn>
                  <a:cxn ang="T58">
                    <a:pos x="T4" y="T5"/>
                  </a:cxn>
                  <a:cxn ang="T59">
                    <a:pos x="T6" y="T7"/>
                  </a:cxn>
                  <a:cxn ang="T60">
                    <a:pos x="T8" y="T9"/>
                  </a:cxn>
                  <a:cxn ang="T61">
                    <a:pos x="T10" y="T11"/>
                  </a:cxn>
                  <a:cxn ang="T62">
                    <a:pos x="T12" y="T13"/>
                  </a:cxn>
                  <a:cxn ang="T63">
                    <a:pos x="T14" y="T15"/>
                  </a:cxn>
                  <a:cxn ang="T64">
                    <a:pos x="T16" y="T17"/>
                  </a:cxn>
                  <a:cxn ang="T65">
                    <a:pos x="T18" y="T19"/>
                  </a:cxn>
                  <a:cxn ang="T66">
                    <a:pos x="T20" y="T21"/>
                  </a:cxn>
                  <a:cxn ang="T67">
                    <a:pos x="T22" y="T23"/>
                  </a:cxn>
                  <a:cxn ang="T68">
                    <a:pos x="T24" y="T25"/>
                  </a:cxn>
                  <a:cxn ang="T69">
                    <a:pos x="T26" y="T27"/>
                  </a:cxn>
                  <a:cxn ang="T70">
                    <a:pos x="T28" y="T29"/>
                  </a:cxn>
                  <a:cxn ang="T71">
                    <a:pos x="T30" y="T31"/>
                  </a:cxn>
                  <a:cxn ang="T72">
                    <a:pos x="T32" y="T33"/>
                  </a:cxn>
                  <a:cxn ang="T73">
                    <a:pos x="T34" y="T35"/>
                  </a:cxn>
                  <a:cxn ang="T74">
                    <a:pos x="T36" y="T37"/>
                  </a:cxn>
                  <a:cxn ang="T75">
                    <a:pos x="T38" y="T39"/>
                  </a:cxn>
                  <a:cxn ang="T76">
                    <a:pos x="T40" y="T41"/>
                  </a:cxn>
                  <a:cxn ang="T77">
                    <a:pos x="T42" y="T43"/>
                  </a:cxn>
                  <a:cxn ang="T78">
                    <a:pos x="T44" y="T45"/>
                  </a:cxn>
                  <a:cxn ang="T79">
                    <a:pos x="T46" y="T47"/>
                  </a:cxn>
                  <a:cxn ang="T80">
                    <a:pos x="T48" y="T49"/>
                  </a:cxn>
                  <a:cxn ang="T81">
                    <a:pos x="T50" y="T51"/>
                  </a:cxn>
                  <a:cxn ang="T82">
                    <a:pos x="T52" y="T53"/>
                  </a:cxn>
                  <a:cxn ang="T83">
                    <a:pos x="T54" y="T55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7" name="Freeform 246"/>
              <p:cNvSpPr>
                <a:spLocks/>
              </p:cNvSpPr>
              <p:nvPr/>
            </p:nvSpPr>
            <p:spPr bwMode="auto">
              <a:xfrm>
                <a:off x="260" y="165"/>
                <a:ext cx="50" cy="24"/>
              </a:xfrm>
              <a:custGeom>
                <a:avLst/>
                <a:gdLst>
                  <a:gd name="T0" fmla="*/ 0 w 162"/>
                  <a:gd name="T1" fmla="*/ 0 h 149"/>
                  <a:gd name="T2" fmla="*/ 0 w 162"/>
                  <a:gd name="T3" fmla="*/ 0 h 149"/>
                  <a:gd name="T4" fmla="*/ 0 w 162"/>
                  <a:gd name="T5" fmla="*/ 0 h 149"/>
                  <a:gd name="T6" fmla="*/ 0 w 162"/>
                  <a:gd name="T7" fmla="*/ 0 h 149"/>
                  <a:gd name="T8" fmla="*/ 0 w 162"/>
                  <a:gd name="T9" fmla="*/ 0 h 149"/>
                  <a:gd name="T10" fmla="*/ 0 w 162"/>
                  <a:gd name="T11" fmla="*/ 0 h 149"/>
                  <a:gd name="T12" fmla="*/ 0 w 162"/>
                  <a:gd name="T13" fmla="*/ 0 h 149"/>
                  <a:gd name="T14" fmla="*/ 0 w 162"/>
                  <a:gd name="T15" fmla="*/ 0 h 149"/>
                  <a:gd name="T16" fmla="*/ 0 w 162"/>
                  <a:gd name="T17" fmla="*/ 0 h 149"/>
                  <a:gd name="T18" fmla="*/ 0 w 162"/>
                  <a:gd name="T19" fmla="*/ 0 h 149"/>
                  <a:gd name="T20" fmla="*/ 0 w 162"/>
                  <a:gd name="T21" fmla="*/ 0 h 149"/>
                  <a:gd name="T22" fmla="*/ 0 w 162"/>
                  <a:gd name="T23" fmla="*/ 0 h 149"/>
                  <a:gd name="T24" fmla="*/ 0 w 162"/>
                  <a:gd name="T25" fmla="*/ 0 h 149"/>
                  <a:gd name="T26" fmla="*/ 0 w 162"/>
                  <a:gd name="T27" fmla="*/ 0 h 149"/>
                  <a:gd name="T28" fmla="*/ 0 w 162"/>
                  <a:gd name="T29" fmla="*/ 0 h 149"/>
                  <a:gd name="T30" fmla="*/ 0 w 162"/>
                  <a:gd name="T31" fmla="*/ 0 h 149"/>
                  <a:gd name="T32" fmla="*/ 0 w 162"/>
                  <a:gd name="T33" fmla="*/ 0 h 149"/>
                  <a:gd name="T34" fmla="*/ 0 w 162"/>
                  <a:gd name="T35" fmla="*/ 0 h 149"/>
                  <a:gd name="T36" fmla="*/ 0 w 162"/>
                  <a:gd name="T37" fmla="*/ 0 h 149"/>
                  <a:gd name="T38" fmla="*/ 0 w 162"/>
                  <a:gd name="T39" fmla="*/ 0 h 149"/>
                  <a:gd name="T40" fmla="*/ 0 w 162"/>
                  <a:gd name="T41" fmla="*/ 0 h 149"/>
                  <a:gd name="T42" fmla="*/ 0 w 162"/>
                  <a:gd name="T43" fmla="*/ 0 h 149"/>
                  <a:gd name="T44" fmla="*/ 0 w 162"/>
                  <a:gd name="T45" fmla="*/ 0 h 149"/>
                  <a:gd name="T46" fmla="*/ 0 w 162"/>
                  <a:gd name="T47" fmla="*/ 0 h 149"/>
                  <a:gd name="T48" fmla="*/ 0 w 162"/>
                  <a:gd name="T49" fmla="*/ 0 h 149"/>
                  <a:gd name="T50" fmla="*/ 0 w 162"/>
                  <a:gd name="T51" fmla="*/ 0 h 149"/>
                  <a:gd name="T52" fmla="*/ 0 w 162"/>
                  <a:gd name="T53" fmla="*/ 0 h 149"/>
                  <a:gd name="T54" fmla="*/ 0 w 162"/>
                  <a:gd name="T55" fmla="*/ 0 h 149"/>
                  <a:gd name="T56" fmla="*/ 0 w 162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2" h="149">
                    <a:moveTo>
                      <a:pt x="153" y="35"/>
                    </a:moveTo>
                    <a:lnTo>
                      <a:pt x="162" y="71"/>
                    </a:lnTo>
                    <a:lnTo>
                      <a:pt x="162" y="106"/>
                    </a:lnTo>
                    <a:lnTo>
                      <a:pt x="123" y="139"/>
                    </a:lnTo>
                    <a:lnTo>
                      <a:pt x="87" y="149"/>
                    </a:lnTo>
                    <a:lnTo>
                      <a:pt x="48" y="149"/>
                    </a:lnTo>
                    <a:lnTo>
                      <a:pt x="9" y="122"/>
                    </a:lnTo>
                    <a:lnTo>
                      <a:pt x="0" y="96"/>
                    </a:lnTo>
                    <a:lnTo>
                      <a:pt x="9" y="61"/>
                    </a:lnTo>
                    <a:lnTo>
                      <a:pt x="27" y="52"/>
                    </a:lnTo>
                    <a:lnTo>
                      <a:pt x="37" y="61"/>
                    </a:lnTo>
                    <a:lnTo>
                      <a:pt x="37" y="87"/>
                    </a:lnTo>
                    <a:lnTo>
                      <a:pt x="37" y="96"/>
                    </a:lnTo>
                    <a:lnTo>
                      <a:pt x="57" y="114"/>
                    </a:lnTo>
                    <a:lnTo>
                      <a:pt x="75" y="114"/>
                    </a:lnTo>
                    <a:lnTo>
                      <a:pt x="96" y="106"/>
                    </a:lnTo>
                    <a:lnTo>
                      <a:pt x="114" y="79"/>
                    </a:lnTo>
                    <a:lnTo>
                      <a:pt x="114" y="52"/>
                    </a:lnTo>
                    <a:lnTo>
                      <a:pt x="114" y="44"/>
                    </a:lnTo>
                    <a:lnTo>
                      <a:pt x="105" y="35"/>
                    </a:lnTo>
                    <a:lnTo>
                      <a:pt x="75" y="44"/>
                    </a:lnTo>
                    <a:lnTo>
                      <a:pt x="57" y="35"/>
                    </a:lnTo>
                    <a:lnTo>
                      <a:pt x="57" y="25"/>
                    </a:lnTo>
                    <a:lnTo>
                      <a:pt x="66" y="9"/>
                    </a:lnTo>
                    <a:lnTo>
                      <a:pt x="96" y="0"/>
                    </a:lnTo>
                    <a:lnTo>
                      <a:pt x="114" y="9"/>
                    </a:lnTo>
                    <a:lnTo>
                      <a:pt x="144" y="17"/>
                    </a:lnTo>
                    <a:lnTo>
                      <a:pt x="153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8" name="Freeform 247"/>
              <p:cNvSpPr>
                <a:spLocks/>
              </p:cNvSpPr>
              <p:nvPr/>
            </p:nvSpPr>
            <p:spPr bwMode="auto">
              <a:xfrm>
                <a:off x="117" y="166"/>
                <a:ext cx="8" cy="442"/>
              </a:xfrm>
              <a:custGeom>
                <a:avLst/>
                <a:gdLst>
                  <a:gd name="T0" fmla="*/ 0 w 29"/>
                  <a:gd name="T1" fmla="*/ 0 h 2723"/>
                  <a:gd name="T2" fmla="*/ 0 w 29"/>
                  <a:gd name="T3" fmla="*/ 0 h 2723"/>
                  <a:gd name="T4" fmla="*/ 0 w 29"/>
                  <a:gd name="T5" fmla="*/ 0 h 2723"/>
                  <a:gd name="T6" fmla="*/ 0 w 29"/>
                  <a:gd name="T7" fmla="*/ 0 h 2723"/>
                  <a:gd name="T8" fmla="*/ 0 w 29"/>
                  <a:gd name="T9" fmla="*/ 0 h 2723"/>
                  <a:gd name="T10" fmla="*/ 0 w 29"/>
                  <a:gd name="T11" fmla="*/ 0 h 2723"/>
                  <a:gd name="T12" fmla="*/ 0 w 29"/>
                  <a:gd name="T13" fmla="*/ 0 h 2723"/>
                  <a:gd name="T14" fmla="*/ 0 w 29"/>
                  <a:gd name="T15" fmla="*/ 0 h 2723"/>
                  <a:gd name="T16" fmla="*/ 0 w 29"/>
                  <a:gd name="T17" fmla="*/ 0 h 2723"/>
                  <a:gd name="T18" fmla="*/ 0 w 29"/>
                  <a:gd name="T19" fmla="*/ 0 h 2723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" h="2723">
                    <a:moveTo>
                      <a:pt x="20" y="16"/>
                    </a:moveTo>
                    <a:lnTo>
                      <a:pt x="29" y="2574"/>
                    </a:lnTo>
                    <a:lnTo>
                      <a:pt x="29" y="2653"/>
                    </a:lnTo>
                    <a:lnTo>
                      <a:pt x="20" y="2688"/>
                    </a:lnTo>
                    <a:lnTo>
                      <a:pt x="0" y="2723"/>
                    </a:lnTo>
                    <a:lnTo>
                      <a:pt x="0" y="2566"/>
                    </a:lnTo>
                    <a:lnTo>
                      <a:pt x="0" y="8"/>
                    </a:lnTo>
                    <a:lnTo>
                      <a:pt x="20" y="0"/>
                    </a:lnTo>
                    <a:lnTo>
                      <a:pt x="20" y="8"/>
                    </a:lnTo>
                    <a:lnTo>
                      <a:pt x="20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19" name="Freeform 248"/>
              <p:cNvSpPr>
                <a:spLocks/>
              </p:cNvSpPr>
              <p:nvPr/>
            </p:nvSpPr>
            <p:spPr bwMode="auto">
              <a:xfrm>
                <a:off x="92" y="169"/>
                <a:ext cx="10" cy="452"/>
              </a:xfrm>
              <a:custGeom>
                <a:avLst/>
                <a:gdLst>
                  <a:gd name="T0" fmla="*/ 0 w 39"/>
                  <a:gd name="T1" fmla="*/ 0 h 2785"/>
                  <a:gd name="T2" fmla="*/ 0 w 39"/>
                  <a:gd name="T3" fmla="*/ 0 h 2785"/>
                  <a:gd name="T4" fmla="*/ 0 w 39"/>
                  <a:gd name="T5" fmla="*/ 0 h 2785"/>
                  <a:gd name="T6" fmla="*/ 0 w 39"/>
                  <a:gd name="T7" fmla="*/ 0 h 2785"/>
                  <a:gd name="T8" fmla="*/ 0 w 39"/>
                  <a:gd name="T9" fmla="*/ 0 h 2785"/>
                  <a:gd name="T10" fmla="*/ 0 w 39"/>
                  <a:gd name="T11" fmla="*/ 0 h 2785"/>
                  <a:gd name="T12" fmla="*/ 0 w 39"/>
                  <a:gd name="T13" fmla="*/ 0 h 2785"/>
                  <a:gd name="T14" fmla="*/ 0 w 39"/>
                  <a:gd name="T15" fmla="*/ 0 h 2785"/>
                  <a:gd name="T16" fmla="*/ 0 w 39"/>
                  <a:gd name="T17" fmla="*/ 0 h 2785"/>
                  <a:gd name="T18" fmla="*/ 0 w 39"/>
                  <a:gd name="T19" fmla="*/ 0 h 2785"/>
                  <a:gd name="T20" fmla="*/ 0 w 39"/>
                  <a:gd name="T21" fmla="*/ 0 h 2785"/>
                  <a:gd name="T22" fmla="*/ 0 w 39"/>
                  <a:gd name="T23" fmla="*/ 0 h 2785"/>
                  <a:gd name="T24" fmla="*/ 0 w 39"/>
                  <a:gd name="T25" fmla="*/ 0 h 2785"/>
                  <a:gd name="T26" fmla="*/ 0 w 39"/>
                  <a:gd name="T27" fmla="*/ 0 h 2785"/>
                  <a:gd name="T28" fmla="*/ 0 w 39"/>
                  <a:gd name="T29" fmla="*/ 0 h 2785"/>
                  <a:gd name="T30" fmla="*/ 0 w 39"/>
                  <a:gd name="T31" fmla="*/ 0 h 2785"/>
                  <a:gd name="T32" fmla="*/ 0 w 39"/>
                  <a:gd name="T33" fmla="*/ 0 h 2785"/>
                  <a:gd name="T34" fmla="*/ 0 w 39"/>
                  <a:gd name="T35" fmla="*/ 0 h 2785"/>
                  <a:gd name="T36" fmla="*/ 0 w 39"/>
                  <a:gd name="T37" fmla="*/ 0 h 2785"/>
                  <a:gd name="T38" fmla="*/ 0 w 39"/>
                  <a:gd name="T39" fmla="*/ 0 h 2785"/>
                  <a:gd name="T40" fmla="*/ 0 w 39"/>
                  <a:gd name="T41" fmla="*/ 0 h 2785"/>
                  <a:gd name="T42" fmla="*/ 0 w 39"/>
                  <a:gd name="T43" fmla="*/ 0 h 2785"/>
                  <a:gd name="T44" fmla="*/ 0 w 39"/>
                  <a:gd name="T45" fmla="*/ 0 h 2785"/>
                  <a:gd name="T46" fmla="*/ 0 w 39"/>
                  <a:gd name="T47" fmla="*/ 0 h 2785"/>
                  <a:gd name="T48" fmla="*/ 0 w 39"/>
                  <a:gd name="T49" fmla="*/ 0 h 2785"/>
                  <a:gd name="T50" fmla="*/ 0 w 39"/>
                  <a:gd name="T51" fmla="*/ 0 h 2785"/>
                  <a:gd name="T52" fmla="*/ 0 w 39"/>
                  <a:gd name="T53" fmla="*/ 0 h 2785"/>
                  <a:gd name="T54" fmla="*/ 0 w 39"/>
                  <a:gd name="T55" fmla="*/ 0 h 2785"/>
                  <a:gd name="T56" fmla="*/ 0 w 39"/>
                  <a:gd name="T57" fmla="*/ 0 h 2785"/>
                  <a:gd name="T58" fmla="*/ 0 w 39"/>
                  <a:gd name="T59" fmla="*/ 0 h 2785"/>
                  <a:gd name="T60" fmla="*/ 0 w 39"/>
                  <a:gd name="T61" fmla="*/ 0 h 2785"/>
                  <a:gd name="T62" fmla="*/ 0 w 39"/>
                  <a:gd name="T63" fmla="*/ 0 h 2785"/>
                  <a:gd name="T64" fmla="*/ 0 w 39"/>
                  <a:gd name="T65" fmla="*/ 0 h 2785"/>
                  <a:gd name="T66" fmla="*/ 0 w 39"/>
                  <a:gd name="T67" fmla="*/ 0 h 2785"/>
                  <a:gd name="T68" fmla="*/ 0 w 39"/>
                  <a:gd name="T69" fmla="*/ 0 h 2785"/>
                  <a:gd name="T70" fmla="*/ 0 w 39"/>
                  <a:gd name="T71" fmla="*/ 0 h 2785"/>
                  <a:gd name="T72" fmla="*/ 0 w 39"/>
                  <a:gd name="T73" fmla="*/ 0 h 2785"/>
                  <a:gd name="T74" fmla="*/ 0 w 39"/>
                  <a:gd name="T75" fmla="*/ 0 h 2785"/>
                  <a:gd name="T76" fmla="*/ 0 w 39"/>
                  <a:gd name="T77" fmla="*/ 0 h 2785"/>
                  <a:gd name="T78" fmla="*/ 0 w 39"/>
                  <a:gd name="T79" fmla="*/ 0 h 2785"/>
                  <a:gd name="T80" fmla="*/ 0 w 39"/>
                  <a:gd name="T81" fmla="*/ 0 h 2785"/>
                  <a:gd name="T82" fmla="*/ 0 w 39"/>
                  <a:gd name="T83" fmla="*/ 0 h 2785"/>
                  <a:gd name="T84" fmla="*/ 0 w 39"/>
                  <a:gd name="T85" fmla="*/ 0 h 2785"/>
                  <a:gd name="T86" fmla="*/ 0 w 39"/>
                  <a:gd name="T87" fmla="*/ 0 h 2785"/>
                  <a:gd name="T88" fmla="*/ 0 w 39"/>
                  <a:gd name="T89" fmla="*/ 0 h 2785"/>
                  <a:gd name="T90" fmla="*/ 0 w 39"/>
                  <a:gd name="T91" fmla="*/ 0 h 2785"/>
                  <a:gd name="T92" fmla="*/ 0 w 39"/>
                  <a:gd name="T93" fmla="*/ 0 h 2785"/>
                  <a:gd name="T94" fmla="*/ 0 w 39"/>
                  <a:gd name="T95" fmla="*/ 0 h 2785"/>
                  <a:gd name="T96" fmla="*/ 0 w 39"/>
                  <a:gd name="T97" fmla="*/ 0 h 2785"/>
                  <a:gd name="T98" fmla="*/ 0 w 39"/>
                  <a:gd name="T99" fmla="*/ 0 h 2785"/>
                  <a:gd name="T100" fmla="*/ 0 w 39"/>
                  <a:gd name="T101" fmla="*/ 0 h 2785"/>
                  <a:gd name="T102" fmla="*/ 0 w 39"/>
                  <a:gd name="T103" fmla="*/ 0 h 278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9" h="2785">
                    <a:moveTo>
                      <a:pt x="39" y="2785"/>
                    </a:moveTo>
                    <a:lnTo>
                      <a:pt x="0" y="2767"/>
                    </a:lnTo>
                    <a:lnTo>
                      <a:pt x="0" y="2759"/>
                    </a:lnTo>
                    <a:lnTo>
                      <a:pt x="0" y="2732"/>
                    </a:lnTo>
                    <a:lnTo>
                      <a:pt x="0" y="2699"/>
                    </a:lnTo>
                    <a:lnTo>
                      <a:pt x="0" y="2645"/>
                    </a:lnTo>
                    <a:lnTo>
                      <a:pt x="0" y="2585"/>
                    </a:lnTo>
                    <a:lnTo>
                      <a:pt x="0" y="2515"/>
                    </a:lnTo>
                    <a:lnTo>
                      <a:pt x="0" y="2428"/>
                    </a:lnTo>
                    <a:lnTo>
                      <a:pt x="0" y="2340"/>
                    </a:lnTo>
                    <a:lnTo>
                      <a:pt x="0" y="2236"/>
                    </a:lnTo>
                    <a:lnTo>
                      <a:pt x="0" y="2131"/>
                    </a:lnTo>
                    <a:lnTo>
                      <a:pt x="0" y="1895"/>
                    </a:lnTo>
                    <a:lnTo>
                      <a:pt x="0" y="1650"/>
                    </a:lnTo>
                    <a:lnTo>
                      <a:pt x="0" y="1398"/>
                    </a:lnTo>
                    <a:lnTo>
                      <a:pt x="0" y="1144"/>
                    </a:lnTo>
                    <a:lnTo>
                      <a:pt x="0" y="892"/>
                    </a:lnTo>
                    <a:lnTo>
                      <a:pt x="0" y="657"/>
                    </a:lnTo>
                    <a:lnTo>
                      <a:pt x="0" y="551"/>
                    </a:lnTo>
                    <a:lnTo>
                      <a:pt x="0" y="455"/>
                    </a:lnTo>
                    <a:lnTo>
                      <a:pt x="0" y="359"/>
                    </a:lnTo>
                    <a:lnTo>
                      <a:pt x="0" y="273"/>
                    </a:lnTo>
                    <a:lnTo>
                      <a:pt x="0" y="202"/>
                    </a:lnTo>
                    <a:lnTo>
                      <a:pt x="0" y="141"/>
                    </a:lnTo>
                    <a:lnTo>
                      <a:pt x="0" y="89"/>
                    </a:lnTo>
                    <a:lnTo>
                      <a:pt x="0" y="54"/>
                    </a:lnTo>
                    <a:lnTo>
                      <a:pt x="0" y="27"/>
                    </a:lnTo>
                    <a:lnTo>
                      <a:pt x="39" y="0"/>
                    </a:lnTo>
                    <a:lnTo>
                      <a:pt x="39" y="27"/>
                    </a:lnTo>
                    <a:lnTo>
                      <a:pt x="39" y="62"/>
                    </a:lnTo>
                    <a:lnTo>
                      <a:pt x="39" y="124"/>
                    </a:lnTo>
                    <a:lnTo>
                      <a:pt x="39" y="184"/>
                    </a:lnTo>
                    <a:lnTo>
                      <a:pt x="39" y="254"/>
                    </a:lnTo>
                    <a:lnTo>
                      <a:pt x="39" y="341"/>
                    </a:lnTo>
                    <a:lnTo>
                      <a:pt x="39" y="430"/>
                    </a:lnTo>
                    <a:lnTo>
                      <a:pt x="39" y="533"/>
                    </a:lnTo>
                    <a:lnTo>
                      <a:pt x="39" y="647"/>
                    </a:lnTo>
                    <a:lnTo>
                      <a:pt x="39" y="882"/>
                    </a:lnTo>
                    <a:lnTo>
                      <a:pt x="39" y="1136"/>
                    </a:lnTo>
                    <a:lnTo>
                      <a:pt x="39" y="1390"/>
                    </a:lnTo>
                    <a:lnTo>
                      <a:pt x="39" y="1650"/>
                    </a:lnTo>
                    <a:lnTo>
                      <a:pt x="39" y="1904"/>
                    </a:lnTo>
                    <a:lnTo>
                      <a:pt x="39" y="2139"/>
                    </a:lnTo>
                    <a:lnTo>
                      <a:pt x="39" y="2244"/>
                    </a:lnTo>
                    <a:lnTo>
                      <a:pt x="39" y="2358"/>
                    </a:lnTo>
                    <a:lnTo>
                      <a:pt x="39" y="2445"/>
                    </a:lnTo>
                    <a:lnTo>
                      <a:pt x="39" y="2532"/>
                    </a:lnTo>
                    <a:lnTo>
                      <a:pt x="39" y="2602"/>
                    </a:lnTo>
                    <a:lnTo>
                      <a:pt x="39" y="2664"/>
                    </a:lnTo>
                    <a:lnTo>
                      <a:pt x="39" y="2724"/>
                    </a:lnTo>
                    <a:lnTo>
                      <a:pt x="39" y="2750"/>
                    </a:lnTo>
                    <a:lnTo>
                      <a:pt x="39" y="278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0" name="Freeform 249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1" name="Freeform 250"/>
              <p:cNvSpPr>
                <a:spLocks/>
              </p:cNvSpPr>
              <p:nvPr/>
            </p:nvSpPr>
            <p:spPr bwMode="auto">
              <a:xfrm>
                <a:off x="410" y="174"/>
                <a:ext cx="87" cy="26"/>
              </a:xfrm>
              <a:custGeom>
                <a:avLst/>
                <a:gdLst>
                  <a:gd name="T0" fmla="*/ 0 w 290"/>
                  <a:gd name="T1" fmla="*/ 0 h 165"/>
                  <a:gd name="T2" fmla="*/ 0 w 290"/>
                  <a:gd name="T3" fmla="*/ 0 h 165"/>
                  <a:gd name="T4" fmla="*/ 0 w 290"/>
                  <a:gd name="T5" fmla="*/ 0 h 165"/>
                  <a:gd name="T6" fmla="*/ 0 w 290"/>
                  <a:gd name="T7" fmla="*/ 0 h 165"/>
                  <a:gd name="T8" fmla="*/ 0 w 290"/>
                  <a:gd name="T9" fmla="*/ 0 h 165"/>
                  <a:gd name="T10" fmla="*/ 0 w 290"/>
                  <a:gd name="T11" fmla="*/ 0 h 165"/>
                  <a:gd name="T12" fmla="*/ 0 w 290"/>
                  <a:gd name="T13" fmla="*/ 0 h 165"/>
                  <a:gd name="T14" fmla="*/ 0 w 290"/>
                  <a:gd name="T15" fmla="*/ 0 h 165"/>
                  <a:gd name="T16" fmla="*/ 0 w 290"/>
                  <a:gd name="T17" fmla="*/ 0 h 165"/>
                  <a:gd name="T18" fmla="*/ 0 w 290"/>
                  <a:gd name="T19" fmla="*/ 0 h 165"/>
                  <a:gd name="T20" fmla="*/ 0 w 290"/>
                  <a:gd name="T21" fmla="*/ 0 h 165"/>
                  <a:gd name="T22" fmla="*/ 0 w 290"/>
                  <a:gd name="T23" fmla="*/ 0 h 165"/>
                  <a:gd name="T24" fmla="*/ 0 w 290"/>
                  <a:gd name="T25" fmla="*/ 0 h 165"/>
                  <a:gd name="T26" fmla="*/ 0 w 290"/>
                  <a:gd name="T27" fmla="*/ 0 h 165"/>
                  <a:gd name="T28" fmla="*/ 0 w 290"/>
                  <a:gd name="T29" fmla="*/ 0 h 165"/>
                  <a:gd name="T30" fmla="*/ 0 w 290"/>
                  <a:gd name="T31" fmla="*/ 0 h 165"/>
                  <a:gd name="T32" fmla="*/ 0 w 290"/>
                  <a:gd name="T33" fmla="*/ 0 h 165"/>
                  <a:gd name="T34" fmla="*/ 0 w 290"/>
                  <a:gd name="T35" fmla="*/ 0 h 165"/>
                  <a:gd name="T36" fmla="*/ 0 w 290"/>
                  <a:gd name="T37" fmla="*/ 0 h 165"/>
                  <a:gd name="T38" fmla="*/ 0 w 290"/>
                  <a:gd name="T39" fmla="*/ 0 h 165"/>
                  <a:gd name="T40" fmla="*/ 0 w 290"/>
                  <a:gd name="T41" fmla="*/ 0 h 165"/>
                  <a:gd name="T42" fmla="*/ 0 w 290"/>
                  <a:gd name="T43" fmla="*/ 0 h 165"/>
                  <a:gd name="T44" fmla="*/ 0 w 290"/>
                  <a:gd name="T45" fmla="*/ 0 h 165"/>
                  <a:gd name="T46" fmla="*/ 0 w 290"/>
                  <a:gd name="T47" fmla="*/ 0 h 165"/>
                  <a:gd name="T48" fmla="*/ 0 w 290"/>
                  <a:gd name="T49" fmla="*/ 0 h 165"/>
                  <a:gd name="T50" fmla="*/ 0 w 290"/>
                  <a:gd name="T51" fmla="*/ 0 h 165"/>
                  <a:gd name="T52" fmla="*/ 0 w 290"/>
                  <a:gd name="T53" fmla="*/ 0 h 165"/>
                  <a:gd name="T54" fmla="*/ 0 w 290"/>
                  <a:gd name="T55" fmla="*/ 0 h 165"/>
                  <a:gd name="T56" fmla="*/ 0 w 290"/>
                  <a:gd name="T57" fmla="*/ 0 h 165"/>
                  <a:gd name="T58" fmla="*/ 0 w 290"/>
                  <a:gd name="T59" fmla="*/ 0 h 165"/>
                  <a:gd name="T60" fmla="*/ 0 w 290"/>
                  <a:gd name="T61" fmla="*/ 0 h 165"/>
                  <a:gd name="T62" fmla="*/ 0 w 290"/>
                  <a:gd name="T63" fmla="*/ 0 h 165"/>
                  <a:gd name="T64" fmla="*/ 0 w 290"/>
                  <a:gd name="T65" fmla="*/ 0 h 165"/>
                  <a:gd name="T66" fmla="*/ 0 w 290"/>
                  <a:gd name="T67" fmla="*/ 0 h 165"/>
                  <a:gd name="T68" fmla="*/ 0 w 290"/>
                  <a:gd name="T69" fmla="*/ 0 h 165"/>
                  <a:gd name="T70" fmla="*/ 0 w 290"/>
                  <a:gd name="T71" fmla="*/ 0 h 165"/>
                  <a:gd name="T72" fmla="*/ 0 w 290"/>
                  <a:gd name="T73" fmla="*/ 0 h 165"/>
                  <a:gd name="T74" fmla="*/ 0 w 290"/>
                  <a:gd name="T75" fmla="*/ 0 h 165"/>
                  <a:gd name="T76" fmla="*/ 0 w 290"/>
                  <a:gd name="T77" fmla="*/ 0 h 165"/>
                  <a:gd name="T78" fmla="*/ 0 w 290"/>
                  <a:gd name="T79" fmla="*/ 0 h 165"/>
                  <a:gd name="T80" fmla="*/ 0 w 290"/>
                  <a:gd name="T81" fmla="*/ 0 h 165"/>
                  <a:gd name="T82" fmla="*/ 0 w 290"/>
                  <a:gd name="T83" fmla="*/ 0 h 165"/>
                  <a:gd name="T84" fmla="*/ 0 w 290"/>
                  <a:gd name="T85" fmla="*/ 0 h 165"/>
                  <a:gd name="T86" fmla="*/ 0 w 290"/>
                  <a:gd name="T87" fmla="*/ 0 h 165"/>
                  <a:gd name="T88" fmla="*/ 0 w 290"/>
                  <a:gd name="T89" fmla="*/ 0 h 165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90" h="165">
                    <a:moveTo>
                      <a:pt x="242" y="19"/>
                    </a:moveTo>
                    <a:lnTo>
                      <a:pt x="224" y="54"/>
                    </a:lnTo>
                    <a:lnTo>
                      <a:pt x="213" y="79"/>
                    </a:lnTo>
                    <a:lnTo>
                      <a:pt x="224" y="105"/>
                    </a:lnTo>
                    <a:lnTo>
                      <a:pt x="233" y="114"/>
                    </a:lnTo>
                    <a:lnTo>
                      <a:pt x="242" y="114"/>
                    </a:lnTo>
                    <a:lnTo>
                      <a:pt x="252" y="97"/>
                    </a:lnTo>
                    <a:lnTo>
                      <a:pt x="272" y="97"/>
                    </a:lnTo>
                    <a:lnTo>
                      <a:pt x="281" y="97"/>
                    </a:lnTo>
                    <a:lnTo>
                      <a:pt x="290" y="105"/>
                    </a:lnTo>
                    <a:lnTo>
                      <a:pt x="281" y="132"/>
                    </a:lnTo>
                    <a:lnTo>
                      <a:pt x="252" y="157"/>
                    </a:lnTo>
                    <a:lnTo>
                      <a:pt x="242" y="157"/>
                    </a:lnTo>
                    <a:lnTo>
                      <a:pt x="224" y="149"/>
                    </a:lnTo>
                    <a:lnTo>
                      <a:pt x="204" y="132"/>
                    </a:lnTo>
                    <a:lnTo>
                      <a:pt x="185" y="114"/>
                    </a:lnTo>
                    <a:lnTo>
                      <a:pt x="185" y="97"/>
                    </a:lnTo>
                    <a:lnTo>
                      <a:pt x="185" y="44"/>
                    </a:lnTo>
                    <a:lnTo>
                      <a:pt x="126" y="54"/>
                    </a:lnTo>
                    <a:lnTo>
                      <a:pt x="69" y="62"/>
                    </a:lnTo>
                    <a:lnTo>
                      <a:pt x="48" y="87"/>
                    </a:lnTo>
                    <a:lnTo>
                      <a:pt x="39" y="105"/>
                    </a:lnTo>
                    <a:lnTo>
                      <a:pt x="48" y="114"/>
                    </a:lnTo>
                    <a:lnTo>
                      <a:pt x="59" y="122"/>
                    </a:lnTo>
                    <a:lnTo>
                      <a:pt x="78" y="122"/>
                    </a:lnTo>
                    <a:lnTo>
                      <a:pt x="98" y="105"/>
                    </a:lnTo>
                    <a:lnTo>
                      <a:pt x="117" y="97"/>
                    </a:lnTo>
                    <a:lnTo>
                      <a:pt x="126" y="97"/>
                    </a:lnTo>
                    <a:lnTo>
                      <a:pt x="135" y="122"/>
                    </a:lnTo>
                    <a:lnTo>
                      <a:pt x="117" y="132"/>
                    </a:lnTo>
                    <a:lnTo>
                      <a:pt x="87" y="157"/>
                    </a:lnTo>
                    <a:lnTo>
                      <a:pt x="69" y="165"/>
                    </a:lnTo>
                    <a:lnTo>
                      <a:pt x="48" y="165"/>
                    </a:lnTo>
                    <a:lnTo>
                      <a:pt x="21" y="157"/>
                    </a:lnTo>
                    <a:lnTo>
                      <a:pt x="0" y="122"/>
                    </a:lnTo>
                    <a:lnTo>
                      <a:pt x="0" y="87"/>
                    </a:lnTo>
                    <a:lnTo>
                      <a:pt x="21" y="62"/>
                    </a:lnTo>
                    <a:lnTo>
                      <a:pt x="59" y="35"/>
                    </a:lnTo>
                    <a:lnTo>
                      <a:pt x="98" y="19"/>
                    </a:lnTo>
                    <a:lnTo>
                      <a:pt x="146" y="19"/>
                    </a:lnTo>
                    <a:lnTo>
                      <a:pt x="185" y="19"/>
                    </a:lnTo>
                    <a:lnTo>
                      <a:pt x="185" y="35"/>
                    </a:lnTo>
                    <a:lnTo>
                      <a:pt x="213" y="9"/>
                    </a:lnTo>
                    <a:lnTo>
                      <a:pt x="233" y="0"/>
                    </a:lnTo>
                    <a:lnTo>
                      <a:pt x="242" y="19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2" name="Freeform 251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3" name="Freeform 252"/>
              <p:cNvSpPr>
                <a:spLocks/>
              </p:cNvSpPr>
              <p:nvPr/>
            </p:nvSpPr>
            <p:spPr bwMode="auto">
              <a:xfrm>
                <a:off x="297" y="183"/>
                <a:ext cx="39" cy="17"/>
              </a:xfrm>
              <a:custGeom>
                <a:avLst/>
                <a:gdLst>
                  <a:gd name="T0" fmla="*/ 0 w 126"/>
                  <a:gd name="T1" fmla="*/ 0 h 103"/>
                  <a:gd name="T2" fmla="*/ 0 w 126"/>
                  <a:gd name="T3" fmla="*/ 0 h 103"/>
                  <a:gd name="T4" fmla="*/ 0 w 126"/>
                  <a:gd name="T5" fmla="*/ 0 h 103"/>
                  <a:gd name="T6" fmla="*/ 0 w 126"/>
                  <a:gd name="T7" fmla="*/ 0 h 103"/>
                  <a:gd name="T8" fmla="*/ 0 w 126"/>
                  <a:gd name="T9" fmla="*/ 0 h 103"/>
                  <a:gd name="T10" fmla="*/ 0 w 126"/>
                  <a:gd name="T11" fmla="*/ 0 h 103"/>
                  <a:gd name="T12" fmla="*/ 0 w 126"/>
                  <a:gd name="T13" fmla="*/ 0 h 103"/>
                  <a:gd name="T14" fmla="*/ 0 w 126"/>
                  <a:gd name="T15" fmla="*/ 0 h 103"/>
                  <a:gd name="T16" fmla="*/ 0 w 126"/>
                  <a:gd name="T17" fmla="*/ 0 h 103"/>
                  <a:gd name="T18" fmla="*/ 0 w 126"/>
                  <a:gd name="T19" fmla="*/ 0 h 103"/>
                  <a:gd name="T20" fmla="*/ 0 w 126"/>
                  <a:gd name="T21" fmla="*/ 0 h 103"/>
                  <a:gd name="T22" fmla="*/ 0 w 126"/>
                  <a:gd name="T23" fmla="*/ 0 h 103"/>
                  <a:gd name="T24" fmla="*/ 0 w 126"/>
                  <a:gd name="T25" fmla="*/ 0 h 10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6" h="103">
                    <a:moveTo>
                      <a:pt x="78" y="0"/>
                    </a:moveTo>
                    <a:lnTo>
                      <a:pt x="108" y="70"/>
                    </a:lnTo>
                    <a:lnTo>
                      <a:pt x="126" y="95"/>
                    </a:lnTo>
                    <a:lnTo>
                      <a:pt x="126" y="103"/>
                    </a:lnTo>
                    <a:lnTo>
                      <a:pt x="117" y="103"/>
                    </a:lnTo>
                    <a:lnTo>
                      <a:pt x="60" y="78"/>
                    </a:lnTo>
                    <a:lnTo>
                      <a:pt x="0" y="60"/>
                    </a:lnTo>
                    <a:lnTo>
                      <a:pt x="0" y="52"/>
                    </a:lnTo>
                    <a:lnTo>
                      <a:pt x="21" y="43"/>
                    </a:lnTo>
                    <a:lnTo>
                      <a:pt x="39" y="17"/>
                    </a:lnTo>
                    <a:lnTo>
                      <a:pt x="50" y="0"/>
                    </a:lnTo>
                    <a:lnTo>
                      <a:pt x="60" y="0"/>
                    </a:lnTo>
                    <a:lnTo>
                      <a:pt x="78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4" name="Freeform 253"/>
              <p:cNvSpPr>
                <a:spLocks/>
              </p:cNvSpPr>
              <p:nvPr/>
            </p:nvSpPr>
            <p:spPr bwMode="auto">
              <a:xfrm>
                <a:off x="365" y="214"/>
                <a:ext cx="75" cy="37"/>
              </a:xfrm>
              <a:custGeom>
                <a:avLst/>
                <a:gdLst>
                  <a:gd name="T0" fmla="*/ 0 w 251"/>
                  <a:gd name="T1" fmla="*/ 0 h 227"/>
                  <a:gd name="T2" fmla="*/ 0 w 251"/>
                  <a:gd name="T3" fmla="*/ 0 h 227"/>
                  <a:gd name="T4" fmla="*/ 0 w 251"/>
                  <a:gd name="T5" fmla="*/ 0 h 227"/>
                  <a:gd name="T6" fmla="*/ 0 w 251"/>
                  <a:gd name="T7" fmla="*/ 0 h 227"/>
                  <a:gd name="T8" fmla="*/ 0 w 251"/>
                  <a:gd name="T9" fmla="*/ 0 h 227"/>
                  <a:gd name="T10" fmla="*/ 0 w 251"/>
                  <a:gd name="T11" fmla="*/ 0 h 227"/>
                  <a:gd name="T12" fmla="*/ 0 w 251"/>
                  <a:gd name="T13" fmla="*/ 0 h 227"/>
                  <a:gd name="T14" fmla="*/ 0 w 251"/>
                  <a:gd name="T15" fmla="*/ 0 h 227"/>
                  <a:gd name="T16" fmla="*/ 0 w 251"/>
                  <a:gd name="T17" fmla="*/ 0 h 227"/>
                  <a:gd name="T18" fmla="*/ 0 w 251"/>
                  <a:gd name="T19" fmla="*/ 0 h 227"/>
                  <a:gd name="T20" fmla="*/ 0 w 251"/>
                  <a:gd name="T21" fmla="*/ 0 h 227"/>
                  <a:gd name="T22" fmla="*/ 0 w 251"/>
                  <a:gd name="T23" fmla="*/ 0 h 227"/>
                  <a:gd name="T24" fmla="*/ 0 w 251"/>
                  <a:gd name="T25" fmla="*/ 0 h 227"/>
                  <a:gd name="T26" fmla="*/ 0 w 251"/>
                  <a:gd name="T27" fmla="*/ 0 h 227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51" h="227">
                    <a:moveTo>
                      <a:pt x="251" y="25"/>
                    </a:moveTo>
                    <a:lnTo>
                      <a:pt x="251" y="43"/>
                    </a:lnTo>
                    <a:lnTo>
                      <a:pt x="240" y="60"/>
                    </a:lnTo>
                    <a:lnTo>
                      <a:pt x="201" y="95"/>
                    </a:lnTo>
                    <a:lnTo>
                      <a:pt x="115" y="165"/>
                    </a:lnTo>
                    <a:lnTo>
                      <a:pt x="39" y="227"/>
                    </a:lnTo>
                    <a:lnTo>
                      <a:pt x="18" y="217"/>
                    </a:lnTo>
                    <a:lnTo>
                      <a:pt x="0" y="209"/>
                    </a:lnTo>
                    <a:lnTo>
                      <a:pt x="39" y="157"/>
                    </a:lnTo>
                    <a:lnTo>
                      <a:pt x="96" y="103"/>
                    </a:lnTo>
                    <a:lnTo>
                      <a:pt x="201" y="8"/>
                    </a:lnTo>
                    <a:lnTo>
                      <a:pt x="222" y="0"/>
                    </a:lnTo>
                    <a:lnTo>
                      <a:pt x="231" y="0"/>
                    </a:lnTo>
                    <a:lnTo>
                      <a:pt x="251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5" name="Freeform 254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6" name="Freeform 255"/>
              <p:cNvSpPr>
                <a:spLocks/>
              </p:cNvSpPr>
              <p:nvPr/>
            </p:nvSpPr>
            <p:spPr bwMode="auto">
              <a:xfrm>
                <a:off x="258" y="223"/>
                <a:ext cx="35" cy="33"/>
              </a:xfrm>
              <a:custGeom>
                <a:avLst/>
                <a:gdLst>
                  <a:gd name="T0" fmla="*/ 0 w 116"/>
                  <a:gd name="T1" fmla="*/ 0 h 200"/>
                  <a:gd name="T2" fmla="*/ 0 w 116"/>
                  <a:gd name="T3" fmla="*/ 0 h 200"/>
                  <a:gd name="T4" fmla="*/ 0 w 116"/>
                  <a:gd name="T5" fmla="*/ 0 h 200"/>
                  <a:gd name="T6" fmla="*/ 0 w 116"/>
                  <a:gd name="T7" fmla="*/ 0 h 200"/>
                  <a:gd name="T8" fmla="*/ 0 w 116"/>
                  <a:gd name="T9" fmla="*/ 0 h 200"/>
                  <a:gd name="T10" fmla="*/ 0 w 116"/>
                  <a:gd name="T11" fmla="*/ 0 h 200"/>
                  <a:gd name="T12" fmla="*/ 0 w 116"/>
                  <a:gd name="T13" fmla="*/ 0 h 200"/>
                  <a:gd name="T14" fmla="*/ 0 w 116"/>
                  <a:gd name="T15" fmla="*/ 0 h 200"/>
                  <a:gd name="T16" fmla="*/ 0 w 116"/>
                  <a:gd name="T17" fmla="*/ 0 h 200"/>
                  <a:gd name="T18" fmla="*/ 0 w 116"/>
                  <a:gd name="T19" fmla="*/ 0 h 200"/>
                  <a:gd name="T20" fmla="*/ 0 w 116"/>
                  <a:gd name="T21" fmla="*/ 0 h 200"/>
                  <a:gd name="T22" fmla="*/ 0 w 116"/>
                  <a:gd name="T23" fmla="*/ 0 h 200"/>
                  <a:gd name="T24" fmla="*/ 0 w 116"/>
                  <a:gd name="T25" fmla="*/ 0 h 200"/>
                  <a:gd name="T26" fmla="*/ 0 w 116"/>
                  <a:gd name="T27" fmla="*/ 0 h 200"/>
                  <a:gd name="T28" fmla="*/ 0 w 116"/>
                  <a:gd name="T29" fmla="*/ 0 h 200"/>
                  <a:gd name="T30" fmla="*/ 0 w 116"/>
                  <a:gd name="T31" fmla="*/ 0 h 200"/>
                  <a:gd name="T32" fmla="*/ 0 w 116"/>
                  <a:gd name="T33" fmla="*/ 0 h 200"/>
                  <a:gd name="T34" fmla="*/ 0 w 116"/>
                  <a:gd name="T35" fmla="*/ 0 h 200"/>
                  <a:gd name="T36" fmla="*/ 0 w 116"/>
                  <a:gd name="T37" fmla="*/ 0 h 200"/>
                  <a:gd name="T38" fmla="*/ 0 w 116"/>
                  <a:gd name="T39" fmla="*/ 0 h 200"/>
                  <a:gd name="T40" fmla="*/ 0 w 116"/>
                  <a:gd name="T41" fmla="*/ 0 h 200"/>
                  <a:gd name="T42" fmla="*/ 0 w 116"/>
                  <a:gd name="T43" fmla="*/ 0 h 2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6" h="200">
                    <a:moveTo>
                      <a:pt x="107" y="35"/>
                    </a:moveTo>
                    <a:lnTo>
                      <a:pt x="116" y="70"/>
                    </a:lnTo>
                    <a:lnTo>
                      <a:pt x="116" y="105"/>
                    </a:lnTo>
                    <a:lnTo>
                      <a:pt x="98" y="113"/>
                    </a:lnTo>
                    <a:lnTo>
                      <a:pt x="86" y="70"/>
                    </a:lnTo>
                    <a:lnTo>
                      <a:pt x="68" y="51"/>
                    </a:lnTo>
                    <a:lnTo>
                      <a:pt x="48" y="43"/>
                    </a:lnTo>
                    <a:lnTo>
                      <a:pt x="38" y="43"/>
                    </a:lnTo>
                    <a:lnTo>
                      <a:pt x="29" y="62"/>
                    </a:lnTo>
                    <a:lnTo>
                      <a:pt x="38" y="97"/>
                    </a:lnTo>
                    <a:lnTo>
                      <a:pt x="48" y="122"/>
                    </a:lnTo>
                    <a:lnTo>
                      <a:pt x="86" y="192"/>
                    </a:lnTo>
                    <a:lnTo>
                      <a:pt x="86" y="200"/>
                    </a:lnTo>
                    <a:lnTo>
                      <a:pt x="77" y="200"/>
                    </a:lnTo>
                    <a:lnTo>
                      <a:pt x="38" y="157"/>
                    </a:lnTo>
                    <a:lnTo>
                      <a:pt x="0" y="97"/>
                    </a:lnTo>
                    <a:lnTo>
                      <a:pt x="0" y="62"/>
                    </a:lnTo>
                    <a:lnTo>
                      <a:pt x="0" y="26"/>
                    </a:lnTo>
                    <a:lnTo>
                      <a:pt x="29" y="0"/>
                    </a:lnTo>
                    <a:lnTo>
                      <a:pt x="59" y="0"/>
                    </a:lnTo>
                    <a:lnTo>
                      <a:pt x="86" y="18"/>
                    </a:lnTo>
                    <a:lnTo>
                      <a:pt x="107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7" name="Freeform 256"/>
              <p:cNvSpPr>
                <a:spLocks/>
              </p:cNvSpPr>
              <p:nvPr/>
            </p:nvSpPr>
            <p:spPr bwMode="auto">
              <a:xfrm>
                <a:off x="403" y="234"/>
                <a:ext cx="30" cy="16"/>
              </a:xfrm>
              <a:custGeom>
                <a:avLst/>
                <a:gdLst>
                  <a:gd name="T0" fmla="*/ 0 w 105"/>
                  <a:gd name="T1" fmla="*/ 0 h 95"/>
                  <a:gd name="T2" fmla="*/ 0 w 105"/>
                  <a:gd name="T3" fmla="*/ 0 h 95"/>
                  <a:gd name="T4" fmla="*/ 0 w 105"/>
                  <a:gd name="T5" fmla="*/ 0 h 95"/>
                  <a:gd name="T6" fmla="*/ 0 w 105"/>
                  <a:gd name="T7" fmla="*/ 0 h 95"/>
                  <a:gd name="T8" fmla="*/ 0 w 105"/>
                  <a:gd name="T9" fmla="*/ 0 h 95"/>
                  <a:gd name="T10" fmla="*/ 0 w 105"/>
                  <a:gd name="T11" fmla="*/ 0 h 95"/>
                  <a:gd name="T12" fmla="*/ 0 w 105"/>
                  <a:gd name="T13" fmla="*/ 0 h 9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" h="95">
                    <a:moveTo>
                      <a:pt x="105" y="8"/>
                    </a:moveTo>
                    <a:lnTo>
                      <a:pt x="9" y="95"/>
                    </a:lnTo>
                    <a:lnTo>
                      <a:pt x="0" y="95"/>
                    </a:lnTo>
                    <a:lnTo>
                      <a:pt x="48" y="43"/>
                    </a:lnTo>
                    <a:lnTo>
                      <a:pt x="75" y="17"/>
                    </a:lnTo>
                    <a:lnTo>
                      <a:pt x="105" y="0"/>
                    </a:lnTo>
                    <a:lnTo>
                      <a:pt x="105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8" name="Freeform 257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29" name="Freeform 258"/>
              <p:cNvSpPr>
                <a:spLocks/>
              </p:cNvSpPr>
              <p:nvPr/>
            </p:nvSpPr>
            <p:spPr bwMode="auto">
              <a:xfrm>
                <a:off x="200" y="236"/>
                <a:ext cx="55" cy="18"/>
              </a:xfrm>
              <a:custGeom>
                <a:avLst/>
                <a:gdLst>
                  <a:gd name="T0" fmla="*/ 0 w 182"/>
                  <a:gd name="T1" fmla="*/ 0 h 114"/>
                  <a:gd name="T2" fmla="*/ 0 w 182"/>
                  <a:gd name="T3" fmla="*/ 0 h 114"/>
                  <a:gd name="T4" fmla="*/ 0 w 182"/>
                  <a:gd name="T5" fmla="*/ 0 h 114"/>
                  <a:gd name="T6" fmla="*/ 0 w 182"/>
                  <a:gd name="T7" fmla="*/ 0 h 114"/>
                  <a:gd name="T8" fmla="*/ 0 w 182"/>
                  <a:gd name="T9" fmla="*/ 0 h 114"/>
                  <a:gd name="T10" fmla="*/ 0 w 182"/>
                  <a:gd name="T11" fmla="*/ 0 h 114"/>
                  <a:gd name="T12" fmla="*/ 0 w 182"/>
                  <a:gd name="T13" fmla="*/ 0 h 114"/>
                  <a:gd name="T14" fmla="*/ 0 w 182"/>
                  <a:gd name="T15" fmla="*/ 0 h 114"/>
                  <a:gd name="T16" fmla="*/ 0 w 182"/>
                  <a:gd name="T17" fmla="*/ 0 h 114"/>
                  <a:gd name="T18" fmla="*/ 0 w 182"/>
                  <a:gd name="T19" fmla="*/ 0 h 114"/>
                  <a:gd name="T20" fmla="*/ 0 w 182"/>
                  <a:gd name="T21" fmla="*/ 0 h 114"/>
                  <a:gd name="T22" fmla="*/ 0 w 182"/>
                  <a:gd name="T23" fmla="*/ 0 h 114"/>
                  <a:gd name="T24" fmla="*/ 0 w 182"/>
                  <a:gd name="T25" fmla="*/ 0 h 114"/>
                  <a:gd name="T26" fmla="*/ 0 w 182"/>
                  <a:gd name="T27" fmla="*/ 0 h 114"/>
                  <a:gd name="T28" fmla="*/ 0 w 182"/>
                  <a:gd name="T29" fmla="*/ 0 h 114"/>
                  <a:gd name="T30" fmla="*/ 0 w 182"/>
                  <a:gd name="T31" fmla="*/ 0 h 114"/>
                  <a:gd name="T32" fmla="*/ 0 w 182"/>
                  <a:gd name="T33" fmla="*/ 0 h 114"/>
                  <a:gd name="T34" fmla="*/ 0 w 182"/>
                  <a:gd name="T35" fmla="*/ 0 h 114"/>
                  <a:gd name="T36" fmla="*/ 0 w 182"/>
                  <a:gd name="T37" fmla="*/ 0 h 114"/>
                  <a:gd name="T38" fmla="*/ 0 w 182"/>
                  <a:gd name="T39" fmla="*/ 0 h 114"/>
                  <a:gd name="T40" fmla="*/ 0 w 182"/>
                  <a:gd name="T41" fmla="*/ 0 h 114"/>
                  <a:gd name="T42" fmla="*/ 0 w 182"/>
                  <a:gd name="T43" fmla="*/ 0 h 114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82" h="114">
                    <a:moveTo>
                      <a:pt x="182" y="87"/>
                    </a:moveTo>
                    <a:lnTo>
                      <a:pt x="182" y="105"/>
                    </a:lnTo>
                    <a:lnTo>
                      <a:pt x="173" y="105"/>
                    </a:lnTo>
                    <a:lnTo>
                      <a:pt x="114" y="62"/>
                    </a:lnTo>
                    <a:lnTo>
                      <a:pt x="86" y="35"/>
                    </a:lnTo>
                    <a:lnTo>
                      <a:pt x="77" y="35"/>
                    </a:lnTo>
                    <a:lnTo>
                      <a:pt x="48" y="44"/>
                    </a:lnTo>
                    <a:lnTo>
                      <a:pt x="38" y="54"/>
                    </a:lnTo>
                    <a:lnTo>
                      <a:pt x="48" y="70"/>
                    </a:lnTo>
                    <a:lnTo>
                      <a:pt x="66" y="79"/>
                    </a:lnTo>
                    <a:lnTo>
                      <a:pt x="77" y="87"/>
                    </a:lnTo>
                    <a:lnTo>
                      <a:pt x="66" y="114"/>
                    </a:lnTo>
                    <a:lnTo>
                      <a:pt x="38" y="105"/>
                    </a:lnTo>
                    <a:lnTo>
                      <a:pt x="9" y="7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18" y="9"/>
                    </a:lnTo>
                    <a:lnTo>
                      <a:pt x="38" y="0"/>
                    </a:lnTo>
                    <a:lnTo>
                      <a:pt x="86" y="0"/>
                    </a:lnTo>
                    <a:lnTo>
                      <a:pt x="125" y="27"/>
                    </a:lnTo>
                    <a:lnTo>
                      <a:pt x="164" y="54"/>
                    </a:lnTo>
                    <a:lnTo>
                      <a:pt x="182" y="8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0" name="Freeform 259"/>
              <p:cNvSpPr>
                <a:spLocks/>
              </p:cNvSpPr>
              <p:nvPr/>
            </p:nvSpPr>
            <p:spPr bwMode="auto">
              <a:xfrm>
                <a:off x="612" y="236"/>
                <a:ext cx="17" cy="13"/>
              </a:xfrm>
              <a:custGeom>
                <a:avLst/>
                <a:gdLst>
                  <a:gd name="T0" fmla="*/ 0 w 60"/>
                  <a:gd name="T1" fmla="*/ 0 h 79"/>
                  <a:gd name="T2" fmla="*/ 0 w 60"/>
                  <a:gd name="T3" fmla="*/ 0 h 79"/>
                  <a:gd name="T4" fmla="*/ 0 w 60"/>
                  <a:gd name="T5" fmla="*/ 0 h 79"/>
                  <a:gd name="T6" fmla="*/ 0 w 60"/>
                  <a:gd name="T7" fmla="*/ 0 h 79"/>
                  <a:gd name="T8" fmla="*/ 0 w 60"/>
                  <a:gd name="T9" fmla="*/ 0 h 79"/>
                  <a:gd name="T10" fmla="*/ 0 w 60"/>
                  <a:gd name="T11" fmla="*/ 0 h 79"/>
                  <a:gd name="T12" fmla="*/ 0 w 60"/>
                  <a:gd name="T13" fmla="*/ 0 h 79"/>
                  <a:gd name="T14" fmla="*/ 0 w 60"/>
                  <a:gd name="T15" fmla="*/ 0 h 7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0" h="79">
                    <a:moveTo>
                      <a:pt x="48" y="79"/>
                    </a:moveTo>
                    <a:lnTo>
                      <a:pt x="21" y="79"/>
                    </a:lnTo>
                    <a:lnTo>
                      <a:pt x="0" y="54"/>
                    </a:lnTo>
                    <a:lnTo>
                      <a:pt x="0" y="0"/>
                    </a:lnTo>
                    <a:lnTo>
                      <a:pt x="48" y="35"/>
                    </a:lnTo>
                    <a:lnTo>
                      <a:pt x="60" y="54"/>
                    </a:lnTo>
                    <a:lnTo>
                      <a:pt x="60" y="70"/>
                    </a:lnTo>
                    <a:lnTo>
                      <a:pt x="48" y="7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1" name="Freeform 260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2" name="Freeform 261"/>
              <p:cNvSpPr>
                <a:spLocks/>
              </p:cNvSpPr>
              <p:nvPr/>
            </p:nvSpPr>
            <p:spPr bwMode="auto">
              <a:xfrm>
                <a:off x="293" y="237"/>
                <a:ext cx="43" cy="28"/>
              </a:xfrm>
              <a:custGeom>
                <a:avLst/>
                <a:gdLst>
                  <a:gd name="T0" fmla="*/ 0 w 144"/>
                  <a:gd name="T1" fmla="*/ 0 h 175"/>
                  <a:gd name="T2" fmla="*/ 0 w 144"/>
                  <a:gd name="T3" fmla="*/ 0 h 175"/>
                  <a:gd name="T4" fmla="*/ 0 w 144"/>
                  <a:gd name="T5" fmla="*/ 0 h 175"/>
                  <a:gd name="T6" fmla="*/ 0 w 144"/>
                  <a:gd name="T7" fmla="*/ 0 h 175"/>
                  <a:gd name="T8" fmla="*/ 0 w 144"/>
                  <a:gd name="T9" fmla="*/ 0 h 175"/>
                  <a:gd name="T10" fmla="*/ 0 w 144"/>
                  <a:gd name="T11" fmla="*/ 0 h 175"/>
                  <a:gd name="T12" fmla="*/ 0 w 144"/>
                  <a:gd name="T13" fmla="*/ 0 h 175"/>
                  <a:gd name="T14" fmla="*/ 0 w 144"/>
                  <a:gd name="T15" fmla="*/ 0 h 175"/>
                  <a:gd name="T16" fmla="*/ 0 w 144"/>
                  <a:gd name="T17" fmla="*/ 0 h 175"/>
                  <a:gd name="T18" fmla="*/ 0 w 144"/>
                  <a:gd name="T19" fmla="*/ 0 h 175"/>
                  <a:gd name="T20" fmla="*/ 0 w 144"/>
                  <a:gd name="T21" fmla="*/ 0 h 175"/>
                  <a:gd name="T22" fmla="*/ 0 w 144"/>
                  <a:gd name="T23" fmla="*/ 0 h 175"/>
                  <a:gd name="T24" fmla="*/ 0 w 144"/>
                  <a:gd name="T25" fmla="*/ 0 h 175"/>
                  <a:gd name="T26" fmla="*/ 0 w 144"/>
                  <a:gd name="T27" fmla="*/ 0 h 175"/>
                  <a:gd name="T28" fmla="*/ 0 w 144"/>
                  <a:gd name="T29" fmla="*/ 0 h 175"/>
                  <a:gd name="T30" fmla="*/ 0 w 144"/>
                  <a:gd name="T31" fmla="*/ 0 h 175"/>
                  <a:gd name="T32" fmla="*/ 0 w 144"/>
                  <a:gd name="T33" fmla="*/ 0 h 175"/>
                  <a:gd name="T34" fmla="*/ 0 w 144"/>
                  <a:gd name="T35" fmla="*/ 0 h 175"/>
                  <a:gd name="T36" fmla="*/ 0 w 144"/>
                  <a:gd name="T37" fmla="*/ 0 h 175"/>
                  <a:gd name="T38" fmla="*/ 0 w 144"/>
                  <a:gd name="T39" fmla="*/ 0 h 175"/>
                  <a:gd name="T40" fmla="*/ 0 w 144"/>
                  <a:gd name="T41" fmla="*/ 0 h 175"/>
                  <a:gd name="T42" fmla="*/ 0 w 144"/>
                  <a:gd name="T43" fmla="*/ 0 h 175"/>
                  <a:gd name="T44" fmla="*/ 0 w 144"/>
                  <a:gd name="T45" fmla="*/ 0 h 175"/>
                  <a:gd name="T46" fmla="*/ 0 w 144"/>
                  <a:gd name="T47" fmla="*/ 0 h 17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44" h="175">
                    <a:moveTo>
                      <a:pt x="135" y="26"/>
                    </a:moveTo>
                    <a:lnTo>
                      <a:pt x="144" y="35"/>
                    </a:lnTo>
                    <a:lnTo>
                      <a:pt x="144" y="53"/>
                    </a:lnTo>
                    <a:lnTo>
                      <a:pt x="135" y="88"/>
                    </a:lnTo>
                    <a:lnTo>
                      <a:pt x="126" y="105"/>
                    </a:lnTo>
                    <a:lnTo>
                      <a:pt x="105" y="105"/>
                    </a:lnTo>
                    <a:lnTo>
                      <a:pt x="96" y="88"/>
                    </a:lnTo>
                    <a:lnTo>
                      <a:pt x="96" y="61"/>
                    </a:lnTo>
                    <a:lnTo>
                      <a:pt x="96" y="35"/>
                    </a:lnTo>
                    <a:lnTo>
                      <a:pt x="87" y="35"/>
                    </a:lnTo>
                    <a:lnTo>
                      <a:pt x="68" y="35"/>
                    </a:lnTo>
                    <a:lnTo>
                      <a:pt x="39" y="70"/>
                    </a:lnTo>
                    <a:lnTo>
                      <a:pt x="39" y="105"/>
                    </a:lnTo>
                    <a:lnTo>
                      <a:pt x="39" y="175"/>
                    </a:lnTo>
                    <a:lnTo>
                      <a:pt x="30" y="175"/>
                    </a:lnTo>
                    <a:lnTo>
                      <a:pt x="18" y="175"/>
                    </a:lnTo>
                    <a:lnTo>
                      <a:pt x="9" y="131"/>
                    </a:lnTo>
                    <a:lnTo>
                      <a:pt x="0" y="96"/>
                    </a:lnTo>
                    <a:lnTo>
                      <a:pt x="9" y="53"/>
                    </a:lnTo>
                    <a:lnTo>
                      <a:pt x="30" y="26"/>
                    </a:lnTo>
                    <a:lnTo>
                      <a:pt x="57" y="10"/>
                    </a:lnTo>
                    <a:lnTo>
                      <a:pt x="68" y="0"/>
                    </a:lnTo>
                    <a:lnTo>
                      <a:pt x="105" y="10"/>
                    </a:lnTo>
                    <a:lnTo>
                      <a:pt x="135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3" name="Freeform 262"/>
              <p:cNvSpPr>
                <a:spLocks/>
              </p:cNvSpPr>
              <p:nvPr/>
            </p:nvSpPr>
            <p:spPr bwMode="auto">
              <a:xfrm>
                <a:off x="418" y="239"/>
                <a:ext cx="257" cy="128"/>
              </a:xfrm>
              <a:custGeom>
                <a:avLst/>
                <a:gdLst>
                  <a:gd name="T0" fmla="*/ 0 w 859"/>
                  <a:gd name="T1" fmla="*/ 0 h 793"/>
                  <a:gd name="T2" fmla="*/ 0 w 859"/>
                  <a:gd name="T3" fmla="*/ 0 h 793"/>
                  <a:gd name="T4" fmla="*/ 0 w 859"/>
                  <a:gd name="T5" fmla="*/ 0 h 793"/>
                  <a:gd name="T6" fmla="*/ 0 w 859"/>
                  <a:gd name="T7" fmla="*/ 0 h 793"/>
                  <a:gd name="T8" fmla="*/ 0 w 859"/>
                  <a:gd name="T9" fmla="*/ 0 h 793"/>
                  <a:gd name="T10" fmla="*/ 0 w 859"/>
                  <a:gd name="T11" fmla="*/ 0 h 793"/>
                  <a:gd name="T12" fmla="*/ 0 w 859"/>
                  <a:gd name="T13" fmla="*/ 0 h 793"/>
                  <a:gd name="T14" fmla="*/ 0 w 859"/>
                  <a:gd name="T15" fmla="*/ 0 h 793"/>
                  <a:gd name="T16" fmla="*/ 0 w 859"/>
                  <a:gd name="T17" fmla="*/ 0 h 793"/>
                  <a:gd name="T18" fmla="*/ 0 w 859"/>
                  <a:gd name="T19" fmla="*/ 0 h 793"/>
                  <a:gd name="T20" fmla="*/ 0 w 859"/>
                  <a:gd name="T21" fmla="*/ 0 h 793"/>
                  <a:gd name="T22" fmla="*/ 0 w 859"/>
                  <a:gd name="T23" fmla="*/ 0 h 793"/>
                  <a:gd name="T24" fmla="*/ 0 w 859"/>
                  <a:gd name="T25" fmla="*/ 0 h 793"/>
                  <a:gd name="T26" fmla="*/ 0 w 859"/>
                  <a:gd name="T27" fmla="*/ 0 h 793"/>
                  <a:gd name="T28" fmla="*/ 0 w 859"/>
                  <a:gd name="T29" fmla="*/ 0 h 793"/>
                  <a:gd name="T30" fmla="*/ 0 w 859"/>
                  <a:gd name="T31" fmla="*/ 0 h 793"/>
                  <a:gd name="T32" fmla="*/ 0 w 859"/>
                  <a:gd name="T33" fmla="*/ 0 h 793"/>
                  <a:gd name="T34" fmla="*/ 0 w 859"/>
                  <a:gd name="T35" fmla="*/ 0 h 793"/>
                  <a:gd name="T36" fmla="*/ 0 w 859"/>
                  <a:gd name="T37" fmla="*/ 0 h 793"/>
                  <a:gd name="T38" fmla="*/ 0 w 859"/>
                  <a:gd name="T39" fmla="*/ 0 h 793"/>
                  <a:gd name="T40" fmla="*/ 0 w 859"/>
                  <a:gd name="T41" fmla="*/ 0 h 793"/>
                  <a:gd name="T42" fmla="*/ 0 w 859"/>
                  <a:gd name="T43" fmla="*/ 0 h 793"/>
                  <a:gd name="T44" fmla="*/ 0 w 859"/>
                  <a:gd name="T45" fmla="*/ 0 h 793"/>
                  <a:gd name="T46" fmla="*/ 0 w 859"/>
                  <a:gd name="T47" fmla="*/ 0 h 793"/>
                  <a:gd name="T48" fmla="*/ 0 w 859"/>
                  <a:gd name="T49" fmla="*/ 0 h 793"/>
                  <a:gd name="T50" fmla="*/ 0 w 859"/>
                  <a:gd name="T51" fmla="*/ 0 h 793"/>
                  <a:gd name="T52" fmla="*/ 0 w 859"/>
                  <a:gd name="T53" fmla="*/ 0 h 793"/>
                  <a:gd name="T54" fmla="*/ 0 w 859"/>
                  <a:gd name="T55" fmla="*/ 0 h 793"/>
                  <a:gd name="T56" fmla="*/ 0 w 859"/>
                  <a:gd name="T57" fmla="*/ 0 h 793"/>
                  <a:gd name="T58" fmla="*/ 0 w 859"/>
                  <a:gd name="T59" fmla="*/ 0 h 793"/>
                  <a:gd name="T60" fmla="*/ 0 w 859"/>
                  <a:gd name="T61" fmla="*/ 0 h 793"/>
                  <a:gd name="T62" fmla="*/ 0 w 859"/>
                  <a:gd name="T63" fmla="*/ 0 h 793"/>
                  <a:gd name="T64" fmla="*/ 0 w 859"/>
                  <a:gd name="T65" fmla="*/ 0 h 793"/>
                  <a:gd name="T66" fmla="*/ 0 w 859"/>
                  <a:gd name="T67" fmla="*/ 0 h 793"/>
                  <a:gd name="T68" fmla="*/ 0 w 859"/>
                  <a:gd name="T69" fmla="*/ 0 h 793"/>
                  <a:gd name="T70" fmla="*/ 0 w 859"/>
                  <a:gd name="T71" fmla="*/ 0 h 793"/>
                  <a:gd name="T72" fmla="*/ 0 w 859"/>
                  <a:gd name="T73" fmla="*/ 0 h 793"/>
                  <a:gd name="T74" fmla="*/ 0 w 859"/>
                  <a:gd name="T75" fmla="*/ 0 h 793"/>
                  <a:gd name="T76" fmla="*/ 0 w 859"/>
                  <a:gd name="T77" fmla="*/ 0 h 793"/>
                  <a:gd name="T78" fmla="*/ 0 w 859"/>
                  <a:gd name="T79" fmla="*/ 0 h 793"/>
                  <a:gd name="T80" fmla="*/ 0 w 859"/>
                  <a:gd name="T81" fmla="*/ 0 h 793"/>
                  <a:gd name="T82" fmla="*/ 0 w 859"/>
                  <a:gd name="T83" fmla="*/ 0 h 793"/>
                  <a:gd name="T84" fmla="*/ 0 w 859"/>
                  <a:gd name="T85" fmla="*/ 0 h 793"/>
                  <a:gd name="T86" fmla="*/ 0 w 859"/>
                  <a:gd name="T87" fmla="*/ 0 h 793"/>
                  <a:gd name="T88" fmla="*/ 0 w 859"/>
                  <a:gd name="T89" fmla="*/ 0 h 793"/>
                  <a:gd name="T90" fmla="*/ 0 w 859"/>
                  <a:gd name="T91" fmla="*/ 0 h 793"/>
                  <a:gd name="T92" fmla="*/ 0 w 859"/>
                  <a:gd name="T93" fmla="*/ 0 h 793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859" h="793">
                    <a:moveTo>
                      <a:pt x="850" y="25"/>
                    </a:moveTo>
                    <a:lnTo>
                      <a:pt x="859" y="43"/>
                    </a:lnTo>
                    <a:lnTo>
                      <a:pt x="850" y="51"/>
                    </a:lnTo>
                    <a:lnTo>
                      <a:pt x="829" y="68"/>
                    </a:lnTo>
                    <a:lnTo>
                      <a:pt x="811" y="68"/>
                    </a:lnTo>
                    <a:lnTo>
                      <a:pt x="802" y="51"/>
                    </a:lnTo>
                    <a:lnTo>
                      <a:pt x="802" y="35"/>
                    </a:lnTo>
                    <a:lnTo>
                      <a:pt x="772" y="60"/>
                    </a:lnTo>
                    <a:lnTo>
                      <a:pt x="763" y="86"/>
                    </a:lnTo>
                    <a:lnTo>
                      <a:pt x="754" y="146"/>
                    </a:lnTo>
                    <a:lnTo>
                      <a:pt x="754" y="200"/>
                    </a:lnTo>
                    <a:lnTo>
                      <a:pt x="733" y="252"/>
                    </a:lnTo>
                    <a:lnTo>
                      <a:pt x="706" y="305"/>
                    </a:lnTo>
                    <a:lnTo>
                      <a:pt x="656" y="338"/>
                    </a:lnTo>
                    <a:lnTo>
                      <a:pt x="598" y="365"/>
                    </a:lnTo>
                    <a:lnTo>
                      <a:pt x="550" y="365"/>
                    </a:lnTo>
                    <a:lnTo>
                      <a:pt x="482" y="365"/>
                    </a:lnTo>
                    <a:lnTo>
                      <a:pt x="425" y="349"/>
                    </a:lnTo>
                    <a:lnTo>
                      <a:pt x="329" y="287"/>
                    </a:lnTo>
                    <a:lnTo>
                      <a:pt x="242" y="217"/>
                    </a:lnTo>
                    <a:lnTo>
                      <a:pt x="231" y="217"/>
                    </a:lnTo>
                    <a:lnTo>
                      <a:pt x="222" y="227"/>
                    </a:lnTo>
                    <a:lnTo>
                      <a:pt x="347" y="365"/>
                    </a:lnTo>
                    <a:lnTo>
                      <a:pt x="395" y="444"/>
                    </a:lnTo>
                    <a:lnTo>
                      <a:pt x="404" y="479"/>
                    </a:lnTo>
                    <a:lnTo>
                      <a:pt x="404" y="522"/>
                    </a:lnTo>
                    <a:lnTo>
                      <a:pt x="404" y="566"/>
                    </a:lnTo>
                    <a:lnTo>
                      <a:pt x="386" y="609"/>
                    </a:lnTo>
                    <a:lnTo>
                      <a:pt x="356" y="636"/>
                    </a:lnTo>
                    <a:lnTo>
                      <a:pt x="308" y="662"/>
                    </a:lnTo>
                    <a:lnTo>
                      <a:pt x="281" y="679"/>
                    </a:lnTo>
                    <a:lnTo>
                      <a:pt x="242" y="689"/>
                    </a:lnTo>
                    <a:lnTo>
                      <a:pt x="164" y="689"/>
                    </a:lnTo>
                    <a:lnTo>
                      <a:pt x="87" y="697"/>
                    </a:lnTo>
                    <a:lnTo>
                      <a:pt x="57" y="714"/>
                    </a:lnTo>
                    <a:lnTo>
                      <a:pt x="29" y="733"/>
                    </a:lnTo>
                    <a:lnTo>
                      <a:pt x="39" y="749"/>
                    </a:lnTo>
                    <a:lnTo>
                      <a:pt x="48" y="749"/>
                    </a:lnTo>
                    <a:lnTo>
                      <a:pt x="68" y="749"/>
                    </a:lnTo>
                    <a:lnTo>
                      <a:pt x="68" y="741"/>
                    </a:lnTo>
                    <a:lnTo>
                      <a:pt x="87" y="749"/>
                    </a:lnTo>
                    <a:lnTo>
                      <a:pt x="77" y="768"/>
                    </a:lnTo>
                    <a:lnTo>
                      <a:pt x="57" y="793"/>
                    </a:lnTo>
                    <a:lnTo>
                      <a:pt x="18" y="793"/>
                    </a:lnTo>
                    <a:lnTo>
                      <a:pt x="9" y="793"/>
                    </a:lnTo>
                    <a:lnTo>
                      <a:pt x="0" y="776"/>
                    </a:lnTo>
                    <a:lnTo>
                      <a:pt x="0" y="749"/>
                    </a:lnTo>
                    <a:lnTo>
                      <a:pt x="0" y="733"/>
                    </a:lnTo>
                    <a:lnTo>
                      <a:pt x="29" y="689"/>
                    </a:lnTo>
                    <a:lnTo>
                      <a:pt x="57" y="671"/>
                    </a:lnTo>
                    <a:lnTo>
                      <a:pt x="96" y="671"/>
                    </a:lnTo>
                    <a:lnTo>
                      <a:pt x="164" y="654"/>
                    </a:lnTo>
                    <a:lnTo>
                      <a:pt x="155" y="636"/>
                    </a:lnTo>
                    <a:lnTo>
                      <a:pt x="135" y="636"/>
                    </a:lnTo>
                    <a:lnTo>
                      <a:pt x="105" y="619"/>
                    </a:lnTo>
                    <a:lnTo>
                      <a:pt x="87" y="592"/>
                    </a:lnTo>
                    <a:lnTo>
                      <a:pt x="77" y="566"/>
                    </a:lnTo>
                    <a:lnTo>
                      <a:pt x="77" y="531"/>
                    </a:lnTo>
                    <a:lnTo>
                      <a:pt x="87" y="514"/>
                    </a:lnTo>
                    <a:lnTo>
                      <a:pt x="116" y="479"/>
                    </a:lnTo>
                    <a:lnTo>
                      <a:pt x="155" y="452"/>
                    </a:lnTo>
                    <a:lnTo>
                      <a:pt x="203" y="462"/>
                    </a:lnTo>
                    <a:lnTo>
                      <a:pt x="242" y="470"/>
                    </a:lnTo>
                    <a:lnTo>
                      <a:pt x="260" y="497"/>
                    </a:lnTo>
                    <a:lnTo>
                      <a:pt x="260" y="505"/>
                    </a:lnTo>
                    <a:lnTo>
                      <a:pt x="260" y="514"/>
                    </a:lnTo>
                    <a:lnTo>
                      <a:pt x="231" y="505"/>
                    </a:lnTo>
                    <a:lnTo>
                      <a:pt x="212" y="505"/>
                    </a:lnTo>
                    <a:lnTo>
                      <a:pt x="194" y="514"/>
                    </a:lnTo>
                    <a:lnTo>
                      <a:pt x="174" y="531"/>
                    </a:lnTo>
                    <a:lnTo>
                      <a:pt x="174" y="549"/>
                    </a:lnTo>
                    <a:lnTo>
                      <a:pt x="174" y="566"/>
                    </a:lnTo>
                    <a:lnTo>
                      <a:pt x="222" y="601"/>
                    </a:lnTo>
                    <a:lnTo>
                      <a:pt x="242" y="609"/>
                    </a:lnTo>
                    <a:lnTo>
                      <a:pt x="270" y="601"/>
                    </a:lnTo>
                    <a:lnTo>
                      <a:pt x="308" y="592"/>
                    </a:lnTo>
                    <a:lnTo>
                      <a:pt x="329" y="576"/>
                    </a:lnTo>
                    <a:lnTo>
                      <a:pt x="356" y="514"/>
                    </a:lnTo>
                    <a:lnTo>
                      <a:pt x="356" y="462"/>
                    </a:lnTo>
                    <a:lnTo>
                      <a:pt x="347" y="409"/>
                    </a:lnTo>
                    <a:lnTo>
                      <a:pt x="318" y="365"/>
                    </a:lnTo>
                    <a:lnTo>
                      <a:pt x="290" y="322"/>
                    </a:lnTo>
                    <a:lnTo>
                      <a:pt x="270" y="313"/>
                    </a:lnTo>
                    <a:lnTo>
                      <a:pt x="270" y="322"/>
                    </a:lnTo>
                    <a:lnTo>
                      <a:pt x="281" y="357"/>
                    </a:lnTo>
                    <a:lnTo>
                      <a:pt x="299" y="400"/>
                    </a:lnTo>
                    <a:lnTo>
                      <a:pt x="318" y="435"/>
                    </a:lnTo>
                    <a:lnTo>
                      <a:pt x="318" y="479"/>
                    </a:lnTo>
                    <a:lnTo>
                      <a:pt x="308" y="514"/>
                    </a:lnTo>
                    <a:lnTo>
                      <a:pt x="290" y="417"/>
                    </a:lnTo>
                    <a:lnTo>
                      <a:pt x="270" y="374"/>
                    </a:lnTo>
                    <a:lnTo>
                      <a:pt x="242" y="330"/>
                    </a:lnTo>
                    <a:lnTo>
                      <a:pt x="194" y="260"/>
                    </a:lnTo>
                    <a:lnTo>
                      <a:pt x="135" y="200"/>
                    </a:lnTo>
                    <a:lnTo>
                      <a:pt x="9" y="95"/>
                    </a:lnTo>
                    <a:lnTo>
                      <a:pt x="68" y="25"/>
                    </a:lnTo>
                    <a:lnTo>
                      <a:pt x="242" y="173"/>
                    </a:lnTo>
                    <a:lnTo>
                      <a:pt x="338" y="227"/>
                    </a:lnTo>
                    <a:lnTo>
                      <a:pt x="386" y="252"/>
                    </a:lnTo>
                    <a:lnTo>
                      <a:pt x="443" y="278"/>
                    </a:lnTo>
                    <a:lnTo>
                      <a:pt x="530" y="287"/>
                    </a:lnTo>
                    <a:lnTo>
                      <a:pt x="493" y="287"/>
                    </a:lnTo>
                    <a:lnTo>
                      <a:pt x="443" y="287"/>
                    </a:lnTo>
                    <a:lnTo>
                      <a:pt x="347" y="252"/>
                    </a:lnTo>
                    <a:lnTo>
                      <a:pt x="329" y="260"/>
                    </a:lnTo>
                    <a:lnTo>
                      <a:pt x="356" y="287"/>
                    </a:lnTo>
                    <a:lnTo>
                      <a:pt x="395" y="305"/>
                    </a:lnTo>
                    <a:lnTo>
                      <a:pt x="443" y="322"/>
                    </a:lnTo>
                    <a:lnTo>
                      <a:pt x="493" y="330"/>
                    </a:lnTo>
                    <a:lnTo>
                      <a:pt x="550" y="322"/>
                    </a:lnTo>
                    <a:lnTo>
                      <a:pt x="598" y="305"/>
                    </a:lnTo>
                    <a:lnTo>
                      <a:pt x="637" y="270"/>
                    </a:lnTo>
                    <a:lnTo>
                      <a:pt x="646" y="243"/>
                    </a:lnTo>
                    <a:lnTo>
                      <a:pt x="646" y="208"/>
                    </a:lnTo>
                    <a:lnTo>
                      <a:pt x="628" y="182"/>
                    </a:lnTo>
                    <a:lnTo>
                      <a:pt x="608" y="165"/>
                    </a:lnTo>
                    <a:lnTo>
                      <a:pt x="560" y="165"/>
                    </a:lnTo>
                    <a:lnTo>
                      <a:pt x="550" y="182"/>
                    </a:lnTo>
                    <a:lnTo>
                      <a:pt x="530" y="200"/>
                    </a:lnTo>
                    <a:lnTo>
                      <a:pt x="530" y="235"/>
                    </a:lnTo>
                    <a:lnTo>
                      <a:pt x="512" y="235"/>
                    </a:lnTo>
                    <a:lnTo>
                      <a:pt x="502" y="227"/>
                    </a:lnTo>
                    <a:lnTo>
                      <a:pt x="493" y="200"/>
                    </a:lnTo>
                    <a:lnTo>
                      <a:pt x="493" y="157"/>
                    </a:lnTo>
                    <a:lnTo>
                      <a:pt x="493" y="121"/>
                    </a:lnTo>
                    <a:lnTo>
                      <a:pt x="521" y="95"/>
                    </a:lnTo>
                    <a:lnTo>
                      <a:pt x="550" y="78"/>
                    </a:lnTo>
                    <a:lnTo>
                      <a:pt x="608" y="68"/>
                    </a:lnTo>
                    <a:lnTo>
                      <a:pt x="656" y="86"/>
                    </a:lnTo>
                    <a:lnTo>
                      <a:pt x="694" y="113"/>
                    </a:lnTo>
                    <a:lnTo>
                      <a:pt x="706" y="130"/>
                    </a:lnTo>
                    <a:lnTo>
                      <a:pt x="706" y="146"/>
                    </a:lnTo>
                    <a:lnTo>
                      <a:pt x="715" y="165"/>
                    </a:lnTo>
                    <a:lnTo>
                      <a:pt x="733" y="165"/>
                    </a:lnTo>
                    <a:lnTo>
                      <a:pt x="733" y="146"/>
                    </a:lnTo>
                    <a:lnTo>
                      <a:pt x="733" y="121"/>
                    </a:lnTo>
                    <a:lnTo>
                      <a:pt x="724" y="95"/>
                    </a:lnTo>
                    <a:lnTo>
                      <a:pt x="724" y="68"/>
                    </a:lnTo>
                    <a:lnTo>
                      <a:pt x="754" y="25"/>
                    </a:lnTo>
                    <a:lnTo>
                      <a:pt x="763" y="8"/>
                    </a:lnTo>
                    <a:lnTo>
                      <a:pt x="792" y="0"/>
                    </a:lnTo>
                    <a:lnTo>
                      <a:pt x="829" y="8"/>
                    </a:lnTo>
                    <a:lnTo>
                      <a:pt x="850" y="2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4" name="Freeform 263"/>
              <p:cNvSpPr>
                <a:spLocks/>
              </p:cNvSpPr>
              <p:nvPr/>
            </p:nvSpPr>
            <p:spPr bwMode="auto">
              <a:xfrm>
                <a:off x="310" y="250"/>
                <a:ext cx="2" cy="1"/>
              </a:xfrm>
              <a:custGeom>
                <a:avLst/>
                <a:gdLst>
                  <a:gd name="T0" fmla="*/ 0 w 11"/>
                  <a:gd name="T1" fmla="*/ 0 h 10"/>
                  <a:gd name="T2" fmla="*/ 0 w 11"/>
                  <a:gd name="T3" fmla="*/ 0 h 10"/>
                  <a:gd name="T4" fmla="*/ 0 w 11"/>
                  <a:gd name="T5" fmla="*/ 0 h 10"/>
                  <a:gd name="T6" fmla="*/ 0 w 11"/>
                  <a:gd name="T7" fmla="*/ 0 h 10"/>
                  <a:gd name="T8" fmla="*/ 0 w 11"/>
                  <a:gd name="T9" fmla="*/ 0 h 10"/>
                  <a:gd name="T10" fmla="*/ 0 w 11"/>
                  <a:gd name="T11" fmla="*/ 0 h 1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" h="10">
                    <a:moveTo>
                      <a:pt x="11" y="0"/>
                    </a:moveTo>
                    <a:lnTo>
                      <a:pt x="11" y="0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1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5" name="Freeform 264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6" name="Freeform 265"/>
              <p:cNvSpPr>
                <a:spLocks/>
              </p:cNvSpPr>
              <p:nvPr/>
            </p:nvSpPr>
            <p:spPr bwMode="auto">
              <a:xfrm>
                <a:off x="198" y="254"/>
                <a:ext cx="51" cy="17"/>
              </a:xfrm>
              <a:custGeom>
                <a:avLst/>
                <a:gdLst>
                  <a:gd name="T0" fmla="*/ 0 w 174"/>
                  <a:gd name="T1" fmla="*/ 0 h 105"/>
                  <a:gd name="T2" fmla="*/ 0 w 174"/>
                  <a:gd name="T3" fmla="*/ 0 h 105"/>
                  <a:gd name="T4" fmla="*/ 0 w 174"/>
                  <a:gd name="T5" fmla="*/ 0 h 105"/>
                  <a:gd name="T6" fmla="*/ 0 w 174"/>
                  <a:gd name="T7" fmla="*/ 0 h 105"/>
                  <a:gd name="T8" fmla="*/ 0 w 174"/>
                  <a:gd name="T9" fmla="*/ 0 h 105"/>
                  <a:gd name="T10" fmla="*/ 0 w 174"/>
                  <a:gd name="T11" fmla="*/ 0 h 105"/>
                  <a:gd name="T12" fmla="*/ 0 w 174"/>
                  <a:gd name="T13" fmla="*/ 0 h 105"/>
                  <a:gd name="T14" fmla="*/ 0 w 174"/>
                  <a:gd name="T15" fmla="*/ 0 h 105"/>
                  <a:gd name="T16" fmla="*/ 0 w 174"/>
                  <a:gd name="T17" fmla="*/ 0 h 105"/>
                  <a:gd name="T18" fmla="*/ 0 w 174"/>
                  <a:gd name="T19" fmla="*/ 0 h 105"/>
                  <a:gd name="T20" fmla="*/ 0 w 174"/>
                  <a:gd name="T21" fmla="*/ 0 h 105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74" h="105">
                    <a:moveTo>
                      <a:pt x="174" y="26"/>
                    </a:moveTo>
                    <a:lnTo>
                      <a:pt x="115" y="35"/>
                    </a:lnTo>
                    <a:lnTo>
                      <a:pt x="37" y="105"/>
                    </a:lnTo>
                    <a:lnTo>
                      <a:pt x="19" y="97"/>
                    </a:lnTo>
                    <a:lnTo>
                      <a:pt x="0" y="78"/>
                    </a:lnTo>
                    <a:lnTo>
                      <a:pt x="19" y="43"/>
                    </a:lnTo>
                    <a:lnTo>
                      <a:pt x="37" y="8"/>
                    </a:lnTo>
                    <a:lnTo>
                      <a:pt x="76" y="0"/>
                    </a:lnTo>
                    <a:lnTo>
                      <a:pt x="96" y="0"/>
                    </a:lnTo>
                    <a:lnTo>
                      <a:pt x="154" y="0"/>
                    </a:lnTo>
                    <a:lnTo>
                      <a:pt x="174" y="26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7" name="Freeform 266"/>
              <p:cNvSpPr>
                <a:spLocks/>
              </p:cNvSpPr>
              <p:nvPr/>
            </p:nvSpPr>
            <p:spPr bwMode="auto">
              <a:xfrm>
                <a:off x="513" y="259"/>
                <a:ext cx="10" cy="11"/>
              </a:xfrm>
              <a:custGeom>
                <a:avLst/>
                <a:gdLst>
                  <a:gd name="T0" fmla="*/ 0 w 29"/>
                  <a:gd name="T1" fmla="*/ 0 h 71"/>
                  <a:gd name="T2" fmla="*/ 0 w 29"/>
                  <a:gd name="T3" fmla="*/ 0 h 71"/>
                  <a:gd name="T4" fmla="*/ 0 w 29"/>
                  <a:gd name="T5" fmla="*/ 0 h 71"/>
                  <a:gd name="T6" fmla="*/ 0 w 29"/>
                  <a:gd name="T7" fmla="*/ 0 h 71"/>
                  <a:gd name="T8" fmla="*/ 0 w 29"/>
                  <a:gd name="T9" fmla="*/ 0 h 71"/>
                  <a:gd name="T10" fmla="*/ 0 w 29"/>
                  <a:gd name="T11" fmla="*/ 0 h 71"/>
                  <a:gd name="T12" fmla="*/ 0 w 29"/>
                  <a:gd name="T13" fmla="*/ 0 h 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9" h="71">
                    <a:moveTo>
                      <a:pt x="29" y="71"/>
                    </a:moveTo>
                    <a:lnTo>
                      <a:pt x="20" y="71"/>
                    </a:lnTo>
                    <a:lnTo>
                      <a:pt x="0" y="61"/>
                    </a:lnTo>
                    <a:lnTo>
                      <a:pt x="0" y="44"/>
                    </a:lnTo>
                    <a:lnTo>
                      <a:pt x="11" y="17"/>
                    </a:lnTo>
                    <a:lnTo>
                      <a:pt x="29" y="0"/>
                    </a:lnTo>
                    <a:lnTo>
                      <a:pt x="29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8" name="Freeform 267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39" name="Freeform 268"/>
              <p:cNvSpPr>
                <a:spLocks/>
              </p:cNvSpPr>
              <p:nvPr/>
            </p:nvSpPr>
            <p:spPr bwMode="auto">
              <a:xfrm>
                <a:off x="283" y="265"/>
                <a:ext cx="53" cy="14"/>
              </a:xfrm>
              <a:custGeom>
                <a:avLst/>
                <a:gdLst>
                  <a:gd name="T0" fmla="*/ 0 w 174"/>
                  <a:gd name="T1" fmla="*/ 0 h 87"/>
                  <a:gd name="T2" fmla="*/ 0 w 174"/>
                  <a:gd name="T3" fmla="*/ 0 h 87"/>
                  <a:gd name="T4" fmla="*/ 0 w 174"/>
                  <a:gd name="T5" fmla="*/ 0 h 87"/>
                  <a:gd name="T6" fmla="*/ 0 w 174"/>
                  <a:gd name="T7" fmla="*/ 0 h 87"/>
                  <a:gd name="T8" fmla="*/ 0 w 174"/>
                  <a:gd name="T9" fmla="*/ 0 h 87"/>
                  <a:gd name="T10" fmla="*/ 0 w 174"/>
                  <a:gd name="T11" fmla="*/ 0 h 87"/>
                  <a:gd name="T12" fmla="*/ 0 w 174"/>
                  <a:gd name="T13" fmla="*/ 0 h 87"/>
                  <a:gd name="T14" fmla="*/ 0 w 174"/>
                  <a:gd name="T15" fmla="*/ 0 h 87"/>
                  <a:gd name="T16" fmla="*/ 0 w 174"/>
                  <a:gd name="T17" fmla="*/ 0 h 87"/>
                  <a:gd name="T18" fmla="*/ 0 w 174"/>
                  <a:gd name="T19" fmla="*/ 0 h 87"/>
                  <a:gd name="T20" fmla="*/ 0 w 174"/>
                  <a:gd name="T21" fmla="*/ 0 h 87"/>
                  <a:gd name="T22" fmla="*/ 0 w 174"/>
                  <a:gd name="T23" fmla="*/ 0 h 87"/>
                  <a:gd name="T24" fmla="*/ 0 w 174"/>
                  <a:gd name="T25" fmla="*/ 0 h 87"/>
                  <a:gd name="T26" fmla="*/ 0 w 174"/>
                  <a:gd name="T27" fmla="*/ 0 h 87"/>
                  <a:gd name="T28" fmla="*/ 0 w 174"/>
                  <a:gd name="T29" fmla="*/ 0 h 87"/>
                  <a:gd name="T30" fmla="*/ 0 w 174"/>
                  <a:gd name="T31" fmla="*/ 0 h 87"/>
                  <a:gd name="T32" fmla="*/ 0 w 174"/>
                  <a:gd name="T33" fmla="*/ 0 h 87"/>
                  <a:gd name="T34" fmla="*/ 0 w 174"/>
                  <a:gd name="T35" fmla="*/ 0 h 87"/>
                  <a:gd name="T36" fmla="*/ 0 w 174"/>
                  <a:gd name="T37" fmla="*/ 0 h 87"/>
                  <a:gd name="T38" fmla="*/ 0 w 174"/>
                  <a:gd name="T39" fmla="*/ 0 h 87"/>
                  <a:gd name="T40" fmla="*/ 0 w 174"/>
                  <a:gd name="T41" fmla="*/ 0 h 87"/>
                  <a:gd name="T42" fmla="*/ 0 w 174"/>
                  <a:gd name="T43" fmla="*/ 0 h 87"/>
                  <a:gd name="T44" fmla="*/ 0 w 174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4" h="87">
                    <a:moveTo>
                      <a:pt x="174" y="27"/>
                    </a:moveTo>
                    <a:lnTo>
                      <a:pt x="174" y="43"/>
                    </a:lnTo>
                    <a:lnTo>
                      <a:pt x="174" y="62"/>
                    </a:lnTo>
                    <a:lnTo>
                      <a:pt x="146" y="87"/>
                    </a:lnTo>
                    <a:lnTo>
                      <a:pt x="126" y="87"/>
                    </a:lnTo>
                    <a:lnTo>
                      <a:pt x="108" y="87"/>
                    </a:lnTo>
                    <a:lnTo>
                      <a:pt x="98" y="87"/>
                    </a:lnTo>
                    <a:lnTo>
                      <a:pt x="108" y="78"/>
                    </a:lnTo>
                    <a:lnTo>
                      <a:pt x="126" y="62"/>
                    </a:lnTo>
                    <a:lnTo>
                      <a:pt x="135" y="52"/>
                    </a:lnTo>
                    <a:lnTo>
                      <a:pt x="135" y="35"/>
                    </a:lnTo>
                    <a:lnTo>
                      <a:pt x="98" y="35"/>
                    </a:lnTo>
                    <a:lnTo>
                      <a:pt x="69" y="43"/>
                    </a:lnTo>
                    <a:lnTo>
                      <a:pt x="21" y="87"/>
                    </a:lnTo>
                    <a:lnTo>
                      <a:pt x="0" y="87"/>
                    </a:lnTo>
                    <a:lnTo>
                      <a:pt x="0" y="78"/>
                    </a:lnTo>
                    <a:lnTo>
                      <a:pt x="21" y="43"/>
                    </a:lnTo>
                    <a:lnTo>
                      <a:pt x="39" y="27"/>
                    </a:lnTo>
                    <a:lnTo>
                      <a:pt x="69" y="8"/>
                    </a:lnTo>
                    <a:lnTo>
                      <a:pt x="98" y="0"/>
                    </a:lnTo>
                    <a:lnTo>
                      <a:pt x="146" y="0"/>
                    </a:lnTo>
                    <a:lnTo>
                      <a:pt x="174" y="27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0" name="Freeform 269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1" name="Freeform 270"/>
              <p:cNvSpPr>
                <a:spLocks/>
              </p:cNvSpPr>
              <p:nvPr/>
            </p:nvSpPr>
            <p:spPr bwMode="auto">
              <a:xfrm>
                <a:off x="169" y="274"/>
                <a:ext cx="0" cy="1"/>
              </a:xfrm>
              <a:custGeom>
                <a:avLst/>
                <a:gdLst>
                  <a:gd name="T0" fmla="*/ 0 h 10"/>
                  <a:gd name="T1" fmla="*/ 0 h 10"/>
                  <a:gd name="T2" fmla="*/ 0 h 10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0" y="T0"/>
                  </a:cxn>
                  <a:cxn ang="T4">
                    <a:pos x="0" y="T1"/>
                  </a:cxn>
                  <a:cxn ang="T5">
                    <a:pos x="0" y="T2"/>
                  </a:cxn>
                </a:cxnLst>
                <a:rect l="0" t="0" r="r" b="b"/>
                <a:pathLst>
                  <a:path h="10">
                    <a:moveTo>
                      <a:pt x="0" y="0"/>
                    </a:moveTo>
                    <a:lnTo>
                      <a:pt x="0" y="10"/>
                    </a:lnTo>
                    <a:lnTo>
                      <a:pt x="0" y="0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2" name="Freeform 271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3" name="Freeform 272"/>
              <p:cNvSpPr>
                <a:spLocks/>
              </p:cNvSpPr>
              <p:nvPr/>
            </p:nvSpPr>
            <p:spPr bwMode="auto">
              <a:xfrm>
                <a:off x="272" y="284"/>
                <a:ext cx="35" cy="14"/>
              </a:xfrm>
              <a:custGeom>
                <a:avLst/>
                <a:gdLst>
                  <a:gd name="T0" fmla="*/ 0 w 116"/>
                  <a:gd name="T1" fmla="*/ 0 h 87"/>
                  <a:gd name="T2" fmla="*/ 0 w 116"/>
                  <a:gd name="T3" fmla="*/ 0 h 87"/>
                  <a:gd name="T4" fmla="*/ 0 w 116"/>
                  <a:gd name="T5" fmla="*/ 0 h 87"/>
                  <a:gd name="T6" fmla="*/ 0 w 116"/>
                  <a:gd name="T7" fmla="*/ 0 h 87"/>
                  <a:gd name="T8" fmla="*/ 0 w 116"/>
                  <a:gd name="T9" fmla="*/ 0 h 87"/>
                  <a:gd name="T10" fmla="*/ 0 w 116"/>
                  <a:gd name="T11" fmla="*/ 0 h 87"/>
                  <a:gd name="T12" fmla="*/ 0 w 116"/>
                  <a:gd name="T13" fmla="*/ 0 h 87"/>
                  <a:gd name="T14" fmla="*/ 0 w 116"/>
                  <a:gd name="T15" fmla="*/ 0 h 87"/>
                  <a:gd name="T16" fmla="*/ 0 w 116"/>
                  <a:gd name="T17" fmla="*/ 0 h 87"/>
                  <a:gd name="T18" fmla="*/ 0 w 116"/>
                  <a:gd name="T19" fmla="*/ 0 h 87"/>
                  <a:gd name="T20" fmla="*/ 0 w 116"/>
                  <a:gd name="T21" fmla="*/ 0 h 87"/>
                  <a:gd name="T22" fmla="*/ 0 w 116"/>
                  <a:gd name="T23" fmla="*/ 0 h 87"/>
                  <a:gd name="T24" fmla="*/ 0 w 116"/>
                  <a:gd name="T25" fmla="*/ 0 h 87"/>
                  <a:gd name="T26" fmla="*/ 0 w 116"/>
                  <a:gd name="T27" fmla="*/ 0 h 87"/>
                  <a:gd name="T28" fmla="*/ 0 w 116"/>
                  <a:gd name="T29" fmla="*/ 0 h 87"/>
                  <a:gd name="T30" fmla="*/ 0 w 116"/>
                  <a:gd name="T31" fmla="*/ 0 h 87"/>
                  <a:gd name="T32" fmla="*/ 0 w 116"/>
                  <a:gd name="T33" fmla="*/ 0 h 87"/>
                  <a:gd name="T34" fmla="*/ 0 w 116"/>
                  <a:gd name="T35" fmla="*/ 0 h 87"/>
                  <a:gd name="T36" fmla="*/ 0 w 116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6" h="87">
                    <a:moveTo>
                      <a:pt x="116" y="35"/>
                    </a:moveTo>
                    <a:lnTo>
                      <a:pt x="107" y="60"/>
                    </a:lnTo>
                    <a:lnTo>
                      <a:pt x="86" y="87"/>
                    </a:lnTo>
                    <a:lnTo>
                      <a:pt x="77" y="87"/>
                    </a:lnTo>
                    <a:lnTo>
                      <a:pt x="77" y="71"/>
                    </a:lnTo>
                    <a:lnTo>
                      <a:pt x="77" y="52"/>
                    </a:lnTo>
                    <a:lnTo>
                      <a:pt x="77" y="35"/>
                    </a:lnTo>
                    <a:lnTo>
                      <a:pt x="77" y="27"/>
                    </a:lnTo>
                    <a:lnTo>
                      <a:pt x="59" y="35"/>
                    </a:lnTo>
                    <a:lnTo>
                      <a:pt x="50" y="44"/>
                    </a:lnTo>
                    <a:lnTo>
                      <a:pt x="29" y="52"/>
                    </a:lnTo>
                    <a:lnTo>
                      <a:pt x="0" y="60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38" y="9"/>
                    </a:lnTo>
                    <a:lnTo>
                      <a:pt x="77" y="0"/>
                    </a:lnTo>
                    <a:lnTo>
                      <a:pt x="86" y="0"/>
                    </a:lnTo>
                    <a:lnTo>
                      <a:pt x="107" y="9"/>
                    </a:lnTo>
                    <a:lnTo>
                      <a:pt x="116" y="35"/>
                    </a:lnTo>
                  </a:path>
                </a:pathLst>
              </a:custGeom>
              <a:noFill/>
              <a:ln w="317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4" name="Freeform 273"/>
              <p:cNvSpPr>
                <a:spLocks/>
              </p:cNvSpPr>
              <p:nvPr/>
            </p:nvSpPr>
            <p:spPr bwMode="auto">
              <a:xfrm>
                <a:off x="459" y="285"/>
                <a:ext cx="14" cy="6"/>
              </a:xfrm>
              <a:custGeom>
                <a:avLst/>
                <a:gdLst>
                  <a:gd name="T0" fmla="*/ 0 w 48"/>
                  <a:gd name="T1" fmla="*/ 0 h 35"/>
                  <a:gd name="T2" fmla="*/ 0 w 48"/>
                  <a:gd name="T3" fmla="*/ 0 h 35"/>
                  <a:gd name="T4" fmla="*/ 0 w 48"/>
                  <a:gd name="T5" fmla="*/ 0 h 35"/>
                  <a:gd name="T6" fmla="*/ 0 w 48"/>
                  <a:gd name="T7" fmla="*/ 0 h 35"/>
                  <a:gd name="T8" fmla="*/ 0 w 48"/>
                  <a:gd name="T9" fmla="*/ 0 h 35"/>
                  <a:gd name="T10" fmla="*/ 0 w 48"/>
                  <a:gd name="T11" fmla="*/ 0 h 35"/>
                  <a:gd name="T12" fmla="*/ 0 w 48"/>
                  <a:gd name="T13" fmla="*/ 0 h 35"/>
                  <a:gd name="T14" fmla="*/ 0 w 48"/>
                  <a:gd name="T15" fmla="*/ 0 h 3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35">
                    <a:moveTo>
                      <a:pt x="48" y="18"/>
                    </a:moveTo>
                    <a:lnTo>
                      <a:pt x="48" y="35"/>
                    </a:lnTo>
                    <a:lnTo>
                      <a:pt x="39" y="35"/>
                    </a:lnTo>
                    <a:lnTo>
                      <a:pt x="0" y="35"/>
                    </a:lnTo>
                    <a:lnTo>
                      <a:pt x="0" y="18"/>
                    </a:lnTo>
                    <a:lnTo>
                      <a:pt x="9" y="0"/>
                    </a:lnTo>
                    <a:lnTo>
                      <a:pt x="29" y="0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5" name="Freeform 274"/>
              <p:cNvSpPr>
                <a:spLocks/>
              </p:cNvSpPr>
              <p:nvPr/>
            </p:nvSpPr>
            <p:spPr bwMode="auto">
              <a:xfrm>
                <a:off x="148" y="291"/>
                <a:ext cx="259" cy="313"/>
              </a:xfrm>
              <a:custGeom>
                <a:avLst/>
                <a:gdLst>
                  <a:gd name="T0" fmla="*/ 0 w 868"/>
                  <a:gd name="T1" fmla="*/ 0 h 1928"/>
                  <a:gd name="T2" fmla="*/ 0 w 868"/>
                  <a:gd name="T3" fmla="*/ 0 h 1928"/>
                  <a:gd name="T4" fmla="*/ 0 w 868"/>
                  <a:gd name="T5" fmla="*/ 0 h 1928"/>
                  <a:gd name="T6" fmla="*/ 0 w 868"/>
                  <a:gd name="T7" fmla="*/ 0 h 1928"/>
                  <a:gd name="T8" fmla="*/ 0 w 868"/>
                  <a:gd name="T9" fmla="*/ 0 h 1928"/>
                  <a:gd name="T10" fmla="*/ 0 w 868"/>
                  <a:gd name="T11" fmla="*/ 0 h 1928"/>
                  <a:gd name="T12" fmla="*/ 0 w 868"/>
                  <a:gd name="T13" fmla="*/ 0 h 1928"/>
                  <a:gd name="T14" fmla="*/ 0 w 868"/>
                  <a:gd name="T15" fmla="*/ 0 h 1928"/>
                  <a:gd name="T16" fmla="*/ 0 w 868"/>
                  <a:gd name="T17" fmla="*/ 0 h 1928"/>
                  <a:gd name="T18" fmla="*/ 0 w 868"/>
                  <a:gd name="T19" fmla="*/ 0 h 1928"/>
                  <a:gd name="T20" fmla="*/ 0 w 868"/>
                  <a:gd name="T21" fmla="*/ 0 h 1928"/>
                  <a:gd name="T22" fmla="*/ 0 w 868"/>
                  <a:gd name="T23" fmla="*/ 0 h 1928"/>
                  <a:gd name="T24" fmla="*/ 0 w 868"/>
                  <a:gd name="T25" fmla="*/ 0 h 1928"/>
                  <a:gd name="T26" fmla="*/ 0 w 868"/>
                  <a:gd name="T27" fmla="*/ 0 h 1928"/>
                  <a:gd name="T28" fmla="*/ 0 w 868"/>
                  <a:gd name="T29" fmla="*/ 0 h 1928"/>
                  <a:gd name="T30" fmla="*/ 0 w 868"/>
                  <a:gd name="T31" fmla="*/ 0 h 1928"/>
                  <a:gd name="T32" fmla="*/ 0 w 868"/>
                  <a:gd name="T33" fmla="*/ 0 h 1928"/>
                  <a:gd name="T34" fmla="*/ 0 w 868"/>
                  <a:gd name="T35" fmla="*/ 0 h 1928"/>
                  <a:gd name="T36" fmla="*/ 0 w 868"/>
                  <a:gd name="T37" fmla="*/ 0 h 1928"/>
                  <a:gd name="T38" fmla="*/ 0 w 868"/>
                  <a:gd name="T39" fmla="*/ 0 h 1928"/>
                  <a:gd name="T40" fmla="*/ 0 w 868"/>
                  <a:gd name="T41" fmla="*/ 0 h 1928"/>
                  <a:gd name="T42" fmla="*/ 0 w 868"/>
                  <a:gd name="T43" fmla="*/ 0 h 1928"/>
                  <a:gd name="T44" fmla="*/ 0 w 868"/>
                  <a:gd name="T45" fmla="*/ 0 h 1928"/>
                  <a:gd name="T46" fmla="*/ 0 w 868"/>
                  <a:gd name="T47" fmla="*/ 0 h 1928"/>
                  <a:gd name="T48" fmla="*/ 0 w 868"/>
                  <a:gd name="T49" fmla="*/ 0 h 1928"/>
                  <a:gd name="T50" fmla="*/ 0 w 868"/>
                  <a:gd name="T51" fmla="*/ 0 h 1928"/>
                  <a:gd name="T52" fmla="*/ 0 w 868"/>
                  <a:gd name="T53" fmla="*/ 0 h 1928"/>
                  <a:gd name="T54" fmla="*/ 0 w 868"/>
                  <a:gd name="T55" fmla="*/ 0 h 1928"/>
                  <a:gd name="T56" fmla="*/ 0 w 868"/>
                  <a:gd name="T57" fmla="*/ 0 h 1928"/>
                  <a:gd name="T58" fmla="*/ 0 w 868"/>
                  <a:gd name="T59" fmla="*/ 0 h 1928"/>
                  <a:gd name="T60" fmla="*/ 0 w 868"/>
                  <a:gd name="T61" fmla="*/ 0 h 1928"/>
                  <a:gd name="T62" fmla="*/ 0 w 868"/>
                  <a:gd name="T63" fmla="*/ 0 h 1928"/>
                  <a:gd name="T64" fmla="*/ 0 w 868"/>
                  <a:gd name="T65" fmla="*/ 0 h 1928"/>
                  <a:gd name="T66" fmla="*/ 0 w 868"/>
                  <a:gd name="T67" fmla="*/ 0 h 1928"/>
                  <a:gd name="T68" fmla="*/ 0 w 868"/>
                  <a:gd name="T69" fmla="*/ 0 h 1928"/>
                  <a:gd name="T70" fmla="*/ 0 w 868"/>
                  <a:gd name="T71" fmla="*/ 0 h 1928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8" h="1928">
                    <a:moveTo>
                      <a:pt x="868" y="27"/>
                    </a:moveTo>
                    <a:lnTo>
                      <a:pt x="791" y="52"/>
                    </a:lnTo>
                    <a:lnTo>
                      <a:pt x="713" y="78"/>
                    </a:lnTo>
                    <a:lnTo>
                      <a:pt x="637" y="122"/>
                    </a:lnTo>
                    <a:lnTo>
                      <a:pt x="569" y="165"/>
                    </a:lnTo>
                    <a:lnTo>
                      <a:pt x="500" y="219"/>
                    </a:lnTo>
                    <a:lnTo>
                      <a:pt x="452" y="279"/>
                    </a:lnTo>
                    <a:lnTo>
                      <a:pt x="404" y="340"/>
                    </a:lnTo>
                    <a:lnTo>
                      <a:pt x="356" y="411"/>
                    </a:lnTo>
                    <a:lnTo>
                      <a:pt x="327" y="479"/>
                    </a:lnTo>
                    <a:lnTo>
                      <a:pt x="299" y="603"/>
                    </a:lnTo>
                    <a:lnTo>
                      <a:pt x="279" y="733"/>
                    </a:lnTo>
                    <a:lnTo>
                      <a:pt x="279" y="977"/>
                    </a:lnTo>
                    <a:lnTo>
                      <a:pt x="28" y="987"/>
                    </a:lnTo>
                    <a:lnTo>
                      <a:pt x="18" y="995"/>
                    </a:lnTo>
                    <a:lnTo>
                      <a:pt x="18" y="1841"/>
                    </a:lnTo>
                    <a:lnTo>
                      <a:pt x="18" y="1928"/>
                    </a:lnTo>
                    <a:lnTo>
                      <a:pt x="0" y="1920"/>
                    </a:lnTo>
                    <a:lnTo>
                      <a:pt x="0" y="1755"/>
                    </a:lnTo>
                    <a:lnTo>
                      <a:pt x="0" y="960"/>
                    </a:lnTo>
                    <a:lnTo>
                      <a:pt x="114" y="951"/>
                    </a:lnTo>
                    <a:lnTo>
                      <a:pt x="240" y="951"/>
                    </a:lnTo>
                    <a:lnTo>
                      <a:pt x="240" y="933"/>
                    </a:lnTo>
                    <a:lnTo>
                      <a:pt x="240" y="759"/>
                    </a:lnTo>
                    <a:lnTo>
                      <a:pt x="260" y="611"/>
                    </a:lnTo>
                    <a:lnTo>
                      <a:pt x="279" y="532"/>
                    </a:lnTo>
                    <a:lnTo>
                      <a:pt x="299" y="454"/>
                    </a:lnTo>
                    <a:lnTo>
                      <a:pt x="338" y="384"/>
                    </a:lnTo>
                    <a:lnTo>
                      <a:pt x="386" y="305"/>
                    </a:lnTo>
                    <a:lnTo>
                      <a:pt x="482" y="200"/>
                    </a:lnTo>
                    <a:lnTo>
                      <a:pt x="587" y="113"/>
                    </a:lnTo>
                    <a:lnTo>
                      <a:pt x="656" y="78"/>
                    </a:lnTo>
                    <a:lnTo>
                      <a:pt x="724" y="43"/>
                    </a:lnTo>
                    <a:lnTo>
                      <a:pt x="791" y="16"/>
                    </a:lnTo>
                    <a:lnTo>
                      <a:pt x="859" y="0"/>
                    </a:lnTo>
                    <a:lnTo>
                      <a:pt x="8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6" name="Freeform 275"/>
              <p:cNvSpPr>
                <a:spLocks/>
              </p:cNvSpPr>
              <p:nvPr/>
            </p:nvSpPr>
            <p:spPr bwMode="auto">
              <a:xfrm>
                <a:off x="166" y="295"/>
                <a:ext cx="325" cy="326"/>
              </a:xfrm>
              <a:custGeom>
                <a:avLst/>
                <a:gdLst>
                  <a:gd name="T0" fmla="*/ 0 w 1092"/>
                  <a:gd name="T1" fmla="*/ 0 h 2006"/>
                  <a:gd name="T2" fmla="*/ 0 w 1092"/>
                  <a:gd name="T3" fmla="*/ 0 h 2006"/>
                  <a:gd name="T4" fmla="*/ 0 w 1092"/>
                  <a:gd name="T5" fmla="*/ 0 h 2006"/>
                  <a:gd name="T6" fmla="*/ 0 w 1092"/>
                  <a:gd name="T7" fmla="*/ 0 h 2006"/>
                  <a:gd name="T8" fmla="*/ 0 w 1092"/>
                  <a:gd name="T9" fmla="*/ 0 h 2006"/>
                  <a:gd name="T10" fmla="*/ 0 w 1092"/>
                  <a:gd name="T11" fmla="*/ 0 h 2006"/>
                  <a:gd name="T12" fmla="*/ 0 w 1092"/>
                  <a:gd name="T13" fmla="*/ 0 h 2006"/>
                  <a:gd name="T14" fmla="*/ 0 w 1092"/>
                  <a:gd name="T15" fmla="*/ 0 h 2006"/>
                  <a:gd name="T16" fmla="*/ 0 w 1092"/>
                  <a:gd name="T17" fmla="*/ 0 h 2006"/>
                  <a:gd name="T18" fmla="*/ 0 w 1092"/>
                  <a:gd name="T19" fmla="*/ 0 h 2006"/>
                  <a:gd name="T20" fmla="*/ 0 w 1092"/>
                  <a:gd name="T21" fmla="*/ 0 h 2006"/>
                  <a:gd name="T22" fmla="*/ 0 w 1092"/>
                  <a:gd name="T23" fmla="*/ 0 h 2006"/>
                  <a:gd name="T24" fmla="*/ 0 w 1092"/>
                  <a:gd name="T25" fmla="*/ 0 h 2006"/>
                  <a:gd name="T26" fmla="*/ 0 w 1092"/>
                  <a:gd name="T27" fmla="*/ 0 h 2006"/>
                  <a:gd name="T28" fmla="*/ 0 w 1092"/>
                  <a:gd name="T29" fmla="*/ 0 h 2006"/>
                  <a:gd name="T30" fmla="*/ 0 w 1092"/>
                  <a:gd name="T31" fmla="*/ 0 h 2006"/>
                  <a:gd name="T32" fmla="*/ 0 w 1092"/>
                  <a:gd name="T33" fmla="*/ 0 h 2006"/>
                  <a:gd name="T34" fmla="*/ 0 w 1092"/>
                  <a:gd name="T35" fmla="*/ 0 h 2006"/>
                  <a:gd name="T36" fmla="*/ 0 w 1092"/>
                  <a:gd name="T37" fmla="*/ 0 h 2006"/>
                  <a:gd name="T38" fmla="*/ 0 w 1092"/>
                  <a:gd name="T39" fmla="*/ 0 h 2006"/>
                  <a:gd name="T40" fmla="*/ 0 w 1092"/>
                  <a:gd name="T41" fmla="*/ 0 h 2006"/>
                  <a:gd name="T42" fmla="*/ 0 w 1092"/>
                  <a:gd name="T43" fmla="*/ 0 h 2006"/>
                  <a:gd name="T44" fmla="*/ 0 w 1092"/>
                  <a:gd name="T45" fmla="*/ 0 h 2006"/>
                  <a:gd name="T46" fmla="*/ 0 w 1092"/>
                  <a:gd name="T47" fmla="*/ 0 h 2006"/>
                  <a:gd name="T48" fmla="*/ 0 w 1092"/>
                  <a:gd name="T49" fmla="*/ 0 h 2006"/>
                  <a:gd name="T50" fmla="*/ 0 w 1092"/>
                  <a:gd name="T51" fmla="*/ 0 h 2006"/>
                  <a:gd name="T52" fmla="*/ 0 w 1092"/>
                  <a:gd name="T53" fmla="*/ 0 h 2006"/>
                  <a:gd name="T54" fmla="*/ 0 w 1092"/>
                  <a:gd name="T55" fmla="*/ 0 h 2006"/>
                  <a:gd name="T56" fmla="*/ 0 w 1092"/>
                  <a:gd name="T57" fmla="*/ 0 h 2006"/>
                  <a:gd name="T58" fmla="*/ 0 w 1092"/>
                  <a:gd name="T59" fmla="*/ 0 h 2006"/>
                  <a:gd name="T60" fmla="*/ 0 w 1092"/>
                  <a:gd name="T61" fmla="*/ 0 h 2006"/>
                  <a:gd name="T62" fmla="*/ 0 w 1092"/>
                  <a:gd name="T63" fmla="*/ 0 h 2006"/>
                  <a:gd name="T64" fmla="*/ 0 w 1092"/>
                  <a:gd name="T65" fmla="*/ 0 h 2006"/>
                  <a:gd name="T66" fmla="*/ 0 w 1092"/>
                  <a:gd name="T67" fmla="*/ 0 h 2006"/>
                  <a:gd name="T68" fmla="*/ 0 w 1092"/>
                  <a:gd name="T69" fmla="*/ 0 h 2006"/>
                  <a:gd name="T70" fmla="*/ 0 w 1092"/>
                  <a:gd name="T71" fmla="*/ 0 h 2006"/>
                  <a:gd name="T72" fmla="*/ 0 w 1092"/>
                  <a:gd name="T73" fmla="*/ 0 h 2006"/>
                  <a:gd name="T74" fmla="*/ 0 w 1092"/>
                  <a:gd name="T75" fmla="*/ 0 h 2006"/>
                  <a:gd name="T76" fmla="*/ 0 w 1092"/>
                  <a:gd name="T77" fmla="*/ 0 h 2006"/>
                  <a:gd name="T78" fmla="*/ 0 w 1092"/>
                  <a:gd name="T79" fmla="*/ 0 h 2006"/>
                  <a:gd name="T80" fmla="*/ 0 w 1092"/>
                  <a:gd name="T81" fmla="*/ 0 h 20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92" h="2006">
                    <a:moveTo>
                      <a:pt x="1092" y="60"/>
                    </a:moveTo>
                    <a:lnTo>
                      <a:pt x="985" y="78"/>
                    </a:lnTo>
                    <a:lnTo>
                      <a:pt x="889" y="95"/>
                    </a:lnTo>
                    <a:lnTo>
                      <a:pt x="782" y="121"/>
                    </a:lnTo>
                    <a:lnTo>
                      <a:pt x="695" y="156"/>
                    </a:lnTo>
                    <a:lnTo>
                      <a:pt x="608" y="208"/>
                    </a:lnTo>
                    <a:lnTo>
                      <a:pt x="530" y="260"/>
                    </a:lnTo>
                    <a:lnTo>
                      <a:pt x="464" y="340"/>
                    </a:lnTo>
                    <a:lnTo>
                      <a:pt x="416" y="427"/>
                    </a:lnTo>
                    <a:lnTo>
                      <a:pt x="377" y="487"/>
                    </a:lnTo>
                    <a:lnTo>
                      <a:pt x="357" y="566"/>
                    </a:lnTo>
                    <a:lnTo>
                      <a:pt x="347" y="722"/>
                    </a:lnTo>
                    <a:lnTo>
                      <a:pt x="338" y="1038"/>
                    </a:lnTo>
                    <a:lnTo>
                      <a:pt x="78" y="1046"/>
                    </a:lnTo>
                    <a:lnTo>
                      <a:pt x="68" y="1055"/>
                    </a:lnTo>
                    <a:lnTo>
                      <a:pt x="68" y="1536"/>
                    </a:lnTo>
                    <a:lnTo>
                      <a:pt x="57" y="1988"/>
                    </a:lnTo>
                    <a:lnTo>
                      <a:pt x="48" y="2006"/>
                    </a:lnTo>
                    <a:lnTo>
                      <a:pt x="39" y="2006"/>
                    </a:lnTo>
                    <a:lnTo>
                      <a:pt x="30" y="2006"/>
                    </a:lnTo>
                    <a:lnTo>
                      <a:pt x="9" y="1980"/>
                    </a:lnTo>
                    <a:lnTo>
                      <a:pt x="9" y="1945"/>
                    </a:lnTo>
                    <a:lnTo>
                      <a:pt x="0" y="1885"/>
                    </a:lnTo>
                    <a:lnTo>
                      <a:pt x="0" y="995"/>
                    </a:lnTo>
                    <a:lnTo>
                      <a:pt x="9" y="985"/>
                    </a:lnTo>
                    <a:lnTo>
                      <a:pt x="251" y="976"/>
                    </a:lnTo>
                    <a:lnTo>
                      <a:pt x="261" y="968"/>
                    </a:lnTo>
                    <a:lnTo>
                      <a:pt x="261" y="846"/>
                    </a:lnTo>
                    <a:lnTo>
                      <a:pt x="261" y="722"/>
                    </a:lnTo>
                    <a:lnTo>
                      <a:pt x="270" y="611"/>
                    </a:lnTo>
                    <a:lnTo>
                      <a:pt x="299" y="497"/>
                    </a:lnTo>
                    <a:lnTo>
                      <a:pt x="347" y="392"/>
                    </a:lnTo>
                    <a:lnTo>
                      <a:pt x="407" y="287"/>
                    </a:lnTo>
                    <a:lnTo>
                      <a:pt x="493" y="200"/>
                    </a:lnTo>
                    <a:lnTo>
                      <a:pt x="541" y="156"/>
                    </a:lnTo>
                    <a:lnTo>
                      <a:pt x="599" y="121"/>
                    </a:lnTo>
                    <a:lnTo>
                      <a:pt x="656" y="95"/>
                    </a:lnTo>
                    <a:lnTo>
                      <a:pt x="724" y="68"/>
                    </a:lnTo>
                    <a:lnTo>
                      <a:pt x="841" y="35"/>
                    </a:lnTo>
                    <a:lnTo>
                      <a:pt x="1062" y="0"/>
                    </a:lnTo>
                    <a:lnTo>
                      <a:pt x="1092" y="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7" name="Freeform 276"/>
              <p:cNvSpPr>
                <a:spLocks/>
              </p:cNvSpPr>
              <p:nvPr/>
            </p:nvSpPr>
            <p:spPr bwMode="auto">
              <a:xfrm>
                <a:off x="537" y="298"/>
                <a:ext cx="20" cy="10"/>
              </a:xfrm>
              <a:custGeom>
                <a:avLst/>
                <a:gdLst>
                  <a:gd name="T0" fmla="*/ 0 w 69"/>
                  <a:gd name="T1" fmla="*/ 0 h 62"/>
                  <a:gd name="T2" fmla="*/ 0 w 69"/>
                  <a:gd name="T3" fmla="*/ 0 h 62"/>
                  <a:gd name="T4" fmla="*/ 0 w 69"/>
                  <a:gd name="T5" fmla="*/ 0 h 62"/>
                  <a:gd name="T6" fmla="*/ 0 w 69"/>
                  <a:gd name="T7" fmla="*/ 0 h 62"/>
                  <a:gd name="T8" fmla="*/ 0 w 69"/>
                  <a:gd name="T9" fmla="*/ 0 h 62"/>
                  <a:gd name="T10" fmla="*/ 0 w 69"/>
                  <a:gd name="T11" fmla="*/ 0 h 62"/>
                  <a:gd name="T12" fmla="*/ 0 w 69"/>
                  <a:gd name="T13" fmla="*/ 0 h 62"/>
                  <a:gd name="T14" fmla="*/ 0 w 69"/>
                  <a:gd name="T15" fmla="*/ 0 h 62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9" h="62">
                    <a:moveTo>
                      <a:pt x="69" y="35"/>
                    </a:moveTo>
                    <a:lnTo>
                      <a:pt x="69" y="62"/>
                    </a:lnTo>
                    <a:lnTo>
                      <a:pt x="48" y="62"/>
                    </a:lnTo>
                    <a:lnTo>
                      <a:pt x="39" y="62"/>
                    </a:lnTo>
                    <a:lnTo>
                      <a:pt x="30" y="62"/>
                    </a:lnTo>
                    <a:lnTo>
                      <a:pt x="0" y="0"/>
                    </a:lnTo>
                    <a:lnTo>
                      <a:pt x="30" y="19"/>
                    </a:lnTo>
                    <a:lnTo>
                      <a:pt x="69" y="3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8" name="Freeform 277"/>
              <p:cNvSpPr>
                <a:spLocks/>
              </p:cNvSpPr>
              <p:nvPr/>
            </p:nvSpPr>
            <p:spPr bwMode="auto">
              <a:xfrm>
                <a:off x="545" y="304"/>
                <a:ext cx="98" cy="49"/>
              </a:xfrm>
              <a:custGeom>
                <a:avLst/>
                <a:gdLst>
                  <a:gd name="T0" fmla="*/ 0 w 329"/>
                  <a:gd name="T1" fmla="*/ 0 h 306"/>
                  <a:gd name="T2" fmla="*/ 0 w 329"/>
                  <a:gd name="T3" fmla="*/ 0 h 306"/>
                  <a:gd name="T4" fmla="*/ 0 w 329"/>
                  <a:gd name="T5" fmla="*/ 0 h 306"/>
                  <a:gd name="T6" fmla="*/ 0 w 329"/>
                  <a:gd name="T7" fmla="*/ 0 h 306"/>
                  <a:gd name="T8" fmla="*/ 0 w 329"/>
                  <a:gd name="T9" fmla="*/ 0 h 306"/>
                  <a:gd name="T10" fmla="*/ 0 w 329"/>
                  <a:gd name="T11" fmla="*/ 0 h 306"/>
                  <a:gd name="T12" fmla="*/ 0 w 329"/>
                  <a:gd name="T13" fmla="*/ 0 h 306"/>
                  <a:gd name="T14" fmla="*/ 0 w 329"/>
                  <a:gd name="T15" fmla="*/ 0 h 306"/>
                  <a:gd name="T16" fmla="*/ 0 w 329"/>
                  <a:gd name="T17" fmla="*/ 0 h 306"/>
                  <a:gd name="T18" fmla="*/ 0 w 329"/>
                  <a:gd name="T19" fmla="*/ 0 h 306"/>
                  <a:gd name="T20" fmla="*/ 0 w 329"/>
                  <a:gd name="T21" fmla="*/ 0 h 306"/>
                  <a:gd name="T22" fmla="*/ 0 w 329"/>
                  <a:gd name="T23" fmla="*/ 0 h 306"/>
                  <a:gd name="T24" fmla="*/ 0 w 329"/>
                  <a:gd name="T25" fmla="*/ 0 h 306"/>
                  <a:gd name="T26" fmla="*/ 0 w 329"/>
                  <a:gd name="T27" fmla="*/ 0 h 306"/>
                  <a:gd name="T28" fmla="*/ 0 w 329"/>
                  <a:gd name="T29" fmla="*/ 0 h 306"/>
                  <a:gd name="T30" fmla="*/ 0 w 329"/>
                  <a:gd name="T31" fmla="*/ 0 h 306"/>
                  <a:gd name="T32" fmla="*/ 0 w 329"/>
                  <a:gd name="T33" fmla="*/ 0 h 306"/>
                  <a:gd name="T34" fmla="*/ 0 w 329"/>
                  <a:gd name="T35" fmla="*/ 0 h 306"/>
                  <a:gd name="T36" fmla="*/ 0 w 329"/>
                  <a:gd name="T37" fmla="*/ 0 h 306"/>
                  <a:gd name="T38" fmla="*/ 0 w 329"/>
                  <a:gd name="T39" fmla="*/ 0 h 306"/>
                  <a:gd name="T40" fmla="*/ 0 w 329"/>
                  <a:gd name="T41" fmla="*/ 0 h 306"/>
                  <a:gd name="T42" fmla="*/ 0 w 329"/>
                  <a:gd name="T43" fmla="*/ 0 h 306"/>
                  <a:gd name="T44" fmla="*/ 0 w 329"/>
                  <a:gd name="T45" fmla="*/ 0 h 306"/>
                  <a:gd name="T46" fmla="*/ 0 w 329"/>
                  <a:gd name="T47" fmla="*/ 0 h 306"/>
                  <a:gd name="T48" fmla="*/ 0 w 329"/>
                  <a:gd name="T49" fmla="*/ 0 h 306"/>
                  <a:gd name="T50" fmla="*/ 0 w 329"/>
                  <a:gd name="T51" fmla="*/ 0 h 306"/>
                  <a:gd name="T52" fmla="*/ 0 w 329"/>
                  <a:gd name="T53" fmla="*/ 0 h 306"/>
                  <a:gd name="T54" fmla="*/ 0 w 329"/>
                  <a:gd name="T55" fmla="*/ 0 h 306"/>
                  <a:gd name="T56" fmla="*/ 0 w 329"/>
                  <a:gd name="T57" fmla="*/ 0 h 306"/>
                  <a:gd name="T58" fmla="*/ 0 w 329"/>
                  <a:gd name="T59" fmla="*/ 0 h 306"/>
                  <a:gd name="T60" fmla="*/ 0 w 329"/>
                  <a:gd name="T61" fmla="*/ 0 h 306"/>
                  <a:gd name="T62" fmla="*/ 0 w 329"/>
                  <a:gd name="T63" fmla="*/ 0 h 306"/>
                  <a:gd name="T64" fmla="*/ 0 w 329"/>
                  <a:gd name="T65" fmla="*/ 0 h 306"/>
                  <a:gd name="T66" fmla="*/ 0 w 329"/>
                  <a:gd name="T67" fmla="*/ 0 h 306"/>
                  <a:gd name="T68" fmla="*/ 0 w 329"/>
                  <a:gd name="T69" fmla="*/ 0 h 306"/>
                  <a:gd name="T70" fmla="*/ 0 w 329"/>
                  <a:gd name="T71" fmla="*/ 0 h 306"/>
                  <a:gd name="T72" fmla="*/ 0 w 329"/>
                  <a:gd name="T73" fmla="*/ 0 h 306"/>
                  <a:gd name="T74" fmla="*/ 0 w 329"/>
                  <a:gd name="T75" fmla="*/ 0 h 306"/>
                  <a:gd name="T76" fmla="*/ 0 w 329"/>
                  <a:gd name="T77" fmla="*/ 0 h 306"/>
                  <a:gd name="T78" fmla="*/ 0 w 329"/>
                  <a:gd name="T79" fmla="*/ 0 h 306"/>
                  <a:gd name="T80" fmla="*/ 0 w 329"/>
                  <a:gd name="T81" fmla="*/ 0 h 30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29" h="306">
                    <a:moveTo>
                      <a:pt x="329" y="44"/>
                    </a:moveTo>
                    <a:lnTo>
                      <a:pt x="269" y="70"/>
                    </a:lnTo>
                    <a:lnTo>
                      <a:pt x="242" y="70"/>
                    </a:lnTo>
                    <a:lnTo>
                      <a:pt x="203" y="70"/>
                    </a:lnTo>
                    <a:lnTo>
                      <a:pt x="173" y="52"/>
                    </a:lnTo>
                    <a:lnTo>
                      <a:pt x="155" y="52"/>
                    </a:lnTo>
                    <a:lnTo>
                      <a:pt x="135" y="62"/>
                    </a:lnTo>
                    <a:lnTo>
                      <a:pt x="135" y="70"/>
                    </a:lnTo>
                    <a:lnTo>
                      <a:pt x="135" y="79"/>
                    </a:lnTo>
                    <a:lnTo>
                      <a:pt x="203" y="105"/>
                    </a:lnTo>
                    <a:lnTo>
                      <a:pt x="231" y="131"/>
                    </a:lnTo>
                    <a:lnTo>
                      <a:pt x="251" y="157"/>
                    </a:lnTo>
                    <a:lnTo>
                      <a:pt x="269" y="244"/>
                    </a:lnTo>
                    <a:lnTo>
                      <a:pt x="242" y="236"/>
                    </a:lnTo>
                    <a:lnTo>
                      <a:pt x="192" y="236"/>
                    </a:lnTo>
                    <a:lnTo>
                      <a:pt x="164" y="219"/>
                    </a:lnTo>
                    <a:lnTo>
                      <a:pt x="135" y="192"/>
                    </a:lnTo>
                    <a:lnTo>
                      <a:pt x="116" y="176"/>
                    </a:lnTo>
                    <a:lnTo>
                      <a:pt x="105" y="149"/>
                    </a:lnTo>
                    <a:lnTo>
                      <a:pt x="96" y="131"/>
                    </a:lnTo>
                    <a:lnTo>
                      <a:pt x="68" y="114"/>
                    </a:lnTo>
                    <a:lnTo>
                      <a:pt x="68" y="122"/>
                    </a:lnTo>
                    <a:lnTo>
                      <a:pt x="77" y="166"/>
                    </a:lnTo>
                    <a:lnTo>
                      <a:pt x="87" y="227"/>
                    </a:lnTo>
                    <a:lnTo>
                      <a:pt x="68" y="271"/>
                    </a:lnTo>
                    <a:lnTo>
                      <a:pt x="39" y="306"/>
                    </a:lnTo>
                    <a:lnTo>
                      <a:pt x="18" y="289"/>
                    </a:lnTo>
                    <a:lnTo>
                      <a:pt x="9" y="271"/>
                    </a:lnTo>
                    <a:lnTo>
                      <a:pt x="0" y="219"/>
                    </a:lnTo>
                    <a:lnTo>
                      <a:pt x="18" y="114"/>
                    </a:lnTo>
                    <a:lnTo>
                      <a:pt x="18" y="79"/>
                    </a:lnTo>
                    <a:lnTo>
                      <a:pt x="29" y="70"/>
                    </a:lnTo>
                    <a:lnTo>
                      <a:pt x="48" y="62"/>
                    </a:lnTo>
                    <a:lnTo>
                      <a:pt x="68" y="62"/>
                    </a:lnTo>
                    <a:lnTo>
                      <a:pt x="87" y="52"/>
                    </a:lnTo>
                    <a:lnTo>
                      <a:pt x="77" y="27"/>
                    </a:lnTo>
                    <a:lnTo>
                      <a:pt x="87" y="9"/>
                    </a:lnTo>
                    <a:lnTo>
                      <a:pt x="173" y="0"/>
                    </a:lnTo>
                    <a:lnTo>
                      <a:pt x="212" y="0"/>
                    </a:lnTo>
                    <a:lnTo>
                      <a:pt x="260" y="0"/>
                    </a:lnTo>
                    <a:lnTo>
                      <a:pt x="329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49" name="Freeform 278"/>
              <p:cNvSpPr>
                <a:spLocks/>
              </p:cNvSpPr>
              <p:nvPr/>
            </p:nvSpPr>
            <p:spPr bwMode="auto">
              <a:xfrm>
                <a:off x="198" y="315"/>
                <a:ext cx="45" cy="20"/>
              </a:xfrm>
              <a:custGeom>
                <a:avLst/>
                <a:gdLst>
                  <a:gd name="T0" fmla="*/ 0 w 154"/>
                  <a:gd name="T1" fmla="*/ 0 h 122"/>
                  <a:gd name="T2" fmla="*/ 0 w 154"/>
                  <a:gd name="T3" fmla="*/ 0 h 122"/>
                  <a:gd name="T4" fmla="*/ 0 w 154"/>
                  <a:gd name="T5" fmla="*/ 0 h 122"/>
                  <a:gd name="T6" fmla="*/ 0 w 154"/>
                  <a:gd name="T7" fmla="*/ 0 h 122"/>
                  <a:gd name="T8" fmla="*/ 0 w 154"/>
                  <a:gd name="T9" fmla="*/ 0 h 122"/>
                  <a:gd name="T10" fmla="*/ 0 w 154"/>
                  <a:gd name="T11" fmla="*/ 0 h 122"/>
                  <a:gd name="T12" fmla="*/ 0 w 154"/>
                  <a:gd name="T13" fmla="*/ 0 h 122"/>
                  <a:gd name="T14" fmla="*/ 0 w 154"/>
                  <a:gd name="T15" fmla="*/ 0 h 122"/>
                  <a:gd name="T16" fmla="*/ 0 w 154"/>
                  <a:gd name="T17" fmla="*/ 0 h 12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54" h="122">
                    <a:moveTo>
                      <a:pt x="124" y="44"/>
                    </a:moveTo>
                    <a:lnTo>
                      <a:pt x="135" y="79"/>
                    </a:lnTo>
                    <a:lnTo>
                      <a:pt x="154" y="122"/>
                    </a:lnTo>
                    <a:lnTo>
                      <a:pt x="124" y="122"/>
                    </a:lnTo>
                    <a:lnTo>
                      <a:pt x="96" y="114"/>
                    </a:lnTo>
                    <a:lnTo>
                      <a:pt x="58" y="87"/>
                    </a:lnTo>
                    <a:lnTo>
                      <a:pt x="0" y="0"/>
                    </a:lnTo>
                    <a:lnTo>
                      <a:pt x="58" y="27"/>
                    </a:lnTo>
                    <a:lnTo>
                      <a:pt x="124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0" name="Freeform 279"/>
              <p:cNvSpPr>
                <a:spLocks/>
              </p:cNvSpPr>
              <p:nvPr/>
            </p:nvSpPr>
            <p:spPr bwMode="auto">
              <a:xfrm>
                <a:off x="414" y="334"/>
                <a:ext cx="26" cy="8"/>
              </a:xfrm>
              <a:custGeom>
                <a:avLst/>
                <a:gdLst>
                  <a:gd name="T0" fmla="*/ 0 w 87"/>
                  <a:gd name="T1" fmla="*/ 0 h 52"/>
                  <a:gd name="T2" fmla="*/ 0 w 87"/>
                  <a:gd name="T3" fmla="*/ 0 h 52"/>
                  <a:gd name="T4" fmla="*/ 0 w 87"/>
                  <a:gd name="T5" fmla="*/ 0 h 52"/>
                  <a:gd name="T6" fmla="*/ 0 w 87"/>
                  <a:gd name="T7" fmla="*/ 0 h 52"/>
                  <a:gd name="T8" fmla="*/ 0 w 87"/>
                  <a:gd name="T9" fmla="*/ 0 h 52"/>
                  <a:gd name="T10" fmla="*/ 0 w 87"/>
                  <a:gd name="T11" fmla="*/ 0 h 52"/>
                  <a:gd name="T12" fmla="*/ 0 w 87"/>
                  <a:gd name="T13" fmla="*/ 0 h 5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7" h="52">
                    <a:moveTo>
                      <a:pt x="87" y="43"/>
                    </a:moveTo>
                    <a:lnTo>
                      <a:pt x="67" y="52"/>
                    </a:lnTo>
                    <a:lnTo>
                      <a:pt x="37" y="52"/>
                    </a:lnTo>
                    <a:lnTo>
                      <a:pt x="0" y="8"/>
                    </a:lnTo>
                    <a:lnTo>
                      <a:pt x="28" y="0"/>
                    </a:lnTo>
                    <a:lnTo>
                      <a:pt x="58" y="0"/>
                    </a:lnTo>
                    <a:lnTo>
                      <a:pt x="87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1" name="Freeform 280"/>
              <p:cNvSpPr>
                <a:spLocks/>
              </p:cNvSpPr>
              <p:nvPr/>
            </p:nvSpPr>
            <p:spPr bwMode="auto">
              <a:xfrm>
                <a:off x="231" y="474"/>
                <a:ext cx="15" cy="8"/>
              </a:xfrm>
              <a:custGeom>
                <a:avLst/>
                <a:gdLst>
                  <a:gd name="T0" fmla="*/ 0 w 48"/>
                  <a:gd name="T1" fmla="*/ 0 h 54"/>
                  <a:gd name="T2" fmla="*/ 0 w 48"/>
                  <a:gd name="T3" fmla="*/ 0 h 54"/>
                  <a:gd name="T4" fmla="*/ 0 w 48"/>
                  <a:gd name="T5" fmla="*/ 0 h 54"/>
                  <a:gd name="T6" fmla="*/ 0 w 48"/>
                  <a:gd name="T7" fmla="*/ 0 h 54"/>
                  <a:gd name="T8" fmla="*/ 0 w 48"/>
                  <a:gd name="T9" fmla="*/ 0 h 54"/>
                  <a:gd name="T10" fmla="*/ 0 w 48"/>
                  <a:gd name="T11" fmla="*/ 0 h 54"/>
                  <a:gd name="T12" fmla="*/ 0 w 48"/>
                  <a:gd name="T13" fmla="*/ 0 h 54"/>
                  <a:gd name="T14" fmla="*/ 0 w 48"/>
                  <a:gd name="T15" fmla="*/ 0 h 54"/>
                  <a:gd name="T16" fmla="*/ 0 w 48"/>
                  <a:gd name="T17" fmla="*/ 0 h 54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4">
                    <a:moveTo>
                      <a:pt x="48" y="18"/>
                    </a:moveTo>
                    <a:lnTo>
                      <a:pt x="48" y="44"/>
                    </a:lnTo>
                    <a:lnTo>
                      <a:pt x="20" y="54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9" y="18"/>
                    </a:lnTo>
                    <a:lnTo>
                      <a:pt x="20" y="0"/>
                    </a:lnTo>
                    <a:lnTo>
                      <a:pt x="39" y="8"/>
                    </a:lnTo>
                    <a:lnTo>
                      <a:pt x="48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2" name="Freeform 281"/>
              <p:cNvSpPr>
                <a:spLocks/>
              </p:cNvSpPr>
              <p:nvPr/>
            </p:nvSpPr>
            <p:spPr bwMode="auto">
              <a:xfrm>
                <a:off x="206" y="489"/>
                <a:ext cx="61" cy="17"/>
              </a:xfrm>
              <a:custGeom>
                <a:avLst/>
                <a:gdLst>
                  <a:gd name="T0" fmla="*/ 0 w 203"/>
                  <a:gd name="T1" fmla="*/ 0 h 103"/>
                  <a:gd name="T2" fmla="*/ 0 w 203"/>
                  <a:gd name="T3" fmla="*/ 0 h 103"/>
                  <a:gd name="T4" fmla="*/ 0 w 203"/>
                  <a:gd name="T5" fmla="*/ 0 h 103"/>
                  <a:gd name="T6" fmla="*/ 0 w 203"/>
                  <a:gd name="T7" fmla="*/ 0 h 103"/>
                  <a:gd name="T8" fmla="*/ 0 w 203"/>
                  <a:gd name="T9" fmla="*/ 0 h 103"/>
                  <a:gd name="T10" fmla="*/ 0 w 203"/>
                  <a:gd name="T11" fmla="*/ 0 h 103"/>
                  <a:gd name="T12" fmla="*/ 0 w 203"/>
                  <a:gd name="T13" fmla="*/ 0 h 103"/>
                  <a:gd name="T14" fmla="*/ 0 w 203"/>
                  <a:gd name="T15" fmla="*/ 0 h 103"/>
                  <a:gd name="T16" fmla="*/ 0 w 203"/>
                  <a:gd name="T17" fmla="*/ 0 h 103"/>
                  <a:gd name="T18" fmla="*/ 0 w 203"/>
                  <a:gd name="T19" fmla="*/ 0 h 103"/>
                  <a:gd name="T20" fmla="*/ 0 w 203"/>
                  <a:gd name="T21" fmla="*/ 0 h 103"/>
                  <a:gd name="T22" fmla="*/ 0 w 203"/>
                  <a:gd name="T23" fmla="*/ 0 h 103"/>
                  <a:gd name="T24" fmla="*/ 0 w 203"/>
                  <a:gd name="T25" fmla="*/ 0 h 103"/>
                  <a:gd name="T26" fmla="*/ 0 w 203"/>
                  <a:gd name="T27" fmla="*/ 0 h 103"/>
                  <a:gd name="T28" fmla="*/ 0 w 203"/>
                  <a:gd name="T29" fmla="*/ 0 h 10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3" h="103">
                    <a:moveTo>
                      <a:pt x="203" y="95"/>
                    </a:moveTo>
                    <a:lnTo>
                      <a:pt x="174" y="87"/>
                    </a:lnTo>
                    <a:lnTo>
                      <a:pt x="146" y="78"/>
                    </a:lnTo>
                    <a:lnTo>
                      <a:pt x="96" y="43"/>
                    </a:lnTo>
                    <a:lnTo>
                      <a:pt x="68" y="78"/>
                    </a:lnTo>
                    <a:lnTo>
                      <a:pt x="48" y="95"/>
                    </a:lnTo>
                    <a:lnTo>
                      <a:pt x="20" y="103"/>
                    </a:lnTo>
                    <a:lnTo>
                      <a:pt x="0" y="103"/>
                    </a:lnTo>
                    <a:lnTo>
                      <a:pt x="30" y="70"/>
                    </a:lnTo>
                    <a:lnTo>
                      <a:pt x="48" y="35"/>
                    </a:lnTo>
                    <a:lnTo>
                      <a:pt x="78" y="0"/>
                    </a:lnTo>
                    <a:lnTo>
                      <a:pt x="96" y="0"/>
                    </a:lnTo>
                    <a:lnTo>
                      <a:pt x="126" y="0"/>
                    </a:lnTo>
                    <a:lnTo>
                      <a:pt x="174" y="43"/>
                    </a:lnTo>
                    <a:lnTo>
                      <a:pt x="203" y="9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3" name="Freeform 282"/>
              <p:cNvSpPr>
                <a:spLocks/>
              </p:cNvSpPr>
              <p:nvPr/>
            </p:nvSpPr>
            <p:spPr bwMode="auto">
              <a:xfrm>
                <a:off x="229" y="505"/>
                <a:ext cx="17" cy="11"/>
              </a:xfrm>
              <a:custGeom>
                <a:avLst/>
                <a:gdLst>
                  <a:gd name="T0" fmla="*/ 0 w 57"/>
                  <a:gd name="T1" fmla="*/ 0 h 70"/>
                  <a:gd name="T2" fmla="*/ 0 w 57"/>
                  <a:gd name="T3" fmla="*/ 0 h 70"/>
                  <a:gd name="T4" fmla="*/ 0 w 57"/>
                  <a:gd name="T5" fmla="*/ 0 h 70"/>
                  <a:gd name="T6" fmla="*/ 0 w 57"/>
                  <a:gd name="T7" fmla="*/ 0 h 70"/>
                  <a:gd name="T8" fmla="*/ 0 w 57"/>
                  <a:gd name="T9" fmla="*/ 0 h 70"/>
                  <a:gd name="T10" fmla="*/ 0 w 57"/>
                  <a:gd name="T11" fmla="*/ 0 h 70"/>
                  <a:gd name="T12" fmla="*/ 0 w 57"/>
                  <a:gd name="T13" fmla="*/ 0 h 70"/>
                  <a:gd name="T14" fmla="*/ 0 w 57"/>
                  <a:gd name="T15" fmla="*/ 0 h 70"/>
                  <a:gd name="T16" fmla="*/ 0 w 57"/>
                  <a:gd name="T17" fmla="*/ 0 h 70"/>
                  <a:gd name="T18" fmla="*/ 0 w 57"/>
                  <a:gd name="T19" fmla="*/ 0 h 70"/>
                  <a:gd name="T20" fmla="*/ 0 w 57"/>
                  <a:gd name="T21" fmla="*/ 0 h 7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57" h="70">
                    <a:moveTo>
                      <a:pt x="57" y="27"/>
                    </a:moveTo>
                    <a:lnTo>
                      <a:pt x="48" y="54"/>
                    </a:lnTo>
                    <a:lnTo>
                      <a:pt x="29" y="70"/>
                    </a:lnTo>
                    <a:lnTo>
                      <a:pt x="9" y="54"/>
                    </a:lnTo>
                    <a:lnTo>
                      <a:pt x="0" y="35"/>
                    </a:lnTo>
                    <a:lnTo>
                      <a:pt x="0" y="27"/>
                    </a:lnTo>
                    <a:lnTo>
                      <a:pt x="9" y="8"/>
                    </a:lnTo>
                    <a:lnTo>
                      <a:pt x="29" y="0"/>
                    </a:lnTo>
                    <a:lnTo>
                      <a:pt x="48" y="8"/>
                    </a:lnTo>
                    <a:lnTo>
                      <a:pt x="57" y="19"/>
                    </a:lnTo>
                    <a:lnTo>
                      <a:pt x="57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4" name="Freeform 283"/>
              <p:cNvSpPr>
                <a:spLocks/>
              </p:cNvSpPr>
              <p:nvPr/>
            </p:nvSpPr>
            <p:spPr bwMode="auto">
              <a:xfrm>
                <a:off x="249" y="512"/>
                <a:ext cx="11" cy="8"/>
              </a:xfrm>
              <a:custGeom>
                <a:avLst/>
                <a:gdLst>
                  <a:gd name="T0" fmla="*/ 0 w 39"/>
                  <a:gd name="T1" fmla="*/ 0 h 53"/>
                  <a:gd name="T2" fmla="*/ 0 w 39"/>
                  <a:gd name="T3" fmla="*/ 0 h 53"/>
                  <a:gd name="T4" fmla="*/ 0 w 39"/>
                  <a:gd name="T5" fmla="*/ 0 h 53"/>
                  <a:gd name="T6" fmla="*/ 0 w 39"/>
                  <a:gd name="T7" fmla="*/ 0 h 53"/>
                  <a:gd name="T8" fmla="*/ 0 w 39"/>
                  <a:gd name="T9" fmla="*/ 0 h 53"/>
                  <a:gd name="T10" fmla="*/ 0 w 39"/>
                  <a:gd name="T11" fmla="*/ 0 h 53"/>
                  <a:gd name="T12" fmla="*/ 0 w 39"/>
                  <a:gd name="T13" fmla="*/ 0 h 53"/>
                  <a:gd name="T14" fmla="*/ 0 w 39"/>
                  <a:gd name="T15" fmla="*/ 0 h 5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53">
                    <a:moveTo>
                      <a:pt x="39" y="0"/>
                    </a:moveTo>
                    <a:lnTo>
                      <a:pt x="28" y="43"/>
                    </a:lnTo>
                    <a:lnTo>
                      <a:pt x="18" y="53"/>
                    </a:lnTo>
                    <a:lnTo>
                      <a:pt x="0" y="53"/>
                    </a:lnTo>
                    <a:lnTo>
                      <a:pt x="0" y="43"/>
                    </a:lnTo>
                    <a:lnTo>
                      <a:pt x="0" y="26"/>
                    </a:lnTo>
                    <a:lnTo>
                      <a:pt x="18" y="0"/>
                    </a:lnTo>
                    <a:lnTo>
                      <a:pt x="39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5" name="Freeform 284"/>
              <p:cNvSpPr>
                <a:spLocks/>
              </p:cNvSpPr>
              <p:nvPr/>
            </p:nvSpPr>
            <p:spPr bwMode="auto">
              <a:xfrm>
                <a:off x="215" y="513"/>
                <a:ext cx="14" cy="9"/>
              </a:xfrm>
              <a:custGeom>
                <a:avLst/>
                <a:gdLst>
                  <a:gd name="T0" fmla="*/ 0 w 48"/>
                  <a:gd name="T1" fmla="*/ 0 h 51"/>
                  <a:gd name="T2" fmla="*/ 0 w 48"/>
                  <a:gd name="T3" fmla="*/ 0 h 51"/>
                  <a:gd name="T4" fmla="*/ 0 w 48"/>
                  <a:gd name="T5" fmla="*/ 0 h 51"/>
                  <a:gd name="T6" fmla="*/ 0 w 48"/>
                  <a:gd name="T7" fmla="*/ 0 h 51"/>
                  <a:gd name="T8" fmla="*/ 0 w 48"/>
                  <a:gd name="T9" fmla="*/ 0 h 51"/>
                  <a:gd name="T10" fmla="*/ 0 w 48"/>
                  <a:gd name="T11" fmla="*/ 0 h 51"/>
                  <a:gd name="T12" fmla="*/ 0 w 48"/>
                  <a:gd name="T13" fmla="*/ 0 h 51"/>
                  <a:gd name="T14" fmla="*/ 0 w 48"/>
                  <a:gd name="T15" fmla="*/ 0 h 51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1">
                    <a:moveTo>
                      <a:pt x="48" y="51"/>
                    </a:moveTo>
                    <a:lnTo>
                      <a:pt x="29" y="43"/>
                    </a:lnTo>
                    <a:lnTo>
                      <a:pt x="18" y="33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38" y="25"/>
                    </a:lnTo>
                    <a:lnTo>
                      <a:pt x="48" y="43"/>
                    </a:lnTo>
                    <a:lnTo>
                      <a:pt x="48" y="5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6" name="Freeform 285"/>
              <p:cNvSpPr>
                <a:spLocks/>
              </p:cNvSpPr>
              <p:nvPr/>
            </p:nvSpPr>
            <p:spPr bwMode="auto">
              <a:xfrm>
                <a:off x="234" y="525"/>
                <a:ext cx="12" cy="7"/>
              </a:xfrm>
              <a:custGeom>
                <a:avLst/>
                <a:gdLst>
                  <a:gd name="T0" fmla="*/ 0 w 39"/>
                  <a:gd name="T1" fmla="*/ 0 h 45"/>
                  <a:gd name="T2" fmla="*/ 0 w 39"/>
                  <a:gd name="T3" fmla="*/ 0 h 45"/>
                  <a:gd name="T4" fmla="*/ 0 w 39"/>
                  <a:gd name="T5" fmla="*/ 0 h 45"/>
                  <a:gd name="T6" fmla="*/ 0 w 39"/>
                  <a:gd name="T7" fmla="*/ 0 h 45"/>
                  <a:gd name="T8" fmla="*/ 0 w 39"/>
                  <a:gd name="T9" fmla="*/ 0 h 45"/>
                  <a:gd name="T10" fmla="*/ 0 w 39"/>
                  <a:gd name="T11" fmla="*/ 0 h 45"/>
                  <a:gd name="T12" fmla="*/ 0 w 39"/>
                  <a:gd name="T13" fmla="*/ 0 h 45"/>
                  <a:gd name="T14" fmla="*/ 0 w 39"/>
                  <a:gd name="T15" fmla="*/ 0 h 45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9" h="45">
                    <a:moveTo>
                      <a:pt x="39" y="18"/>
                    </a:moveTo>
                    <a:lnTo>
                      <a:pt x="30" y="35"/>
                    </a:lnTo>
                    <a:lnTo>
                      <a:pt x="11" y="45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1" y="0"/>
                    </a:lnTo>
                    <a:lnTo>
                      <a:pt x="30" y="10"/>
                    </a:lnTo>
                    <a:lnTo>
                      <a:pt x="39" y="1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7" name="Freeform 286"/>
              <p:cNvSpPr>
                <a:spLocks/>
              </p:cNvSpPr>
              <p:nvPr/>
            </p:nvSpPr>
            <p:spPr bwMode="auto">
              <a:xfrm>
                <a:off x="234" y="539"/>
                <a:ext cx="12" cy="5"/>
              </a:xfrm>
              <a:custGeom>
                <a:avLst/>
                <a:gdLst>
                  <a:gd name="T0" fmla="*/ 0 w 39"/>
                  <a:gd name="T1" fmla="*/ 0 h 35"/>
                  <a:gd name="T2" fmla="*/ 0 w 39"/>
                  <a:gd name="T3" fmla="*/ 0 h 35"/>
                  <a:gd name="T4" fmla="*/ 0 w 39"/>
                  <a:gd name="T5" fmla="*/ 0 h 35"/>
                  <a:gd name="T6" fmla="*/ 0 w 39"/>
                  <a:gd name="T7" fmla="*/ 0 h 35"/>
                  <a:gd name="T8" fmla="*/ 0 w 39"/>
                  <a:gd name="T9" fmla="*/ 0 h 35"/>
                  <a:gd name="T10" fmla="*/ 0 w 39"/>
                  <a:gd name="T11" fmla="*/ 0 h 35"/>
                  <a:gd name="T12" fmla="*/ 0 w 39"/>
                  <a:gd name="T13" fmla="*/ 0 h 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9" h="35">
                    <a:moveTo>
                      <a:pt x="39" y="16"/>
                    </a:moveTo>
                    <a:lnTo>
                      <a:pt x="30" y="25"/>
                    </a:lnTo>
                    <a:lnTo>
                      <a:pt x="20" y="35"/>
                    </a:lnTo>
                    <a:lnTo>
                      <a:pt x="0" y="25"/>
                    </a:lnTo>
                    <a:lnTo>
                      <a:pt x="11" y="0"/>
                    </a:lnTo>
                    <a:lnTo>
                      <a:pt x="30" y="0"/>
                    </a:lnTo>
                    <a:lnTo>
                      <a:pt x="39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8" name="Freeform 287"/>
              <p:cNvSpPr>
                <a:spLocks/>
              </p:cNvSpPr>
              <p:nvPr/>
            </p:nvSpPr>
            <p:spPr bwMode="auto">
              <a:xfrm>
                <a:off x="109" y="607"/>
                <a:ext cx="65" cy="31"/>
              </a:xfrm>
              <a:custGeom>
                <a:avLst/>
                <a:gdLst>
                  <a:gd name="T0" fmla="*/ 0 w 224"/>
                  <a:gd name="T1" fmla="*/ 0 h 192"/>
                  <a:gd name="T2" fmla="*/ 0 w 224"/>
                  <a:gd name="T3" fmla="*/ 0 h 192"/>
                  <a:gd name="T4" fmla="*/ 0 w 224"/>
                  <a:gd name="T5" fmla="*/ 0 h 192"/>
                  <a:gd name="T6" fmla="*/ 0 w 224"/>
                  <a:gd name="T7" fmla="*/ 0 h 192"/>
                  <a:gd name="T8" fmla="*/ 0 w 224"/>
                  <a:gd name="T9" fmla="*/ 0 h 192"/>
                  <a:gd name="T10" fmla="*/ 0 w 224"/>
                  <a:gd name="T11" fmla="*/ 0 h 192"/>
                  <a:gd name="T12" fmla="*/ 0 w 224"/>
                  <a:gd name="T13" fmla="*/ 0 h 192"/>
                  <a:gd name="T14" fmla="*/ 0 w 224"/>
                  <a:gd name="T15" fmla="*/ 0 h 192"/>
                  <a:gd name="T16" fmla="*/ 0 w 224"/>
                  <a:gd name="T17" fmla="*/ 0 h 192"/>
                  <a:gd name="T18" fmla="*/ 0 w 224"/>
                  <a:gd name="T19" fmla="*/ 0 h 192"/>
                  <a:gd name="T20" fmla="*/ 0 w 224"/>
                  <a:gd name="T21" fmla="*/ 0 h 192"/>
                  <a:gd name="T22" fmla="*/ 0 w 224"/>
                  <a:gd name="T23" fmla="*/ 0 h 192"/>
                  <a:gd name="T24" fmla="*/ 0 w 224"/>
                  <a:gd name="T25" fmla="*/ 0 h 192"/>
                  <a:gd name="T26" fmla="*/ 0 w 224"/>
                  <a:gd name="T27" fmla="*/ 0 h 192"/>
                  <a:gd name="T28" fmla="*/ 0 w 224"/>
                  <a:gd name="T29" fmla="*/ 0 h 192"/>
                  <a:gd name="T30" fmla="*/ 0 w 224"/>
                  <a:gd name="T31" fmla="*/ 0 h 192"/>
                  <a:gd name="T32" fmla="*/ 0 w 224"/>
                  <a:gd name="T33" fmla="*/ 0 h 192"/>
                  <a:gd name="T34" fmla="*/ 0 w 224"/>
                  <a:gd name="T35" fmla="*/ 0 h 192"/>
                  <a:gd name="T36" fmla="*/ 0 w 224"/>
                  <a:gd name="T37" fmla="*/ 0 h 192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4" h="192">
                    <a:moveTo>
                      <a:pt x="213" y="138"/>
                    </a:moveTo>
                    <a:lnTo>
                      <a:pt x="224" y="192"/>
                    </a:lnTo>
                    <a:lnTo>
                      <a:pt x="213" y="192"/>
                    </a:lnTo>
                    <a:lnTo>
                      <a:pt x="203" y="192"/>
                    </a:lnTo>
                    <a:lnTo>
                      <a:pt x="194" y="173"/>
                    </a:lnTo>
                    <a:lnTo>
                      <a:pt x="165" y="111"/>
                    </a:lnTo>
                    <a:lnTo>
                      <a:pt x="146" y="86"/>
                    </a:lnTo>
                    <a:lnTo>
                      <a:pt x="117" y="51"/>
                    </a:lnTo>
                    <a:lnTo>
                      <a:pt x="98" y="51"/>
                    </a:lnTo>
                    <a:lnTo>
                      <a:pt x="78" y="60"/>
                    </a:lnTo>
                    <a:lnTo>
                      <a:pt x="0" y="182"/>
                    </a:lnTo>
                    <a:lnTo>
                      <a:pt x="0" y="173"/>
                    </a:lnTo>
                    <a:lnTo>
                      <a:pt x="0" y="157"/>
                    </a:lnTo>
                    <a:lnTo>
                      <a:pt x="11" y="138"/>
                    </a:lnTo>
                    <a:lnTo>
                      <a:pt x="50" y="68"/>
                    </a:lnTo>
                    <a:lnTo>
                      <a:pt x="98" y="0"/>
                    </a:lnTo>
                    <a:lnTo>
                      <a:pt x="137" y="25"/>
                    </a:lnTo>
                    <a:lnTo>
                      <a:pt x="165" y="60"/>
                    </a:lnTo>
                    <a:lnTo>
                      <a:pt x="213" y="13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59" name="Freeform 288"/>
              <p:cNvSpPr>
                <a:spLocks/>
              </p:cNvSpPr>
              <p:nvPr/>
            </p:nvSpPr>
            <p:spPr bwMode="auto">
              <a:xfrm>
                <a:off x="120" y="622"/>
                <a:ext cx="37" cy="33"/>
              </a:xfrm>
              <a:custGeom>
                <a:avLst/>
                <a:gdLst>
                  <a:gd name="T0" fmla="*/ 0 w 126"/>
                  <a:gd name="T1" fmla="*/ 0 h 200"/>
                  <a:gd name="T2" fmla="*/ 0 w 126"/>
                  <a:gd name="T3" fmla="*/ 0 h 200"/>
                  <a:gd name="T4" fmla="*/ 0 w 126"/>
                  <a:gd name="T5" fmla="*/ 0 h 200"/>
                  <a:gd name="T6" fmla="*/ 0 w 126"/>
                  <a:gd name="T7" fmla="*/ 0 h 200"/>
                  <a:gd name="T8" fmla="*/ 0 w 126"/>
                  <a:gd name="T9" fmla="*/ 0 h 200"/>
                  <a:gd name="T10" fmla="*/ 0 w 126"/>
                  <a:gd name="T11" fmla="*/ 0 h 200"/>
                  <a:gd name="T12" fmla="*/ 0 w 126"/>
                  <a:gd name="T13" fmla="*/ 0 h 200"/>
                  <a:gd name="T14" fmla="*/ 0 w 126"/>
                  <a:gd name="T15" fmla="*/ 0 h 200"/>
                  <a:gd name="T16" fmla="*/ 0 w 126"/>
                  <a:gd name="T17" fmla="*/ 0 h 200"/>
                  <a:gd name="T18" fmla="*/ 0 w 126"/>
                  <a:gd name="T19" fmla="*/ 0 h 200"/>
                  <a:gd name="T20" fmla="*/ 0 w 126"/>
                  <a:gd name="T21" fmla="*/ 0 h 200"/>
                  <a:gd name="T22" fmla="*/ 0 w 126"/>
                  <a:gd name="T23" fmla="*/ 0 h 200"/>
                  <a:gd name="T24" fmla="*/ 0 w 126"/>
                  <a:gd name="T25" fmla="*/ 0 h 200"/>
                  <a:gd name="T26" fmla="*/ 0 w 126"/>
                  <a:gd name="T27" fmla="*/ 0 h 200"/>
                  <a:gd name="T28" fmla="*/ 0 w 126"/>
                  <a:gd name="T29" fmla="*/ 0 h 200"/>
                  <a:gd name="T30" fmla="*/ 0 w 126"/>
                  <a:gd name="T31" fmla="*/ 0 h 200"/>
                  <a:gd name="T32" fmla="*/ 0 w 126"/>
                  <a:gd name="T33" fmla="*/ 0 h 20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26" h="200">
                    <a:moveTo>
                      <a:pt x="116" y="62"/>
                    </a:moveTo>
                    <a:lnTo>
                      <a:pt x="126" y="97"/>
                    </a:lnTo>
                    <a:lnTo>
                      <a:pt x="126" y="130"/>
                    </a:lnTo>
                    <a:lnTo>
                      <a:pt x="98" y="140"/>
                    </a:lnTo>
                    <a:lnTo>
                      <a:pt x="78" y="157"/>
                    </a:lnTo>
                    <a:lnTo>
                      <a:pt x="78" y="165"/>
                    </a:lnTo>
                    <a:lnTo>
                      <a:pt x="78" y="192"/>
                    </a:lnTo>
                    <a:lnTo>
                      <a:pt x="59" y="200"/>
                    </a:lnTo>
                    <a:lnTo>
                      <a:pt x="50" y="200"/>
                    </a:lnTo>
                    <a:lnTo>
                      <a:pt x="50" y="183"/>
                    </a:lnTo>
                    <a:lnTo>
                      <a:pt x="50" y="157"/>
                    </a:lnTo>
                    <a:lnTo>
                      <a:pt x="0" y="130"/>
                    </a:lnTo>
                    <a:lnTo>
                      <a:pt x="30" y="62"/>
                    </a:lnTo>
                    <a:lnTo>
                      <a:pt x="59" y="0"/>
                    </a:lnTo>
                    <a:lnTo>
                      <a:pt x="78" y="8"/>
                    </a:lnTo>
                    <a:lnTo>
                      <a:pt x="98" y="26"/>
                    </a:lnTo>
                    <a:lnTo>
                      <a:pt x="116" y="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0" name="Freeform 289"/>
              <p:cNvSpPr>
                <a:spLocks/>
              </p:cNvSpPr>
              <p:nvPr/>
            </p:nvSpPr>
            <p:spPr bwMode="auto">
              <a:xfrm>
                <a:off x="76" y="624"/>
                <a:ext cx="21" cy="11"/>
              </a:xfrm>
              <a:custGeom>
                <a:avLst/>
                <a:gdLst>
                  <a:gd name="T0" fmla="*/ 0 w 68"/>
                  <a:gd name="T1" fmla="*/ 0 h 70"/>
                  <a:gd name="T2" fmla="*/ 0 w 68"/>
                  <a:gd name="T3" fmla="*/ 0 h 70"/>
                  <a:gd name="T4" fmla="*/ 0 w 68"/>
                  <a:gd name="T5" fmla="*/ 0 h 70"/>
                  <a:gd name="T6" fmla="*/ 0 w 68"/>
                  <a:gd name="T7" fmla="*/ 0 h 70"/>
                  <a:gd name="T8" fmla="*/ 0 w 68"/>
                  <a:gd name="T9" fmla="*/ 0 h 70"/>
                  <a:gd name="T10" fmla="*/ 0 w 68"/>
                  <a:gd name="T11" fmla="*/ 0 h 70"/>
                  <a:gd name="T12" fmla="*/ 0 w 68"/>
                  <a:gd name="T13" fmla="*/ 0 h 70"/>
                  <a:gd name="T14" fmla="*/ 0 w 68"/>
                  <a:gd name="T15" fmla="*/ 0 h 70"/>
                  <a:gd name="T16" fmla="*/ 0 w 68"/>
                  <a:gd name="T17" fmla="*/ 0 h 70"/>
                  <a:gd name="T18" fmla="*/ 0 w 68"/>
                  <a:gd name="T19" fmla="*/ 0 h 7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68" h="70">
                    <a:moveTo>
                      <a:pt x="68" y="27"/>
                    </a:moveTo>
                    <a:lnTo>
                      <a:pt x="68" y="54"/>
                    </a:lnTo>
                    <a:lnTo>
                      <a:pt x="48" y="70"/>
                    </a:lnTo>
                    <a:lnTo>
                      <a:pt x="18" y="62"/>
                    </a:lnTo>
                    <a:lnTo>
                      <a:pt x="0" y="44"/>
                    </a:lnTo>
                    <a:lnTo>
                      <a:pt x="0" y="27"/>
                    </a:lnTo>
                    <a:lnTo>
                      <a:pt x="0" y="18"/>
                    </a:lnTo>
                    <a:lnTo>
                      <a:pt x="29" y="0"/>
                    </a:lnTo>
                    <a:lnTo>
                      <a:pt x="57" y="8"/>
                    </a:lnTo>
                    <a:lnTo>
                      <a:pt x="68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1" name="Freeform 290"/>
              <p:cNvSpPr>
                <a:spLocks/>
              </p:cNvSpPr>
              <p:nvPr/>
            </p:nvSpPr>
            <p:spPr bwMode="auto">
              <a:xfrm>
                <a:off x="186" y="625"/>
                <a:ext cx="14" cy="8"/>
              </a:xfrm>
              <a:custGeom>
                <a:avLst/>
                <a:gdLst>
                  <a:gd name="T0" fmla="*/ 0 w 49"/>
                  <a:gd name="T1" fmla="*/ 0 h 46"/>
                  <a:gd name="T2" fmla="*/ 0 w 49"/>
                  <a:gd name="T3" fmla="*/ 0 h 46"/>
                  <a:gd name="T4" fmla="*/ 0 w 49"/>
                  <a:gd name="T5" fmla="*/ 0 h 46"/>
                  <a:gd name="T6" fmla="*/ 0 w 49"/>
                  <a:gd name="T7" fmla="*/ 0 h 46"/>
                  <a:gd name="T8" fmla="*/ 0 w 49"/>
                  <a:gd name="T9" fmla="*/ 0 h 46"/>
                  <a:gd name="T10" fmla="*/ 0 w 49"/>
                  <a:gd name="T11" fmla="*/ 0 h 46"/>
                  <a:gd name="T12" fmla="*/ 0 w 49"/>
                  <a:gd name="T13" fmla="*/ 0 h 46"/>
                  <a:gd name="T14" fmla="*/ 0 w 49"/>
                  <a:gd name="T15" fmla="*/ 0 h 46"/>
                  <a:gd name="T16" fmla="*/ 0 w 49"/>
                  <a:gd name="T17" fmla="*/ 0 h 4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9" h="46">
                    <a:moveTo>
                      <a:pt x="49" y="19"/>
                    </a:moveTo>
                    <a:lnTo>
                      <a:pt x="39" y="36"/>
                    </a:lnTo>
                    <a:lnTo>
                      <a:pt x="28" y="46"/>
                    </a:lnTo>
                    <a:lnTo>
                      <a:pt x="10" y="46"/>
                    </a:lnTo>
                    <a:lnTo>
                      <a:pt x="0" y="27"/>
                    </a:lnTo>
                    <a:lnTo>
                      <a:pt x="0" y="10"/>
                    </a:lnTo>
                    <a:lnTo>
                      <a:pt x="10" y="0"/>
                    </a:lnTo>
                    <a:lnTo>
                      <a:pt x="39" y="0"/>
                    </a:lnTo>
                    <a:lnTo>
                      <a:pt x="49" y="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2" name="Freeform 291"/>
              <p:cNvSpPr>
                <a:spLocks/>
              </p:cNvSpPr>
              <p:nvPr/>
            </p:nvSpPr>
            <p:spPr bwMode="auto">
              <a:xfrm>
                <a:off x="68" y="638"/>
                <a:ext cx="63" cy="76"/>
              </a:xfrm>
              <a:custGeom>
                <a:avLst/>
                <a:gdLst>
                  <a:gd name="T0" fmla="*/ 0 w 213"/>
                  <a:gd name="T1" fmla="*/ 0 h 470"/>
                  <a:gd name="T2" fmla="*/ 0 w 213"/>
                  <a:gd name="T3" fmla="*/ 0 h 470"/>
                  <a:gd name="T4" fmla="*/ 0 w 213"/>
                  <a:gd name="T5" fmla="*/ 0 h 470"/>
                  <a:gd name="T6" fmla="*/ 0 w 213"/>
                  <a:gd name="T7" fmla="*/ 0 h 470"/>
                  <a:gd name="T8" fmla="*/ 0 w 213"/>
                  <a:gd name="T9" fmla="*/ 0 h 470"/>
                  <a:gd name="T10" fmla="*/ 0 w 213"/>
                  <a:gd name="T11" fmla="*/ 0 h 470"/>
                  <a:gd name="T12" fmla="*/ 0 w 213"/>
                  <a:gd name="T13" fmla="*/ 0 h 470"/>
                  <a:gd name="T14" fmla="*/ 0 w 213"/>
                  <a:gd name="T15" fmla="*/ 0 h 470"/>
                  <a:gd name="T16" fmla="*/ 0 w 213"/>
                  <a:gd name="T17" fmla="*/ 0 h 470"/>
                  <a:gd name="T18" fmla="*/ 0 w 213"/>
                  <a:gd name="T19" fmla="*/ 0 h 470"/>
                  <a:gd name="T20" fmla="*/ 0 w 213"/>
                  <a:gd name="T21" fmla="*/ 0 h 470"/>
                  <a:gd name="T22" fmla="*/ 0 w 213"/>
                  <a:gd name="T23" fmla="*/ 0 h 470"/>
                  <a:gd name="T24" fmla="*/ 0 w 213"/>
                  <a:gd name="T25" fmla="*/ 0 h 470"/>
                  <a:gd name="T26" fmla="*/ 0 w 213"/>
                  <a:gd name="T27" fmla="*/ 0 h 470"/>
                  <a:gd name="T28" fmla="*/ 0 w 213"/>
                  <a:gd name="T29" fmla="*/ 0 h 470"/>
                  <a:gd name="T30" fmla="*/ 0 w 213"/>
                  <a:gd name="T31" fmla="*/ 0 h 470"/>
                  <a:gd name="T32" fmla="*/ 0 w 213"/>
                  <a:gd name="T33" fmla="*/ 0 h 470"/>
                  <a:gd name="T34" fmla="*/ 0 w 213"/>
                  <a:gd name="T35" fmla="*/ 0 h 470"/>
                  <a:gd name="T36" fmla="*/ 0 w 213"/>
                  <a:gd name="T37" fmla="*/ 0 h 470"/>
                  <a:gd name="T38" fmla="*/ 0 w 213"/>
                  <a:gd name="T39" fmla="*/ 0 h 470"/>
                  <a:gd name="T40" fmla="*/ 0 w 213"/>
                  <a:gd name="T41" fmla="*/ 0 h 470"/>
                  <a:gd name="T42" fmla="*/ 0 w 213"/>
                  <a:gd name="T43" fmla="*/ 0 h 470"/>
                  <a:gd name="T44" fmla="*/ 0 w 213"/>
                  <a:gd name="T45" fmla="*/ 0 h 470"/>
                  <a:gd name="T46" fmla="*/ 0 w 213"/>
                  <a:gd name="T47" fmla="*/ 0 h 470"/>
                  <a:gd name="T48" fmla="*/ 0 w 213"/>
                  <a:gd name="T49" fmla="*/ 0 h 470"/>
                  <a:gd name="T50" fmla="*/ 0 w 213"/>
                  <a:gd name="T51" fmla="*/ 0 h 470"/>
                  <a:gd name="T52" fmla="*/ 0 w 213"/>
                  <a:gd name="T53" fmla="*/ 0 h 470"/>
                  <a:gd name="T54" fmla="*/ 0 w 213"/>
                  <a:gd name="T55" fmla="*/ 0 h 470"/>
                  <a:gd name="T56" fmla="*/ 0 w 213"/>
                  <a:gd name="T57" fmla="*/ 0 h 470"/>
                  <a:gd name="T58" fmla="*/ 0 w 213"/>
                  <a:gd name="T59" fmla="*/ 0 h 470"/>
                  <a:gd name="T60" fmla="*/ 0 w 213"/>
                  <a:gd name="T61" fmla="*/ 0 h 470"/>
                  <a:gd name="T62" fmla="*/ 0 w 213"/>
                  <a:gd name="T63" fmla="*/ 0 h 470"/>
                  <a:gd name="T64" fmla="*/ 0 w 213"/>
                  <a:gd name="T65" fmla="*/ 0 h 47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13" h="470">
                    <a:moveTo>
                      <a:pt x="59" y="33"/>
                    </a:moveTo>
                    <a:lnTo>
                      <a:pt x="69" y="78"/>
                    </a:lnTo>
                    <a:lnTo>
                      <a:pt x="78" y="78"/>
                    </a:lnTo>
                    <a:lnTo>
                      <a:pt x="87" y="68"/>
                    </a:lnTo>
                    <a:lnTo>
                      <a:pt x="87" y="43"/>
                    </a:lnTo>
                    <a:lnTo>
                      <a:pt x="98" y="25"/>
                    </a:lnTo>
                    <a:lnTo>
                      <a:pt x="107" y="16"/>
                    </a:lnTo>
                    <a:lnTo>
                      <a:pt x="126" y="25"/>
                    </a:lnTo>
                    <a:lnTo>
                      <a:pt x="117" y="60"/>
                    </a:lnTo>
                    <a:lnTo>
                      <a:pt x="98" y="95"/>
                    </a:lnTo>
                    <a:lnTo>
                      <a:pt x="98" y="130"/>
                    </a:lnTo>
                    <a:lnTo>
                      <a:pt x="98" y="147"/>
                    </a:lnTo>
                    <a:lnTo>
                      <a:pt x="117" y="165"/>
                    </a:lnTo>
                    <a:lnTo>
                      <a:pt x="126" y="157"/>
                    </a:lnTo>
                    <a:lnTo>
                      <a:pt x="126" y="138"/>
                    </a:lnTo>
                    <a:lnTo>
                      <a:pt x="135" y="111"/>
                    </a:lnTo>
                    <a:lnTo>
                      <a:pt x="146" y="86"/>
                    </a:lnTo>
                    <a:lnTo>
                      <a:pt x="165" y="60"/>
                    </a:lnTo>
                    <a:lnTo>
                      <a:pt x="185" y="78"/>
                    </a:lnTo>
                    <a:lnTo>
                      <a:pt x="185" y="95"/>
                    </a:lnTo>
                    <a:lnTo>
                      <a:pt x="126" y="173"/>
                    </a:lnTo>
                    <a:lnTo>
                      <a:pt x="98" y="217"/>
                    </a:lnTo>
                    <a:lnTo>
                      <a:pt x="98" y="270"/>
                    </a:lnTo>
                    <a:lnTo>
                      <a:pt x="107" y="270"/>
                    </a:lnTo>
                    <a:lnTo>
                      <a:pt x="117" y="270"/>
                    </a:lnTo>
                    <a:lnTo>
                      <a:pt x="135" y="217"/>
                    </a:lnTo>
                    <a:lnTo>
                      <a:pt x="165" y="173"/>
                    </a:lnTo>
                    <a:lnTo>
                      <a:pt x="185" y="147"/>
                    </a:lnTo>
                    <a:lnTo>
                      <a:pt x="204" y="147"/>
                    </a:lnTo>
                    <a:lnTo>
                      <a:pt x="204" y="157"/>
                    </a:lnTo>
                    <a:lnTo>
                      <a:pt x="135" y="270"/>
                    </a:lnTo>
                    <a:lnTo>
                      <a:pt x="107" y="322"/>
                    </a:lnTo>
                    <a:lnTo>
                      <a:pt x="87" y="384"/>
                    </a:lnTo>
                    <a:lnTo>
                      <a:pt x="98" y="400"/>
                    </a:lnTo>
                    <a:lnTo>
                      <a:pt x="117" y="392"/>
                    </a:lnTo>
                    <a:lnTo>
                      <a:pt x="146" y="303"/>
                    </a:lnTo>
                    <a:lnTo>
                      <a:pt x="174" y="260"/>
                    </a:lnTo>
                    <a:lnTo>
                      <a:pt x="213" y="225"/>
                    </a:lnTo>
                    <a:lnTo>
                      <a:pt x="213" y="270"/>
                    </a:lnTo>
                    <a:lnTo>
                      <a:pt x="185" y="287"/>
                    </a:lnTo>
                    <a:lnTo>
                      <a:pt x="165" y="313"/>
                    </a:lnTo>
                    <a:lnTo>
                      <a:pt x="165" y="330"/>
                    </a:lnTo>
                    <a:lnTo>
                      <a:pt x="165" y="349"/>
                    </a:lnTo>
                    <a:lnTo>
                      <a:pt x="185" y="384"/>
                    </a:lnTo>
                    <a:lnTo>
                      <a:pt x="194" y="392"/>
                    </a:lnTo>
                    <a:lnTo>
                      <a:pt x="204" y="400"/>
                    </a:lnTo>
                    <a:lnTo>
                      <a:pt x="185" y="417"/>
                    </a:lnTo>
                    <a:lnTo>
                      <a:pt x="165" y="435"/>
                    </a:lnTo>
                    <a:lnTo>
                      <a:pt x="155" y="452"/>
                    </a:lnTo>
                    <a:lnTo>
                      <a:pt x="146" y="470"/>
                    </a:lnTo>
                    <a:lnTo>
                      <a:pt x="126" y="470"/>
                    </a:lnTo>
                    <a:lnTo>
                      <a:pt x="87" y="452"/>
                    </a:lnTo>
                    <a:lnTo>
                      <a:pt x="69" y="435"/>
                    </a:lnTo>
                    <a:lnTo>
                      <a:pt x="59" y="409"/>
                    </a:lnTo>
                    <a:lnTo>
                      <a:pt x="48" y="374"/>
                    </a:lnTo>
                    <a:lnTo>
                      <a:pt x="48" y="330"/>
                    </a:lnTo>
                    <a:lnTo>
                      <a:pt x="69" y="243"/>
                    </a:lnTo>
                    <a:lnTo>
                      <a:pt x="87" y="157"/>
                    </a:lnTo>
                    <a:lnTo>
                      <a:pt x="78" y="111"/>
                    </a:lnTo>
                    <a:lnTo>
                      <a:pt x="59" y="78"/>
                    </a:lnTo>
                    <a:lnTo>
                      <a:pt x="30" y="43"/>
                    </a:lnTo>
                    <a:lnTo>
                      <a:pt x="0" y="8"/>
                    </a:lnTo>
                    <a:lnTo>
                      <a:pt x="11" y="0"/>
                    </a:lnTo>
                    <a:lnTo>
                      <a:pt x="30" y="8"/>
                    </a:lnTo>
                    <a:lnTo>
                      <a:pt x="48" y="16"/>
                    </a:lnTo>
                    <a:lnTo>
                      <a:pt x="59" y="3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3" name="Freeform 292"/>
              <p:cNvSpPr>
                <a:spLocks/>
              </p:cNvSpPr>
              <p:nvPr/>
            </p:nvSpPr>
            <p:spPr bwMode="auto">
              <a:xfrm>
                <a:off x="137" y="768"/>
                <a:ext cx="61" cy="75"/>
              </a:xfrm>
              <a:custGeom>
                <a:avLst/>
                <a:gdLst>
                  <a:gd name="T0" fmla="*/ 0 w 203"/>
                  <a:gd name="T1" fmla="*/ 0 h 462"/>
                  <a:gd name="T2" fmla="*/ 0 w 203"/>
                  <a:gd name="T3" fmla="*/ 0 h 462"/>
                  <a:gd name="T4" fmla="*/ 0 w 203"/>
                  <a:gd name="T5" fmla="*/ 0 h 462"/>
                  <a:gd name="T6" fmla="*/ 0 w 203"/>
                  <a:gd name="T7" fmla="*/ 0 h 462"/>
                  <a:gd name="T8" fmla="*/ 0 w 203"/>
                  <a:gd name="T9" fmla="*/ 0 h 462"/>
                  <a:gd name="T10" fmla="*/ 0 w 203"/>
                  <a:gd name="T11" fmla="*/ 0 h 462"/>
                  <a:gd name="T12" fmla="*/ 0 w 203"/>
                  <a:gd name="T13" fmla="*/ 0 h 462"/>
                  <a:gd name="T14" fmla="*/ 0 w 203"/>
                  <a:gd name="T15" fmla="*/ 0 h 462"/>
                  <a:gd name="T16" fmla="*/ 0 w 203"/>
                  <a:gd name="T17" fmla="*/ 0 h 462"/>
                  <a:gd name="T18" fmla="*/ 0 w 203"/>
                  <a:gd name="T19" fmla="*/ 0 h 462"/>
                  <a:gd name="T20" fmla="*/ 0 w 203"/>
                  <a:gd name="T21" fmla="*/ 0 h 462"/>
                  <a:gd name="T22" fmla="*/ 0 w 203"/>
                  <a:gd name="T23" fmla="*/ 0 h 462"/>
                  <a:gd name="T24" fmla="*/ 0 w 203"/>
                  <a:gd name="T25" fmla="*/ 0 h 462"/>
                  <a:gd name="T26" fmla="*/ 0 w 203"/>
                  <a:gd name="T27" fmla="*/ 0 h 462"/>
                  <a:gd name="T28" fmla="*/ 0 w 203"/>
                  <a:gd name="T29" fmla="*/ 0 h 462"/>
                  <a:gd name="T30" fmla="*/ 0 w 203"/>
                  <a:gd name="T31" fmla="*/ 0 h 462"/>
                  <a:gd name="T32" fmla="*/ 0 w 203"/>
                  <a:gd name="T33" fmla="*/ 0 h 462"/>
                  <a:gd name="T34" fmla="*/ 0 w 203"/>
                  <a:gd name="T35" fmla="*/ 0 h 462"/>
                  <a:gd name="T36" fmla="*/ 0 w 203"/>
                  <a:gd name="T37" fmla="*/ 0 h 462"/>
                  <a:gd name="T38" fmla="*/ 0 w 203"/>
                  <a:gd name="T39" fmla="*/ 0 h 462"/>
                  <a:gd name="T40" fmla="*/ 0 w 203"/>
                  <a:gd name="T41" fmla="*/ 0 h 462"/>
                  <a:gd name="T42" fmla="*/ 0 w 203"/>
                  <a:gd name="T43" fmla="*/ 0 h 462"/>
                  <a:gd name="T44" fmla="*/ 0 w 203"/>
                  <a:gd name="T45" fmla="*/ 0 h 462"/>
                  <a:gd name="T46" fmla="*/ 0 w 203"/>
                  <a:gd name="T47" fmla="*/ 0 h 462"/>
                  <a:gd name="T48" fmla="*/ 0 w 203"/>
                  <a:gd name="T49" fmla="*/ 0 h 462"/>
                  <a:gd name="T50" fmla="*/ 0 w 203"/>
                  <a:gd name="T51" fmla="*/ 0 h 462"/>
                  <a:gd name="T52" fmla="*/ 0 w 203"/>
                  <a:gd name="T53" fmla="*/ 0 h 462"/>
                  <a:gd name="T54" fmla="*/ 0 w 203"/>
                  <a:gd name="T55" fmla="*/ 0 h 462"/>
                  <a:gd name="T56" fmla="*/ 0 w 203"/>
                  <a:gd name="T57" fmla="*/ 0 h 462"/>
                  <a:gd name="T58" fmla="*/ 0 w 203"/>
                  <a:gd name="T59" fmla="*/ 0 h 462"/>
                  <a:gd name="T60" fmla="*/ 0 w 203"/>
                  <a:gd name="T61" fmla="*/ 0 h 462"/>
                  <a:gd name="T62" fmla="*/ 0 w 203"/>
                  <a:gd name="T63" fmla="*/ 0 h 462"/>
                  <a:gd name="T64" fmla="*/ 0 w 203"/>
                  <a:gd name="T65" fmla="*/ 0 h 462"/>
                  <a:gd name="T66" fmla="*/ 0 w 203"/>
                  <a:gd name="T67" fmla="*/ 0 h 462"/>
                  <a:gd name="T68" fmla="*/ 0 w 203"/>
                  <a:gd name="T69" fmla="*/ 0 h 462"/>
                  <a:gd name="T70" fmla="*/ 0 w 203"/>
                  <a:gd name="T71" fmla="*/ 0 h 462"/>
                  <a:gd name="T72" fmla="*/ 0 w 203"/>
                  <a:gd name="T73" fmla="*/ 0 h 462"/>
                  <a:gd name="T74" fmla="*/ 0 w 203"/>
                  <a:gd name="T75" fmla="*/ 0 h 462"/>
                  <a:gd name="T76" fmla="*/ 0 w 203"/>
                  <a:gd name="T77" fmla="*/ 0 h 462"/>
                  <a:gd name="T78" fmla="*/ 0 w 203"/>
                  <a:gd name="T79" fmla="*/ 0 h 462"/>
                  <a:gd name="T80" fmla="*/ 0 w 203"/>
                  <a:gd name="T81" fmla="*/ 0 h 462"/>
                  <a:gd name="T82" fmla="*/ 0 w 203"/>
                  <a:gd name="T83" fmla="*/ 0 h 462"/>
                  <a:gd name="T84" fmla="*/ 0 w 203"/>
                  <a:gd name="T85" fmla="*/ 0 h 462"/>
                  <a:gd name="T86" fmla="*/ 0 w 203"/>
                  <a:gd name="T87" fmla="*/ 0 h 462"/>
                  <a:gd name="T88" fmla="*/ 0 w 203"/>
                  <a:gd name="T89" fmla="*/ 0 h 462"/>
                  <a:gd name="T90" fmla="*/ 0 w 203"/>
                  <a:gd name="T91" fmla="*/ 0 h 462"/>
                  <a:gd name="T92" fmla="*/ 0 w 203"/>
                  <a:gd name="T93" fmla="*/ 0 h 462"/>
                  <a:gd name="T94" fmla="*/ 0 w 203"/>
                  <a:gd name="T95" fmla="*/ 0 h 462"/>
                  <a:gd name="T96" fmla="*/ 0 w 203"/>
                  <a:gd name="T97" fmla="*/ 0 h 462"/>
                  <a:gd name="T98" fmla="*/ 0 w 203"/>
                  <a:gd name="T99" fmla="*/ 0 h 462"/>
                  <a:gd name="T100" fmla="*/ 0 w 203"/>
                  <a:gd name="T101" fmla="*/ 0 h 462"/>
                  <a:gd name="T102" fmla="*/ 0 w 203"/>
                  <a:gd name="T103" fmla="*/ 0 h 462"/>
                  <a:gd name="T104" fmla="*/ 0 w 203"/>
                  <a:gd name="T105" fmla="*/ 0 h 462"/>
                  <a:gd name="T106" fmla="*/ 0 w 203"/>
                  <a:gd name="T107" fmla="*/ 0 h 462"/>
                  <a:gd name="T108" fmla="*/ 0 w 203"/>
                  <a:gd name="T109" fmla="*/ 0 h 46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203" h="462">
                    <a:moveTo>
                      <a:pt x="203" y="8"/>
                    </a:moveTo>
                    <a:lnTo>
                      <a:pt x="174" y="35"/>
                    </a:lnTo>
                    <a:lnTo>
                      <a:pt x="153" y="78"/>
                    </a:lnTo>
                    <a:lnTo>
                      <a:pt x="135" y="113"/>
                    </a:lnTo>
                    <a:lnTo>
                      <a:pt x="135" y="157"/>
                    </a:lnTo>
                    <a:lnTo>
                      <a:pt x="174" y="341"/>
                    </a:lnTo>
                    <a:lnTo>
                      <a:pt x="174" y="376"/>
                    </a:lnTo>
                    <a:lnTo>
                      <a:pt x="153" y="401"/>
                    </a:lnTo>
                    <a:lnTo>
                      <a:pt x="135" y="436"/>
                    </a:lnTo>
                    <a:lnTo>
                      <a:pt x="115" y="454"/>
                    </a:lnTo>
                    <a:lnTo>
                      <a:pt x="67" y="462"/>
                    </a:lnTo>
                    <a:lnTo>
                      <a:pt x="0" y="392"/>
                    </a:lnTo>
                    <a:lnTo>
                      <a:pt x="9" y="384"/>
                    </a:lnTo>
                    <a:lnTo>
                      <a:pt x="39" y="376"/>
                    </a:lnTo>
                    <a:lnTo>
                      <a:pt x="57" y="341"/>
                    </a:lnTo>
                    <a:lnTo>
                      <a:pt x="67" y="331"/>
                    </a:lnTo>
                    <a:lnTo>
                      <a:pt x="57" y="314"/>
                    </a:lnTo>
                    <a:lnTo>
                      <a:pt x="39" y="287"/>
                    </a:lnTo>
                    <a:lnTo>
                      <a:pt x="19" y="270"/>
                    </a:lnTo>
                    <a:lnTo>
                      <a:pt x="19" y="209"/>
                    </a:lnTo>
                    <a:lnTo>
                      <a:pt x="39" y="217"/>
                    </a:lnTo>
                    <a:lnTo>
                      <a:pt x="57" y="244"/>
                    </a:lnTo>
                    <a:lnTo>
                      <a:pt x="78" y="287"/>
                    </a:lnTo>
                    <a:lnTo>
                      <a:pt x="105" y="392"/>
                    </a:lnTo>
                    <a:lnTo>
                      <a:pt x="126" y="392"/>
                    </a:lnTo>
                    <a:lnTo>
                      <a:pt x="135" y="376"/>
                    </a:lnTo>
                    <a:lnTo>
                      <a:pt x="135" y="349"/>
                    </a:lnTo>
                    <a:lnTo>
                      <a:pt x="126" y="314"/>
                    </a:lnTo>
                    <a:lnTo>
                      <a:pt x="87" y="217"/>
                    </a:lnTo>
                    <a:lnTo>
                      <a:pt x="57" y="184"/>
                    </a:lnTo>
                    <a:lnTo>
                      <a:pt x="19" y="149"/>
                    </a:lnTo>
                    <a:lnTo>
                      <a:pt x="19" y="130"/>
                    </a:lnTo>
                    <a:lnTo>
                      <a:pt x="39" y="122"/>
                    </a:lnTo>
                    <a:lnTo>
                      <a:pt x="57" y="139"/>
                    </a:lnTo>
                    <a:lnTo>
                      <a:pt x="78" y="157"/>
                    </a:lnTo>
                    <a:lnTo>
                      <a:pt x="105" y="209"/>
                    </a:lnTo>
                    <a:lnTo>
                      <a:pt x="115" y="209"/>
                    </a:lnTo>
                    <a:lnTo>
                      <a:pt x="115" y="165"/>
                    </a:lnTo>
                    <a:lnTo>
                      <a:pt x="105" y="139"/>
                    </a:lnTo>
                    <a:lnTo>
                      <a:pt x="57" y="78"/>
                    </a:lnTo>
                    <a:lnTo>
                      <a:pt x="57" y="70"/>
                    </a:lnTo>
                    <a:lnTo>
                      <a:pt x="67" y="60"/>
                    </a:lnTo>
                    <a:lnTo>
                      <a:pt x="87" y="70"/>
                    </a:lnTo>
                    <a:lnTo>
                      <a:pt x="96" y="87"/>
                    </a:lnTo>
                    <a:lnTo>
                      <a:pt x="105" y="95"/>
                    </a:lnTo>
                    <a:lnTo>
                      <a:pt x="126" y="103"/>
                    </a:lnTo>
                    <a:lnTo>
                      <a:pt x="126" y="87"/>
                    </a:lnTo>
                    <a:lnTo>
                      <a:pt x="115" y="60"/>
                    </a:lnTo>
                    <a:lnTo>
                      <a:pt x="105" y="35"/>
                    </a:lnTo>
                    <a:lnTo>
                      <a:pt x="115" y="25"/>
                    </a:lnTo>
                    <a:lnTo>
                      <a:pt x="126" y="25"/>
                    </a:lnTo>
                    <a:lnTo>
                      <a:pt x="164" y="35"/>
                    </a:lnTo>
                    <a:lnTo>
                      <a:pt x="174" y="8"/>
                    </a:lnTo>
                    <a:lnTo>
                      <a:pt x="192" y="0"/>
                    </a:lnTo>
                    <a:lnTo>
                      <a:pt x="203" y="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4" name="Freeform 293"/>
              <p:cNvSpPr>
                <a:spLocks/>
              </p:cNvSpPr>
              <p:nvPr/>
            </p:nvSpPr>
            <p:spPr bwMode="auto">
              <a:xfrm>
                <a:off x="117" y="710"/>
                <a:ext cx="31" cy="14"/>
              </a:xfrm>
              <a:custGeom>
                <a:avLst/>
                <a:gdLst>
                  <a:gd name="T0" fmla="*/ 0 w 107"/>
                  <a:gd name="T1" fmla="*/ 0 h 87"/>
                  <a:gd name="T2" fmla="*/ 0 w 107"/>
                  <a:gd name="T3" fmla="*/ 0 h 87"/>
                  <a:gd name="T4" fmla="*/ 0 w 107"/>
                  <a:gd name="T5" fmla="*/ 0 h 87"/>
                  <a:gd name="T6" fmla="*/ 0 w 107"/>
                  <a:gd name="T7" fmla="*/ 0 h 87"/>
                  <a:gd name="T8" fmla="*/ 0 w 107"/>
                  <a:gd name="T9" fmla="*/ 0 h 87"/>
                  <a:gd name="T10" fmla="*/ 0 w 107"/>
                  <a:gd name="T11" fmla="*/ 0 h 87"/>
                  <a:gd name="T12" fmla="*/ 0 w 107"/>
                  <a:gd name="T13" fmla="*/ 0 h 87"/>
                  <a:gd name="T14" fmla="*/ 0 w 107"/>
                  <a:gd name="T15" fmla="*/ 0 h 87"/>
                  <a:gd name="T16" fmla="*/ 0 w 107"/>
                  <a:gd name="T17" fmla="*/ 0 h 87"/>
                  <a:gd name="T18" fmla="*/ 0 w 107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107" h="87">
                    <a:moveTo>
                      <a:pt x="107" y="87"/>
                    </a:moveTo>
                    <a:lnTo>
                      <a:pt x="0" y="87"/>
                    </a:lnTo>
                    <a:lnTo>
                      <a:pt x="9" y="70"/>
                    </a:lnTo>
                    <a:lnTo>
                      <a:pt x="20" y="43"/>
                    </a:lnTo>
                    <a:lnTo>
                      <a:pt x="48" y="0"/>
                    </a:lnTo>
                    <a:lnTo>
                      <a:pt x="59" y="0"/>
                    </a:lnTo>
                    <a:lnTo>
                      <a:pt x="68" y="8"/>
                    </a:lnTo>
                    <a:lnTo>
                      <a:pt x="107" y="43"/>
                    </a:lnTo>
                    <a:lnTo>
                      <a:pt x="107" y="70"/>
                    </a:lnTo>
                    <a:lnTo>
                      <a:pt x="107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5" name="Freeform 294"/>
              <p:cNvSpPr>
                <a:spLocks/>
              </p:cNvSpPr>
              <p:nvPr/>
            </p:nvSpPr>
            <p:spPr bwMode="auto">
              <a:xfrm>
                <a:off x="109" y="731"/>
                <a:ext cx="53" cy="3"/>
              </a:xfrm>
              <a:custGeom>
                <a:avLst/>
                <a:gdLst>
                  <a:gd name="T0" fmla="*/ 0 w 185"/>
                  <a:gd name="T1" fmla="*/ 0 h 18"/>
                  <a:gd name="T2" fmla="*/ 0 w 185"/>
                  <a:gd name="T3" fmla="*/ 0 h 18"/>
                  <a:gd name="T4" fmla="*/ 0 w 185"/>
                  <a:gd name="T5" fmla="*/ 0 h 18"/>
                  <a:gd name="T6" fmla="*/ 0 w 185"/>
                  <a:gd name="T7" fmla="*/ 0 h 18"/>
                  <a:gd name="T8" fmla="*/ 0 w 185"/>
                  <a:gd name="T9" fmla="*/ 0 h 18"/>
                  <a:gd name="T10" fmla="*/ 0 w 185"/>
                  <a:gd name="T11" fmla="*/ 0 h 18"/>
                  <a:gd name="T12" fmla="*/ 0 w 185"/>
                  <a:gd name="T13" fmla="*/ 0 h 18"/>
                  <a:gd name="T14" fmla="*/ 0 w 185"/>
                  <a:gd name="T15" fmla="*/ 0 h 1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85" h="18">
                    <a:moveTo>
                      <a:pt x="185" y="10"/>
                    </a:moveTo>
                    <a:lnTo>
                      <a:pt x="89" y="18"/>
                    </a:lnTo>
                    <a:lnTo>
                      <a:pt x="50" y="18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98" y="0"/>
                    </a:lnTo>
                    <a:lnTo>
                      <a:pt x="137" y="0"/>
                    </a:lnTo>
                    <a:lnTo>
                      <a:pt x="185" y="1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6" name="Freeform 295"/>
              <p:cNvSpPr>
                <a:spLocks/>
              </p:cNvSpPr>
              <p:nvPr/>
            </p:nvSpPr>
            <p:spPr bwMode="auto">
              <a:xfrm>
                <a:off x="94" y="740"/>
                <a:ext cx="89" cy="10"/>
              </a:xfrm>
              <a:custGeom>
                <a:avLst/>
                <a:gdLst>
                  <a:gd name="T0" fmla="*/ 0 w 299"/>
                  <a:gd name="T1" fmla="*/ 0 h 60"/>
                  <a:gd name="T2" fmla="*/ 0 w 299"/>
                  <a:gd name="T3" fmla="*/ 0 h 60"/>
                  <a:gd name="T4" fmla="*/ 0 w 299"/>
                  <a:gd name="T5" fmla="*/ 0 h 60"/>
                  <a:gd name="T6" fmla="*/ 0 w 299"/>
                  <a:gd name="T7" fmla="*/ 0 h 60"/>
                  <a:gd name="T8" fmla="*/ 0 w 299"/>
                  <a:gd name="T9" fmla="*/ 0 h 60"/>
                  <a:gd name="T10" fmla="*/ 0 w 299"/>
                  <a:gd name="T11" fmla="*/ 0 h 60"/>
                  <a:gd name="T12" fmla="*/ 0 w 299"/>
                  <a:gd name="T13" fmla="*/ 0 h 60"/>
                  <a:gd name="T14" fmla="*/ 0 w 299"/>
                  <a:gd name="T15" fmla="*/ 0 h 60"/>
                  <a:gd name="T16" fmla="*/ 0 w 299"/>
                  <a:gd name="T17" fmla="*/ 0 h 60"/>
                  <a:gd name="T18" fmla="*/ 0 w 299"/>
                  <a:gd name="T19" fmla="*/ 0 h 6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99" h="60">
                    <a:moveTo>
                      <a:pt x="299" y="27"/>
                    </a:moveTo>
                    <a:lnTo>
                      <a:pt x="290" y="44"/>
                    </a:lnTo>
                    <a:lnTo>
                      <a:pt x="272" y="60"/>
                    </a:lnTo>
                    <a:lnTo>
                      <a:pt x="20" y="60"/>
                    </a:lnTo>
                    <a:lnTo>
                      <a:pt x="0" y="44"/>
                    </a:lnTo>
                    <a:lnTo>
                      <a:pt x="0" y="17"/>
                    </a:lnTo>
                    <a:lnTo>
                      <a:pt x="20" y="0"/>
                    </a:lnTo>
                    <a:lnTo>
                      <a:pt x="261" y="0"/>
                    </a:lnTo>
                    <a:lnTo>
                      <a:pt x="281" y="0"/>
                    </a:lnTo>
                    <a:lnTo>
                      <a:pt x="299" y="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7" name="Freeform 296"/>
              <p:cNvSpPr>
                <a:spLocks/>
              </p:cNvSpPr>
              <p:nvPr/>
            </p:nvSpPr>
            <p:spPr bwMode="auto">
              <a:xfrm>
                <a:off x="111" y="757"/>
                <a:ext cx="55" cy="3"/>
              </a:xfrm>
              <a:custGeom>
                <a:avLst/>
                <a:gdLst>
                  <a:gd name="T0" fmla="*/ 0 w 183"/>
                  <a:gd name="T1" fmla="*/ 0 h 16"/>
                  <a:gd name="T2" fmla="*/ 0 w 183"/>
                  <a:gd name="T3" fmla="*/ 0 h 16"/>
                  <a:gd name="T4" fmla="*/ 0 w 183"/>
                  <a:gd name="T5" fmla="*/ 0 h 16"/>
                  <a:gd name="T6" fmla="*/ 0 w 183"/>
                  <a:gd name="T7" fmla="*/ 0 h 16"/>
                  <a:gd name="T8" fmla="*/ 0 w 183"/>
                  <a:gd name="T9" fmla="*/ 0 h 16"/>
                  <a:gd name="T10" fmla="*/ 0 w 183"/>
                  <a:gd name="T11" fmla="*/ 0 h 16"/>
                  <a:gd name="T12" fmla="*/ 0 w 183"/>
                  <a:gd name="T13" fmla="*/ 0 h 1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83" h="16">
                    <a:moveTo>
                      <a:pt x="183" y="16"/>
                    </a:moveTo>
                    <a:lnTo>
                      <a:pt x="87" y="16"/>
                    </a:lnTo>
                    <a:lnTo>
                      <a:pt x="0" y="16"/>
                    </a:lnTo>
                    <a:lnTo>
                      <a:pt x="0" y="8"/>
                    </a:lnTo>
                    <a:lnTo>
                      <a:pt x="87" y="0"/>
                    </a:lnTo>
                    <a:lnTo>
                      <a:pt x="183" y="8"/>
                    </a:lnTo>
                    <a:lnTo>
                      <a:pt x="183" y="1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8" name="Freeform 297"/>
              <p:cNvSpPr>
                <a:spLocks/>
              </p:cNvSpPr>
              <p:nvPr/>
            </p:nvSpPr>
            <p:spPr bwMode="auto">
              <a:xfrm rot="-5400000">
                <a:off x="4702" y="-252"/>
                <a:ext cx="737" cy="1364"/>
              </a:xfrm>
              <a:custGeom>
                <a:avLst/>
                <a:gdLst>
                  <a:gd name="T0" fmla="*/ 0 w 4809"/>
                  <a:gd name="T1" fmla="*/ 0 h 4316"/>
                  <a:gd name="T2" fmla="*/ 0 w 4809"/>
                  <a:gd name="T3" fmla="*/ 0 h 4316"/>
                  <a:gd name="T4" fmla="*/ 0 w 4809"/>
                  <a:gd name="T5" fmla="*/ 0 h 4316"/>
                  <a:gd name="T6" fmla="*/ 0 w 4809"/>
                  <a:gd name="T7" fmla="*/ 0 h 4316"/>
                  <a:gd name="T8" fmla="*/ 0 w 4809"/>
                  <a:gd name="T9" fmla="*/ 0 h 4316"/>
                  <a:gd name="T10" fmla="*/ 0 w 4809"/>
                  <a:gd name="T11" fmla="*/ 0 h 4316"/>
                  <a:gd name="T12" fmla="*/ 0 w 4809"/>
                  <a:gd name="T13" fmla="*/ 0 h 4316"/>
                  <a:gd name="T14" fmla="*/ 0 w 4809"/>
                  <a:gd name="T15" fmla="*/ 0 h 4316"/>
                  <a:gd name="T16" fmla="*/ 0 w 4809"/>
                  <a:gd name="T17" fmla="*/ 0 h 4316"/>
                  <a:gd name="T18" fmla="*/ 0 w 4809"/>
                  <a:gd name="T19" fmla="*/ 0 h 4316"/>
                  <a:gd name="T20" fmla="*/ 0 w 4809"/>
                  <a:gd name="T21" fmla="*/ 0 h 4316"/>
                  <a:gd name="T22" fmla="*/ 0 w 4809"/>
                  <a:gd name="T23" fmla="*/ 0 h 4316"/>
                  <a:gd name="T24" fmla="*/ 0 w 4809"/>
                  <a:gd name="T25" fmla="*/ 0 h 4316"/>
                  <a:gd name="T26" fmla="*/ 0 w 4809"/>
                  <a:gd name="T27" fmla="*/ 0 h 4316"/>
                  <a:gd name="T28" fmla="*/ 0 w 4809"/>
                  <a:gd name="T29" fmla="*/ 0 h 4316"/>
                  <a:gd name="T30" fmla="*/ 0 w 4809"/>
                  <a:gd name="T31" fmla="*/ 0 h 4316"/>
                  <a:gd name="T32" fmla="*/ 0 w 4809"/>
                  <a:gd name="T33" fmla="*/ 0 h 4316"/>
                  <a:gd name="T34" fmla="*/ 0 w 4809"/>
                  <a:gd name="T35" fmla="*/ 0 h 4316"/>
                  <a:gd name="T36" fmla="*/ 0 w 4809"/>
                  <a:gd name="T37" fmla="*/ 0 h 4316"/>
                  <a:gd name="T38" fmla="*/ 0 w 4809"/>
                  <a:gd name="T39" fmla="*/ 0 h 4316"/>
                  <a:gd name="T40" fmla="*/ 0 w 4809"/>
                  <a:gd name="T41" fmla="*/ 0 h 4316"/>
                  <a:gd name="T42" fmla="*/ 0 w 4809"/>
                  <a:gd name="T43" fmla="*/ 0 h 4316"/>
                  <a:gd name="T44" fmla="*/ 0 w 4809"/>
                  <a:gd name="T45" fmla="*/ 0 h 4316"/>
                  <a:gd name="T46" fmla="*/ 0 w 4809"/>
                  <a:gd name="T47" fmla="*/ 0 h 4316"/>
                  <a:gd name="T48" fmla="*/ 0 w 4809"/>
                  <a:gd name="T49" fmla="*/ 0 h 4316"/>
                  <a:gd name="T50" fmla="*/ 0 w 4809"/>
                  <a:gd name="T51" fmla="*/ 0 h 4316"/>
                  <a:gd name="T52" fmla="*/ 0 w 4809"/>
                  <a:gd name="T53" fmla="*/ 0 h 4316"/>
                  <a:gd name="T54" fmla="*/ 0 w 4809"/>
                  <a:gd name="T55" fmla="*/ 0 h 4316"/>
                  <a:gd name="T56" fmla="*/ 0 w 4809"/>
                  <a:gd name="T57" fmla="*/ 0 h 4316"/>
                  <a:gd name="T58" fmla="*/ 0 w 4809"/>
                  <a:gd name="T59" fmla="*/ 0 h 4316"/>
                  <a:gd name="T60" fmla="*/ 0 w 4809"/>
                  <a:gd name="T61" fmla="*/ 0 h 4316"/>
                  <a:gd name="T62" fmla="*/ 0 w 4809"/>
                  <a:gd name="T63" fmla="*/ 0 h 4316"/>
                  <a:gd name="T64" fmla="*/ 0 w 4809"/>
                  <a:gd name="T65" fmla="*/ 0 h 4316"/>
                  <a:gd name="T66" fmla="*/ 0 w 4809"/>
                  <a:gd name="T67" fmla="*/ 0 h 4316"/>
                  <a:gd name="T68" fmla="*/ 0 w 4809"/>
                  <a:gd name="T69" fmla="*/ 0 h 4316"/>
                  <a:gd name="T70" fmla="*/ 0 w 4809"/>
                  <a:gd name="T71" fmla="*/ 0 h 4316"/>
                  <a:gd name="T72" fmla="*/ 0 w 4809"/>
                  <a:gd name="T73" fmla="*/ 0 h 4316"/>
                  <a:gd name="T74" fmla="*/ 0 w 4809"/>
                  <a:gd name="T75" fmla="*/ 0 h 4316"/>
                  <a:gd name="T76" fmla="*/ 0 w 4809"/>
                  <a:gd name="T77" fmla="*/ 0 h 4316"/>
                  <a:gd name="T78" fmla="*/ 0 w 4809"/>
                  <a:gd name="T79" fmla="*/ 0 h 4316"/>
                  <a:gd name="T80" fmla="*/ 0 w 4809"/>
                  <a:gd name="T81" fmla="*/ 0 h 4316"/>
                  <a:gd name="T82" fmla="*/ 0 w 4809"/>
                  <a:gd name="T83" fmla="*/ 0 h 4316"/>
                  <a:gd name="T84" fmla="*/ 0 w 4809"/>
                  <a:gd name="T85" fmla="*/ 0 h 4316"/>
                  <a:gd name="T86" fmla="*/ 0 w 4809"/>
                  <a:gd name="T87" fmla="*/ 0 h 4316"/>
                  <a:gd name="T88" fmla="*/ 0 w 4809"/>
                  <a:gd name="T89" fmla="*/ 0 h 4316"/>
                  <a:gd name="T90" fmla="*/ 0 w 4809"/>
                  <a:gd name="T91" fmla="*/ 0 h 4316"/>
                  <a:gd name="T92" fmla="*/ 0 w 4809"/>
                  <a:gd name="T93" fmla="*/ 0 h 4316"/>
                  <a:gd name="T94" fmla="*/ 0 w 4809"/>
                  <a:gd name="T95" fmla="*/ 0 h 4316"/>
                  <a:gd name="T96" fmla="*/ 0 w 4809"/>
                  <a:gd name="T97" fmla="*/ 0 h 4316"/>
                  <a:gd name="T98" fmla="*/ 0 w 4809"/>
                  <a:gd name="T99" fmla="*/ 0 h 4316"/>
                  <a:gd name="T100" fmla="*/ 0 w 4809"/>
                  <a:gd name="T101" fmla="*/ 0 h 4316"/>
                  <a:gd name="T102" fmla="*/ 0 w 4809"/>
                  <a:gd name="T103" fmla="*/ 0 h 4316"/>
                  <a:gd name="T104" fmla="*/ 0 w 4809"/>
                  <a:gd name="T105" fmla="*/ 0 h 4316"/>
                  <a:gd name="T106" fmla="*/ 0 w 4809"/>
                  <a:gd name="T107" fmla="*/ 0 h 4316"/>
                  <a:gd name="T108" fmla="*/ 0 w 4809"/>
                  <a:gd name="T109" fmla="*/ 0 h 4316"/>
                  <a:gd name="T110" fmla="*/ 0 w 4809"/>
                  <a:gd name="T111" fmla="*/ 0 h 4316"/>
                  <a:gd name="T112" fmla="*/ 0 w 4809"/>
                  <a:gd name="T113" fmla="*/ 0 h 431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4809" h="4316">
                    <a:moveTo>
                      <a:pt x="4040" y="4229"/>
                    </a:moveTo>
                    <a:lnTo>
                      <a:pt x="1042" y="4216"/>
                    </a:lnTo>
                    <a:lnTo>
                      <a:pt x="994" y="4216"/>
                    </a:lnTo>
                    <a:lnTo>
                      <a:pt x="977" y="4216"/>
                    </a:lnTo>
                    <a:lnTo>
                      <a:pt x="946" y="4229"/>
                    </a:lnTo>
                    <a:lnTo>
                      <a:pt x="914" y="4259"/>
                    </a:lnTo>
                    <a:lnTo>
                      <a:pt x="898" y="4259"/>
                    </a:lnTo>
                    <a:lnTo>
                      <a:pt x="866" y="4259"/>
                    </a:lnTo>
                    <a:lnTo>
                      <a:pt x="833" y="4287"/>
                    </a:lnTo>
                    <a:lnTo>
                      <a:pt x="818" y="4303"/>
                    </a:lnTo>
                    <a:lnTo>
                      <a:pt x="802" y="4303"/>
                    </a:lnTo>
                    <a:lnTo>
                      <a:pt x="770" y="4259"/>
                    </a:lnTo>
                    <a:lnTo>
                      <a:pt x="722" y="4216"/>
                    </a:lnTo>
                    <a:lnTo>
                      <a:pt x="689" y="4201"/>
                    </a:lnTo>
                    <a:lnTo>
                      <a:pt x="641" y="4201"/>
                    </a:lnTo>
                    <a:lnTo>
                      <a:pt x="545" y="4216"/>
                    </a:lnTo>
                    <a:lnTo>
                      <a:pt x="466" y="4229"/>
                    </a:lnTo>
                    <a:lnTo>
                      <a:pt x="417" y="4229"/>
                    </a:lnTo>
                    <a:lnTo>
                      <a:pt x="369" y="4229"/>
                    </a:lnTo>
                    <a:lnTo>
                      <a:pt x="321" y="4201"/>
                    </a:lnTo>
                    <a:lnTo>
                      <a:pt x="288" y="4186"/>
                    </a:lnTo>
                    <a:lnTo>
                      <a:pt x="257" y="4157"/>
                    </a:lnTo>
                    <a:lnTo>
                      <a:pt x="257" y="4186"/>
                    </a:lnTo>
                    <a:lnTo>
                      <a:pt x="225" y="4186"/>
                    </a:lnTo>
                    <a:lnTo>
                      <a:pt x="192" y="4186"/>
                    </a:lnTo>
                    <a:lnTo>
                      <a:pt x="177" y="4216"/>
                    </a:lnTo>
                    <a:lnTo>
                      <a:pt x="144" y="4229"/>
                    </a:lnTo>
                    <a:lnTo>
                      <a:pt x="129" y="4229"/>
                    </a:lnTo>
                    <a:lnTo>
                      <a:pt x="113" y="4229"/>
                    </a:lnTo>
                    <a:lnTo>
                      <a:pt x="81" y="4216"/>
                    </a:lnTo>
                    <a:lnTo>
                      <a:pt x="65" y="4186"/>
                    </a:lnTo>
                    <a:lnTo>
                      <a:pt x="31" y="4186"/>
                    </a:lnTo>
                    <a:lnTo>
                      <a:pt x="17" y="4172"/>
                    </a:lnTo>
                    <a:lnTo>
                      <a:pt x="0" y="4172"/>
                    </a:lnTo>
                    <a:lnTo>
                      <a:pt x="0" y="3925"/>
                    </a:lnTo>
                    <a:lnTo>
                      <a:pt x="31" y="3925"/>
                    </a:lnTo>
                    <a:lnTo>
                      <a:pt x="65" y="3910"/>
                    </a:lnTo>
                    <a:lnTo>
                      <a:pt x="65" y="3897"/>
                    </a:lnTo>
                    <a:lnTo>
                      <a:pt x="81" y="3882"/>
                    </a:lnTo>
                    <a:lnTo>
                      <a:pt x="96" y="3882"/>
                    </a:lnTo>
                    <a:lnTo>
                      <a:pt x="129" y="3882"/>
                    </a:lnTo>
                    <a:lnTo>
                      <a:pt x="161" y="3882"/>
                    </a:lnTo>
                    <a:lnTo>
                      <a:pt x="177" y="3897"/>
                    </a:lnTo>
                    <a:lnTo>
                      <a:pt x="192" y="3925"/>
                    </a:lnTo>
                    <a:lnTo>
                      <a:pt x="225" y="3940"/>
                    </a:lnTo>
                    <a:lnTo>
                      <a:pt x="240" y="3940"/>
                    </a:lnTo>
                    <a:lnTo>
                      <a:pt x="257" y="3955"/>
                    </a:lnTo>
                    <a:lnTo>
                      <a:pt x="273" y="3925"/>
                    </a:lnTo>
                    <a:lnTo>
                      <a:pt x="288" y="3910"/>
                    </a:lnTo>
                    <a:lnTo>
                      <a:pt x="321" y="3882"/>
                    </a:lnTo>
                    <a:lnTo>
                      <a:pt x="353" y="3867"/>
                    </a:lnTo>
                    <a:lnTo>
                      <a:pt x="417" y="3867"/>
                    </a:lnTo>
                    <a:lnTo>
                      <a:pt x="466" y="3867"/>
                    </a:lnTo>
                    <a:lnTo>
                      <a:pt x="562" y="3882"/>
                    </a:lnTo>
                    <a:lnTo>
                      <a:pt x="626" y="3882"/>
                    </a:lnTo>
                    <a:lnTo>
                      <a:pt x="674" y="3882"/>
                    </a:lnTo>
                    <a:lnTo>
                      <a:pt x="722" y="3867"/>
                    </a:lnTo>
                    <a:lnTo>
                      <a:pt x="770" y="3838"/>
                    </a:lnTo>
                    <a:lnTo>
                      <a:pt x="802" y="3795"/>
                    </a:lnTo>
                    <a:lnTo>
                      <a:pt x="818" y="3823"/>
                    </a:lnTo>
                    <a:lnTo>
                      <a:pt x="850" y="3853"/>
                    </a:lnTo>
                    <a:lnTo>
                      <a:pt x="898" y="3853"/>
                    </a:lnTo>
                    <a:lnTo>
                      <a:pt x="914" y="3867"/>
                    </a:lnTo>
                    <a:lnTo>
                      <a:pt x="946" y="3882"/>
                    </a:lnTo>
                    <a:lnTo>
                      <a:pt x="1683" y="3882"/>
                    </a:lnTo>
                    <a:lnTo>
                      <a:pt x="1700" y="3882"/>
                    </a:lnTo>
                    <a:lnTo>
                      <a:pt x="1587" y="3823"/>
                    </a:lnTo>
                    <a:lnTo>
                      <a:pt x="1570" y="3823"/>
                    </a:lnTo>
                    <a:lnTo>
                      <a:pt x="1555" y="3823"/>
                    </a:lnTo>
                    <a:lnTo>
                      <a:pt x="1539" y="3823"/>
                    </a:lnTo>
                    <a:lnTo>
                      <a:pt x="1507" y="3838"/>
                    </a:lnTo>
                    <a:lnTo>
                      <a:pt x="1491" y="3823"/>
                    </a:lnTo>
                    <a:lnTo>
                      <a:pt x="1474" y="3823"/>
                    </a:lnTo>
                    <a:lnTo>
                      <a:pt x="1474" y="3810"/>
                    </a:lnTo>
                    <a:lnTo>
                      <a:pt x="1459" y="3795"/>
                    </a:lnTo>
                    <a:lnTo>
                      <a:pt x="1459" y="3767"/>
                    </a:lnTo>
                    <a:lnTo>
                      <a:pt x="1474" y="3752"/>
                    </a:lnTo>
                    <a:lnTo>
                      <a:pt x="1507" y="3737"/>
                    </a:lnTo>
                    <a:lnTo>
                      <a:pt x="1539" y="3737"/>
                    </a:lnTo>
                    <a:lnTo>
                      <a:pt x="1570" y="3752"/>
                    </a:lnTo>
                    <a:lnTo>
                      <a:pt x="1652" y="3708"/>
                    </a:lnTo>
                    <a:lnTo>
                      <a:pt x="1748" y="3680"/>
                    </a:lnTo>
                    <a:lnTo>
                      <a:pt x="1779" y="3636"/>
                    </a:lnTo>
                    <a:lnTo>
                      <a:pt x="1844" y="3680"/>
                    </a:lnTo>
                    <a:lnTo>
                      <a:pt x="1892" y="3708"/>
                    </a:lnTo>
                    <a:lnTo>
                      <a:pt x="1908" y="3723"/>
                    </a:lnTo>
                    <a:lnTo>
                      <a:pt x="1940" y="3737"/>
                    </a:lnTo>
                    <a:lnTo>
                      <a:pt x="1988" y="3737"/>
                    </a:lnTo>
                    <a:lnTo>
                      <a:pt x="2019" y="3737"/>
                    </a:lnTo>
                    <a:lnTo>
                      <a:pt x="2036" y="3752"/>
                    </a:lnTo>
                    <a:lnTo>
                      <a:pt x="2036" y="3708"/>
                    </a:lnTo>
                    <a:lnTo>
                      <a:pt x="2036" y="3665"/>
                    </a:lnTo>
                    <a:lnTo>
                      <a:pt x="2276" y="3665"/>
                    </a:lnTo>
                    <a:lnTo>
                      <a:pt x="2405" y="3665"/>
                    </a:lnTo>
                    <a:lnTo>
                      <a:pt x="2516" y="3650"/>
                    </a:lnTo>
                    <a:lnTo>
                      <a:pt x="2629" y="3636"/>
                    </a:lnTo>
                    <a:lnTo>
                      <a:pt x="2741" y="3593"/>
                    </a:lnTo>
                    <a:lnTo>
                      <a:pt x="2837" y="3550"/>
                    </a:lnTo>
                    <a:lnTo>
                      <a:pt x="2886" y="3506"/>
                    </a:lnTo>
                    <a:lnTo>
                      <a:pt x="2934" y="3463"/>
                    </a:lnTo>
                    <a:lnTo>
                      <a:pt x="2982" y="3389"/>
                    </a:lnTo>
                    <a:lnTo>
                      <a:pt x="3030" y="3331"/>
                    </a:lnTo>
                    <a:lnTo>
                      <a:pt x="3061" y="3244"/>
                    </a:lnTo>
                    <a:lnTo>
                      <a:pt x="3078" y="3172"/>
                    </a:lnTo>
                    <a:lnTo>
                      <a:pt x="3013" y="3172"/>
                    </a:lnTo>
                    <a:lnTo>
                      <a:pt x="2982" y="3172"/>
                    </a:lnTo>
                    <a:lnTo>
                      <a:pt x="2982" y="3216"/>
                    </a:lnTo>
                    <a:lnTo>
                      <a:pt x="2965" y="3244"/>
                    </a:lnTo>
                    <a:lnTo>
                      <a:pt x="2982" y="3317"/>
                    </a:lnTo>
                    <a:lnTo>
                      <a:pt x="2965" y="3331"/>
                    </a:lnTo>
                    <a:lnTo>
                      <a:pt x="2950" y="3331"/>
                    </a:lnTo>
                    <a:lnTo>
                      <a:pt x="2917" y="3274"/>
                    </a:lnTo>
                    <a:lnTo>
                      <a:pt x="2886" y="3244"/>
                    </a:lnTo>
                    <a:lnTo>
                      <a:pt x="2854" y="3231"/>
                    </a:lnTo>
                    <a:lnTo>
                      <a:pt x="2806" y="3244"/>
                    </a:lnTo>
                    <a:lnTo>
                      <a:pt x="2741" y="3244"/>
                    </a:lnTo>
                    <a:lnTo>
                      <a:pt x="2725" y="3244"/>
                    </a:lnTo>
                    <a:lnTo>
                      <a:pt x="2693" y="3216"/>
                    </a:lnTo>
                    <a:lnTo>
                      <a:pt x="2693" y="3172"/>
                    </a:lnTo>
                    <a:lnTo>
                      <a:pt x="2693" y="3144"/>
                    </a:lnTo>
                    <a:lnTo>
                      <a:pt x="2725" y="3129"/>
                    </a:lnTo>
                    <a:lnTo>
                      <a:pt x="2758" y="3114"/>
                    </a:lnTo>
                    <a:lnTo>
                      <a:pt x="2789" y="3129"/>
                    </a:lnTo>
                    <a:lnTo>
                      <a:pt x="2789" y="3100"/>
                    </a:lnTo>
                    <a:lnTo>
                      <a:pt x="2789" y="3070"/>
                    </a:lnTo>
                    <a:lnTo>
                      <a:pt x="2806" y="3014"/>
                    </a:lnTo>
                    <a:lnTo>
                      <a:pt x="2806" y="2970"/>
                    </a:lnTo>
                    <a:lnTo>
                      <a:pt x="2821" y="2925"/>
                    </a:lnTo>
                    <a:lnTo>
                      <a:pt x="2902" y="2853"/>
                    </a:lnTo>
                    <a:lnTo>
                      <a:pt x="2837" y="2825"/>
                    </a:lnTo>
                    <a:lnTo>
                      <a:pt x="2806" y="2810"/>
                    </a:lnTo>
                    <a:lnTo>
                      <a:pt x="2773" y="2810"/>
                    </a:lnTo>
                    <a:lnTo>
                      <a:pt x="2773" y="2795"/>
                    </a:lnTo>
                    <a:lnTo>
                      <a:pt x="2773" y="2781"/>
                    </a:lnTo>
                    <a:lnTo>
                      <a:pt x="2886" y="2723"/>
                    </a:lnTo>
                    <a:lnTo>
                      <a:pt x="2869" y="2665"/>
                    </a:lnTo>
                    <a:lnTo>
                      <a:pt x="2854" y="2621"/>
                    </a:lnTo>
                    <a:lnTo>
                      <a:pt x="2837" y="2578"/>
                    </a:lnTo>
                    <a:lnTo>
                      <a:pt x="2821" y="2534"/>
                    </a:lnTo>
                    <a:lnTo>
                      <a:pt x="2934" y="2549"/>
                    </a:lnTo>
                    <a:lnTo>
                      <a:pt x="2982" y="2564"/>
                    </a:lnTo>
                    <a:lnTo>
                      <a:pt x="3030" y="2593"/>
                    </a:lnTo>
                    <a:lnTo>
                      <a:pt x="3126" y="2463"/>
                    </a:lnTo>
                    <a:lnTo>
                      <a:pt x="3142" y="2491"/>
                    </a:lnTo>
                    <a:lnTo>
                      <a:pt x="3157" y="2506"/>
                    </a:lnTo>
                    <a:lnTo>
                      <a:pt x="3190" y="2564"/>
                    </a:lnTo>
                    <a:lnTo>
                      <a:pt x="3253" y="2534"/>
                    </a:lnTo>
                    <a:lnTo>
                      <a:pt x="3318" y="2506"/>
                    </a:lnTo>
                    <a:lnTo>
                      <a:pt x="3382" y="2506"/>
                    </a:lnTo>
                    <a:lnTo>
                      <a:pt x="3462" y="2506"/>
                    </a:lnTo>
                    <a:lnTo>
                      <a:pt x="3462" y="2463"/>
                    </a:lnTo>
                    <a:lnTo>
                      <a:pt x="3479" y="2433"/>
                    </a:lnTo>
                    <a:lnTo>
                      <a:pt x="3495" y="2404"/>
                    </a:lnTo>
                    <a:lnTo>
                      <a:pt x="3558" y="2404"/>
                    </a:lnTo>
                    <a:lnTo>
                      <a:pt x="3575" y="2404"/>
                    </a:lnTo>
                    <a:lnTo>
                      <a:pt x="3606" y="2419"/>
                    </a:lnTo>
                    <a:lnTo>
                      <a:pt x="3623" y="2463"/>
                    </a:lnTo>
                    <a:lnTo>
                      <a:pt x="3623" y="2478"/>
                    </a:lnTo>
                    <a:lnTo>
                      <a:pt x="3623" y="2491"/>
                    </a:lnTo>
                    <a:lnTo>
                      <a:pt x="3623" y="2521"/>
                    </a:lnTo>
                    <a:lnTo>
                      <a:pt x="3606" y="2534"/>
                    </a:lnTo>
                    <a:lnTo>
                      <a:pt x="3591" y="2549"/>
                    </a:lnTo>
                    <a:lnTo>
                      <a:pt x="3591" y="2578"/>
                    </a:lnTo>
                    <a:lnTo>
                      <a:pt x="3639" y="2621"/>
                    </a:lnTo>
                    <a:lnTo>
                      <a:pt x="3687" y="2665"/>
                    </a:lnTo>
                    <a:lnTo>
                      <a:pt x="3671" y="2680"/>
                    </a:lnTo>
                    <a:lnTo>
                      <a:pt x="3654" y="2665"/>
                    </a:lnTo>
                    <a:lnTo>
                      <a:pt x="3639" y="2665"/>
                    </a:lnTo>
                    <a:lnTo>
                      <a:pt x="3623" y="2665"/>
                    </a:lnTo>
                    <a:lnTo>
                      <a:pt x="3543" y="2665"/>
                    </a:lnTo>
                    <a:lnTo>
                      <a:pt x="3510" y="2738"/>
                    </a:lnTo>
                    <a:lnTo>
                      <a:pt x="3591" y="2738"/>
                    </a:lnTo>
                    <a:lnTo>
                      <a:pt x="3671" y="2708"/>
                    </a:lnTo>
                    <a:lnTo>
                      <a:pt x="3750" y="2665"/>
                    </a:lnTo>
                    <a:lnTo>
                      <a:pt x="3815" y="2636"/>
                    </a:lnTo>
                    <a:lnTo>
                      <a:pt x="3879" y="2578"/>
                    </a:lnTo>
                    <a:lnTo>
                      <a:pt x="3927" y="2521"/>
                    </a:lnTo>
                    <a:lnTo>
                      <a:pt x="3975" y="2463"/>
                    </a:lnTo>
                    <a:lnTo>
                      <a:pt x="4007" y="2389"/>
                    </a:lnTo>
                    <a:lnTo>
                      <a:pt x="4040" y="2259"/>
                    </a:lnTo>
                    <a:lnTo>
                      <a:pt x="4040" y="2115"/>
                    </a:lnTo>
                    <a:lnTo>
                      <a:pt x="4055" y="1825"/>
                    </a:lnTo>
                    <a:lnTo>
                      <a:pt x="4071" y="1825"/>
                    </a:lnTo>
                    <a:lnTo>
                      <a:pt x="4088" y="1825"/>
                    </a:lnTo>
                    <a:lnTo>
                      <a:pt x="4120" y="1825"/>
                    </a:lnTo>
                    <a:lnTo>
                      <a:pt x="4136" y="1810"/>
                    </a:lnTo>
                    <a:lnTo>
                      <a:pt x="4120" y="1796"/>
                    </a:lnTo>
                    <a:lnTo>
                      <a:pt x="4120" y="1766"/>
                    </a:lnTo>
                    <a:lnTo>
                      <a:pt x="4136" y="1723"/>
                    </a:lnTo>
                    <a:lnTo>
                      <a:pt x="4071" y="1651"/>
                    </a:lnTo>
                    <a:lnTo>
                      <a:pt x="4055" y="1623"/>
                    </a:lnTo>
                    <a:lnTo>
                      <a:pt x="4007" y="1593"/>
                    </a:lnTo>
                    <a:lnTo>
                      <a:pt x="4023" y="1579"/>
                    </a:lnTo>
                    <a:lnTo>
                      <a:pt x="4040" y="1579"/>
                    </a:lnTo>
                    <a:lnTo>
                      <a:pt x="4071" y="1564"/>
                    </a:lnTo>
                    <a:lnTo>
                      <a:pt x="4103" y="1493"/>
                    </a:lnTo>
                    <a:lnTo>
                      <a:pt x="4151" y="1419"/>
                    </a:lnTo>
                    <a:lnTo>
                      <a:pt x="4120" y="1391"/>
                    </a:lnTo>
                    <a:lnTo>
                      <a:pt x="4136" y="1361"/>
                    </a:lnTo>
                    <a:lnTo>
                      <a:pt x="4151" y="1332"/>
                    </a:lnTo>
                    <a:lnTo>
                      <a:pt x="4184" y="1332"/>
                    </a:lnTo>
                    <a:lnTo>
                      <a:pt x="4216" y="1332"/>
                    </a:lnTo>
                    <a:lnTo>
                      <a:pt x="4232" y="1361"/>
                    </a:lnTo>
                    <a:lnTo>
                      <a:pt x="4216" y="1419"/>
                    </a:lnTo>
                    <a:lnTo>
                      <a:pt x="4247" y="1447"/>
                    </a:lnTo>
                    <a:lnTo>
                      <a:pt x="4280" y="1478"/>
                    </a:lnTo>
                    <a:lnTo>
                      <a:pt x="4312" y="1564"/>
                    </a:lnTo>
                    <a:lnTo>
                      <a:pt x="4328" y="1549"/>
                    </a:lnTo>
                    <a:lnTo>
                      <a:pt x="4328" y="1230"/>
                    </a:lnTo>
                    <a:lnTo>
                      <a:pt x="4328" y="912"/>
                    </a:lnTo>
                    <a:lnTo>
                      <a:pt x="4295" y="868"/>
                    </a:lnTo>
                    <a:lnTo>
                      <a:pt x="4280" y="855"/>
                    </a:lnTo>
                    <a:lnTo>
                      <a:pt x="4280" y="825"/>
                    </a:lnTo>
                    <a:lnTo>
                      <a:pt x="4247" y="781"/>
                    </a:lnTo>
                    <a:lnTo>
                      <a:pt x="4280" y="768"/>
                    </a:lnTo>
                    <a:lnTo>
                      <a:pt x="4295" y="768"/>
                    </a:lnTo>
                    <a:lnTo>
                      <a:pt x="4328" y="725"/>
                    </a:lnTo>
                    <a:lnTo>
                      <a:pt x="4360" y="666"/>
                    </a:lnTo>
                    <a:lnTo>
                      <a:pt x="4360" y="608"/>
                    </a:lnTo>
                    <a:lnTo>
                      <a:pt x="4328" y="492"/>
                    </a:lnTo>
                    <a:lnTo>
                      <a:pt x="4328" y="434"/>
                    </a:lnTo>
                    <a:lnTo>
                      <a:pt x="4328" y="376"/>
                    </a:lnTo>
                    <a:lnTo>
                      <a:pt x="4343" y="332"/>
                    </a:lnTo>
                    <a:lnTo>
                      <a:pt x="4360" y="304"/>
                    </a:lnTo>
                    <a:lnTo>
                      <a:pt x="4393" y="275"/>
                    </a:lnTo>
                    <a:lnTo>
                      <a:pt x="4424" y="260"/>
                    </a:lnTo>
                    <a:lnTo>
                      <a:pt x="4408" y="245"/>
                    </a:lnTo>
                    <a:lnTo>
                      <a:pt x="4408" y="202"/>
                    </a:lnTo>
                    <a:lnTo>
                      <a:pt x="4360" y="174"/>
                    </a:lnTo>
                    <a:lnTo>
                      <a:pt x="4343" y="145"/>
                    </a:lnTo>
                    <a:lnTo>
                      <a:pt x="4343" y="115"/>
                    </a:lnTo>
                    <a:lnTo>
                      <a:pt x="4343" y="102"/>
                    </a:lnTo>
                    <a:lnTo>
                      <a:pt x="4360" y="72"/>
                    </a:lnTo>
                    <a:lnTo>
                      <a:pt x="4376" y="58"/>
                    </a:lnTo>
                    <a:lnTo>
                      <a:pt x="4393" y="43"/>
                    </a:lnTo>
                    <a:lnTo>
                      <a:pt x="4393" y="0"/>
                    </a:lnTo>
                    <a:lnTo>
                      <a:pt x="4408" y="0"/>
                    </a:lnTo>
                    <a:lnTo>
                      <a:pt x="4664" y="0"/>
                    </a:lnTo>
                    <a:lnTo>
                      <a:pt x="4664" y="58"/>
                    </a:lnTo>
                    <a:lnTo>
                      <a:pt x="4713" y="102"/>
                    </a:lnTo>
                    <a:lnTo>
                      <a:pt x="4729" y="115"/>
                    </a:lnTo>
                    <a:lnTo>
                      <a:pt x="4729" y="145"/>
                    </a:lnTo>
                    <a:lnTo>
                      <a:pt x="4729" y="159"/>
                    </a:lnTo>
                    <a:lnTo>
                      <a:pt x="4713" y="174"/>
                    </a:lnTo>
                    <a:lnTo>
                      <a:pt x="4681" y="202"/>
                    </a:lnTo>
                    <a:lnTo>
                      <a:pt x="4681" y="232"/>
                    </a:lnTo>
                    <a:lnTo>
                      <a:pt x="4664" y="245"/>
                    </a:lnTo>
                    <a:lnTo>
                      <a:pt x="4648" y="260"/>
                    </a:lnTo>
                    <a:lnTo>
                      <a:pt x="4696" y="289"/>
                    </a:lnTo>
                    <a:lnTo>
                      <a:pt x="4729" y="332"/>
                    </a:lnTo>
                    <a:lnTo>
                      <a:pt x="4744" y="376"/>
                    </a:lnTo>
                    <a:lnTo>
                      <a:pt x="4761" y="419"/>
                    </a:lnTo>
                    <a:lnTo>
                      <a:pt x="4713" y="608"/>
                    </a:lnTo>
                    <a:lnTo>
                      <a:pt x="4729" y="651"/>
                    </a:lnTo>
                    <a:lnTo>
                      <a:pt x="4729" y="694"/>
                    </a:lnTo>
                    <a:lnTo>
                      <a:pt x="4761" y="738"/>
                    </a:lnTo>
                    <a:lnTo>
                      <a:pt x="4809" y="768"/>
                    </a:lnTo>
                    <a:lnTo>
                      <a:pt x="4809" y="781"/>
                    </a:lnTo>
                    <a:lnTo>
                      <a:pt x="4809" y="796"/>
                    </a:lnTo>
                    <a:lnTo>
                      <a:pt x="4777" y="811"/>
                    </a:lnTo>
                    <a:lnTo>
                      <a:pt x="4761" y="825"/>
                    </a:lnTo>
                    <a:lnTo>
                      <a:pt x="4761" y="868"/>
                    </a:lnTo>
                    <a:lnTo>
                      <a:pt x="4729" y="927"/>
                    </a:lnTo>
                    <a:lnTo>
                      <a:pt x="4713" y="2463"/>
                    </a:lnTo>
                    <a:lnTo>
                      <a:pt x="4713" y="3606"/>
                    </a:lnTo>
                    <a:lnTo>
                      <a:pt x="4761" y="3665"/>
                    </a:lnTo>
                    <a:lnTo>
                      <a:pt x="4792" y="3737"/>
                    </a:lnTo>
                    <a:lnTo>
                      <a:pt x="4809" y="3810"/>
                    </a:lnTo>
                    <a:lnTo>
                      <a:pt x="4809" y="3897"/>
                    </a:lnTo>
                    <a:lnTo>
                      <a:pt x="4792" y="3940"/>
                    </a:lnTo>
                    <a:lnTo>
                      <a:pt x="4777" y="3969"/>
                    </a:lnTo>
                    <a:lnTo>
                      <a:pt x="4761" y="3984"/>
                    </a:lnTo>
                    <a:lnTo>
                      <a:pt x="4777" y="4055"/>
                    </a:lnTo>
                    <a:lnTo>
                      <a:pt x="4792" y="4129"/>
                    </a:lnTo>
                    <a:lnTo>
                      <a:pt x="4792" y="4201"/>
                    </a:lnTo>
                    <a:lnTo>
                      <a:pt x="4777" y="4272"/>
                    </a:lnTo>
                    <a:lnTo>
                      <a:pt x="4729" y="4303"/>
                    </a:lnTo>
                    <a:lnTo>
                      <a:pt x="4664" y="4303"/>
                    </a:lnTo>
                    <a:lnTo>
                      <a:pt x="4537" y="4287"/>
                    </a:lnTo>
                    <a:lnTo>
                      <a:pt x="4441" y="4272"/>
                    </a:lnTo>
                    <a:lnTo>
                      <a:pt x="4408" y="4303"/>
                    </a:lnTo>
                    <a:lnTo>
                      <a:pt x="4343" y="4316"/>
                    </a:lnTo>
                    <a:lnTo>
                      <a:pt x="4295" y="4316"/>
                    </a:lnTo>
                    <a:lnTo>
                      <a:pt x="4247" y="4316"/>
                    </a:lnTo>
                    <a:lnTo>
                      <a:pt x="4184" y="4303"/>
                    </a:lnTo>
                    <a:lnTo>
                      <a:pt x="4136" y="4287"/>
                    </a:lnTo>
                    <a:lnTo>
                      <a:pt x="4040" y="42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69" name="Freeform 298"/>
              <p:cNvSpPr>
                <a:spLocks/>
              </p:cNvSpPr>
              <p:nvPr/>
            </p:nvSpPr>
            <p:spPr bwMode="auto">
              <a:xfrm rot="-5400000">
                <a:off x="5709" y="137"/>
                <a:ext cx="47" cy="22"/>
              </a:xfrm>
              <a:custGeom>
                <a:avLst/>
                <a:gdLst>
                  <a:gd name="T0" fmla="*/ 0 w 305"/>
                  <a:gd name="T1" fmla="*/ 0 h 71"/>
                  <a:gd name="T2" fmla="*/ 0 w 305"/>
                  <a:gd name="T3" fmla="*/ 0 h 71"/>
                  <a:gd name="T4" fmla="*/ 0 w 305"/>
                  <a:gd name="T5" fmla="*/ 0 h 71"/>
                  <a:gd name="T6" fmla="*/ 0 w 305"/>
                  <a:gd name="T7" fmla="*/ 0 h 71"/>
                  <a:gd name="T8" fmla="*/ 0 w 305"/>
                  <a:gd name="T9" fmla="*/ 0 h 71"/>
                  <a:gd name="T10" fmla="*/ 0 w 305"/>
                  <a:gd name="T11" fmla="*/ 0 h 71"/>
                  <a:gd name="T12" fmla="*/ 0 w 305"/>
                  <a:gd name="T13" fmla="*/ 0 h 71"/>
                  <a:gd name="T14" fmla="*/ 0 w 305"/>
                  <a:gd name="T15" fmla="*/ 0 h 71"/>
                  <a:gd name="T16" fmla="*/ 0 w 305"/>
                  <a:gd name="T17" fmla="*/ 0 h 71"/>
                  <a:gd name="T18" fmla="*/ 0 w 305"/>
                  <a:gd name="T19" fmla="*/ 0 h 71"/>
                  <a:gd name="T20" fmla="*/ 0 w 305"/>
                  <a:gd name="T21" fmla="*/ 0 h 71"/>
                  <a:gd name="T22" fmla="*/ 0 w 305"/>
                  <a:gd name="T23" fmla="*/ 0 h 71"/>
                  <a:gd name="T24" fmla="*/ 0 w 305"/>
                  <a:gd name="T25" fmla="*/ 0 h 71"/>
                  <a:gd name="T26" fmla="*/ 0 w 305"/>
                  <a:gd name="T27" fmla="*/ 0 h 71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305" h="71">
                    <a:moveTo>
                      <a:pt x="0" y="13"/>
                    </a:moveTo>
                    <a:lnTo>
                      <a:pt x="15" y="0"/>
                    </a:lnTo>
                    <a:lnTo>
                      <a:pt x="48" y="13"/>
                    </a:lnTo>
                    <a:lnTo>
                      <a:pt x="111" y="28"/>
                    </a:lnTo>
                    <a:lnTo>
                      <a:pt x="159" y="43"/>
                    </a:lnTo>
                    <a:lnTo>
                      <a:pt x="224" y="43"/>
                    </a:lnTo>
                    <a:lnTo>
                      <a:pt x="288" y="28"/>
                    </a:lnTo>
                    <a:lnTo>
                      <a:pt x="305" y="43"/>
                    </a:lnTo>
                    <a:lnTo>
                      <a:pt x="272" y="56"/>
                    </a:lnTo>
                    <a:lnTo>
                      <a:pt x="224" y="71"/>
                    </a:lnTo>
                    <a:lnTo>
                      <a:pt x="176" y="71"/>
                    </a:lnTo>
                    <a:lnTo>
                      <a:pt x="128" y="56"/>
                    </a:lnTo>
                    <a:lnTo>
                      <a:pt x="63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0" name="Freeform 299"/>
              <p:cNvSpPr>
                <a:spLocks/>
              </p:cNvSpPr>
              <p:nvPr/>
            </p:nvSpPr>
            <p:spPr bwMode="auto">
              <a:xfrm rot="-5400000">
                <a:off x="5628" y="38"/>
                <a:ext cx="76" cy="138"/>
              </a:xfrm>
              <a:custGeom>
                <a:avLst/>
                <a:gdLst>
                  <a:gd name="T0" fmla="*/ 0 w 497"/>
                  <a:gd name="T1" fmla="*/ 0 h 436"/>
                  <a:gd name="T2" fmla="*/ 0 w 497"/>
                  <a:gd name="T3" fmla="*/ 0 h 436"/>
                  <a:gd name="T4" fmla="*/ 0 w 497"/>
                  <a:gd name="T5" fmla="*/ 0 h 436"/>
                  <a:gd name="T6" fmla="*/ 0 w 497"/>
                  <a:gd name="T7" fmla="*/ 0 h 436"/>
                  <a:gd name="T8" fmla="*/ 0 w 497"/>
                  <a:gd name="T9" fmla="*/ 0 h 436"/>
                  <a:gd name="T10" fmla="*/ 0 w 497"/>
                  <a:gd name="T11" fmla="*/ 0 h 436"/>
                  <a:gd name="T12" fmla="*/ 0 w 497"/>
                  <a:gd name="T13" fmla="*/ 0 h 436"/>
                  <a:gd name="T14" fmla="*/ 0 w 497"/>
                  <a:gd name="T15" fmla="*/ 0 h 436"/>
                  <a:gd name="T16" fmla="*/ 0 w 497"/>
                  <a:gd name="T17" fmla="*/ 0 h 436"/>
                  <a:gd name="T18" fmla="*/ 0 w 497"/>
                  <a:gd name="T19" fmla="*/ 0 h 436"/>
                  <a:gd name="T20" fmla="*/ 0 w 497"/>
                  <a:gd name="T21" fmla="*/ 0 h 436"/>
                  <a:gd name="T22" fmla="*/ 0 w 497"/>
                  <a:gd name="T23" fmla="*/ 0 h 436"/>
                  <a:gd name="T24" fmla="*/ 0 w 497"/>
                  <a:gd name="T25" fmla="*/ 0 h 436"/>
                  <a:gd name="T26" fmla="*/ 0 w 497"/>
                  <a:gd name="T27" fmla="*/ 0 h 436"/>
                  <a:gd name="T28" fmla="*/ 0 w 497"/>
                  <a:gd name="T29" fmla="*/ 0 h 436"/>
                  <a:gd name="T30" fmla="*/ 0 w 497"/>
                  <a:gd name="T31" fmla="*/ 0 h 436"/>
                  <a:gd name="T32" fmla="*/ 0 w 497"/>
                  <a:gd name="T33" fmla="*/ 0 h 436"/>
                  <a:gd name="T34" fmla="*/ 0 w 497"/>
                  <a:gd name="T35" fmla="*/ 0 h 436"/>
                  <a:gd name="T36" fmla="*/ 0 w 497"/>
                  <a:gd name="T37" fmla="*/ 0 h 436"/>
                  <a:gd name="T38" fmla="*/ 0 w 497"/>
                  <a:gd name="T39" fmla="*/ 0 h 436"/>
                  <a:gd name="T40" fmla="*/ 0 w 497"/>
                  <a:gd name="T41" fmla="*/ 0 h 436"/>
                  <a:gd name="T42" fmla="*/ 0 w 497"/>
                  <a:gd name="T43" fmla="*/ 0 h 436"/>
                  <a:gd name="T44" fmla="*/ 0 w 497"/>
                  <a:gd name="T45" fmla="*/ 0 h 436"/>
                  <a:gd name="T46" fmla="*/ 0 w 497"/>
                  <a:gd name="T47" fmla="*/ 0 h 436"/>
                  <a:gd name="T48" fmla="*/ 0 w 497"/>
                  <a:gd name="T49" fmla="*/ 0 h 436"/>
                  <a:gd name="T50" fmla="*/ 0 w 497"/>
                  <a:gd name="T51" fmla="*/ 0 h 436"/>
                  <a:gd name="T52" fmla="*/ 0 w 497"/>
                  <a:gd name="T53" fmla="*/ 0 h 436"/>
                  <a:gd name="T54" fmla="*/ 0 w 497"/>
                  <a:gd name="T55" fmla="*/ 0 h 436"/>
                  <a:gd name="T56" fmla="*/ 0 w 497"/>
                  <a:gd name="T57" fmla="*/ 0 h 436"/>
                  <a:gd name="T58" fmla="*/ 0 w 497"/>
                  <a:gd name="T59" fmla="*/ 0 h 436"/>
                  <a:gd name="T60" fmla="*/ 0 w 497"/>
                  <a:gd name="T61" fmla="*/ 0 h 436"/>
                  <a:gd name="T62" fmla="*/ 0 w 497"/>
                  <a:gd name="T63" fmla="*/ 0 h 436"/>
                  <a:gd name="T64" fmla="*/ 0 w 497"/>
                  <a:gd name="T65" fmla="*/ 0 h 436"/>
                  <a:gd name="T66" fmla="*/ 0 w 497"/>
                  <a:gd name="T67" fmla="*/ 0 h 436"/>
                  <a:gd name="T68" fmla="*/ 0 w 497"/>
                  <a:gd name="T69" fmla="*/ 0 h 436"/>
                  <a:gd name="T70" fmla="*/ 0 w 497"/>
                  <a:gd name="T71" fmla="*/ 0 h 436"/>
                  <a:gd name="T72" fmla="*/ 0 w 497"/>
                  <a:gd name="T73" fmla="*/ 0 h 436"/>
                  <a:gd name="T74" fmla="*/ 0 w 497"/>
                  <a:gd name="T75" fmla="*/ 0 h 436"/>
                  <a:gd name="T76" fmla="*/ 0 w 497"/>
                  <a:gd name="T77" fmla="*/ 0 h 436"/>
                  <a:gd name="T78" fmla="*/ 0 w 497"/>
                  <a:gd name="T79" fmla="*/ 0 h 436"/>
                  <a:gd name="T80" fmla="*/ 0 w 497"/>
                  <a:gd name="T81" fmla="*/ 0 h 436"/>
                  <a:gd name="T82" fmla="*/ 0 w 497"/>
                  <a:gd name="T83" fmla="*/ 0 h 436"/>
                  <a:gd name="T84" fmla="*/ 0 w 497"/>
                  <a:gd name="T85" fmla="*/ 0 h 436"/>
                  <a:gd name="T86" fmla="*/ 0 w 497"/>
                  <a:gd name="T87" fmla="*/ 0 h 436"/>
                  <a:gd name="T88" fmla="*/ 0 w 497"/>
                  <a:gd name="T89" fmla="*/ 0 h 436"/>
                  <a:gd name="T90" fmla="*/ 0 w 497"/>
                  <a:gd name="T91" fmla="*/ 0 h 436"/>
                  <a:gd name="T92" fmla="*/ 0 w 497"/>
                  <a:gd name="T93" fmla="*/ 0 h 436"/>
                  <a:gd name="T94" fmla="*/ 0 w 497"/>
                  <a:gd name="T95" fmla="*/ 0 h 4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0" t="0" r="r" b="b"/>
                <a:pathLst>
                  <a:path w="497" h="436">
                    <a:moveTo>
                      <a:pt x="31" y="291"/>
                    </a:moveTo>
                    <a:lnTo>
                      <a:pt x="16" y="247"/>
                    </a:lnTo>
                    <a:lnTo>
                      <a:pt x="16" y="219"/>
                    </a:lnTo>
                    <a:lnTo>
                      <a:pt x="0" y="132"/>
                    </a:lnTo>
                    <a:lnTo>
                      <a:pt x="0" y="117"/>
                    </a:lnTo>
                    <a:lnTo>
                      <a:pt x="16" y="132"/>
                    </a:lnTo>
                    <a:lnTo>
                      <a:pt x="31" y="204"/>
                    </a:lnTo>
                    <a:lnTo>
                      <a:pt x="64" y="262"/>
                    </a:lnTo>
                    <a:lnTo>
                      <a:pt x="96" y="319"/>
                    </a:lnTo>
                    <a:lnTo>
                      <a:pt x="129" y="334"/>
                    </a:lnTo>
                    <a:lnTo>
                      <a:pt x="160" y="363"/>
                    </a:lnTo>
                    <a:lnTo>
                      <a:pt x="208" y="393"/>
                    </a:lnTo>
                    <a:lnTo>
                      <a:pt x="273" y="406"/>
                    </a:lnTo>
                    <a:lnTo>
                      <a:pt x="400" y="421"/>
                    </a:lnTo>
                    <a:lnTo>
                      <a:pt x="449" y="406"/>
                    </a:lnTo>
                    <a:lnTo>
                      <a:pt x="465" y="406"/>
                    </a:lnTo>
                    <a:lnTo>
                      <a:pt x="480" y="393"/>
                    </a:lnTo>
                    <a:lnTo>
                      <a:pt x="480" y="334"/>
                    </a:lnTo>
                    <a:lnTo>
                      <a:pt x="465" y="291"/>
                    </a:lnTo>
                    <a:lnTo>
                      <a:pt x="465" y="247"/>
                    </a:lnTo>
                    <a:lnTo>
                      <a:pt x="449" y="189"/>
                    </a:lnTo>
                    <a:lnTo>
                      <a:pt x="417" y="146"/>
                    </a:lnTo>
                    <a:lnTo>
                      <a:pt x="384" y="117"/>
                    </a:lnTo>
                    <a:lnTo>
                      <a:pt x="336" y="74"/>
                    </a:lnTo>
                    <a:lnTo>
                      <a:pt x="288" y="44"/>
                    </a:lnTo>
                    <a:lnTo>
                      <a:pt x="256" y="30"/>
                    </a:lnTo>
                    <a:lnTo>
                      <a:pt x="225" y="15"/>
                    </a:lnTo>
                    <a:lnTo>
                      <a:pt x="177" y="15"/>
                    </a:lnTo>
                    <a:lnTo>
                      <a:pt x="144" y="0"/>
                    </a:lnTo>
                    <a:lnTo>
                      <a:pt x="160" y="0"/>
                    </a:lnTo>
                    <a:lnTo>
                      <a:pt x="225" y="0"/>
                    </a:lnTo>
                    <a:lnTo>
                      <a:pt x="288" y="15"/>
                    </a:lnTo>
                    <a:lnTo>
                      <a:pt x="336" y="44"/>
                    </a:lnTo>
                    <a:lnTo>
                      <a:pt x="400" y="74"/>
                    </a:lnTo>
                    <a:lnTo>
                      <a:pt x="432" y="117"/>
                    </a:lnTo>
                    <a:lnTo>
                      <a:pt x="465" y="161"/>
                    </a:lnTo>
                    <a:lnTo>
                      <a:pt x="480" y="204"/>
                    </a:lnTo>
                    <a:lnTo>
                      <a:pt x="497" y="247"/>
                    </a:lnTo>
                    <a:lnTo>
                      <a:pt x="497" y="334"/>
                    </a:lnTo>
                    <a:lnTo>
                      <a:pt x="480" y="436"/>
                    </a:lnTo>
                    <a:lnTo>
                      <a:pt x="417" y="436"/>
                    </a:lnTo>
                    <a:lnTo>
                      <a:pt x="369" y="436"/>
                    </a:lnTo>
                    <a:lnTo>
                      <a:pt x="288" y="436"/>
                    </a:lnTo>
                    <a:lnTo>
                      <a:pt x="240" y="421"/>
                    </a:lnTo>
                    <a:lnTo>
                      <a:pt x="177" y="406"/>
                    </a:lnTo>
                    <a:lnTo>
                      <a:pt x="129" y="378"/>
                    </a:lnTo>
                    <a:lnTo>
                      <a:pt x="79" y="334"/>
                    </a:lnTo>
                    <a:lnTo>
                      <a:pt x="31" y="29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1" name="Freeform 300"/>
              <p:cNvSpPr>
                <a:spLocks/>
              </p:cNvSpPr>
              <p:nvPr/>
            </p:nvSpPr>
            <p:spPr bwMode="auto">
              <a:xfrm rot="-5400000">
                <a:off x="5626" y="653"/>
                <a:ext cx="78" cy="119"/>
              </a:xfrm>
              <a:custGeom>
                <a:avLst/>
                <a:gdLst>
                  <a:gd name="T0" fmla="*/ 0 w 512"/>
                  <a:gd name="T1" fmla="*/ 0 h 377"/>
                  <a:gd name="T2" fmla="*/ 0 w 512"/>
                  <a:gd name="T3" fmla="*/ 0 h 377"/>
                  <a:gd name="T4" fmla="*/ 0 w 512"/>
                  <a:gd name="T5" fmla="*/ 0 h 377"/>
                  <a:gd name="T6" fmla="*/ 0 w 512"/>
                  <a:gd name="T7" fmla="*/ 0 h 377"/>
                  <a:gd name="T8" fmla="*/ 0 w 512"/>
                  <a:gd name="T9" fmla="*/ 0 h 377"/>
                  <a:gd name="T10" fmla="*/ 0 w 512"/>
                  <a:gd name="T11" fmla="*/ 0 h 377"/>
                  <a:gd name="T12" fmla="*/ 0 w 512"/>
                  <a:gd name="T13" fmla="*/ 0 h 377"/>
                  <a:gd name="T14" fmla="*/ 0 w 512"/>
                  <a:gd name="T15" fmla="*/ 0 h 377"/>
                  <a:gd name="T16" fmla="*/ 0 w 512"/>
                  <a:gd name="T17" fmla="*/ 0 h 377"/>
                  <a:gd name="T18" fmla="*/ 0 w 512"/>
                  <a:gd name="T19" fmla="*/ 0 h 377"/>
                  <a:gd name="T20" fmla="*/ 0 w 512"/>
                  <a:gd name="T21" fmla="*/ 0 h 377"/>
                  <a:gd name="T22" fmla="*/ 0 w 512"/>
                  <a:gd name="T23" fmla="*/ 0 h 377"/>
                  <a:gd name="T24" fmla="*/ 0 w 512"/>
                  <a:gd name="T25" fmla="*/ 0 h 377"/>
                  <a:gd name="T26" fmla="*/ 0 w 512"/>
                  <a:gd name="T27" fmla="*/ 0 h 377"/>
                  <a:gd name="T28" fmla="*/ 0 w 512"/>
                  <a:gd name="T29" fmla="*/ 0 h 377"/>
                  <a:gd name="T30" fmla="*/ 0 w 512"/>
                  <a:gd name="T31" fmla="*/ 0 h 377"/>
                  <a:gd name="T32" fmla="*/ 0 w 512"/>
                  <a:gd name="T33" fmla="*/ 0 h 377"/>
                  <a:gd name="T34" fmla="*/ 0 w 512"/>
                  <a:gd name="T35" fmla="*/ 0 h 377"/>
                  <a:gd name="T36" fmla="*/ 0 w 512"/>
                  <a:gd name="T37" fmla="*/ 0 h 377"/>
                  <a:gd name="T38" fmla="*/ 0 w 512"/>
                  <a:gd name="T39" fmla="*/ 0 h 377"/>
                  <a:gd name="T40" fmla="*/ 0 w 512"/>
                  <a:gd name="T41" fmla="*/ 0 h 377"/>
                  <a:gd name="T42" fmla="*/ 0 w 512"/>
                  <a:gd name="T43" fmla="*/ 0 h 377"/>
                  <a:gd name="T44" fmla="*/ 0 w 512"/>
                  <a:gd name="T45" fmla="*/ 0 h 377"/>
                  <a:gd name="T46" fmla="*/ 0 w 512"/>
                  <a:gd name="T47" fmla="*/ 0 h 377"/>
                  <a:gd name="T48" fmla="*/ 0 w 512"/>
                  <a:gd name="T49" fmla="*/ 0 h 377"/>
                  <a:gd name="T50" fmla="*/ 0 w 512"/>
                  <a:gd name="T51" fmla="*/ 0 h 377"/>
                  <a:gd name="T52" fmla="*/ 0 w 512"/>
                  <a:gd name="T53" fmla="*/ 0 h 377"/>
                  <a:gd name="T54" fmla="*/ 0 w 512"/>
                  <a:gd name="T55" fmla="*/ 0 h 377"/>
                  <a:gd name="T56" fmla="*/ 0 w 512"/>
                  <a:gd name="T57" fmla="*/ 0 h 377"/>
                  <a:gd name="T58" fmla="*/ 0 w 512"/>
                  <a:gd name="T59" fmla="*/ 0 h 377"/>
                  <a:gd name="T60" fmla="*/ 0 w 512"/>
                  <a:gd name="T61" fmla="*/ 0 h 377"/>
                  <a:gd name="T62" fmla="*/ 0 w 512"/>
                  <a:gd name="T63" fmla="*/ 0 h 377"/>
                  <a:gd name="T64" fmla="*/ 0 w 512"/>
                  <a:gd name="T65" fmla="*/ 0 h 377"/>
                  <a:gd name="T66" fmla="*/ 0 w 512"/>
                  <a:gd name="T67" fmla="*/ 0 h 377"/>
                  <a:gd name="T68" fmla="*/ 0 w 512"/>
                  <a:gd name="T69" fmla="*/ 0 h 377"/>
                  <a:gd name="T70" fmla="*/ 0 w 512"/>
                  <a:gd name="T71" fmla="*/ 0 h 377"/>
                  <a:gd name="T72" fmla="*/ 0 w 512"/>
                  <a:gd name="T73" fmla="*/ 0 h 377"/>
                  <a:gd name="T74" fmla="*/ 0 w 512"/>
                  <a:gd name="T75" fmla="*/ 0 h 377"/>
                  <a:gd name="T76" fmla="*/ 0 w 512"/>
                  <a:gd name="T77" fmla="*/ 0 h 377"/>
                  <a:gd name="T78" fmla="*/ 0 w 512"/>
                  <a:gd name="T79" fmla="*/ 0 h 377"/>
                  <a:gd name="T80" fmla="*/ 0 w 512"/>
                  <a:gd name="T81" fmla="*/ 0 h 377"/>
                  <a:gd name="T82" fmla="*/ 0 w 512"/>
                  <a:gd name="T83" fmla="*/ 0 h 377"/>
                  <a:gd name="T84" fmla="*/ 0 w 512"/>
                  <a:gd name="T85" fmla="*/ 0 h 377"/>
                  <a:gd name="T86" fmla="*/ 0 w 512"/>
                  <a:gd name="T87" fmla="*/ 0 h 377"/>
                  <a:gd name="T88" fmla="*/ 0 w 512"/>
                  <a:gd name="T89" fmla="*/ 0 h 377"/>
                  <a:gd name="T90" fmla="*/ 0 w 512"/>
                  <a:gd name="T91" fmla="*/ 0 h 377"/>
                  <a:gd name="T92" fmla="*/ 0 w 512"/>
                  <a:gd name="T93" fmla="*/ 0 h 377"/>
                  <a:gd name="T94" fmla="*/ 0 w 512"/>
                  <a:gd name="T95" fmla="*/ 0 h 377"/>
                  <a:gd name="T96" fmla="*/ 0 w 512"/>
                  <a:gd name="T97" fmla="*/ 0 h 377"/>
                  <a:gd name="T98" fmla="*/ 0 w 512"/>
                  <a:gd name="T99" fmla="*/ 0 h 377"/>
                  <a:gd name="T100" fmla="*/ 0 w 512"/>
                  <a:gd name="T101" fmla="*/ 0 h 377"/>
                  <a:gd name="T102" fmla="*/ 0 w 512"/>
                  <a:gd name="T103" fmla="*/ 0 h 377"/>
                  <a:gd name="T104" fmla="*/ 0 w 512"/>
                  <a:gd name="T105" fmla="*/ 0 h 37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512" h="377">
                    <a:moveTo>
                      <a:pt x="128" y="319"/>
                    </a:moveTo>
                    <a:lnTo>
                      <a:pt x="96" y="319"/>
                    </a:lnTo>
                    <a:lnTo>
                      <a:pt x="48" y="319"/>
                    </a:lnTo>
                    <a:lnTo>
                      <a:pt x="15" y="290"/>
                    </a:lnTo>
                    <a:lnTo>
                      <a:pt x="0" y="262"/>
                    </a:lnTo>
                    <a:lnTo>
                      <a:pt x="48" y="232"/>
                    </a:lnTo>
                    <a:lnTo>
                      <a:pt x="80" y="218"/>
                    </a:lnTo>
                    <a:lnTo>
                      <a:pt x="96" y="188"/>
                    </a:lnTo>
                    <a:lnTo>
                      <a:pt x="80" y="160"/>
                    </a:lnTo>
                    <a:lnTo>
                      <a:pt x="48" y="132"/>
                    </a:lnTo>
                    <a:lnTo>
                      <a:pt x="0" y="102"/>
                    </a:lnTo>
                    <a:lnTo>
                      <a:pt x="15" y="73"/>
                    </a:lnTo>
                    <a:lnTo>
                      <a:pt x="32" y="58"/>
                    </a:lnTo>
                    <a:lnTo>
                      <a:pt x="80" y="43"/>
                    </a:lnTo>
                    <a:lnTo>
                      <a:pt x="145" y="30"/>
                    </a:lnTo>
                    <a:lnTo>
                      <a:pt x="193" y="30"/>
                    </a:lnTo>
                    <a:lnTo>
                      <a:pt x="305" y="43"/>
                    </a:lnTo>
                    <a:lnTo>
                      <a:pt x="368" y="43"/>
                    </a:lnTo>
                    <a:lnTo>
                      <a:pt x="416" y="30"/>
                    </a:lnTo>
                    <a:lnTo>
                      <a:pt x="497" y="0"/>
                    </a:lnTo>
                    <a:lnTo>
                      <a:pt x="497" y="15"/>
                    </a:lnTo>
                    <a:lnTo>
                      <a:pt x="481" y="30"/>
                    </a:lnTo>
                    <a:lnTo>
                      <a:pt x="449" y="30"/>
                    </a:lnTo>
                    <a:lnTo>
                      <a:pt x="449" y="43"/>
                    </a:lnTo>
                    <a:lnTo>
                      <a:pt x="433" y="43"/>
                    </a:lnTo>
                    <a:lnTo>
                      <a:pt x="449" y="73"/>
                    </a:lnTo>
                    <a:lnTo>
                      <a:pt x="449" y="88"/>
                    </a:lnTo>
                    <a:lnTo>
                      <a:pt x="416" y="73"/>
                    </a:lnTo>
                    <a:lnTo>
                      <a:pt x="401" y="58"/>
                    </a:lnTo>
                    <a:lnTo>
                      <a:pt x="368" y="58"/>
                    </a:lnTo>
                    <a:lnTo>
                      <a:pt x="353" y="58"/>
                    </a:lnTo>
                    <a:lnTo>
                      <a:pt x="385" y="88"/>
                    </a:lnTo>
                    <a:lnTo>
                      <a:pt x="401" y="117"/>
                    </a:lnTo>
                    <a:lnTo>
                      <a:pt x="416" y="132"/>
                    </a:lnTo>
                    <a:lnTo>
                      <a:pt x="401" y="132"/>
                    </a:lnTo>
                    <a:lnTo>
                      <a:pt x="368" y="132"/>
                    </a:lnTo>
                    <a:lnTo>
                      <a:pt x="337" y="102"/>
                    </a:lnTo>
                    <a:lnTo>
                      <a:pt x="289" y="73"/>
                    </a:lnTo>
                    <a:lnTo>
                      <a:pt x="272" y="73"/>
                    </a:lnTo>
                    <a:lnTo>
                      <a:pt x="241" y="73"/>
                    </a:lnTo>
                    <a:lnTo>
                      <a:pt x="255" y="88"/>
                    </a:lnTo>
                    <a:lnTo>
                      <a:pt x="272" y="102"/>
                    </a:lnTo>
                    <a:lnTo>
                      <a:pt x="320" y="132"/>
                    </a:lnTo>
                    <a:lnTo>
                      <a:pt x="320" y="145"/>
                    </a:lnTo>
                    <a:lnTo>
                      <a:pt x="224" y="88"/>
                    </a:lnTo>
                    <a:lnTo>
                      <a:pt x="159" y="73"/>
                    </a:lnTo>
                    <a:lnTo>
                      <a:pt x="96" y="58"/>
                    </a:lnTo>
                    <a:lnTo>
                      <a:pt x="80" y="73"/>
                    </a:lnTo>
                    <a:lnTo>
                      <a:pt x="96" y="88"/>
                    </a:lnTo>
                    <a:lnTo>
                      <a:pt x="111" y="88"/>
                    </a:lnTo>
                    <a:lnTo>
                      <a:pt x="128" y="88"/>
                    </a:lnTo>
                    <a:lnTo>
                      <a:pt x="145" y="102"/>
                    </a:lnTo>
                    <a:lnTo>
                      <a:pt x="207" y="117"/>
                    </a:lnTo>
                    <a:lnTo>
                      <a:pt x="255" y="175"/>
                    </a:lnTo>
                    <a:lnTo>
                      <a:pt x="241" y="175"/>
                    </a:lnTo>
                    <a:lnTo>
                      <a:pt x="207" y="160"/>
                    </a:lnTo>
                    <a:lnTo>
                      <a:pt x="193" y="145"/>
                    </a:lnTo>
                    <a:lnTo>
                      <a:pt x="159" y="132"/>
                    </a:lnTo>
                    <a:lnTo>
                      <a:pt x="128" y="145"/>
                    </a:lnTo>
                    <a:lnTo>
                      <a:pt x="111" y="175"/>
                    </a:lnTo>
                    <a:lnTo>
                      <a:pt x="111" y="203"/>
                    </a:lnTo>
                    <a:lnTo>
                      <a:pt x="111" y="232"/>
                    </a:lnTo>
                    <a:lnTo>
                      <a:pt x="145" y="247"/>
                    </a:lnTo>
                    <a:lnTo>
                      <a:pt x="176" y="232"/>
                    </a:lnTo>
                    <a:lnTo>
                      <a:pt x="224" y="203"/>
                    </a:lnTo>
                    <a:lnTo>
                      <a:pt x="241" y="203"/>
                    </a:lnTo>
                    <a:lnTo>
                      <a:pt x="272" y="203"/>
                    </a:lnTo>
                    <a:lnTo>
                      <a:pt x="241" y="232"/>
                    </a:lnTo>
                    <a:lnTo>
                      <a:pt x="193" y="262"/>
                    </a:lnTo>
                    <a:lnTo>
                      <a:pt x="96" y="275"/>
                    </a:lnTo>
                    <a:lnTo>
                      <a:pt x="80" y="290"/>
                    </a:lnTo>
                    <a:lnTo>
                      <a:pt x="80" y="305"/>
                    </a:lnTo>
                    <a:lnTo>
                      <a:pt x="111" y="305"/>
                    </a:lnTo>
                    <a:lnTo>
                      <a:pt x="159" y="305"/>
                    </a:lnTo>
                    <a:lnTo>
                      <a:pt x="224" y="275"/>
                    </a:lnTo>
                    <a:lnTo>
                      <a:pt x="272" y="247"/>
                    </a:lnTo>
                    <a:lnTo>
                      <a:pt x="337" y="203"/>
                    </a:lnTo>
                    <a:lnTo>
                      <a:pt x="353" y="218"/>
                    </a:lnTo>
                    <a:lnTo>
                      <a:pt x="337" y="232"/>
                    </a:lnTo>
                    <a:lnTo>
                      <a:pt x="320" y="247"/>
                    </a:lnTo>
                    <a:lnTo>
                      <a:pt x="289" y="262"/>
                    </a:lnTo>
                    <a:lnTo>
                      <a:pt x="272" y="275"/>
                    </a:lnTo>
                    <a:lnTo>
                      <a:pt x="272" y="290"/>
                    </a:lnTo>
                    <a:lnTo>
                      <a:pt x="289" y="290"/>
                    </a:lnTo>
                    <a:lnTo>
                      <a:pt x="353" y="262"/>
                    </a:lnTo>
                    <a:lnTo>
                      <a:pt x="401" y="218"/>
                    </a:lnTo>
                    <a:lnTo>
                      <a:pt x="416" y="218"/>
                    </a:lnTo>
                    <a:lnTo>
                      <a:pt x="433" y="232"/>
                    </a:lnTo>
                    <a:lnTo>
                      <a:pt x="416" y="247"/>
                    </a:lnTo>
                    <a:lnTo>
                      <a:pt x="401" y="262"/>
                    </a:lnTo>
                    <a:lnTo>
                      <a:pt x="368" y="275"/>
                    </a:lnTo>
                    <a:lnTo>
                      <a:pt x="385" y="305"/>
                    </a:lnTo>
                    <a:lnTo>
                      <a:pt x="416" y="290"/>
                    </a:lnTo>
                    <a:lnTo>
                      <a:pt x="449" y="275"/>
                    </a:lnTo>
                    <a:lnTo>
                      <a:pt x="481" y="275"/>
                    </a:lnTo>
                    <a:lnTo>
                      <a:pt x="433" y="319"/>
                    </a:lnTo>
                    <a:lnTo>
                      <a:pt x="449" y="334"/>
                    </a:lnTo>
                    <a:lnTo>
                      <a:pt x="481" y="334"/>
                    </a:lnTo>
                    <a:lnTo>
                      <a:pt x="497" y="349"/>
                    </a:lnTo>
                    <a:lnTo>
                      <a:pt x="512" y="362"/>
                    </a:lnTo>
                    <a:lnTo>
                      <a:pt x="497" y="377"/>
                    </a:lnTo>
                    <a:lnTo>
                      <a:pt x="464" y="349"/>
                    </a:lnTo>
                    <a:lnTo>
                      <a:pt x="416" y="319"/>
                    </a:lnTo>
                    <a:lnTo>
                      <a:pt x="368" y="319"/>
                    </a:lnTo>
                    <a:lnTo>
                      <a:pt x="320" y="305"/>
                    </a:lnTo>
                    <a:lnTo>
                      <a:pt x="224" y="319"/>
                    </a:lnTo>
                    <a:lnTo>
                      <a:pt x="128" y="31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2" name="Freeform 301"/>
              <p:cNvSpPr>
                <a:spLocks/>
              </p:cNvSpPr>
              <p:nvPr/>
            </p:nvSpPr>
            <p:spPr bwMode="auto">
              <a:xfrm rot="-5400000">
                <a:off x="5712" y="653"/>
                <a:ext cx="9" cy="18"/>
              </a:xfrm>
              <a:custGeom>
                <a:avLst/>
                <a:gdLst>
                  <a:gd name="T0" fmla="*/ 0 w 64"/>
                  <a:gd name="T1" fmla="*/ 0 h 57"/>
                  <a:gd name="T2" fmla="*/ 0 w 64"/>
                  <a:gd name="T3" fmla="*/ 0 h 57"/>
                  <a:gd name="T4" fmla="*/ 0 w 64"/>
                  <a:gd name="T5" fmla="*/ 0 h 57"/>
                  <a:gd name="T6" fmla="*/ 0 w 64"/>
                  <a:gd name="T7" fmla="*/ 0 h 57"/>
                  <a:gd name="T8" fmla="*/ 0 w 64"/>
                  <a:gd name="T9" fmla="*/ 0 h 57"/>
                  <a:gd name="T10" fmla="*/ 0 w 64"/>
                  <a:gd name="T11" fmla="*/ 0 h 57"/>
                  <a:gd name="T12" fmla="*/ 0 w 64"/>
                  <a:gd name="T13" fmla="*/ 0 h 57"/>
                  <a:gd name="T14" fmla="*/ 0 w 64"/>
                  <a:gd name="T15" fmla="*/ 0 h 57"/>
                  <a:gd name="T16" fmla="*/ 0 w 64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57">
                    <a:moveTo>
                      <a:pt x="0" y="29"/>
                    </a:moveTo>
                    <a:lnTo>
                      <a:pt x="16" y="14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64" y="29"/>
                    </a:lnTo>
                    <a:lnTo>
                      <a:pt x="64" y="44"/>
                    </a:lnTo>
                    <a:lnTo>
                      <a:pt x="48" y="57"/>
                    </a:lnTo>
                    <a:lnTo>
                      <a:pt x="16" y="44"/>
                    </a:lnTo>
                    <a:lnTo>
                      <a:pt x="0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3" name="Freeform 302"/>
              <p:cNvSpPr>
                <a:spLocks/>
              </p:cNvSpPr>
              <p:nvPr/>
            </p:nvSpPr>
            <p:spPr bwMode="auto">
              <a:xfrm rot="-5400000">
                <a:off x="5468" y="408"/>
                <a:ext cx="481" cy="13"/>
              </a:xfrm>
              <a:custGeom>
                <a:avLst/>
                <a:gdLst>
                  <a:gd name="T0" fmla="*/ 0 w 3142"/>
                  <a:gd name="T1" fmla="*/ 0 h 44"/>
                  <a:gd name="T2" fmla="*/ 0 w 3142"/>
                  <a:gd name="T3" fmla="*/ 0 h 44"/>
                  <a:gd name="T4" fmla="*/ 0 w 3142"/>
                  <a:gd name="T5" fmla="*/ 0 h 44"/>
                  <a:gd name="T6" fmla="*/ 0 w 3142"/>
                  <a:gd name="T7" fmla="*/ 0 h 44"/>
                  <a:gd name="T8" fmla="*/ 0 w 3142"/>
                  <a:gd name="T9" fmla="*/ 0 h 44"/>
                  <a:gd name="T10" fmla="*/ 0 w 3142"/>
                  <a:gd name="T11" fmla="*/ 0 h 44"/>
                  <a:gd name="T12" fmla="*/ 0 w 3142"/>
                  <a:gd name="T13" fmla="*/ 0 h 44"/>
                  <a:gd name="T14" fmla="*/ 0 w 3142"/>
                  <a:gd name="T15" fmla="*/ 0 h 44"/>
                  <a:gd name="T16" fmla="*/ 0 w 3142"/>
                  <a:gd name="T17" fmla="*/ 0 h 44"/>
                  <a:gd name="T18" fmla="*/ 0 w 3142"/>
                  <a:gd name="T19" fmla="*/ 0 h 44"/>
                  <a:gd name="T20" fmla="*/ 0 w 3142"/>
                  <a:gd name="T21" fmla="*/ 0 h 44"/>
                  <a:gd name="T22" fmla="*/ 0 w 3142"/>
                  <a:gd name="T23" fmla="*/ 0 h 44"/>
                  <a:gd name="T24" fmla="*/ 0 w 3142"/>
                  <a:gd name="T25" fmla="*/ 0 h 44"/>
                  <a:gd name="T26" fmla="*/ 0 w 3142"/>
                  <a:gd name="T27" fmla="*/ 0 h 44"/>
                  <a:gd name="T28" fmla="*/ 0 w 3142"/>
                  <a:gd name="T29" fmla="*/ 0 h 44"/>
                  <a:gd name="T30" fmla="*/ 0 w 3142"/>
                  <a:gd name="T31" fmla="*/ 0 h 44"/>
                  <a:gd name="T32" fmla="*/ 0 w 3142"/>
                  <a:gd name="T33" fmla="*/ 0 h 44"/>
                  <a:gd name="T34" fmla="*/ 0 w 3142"/>
                  <a:gd name="T35" fmla="*/ 0 h 44"/>
                  <a:gd name="T36" fmla="*/ 0 w 3142"/>
                  <a:gd name="T37" fmla="*/ 0 h 44"/>
                  <a:gd name="T38" fmla="*/ 0 w 3142"/>
                  <a:gd name="T39" fmla="*/ 0 h 44"/>
                  <a:gd name="T40" fmla="*/ 0 w 3142"/>
                  <a:gd name="T41" fmla="*/ 0 h 44"/>
                  <a:gd name="T42" fmla="*/ 0 w 3142"/>
                  <a:gd name="T43" fmla="*/ 0 h 44"/>
                  <a:gd name="T44" fmla="*/ 0 w 3142"/>
                  <a:gd name="T45" fmla="*/ 0 h 44"/>
                  <a:gd name="T46" fmla="*/ 0 w 3142"/>
                  <a:gd name="T47" fmla="*/ 0 h 44"/>
                  <a:gd name="T48" fmla="*/ 0 w 3142"/>
                  <a:gd name="T49" fmla="*/ 0 h 44"/>
                  <a:gd name="T50" fmla="*/ 0 w 3142"/>
                  <a:gd name="T51" fmla="*/ 0 h 44"/>
                  <a:gd name="T52" fmla="*/ 0 w 3142"/>
                  <a:gd name="T53" fmla="*/ 0 h 44"/>
                  <a:gd name="T54" fmla="*/ 0 w 3142"/>
                  <a:gd name="T55" fmla="*/ 0 h 44"/>
                  <a:gd name="T56" fmla="*/ 0 w 3142"/>
                  <a:gd name="T57" fmla="*/ 0 h 44"/>
                  <a:gd name="T58" fmla="*/ 0 w 3142"/>
                  <a:gd name="T59" fmla="*/ 0 h 44"/>
                  <a:gd name="T60" fmla="*/ 0 w 3142"/>
                  <a:gd name="T61" fmla="*/ 0 h 4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3142" h="44">
                    <a:moveTo>
                      <a:pt x="48" y="29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96" y="0"/>
                    </a:lnTo>
                    <a:lnTo>
                      <a:pt x="161" y="0"/>
                    </a:lnTo>
                    <a:lnTo>
                      <a:pt x="226" y="0"/>
                    </a:lnTo>
                    <a:lnTo>
                      <a:pt x="305" y="0"/>
                    </a:lnTo>
                    <a:lnTo>
                      <a:pt x="401" y="0"/>
                    </a:lnTo>
                    <a:lnTo>
                      <a:pt x="514" y="0"/>
                    </a:lnTo>
                    <a:lnTo>
                      <a:pt x="626" y="0"/>
                    </a:lnTo>
                    <a:lnTo>
                      <a:pt x="754" y="0"/>
                    </a:lnTo>
                    <a:lnTo>
                      <a:pt x="1011" y="0"/>
                    </a:lnTo>
                    <a:lnTo>
                      <a:pt x="1284" y="0"/>
                    </a:lnTo>
                    <a:lnTo>
                      <a:pt x="1587" y="0"/>
                    </a:lnTo>
                    <a:lnTo>
                      <a:pt x="1877" y="0"/>
                    </a:lnTo>
                    <a:lnTo>
                      <a:pt x="2149" y="0"/>
                    </a:lnTo>
                    <a:lnTo>
                      <a:pt x="2422" y="0"/>
                    </a:lnTo>
                    <a:lnTo>
                      <a:pt x="2533" y="0"/>
                    </a:lnTo>
                    <a:lnTo>
                      <a:pt x="2662" y="0"/>
                    </a:lnTo>
                    <a:lnTo>
                      <a:pt x="2758" y="0"/>
                    </a:lnTo>
                    <a:lnTo>
                      <a:pt x="2854" y="0"/>
                    </a:lnTo>
                    <a:lnTo>
                      <a:pt x="2934" y="0"/>
                    </a:lnTo>
                    <a:lnTo>
                      <a:pt x="3015" y="0"/>
                    </a:lnTo>
                    <a:lnTo>
                      <a:pt x="3063" y="0"/>
                    </a:lnTo>
                    <a:lnTo>
                      <a:pt x="3111" y="0"/>
                    </a:lnTo>
                    <a:lnTo>
                      <a:pt x="3142" y="0"/>
                    </a:lnTo>
                    <a:lnTo>
                      <a:pt x="3142" y="29"/>
                    </a:lnTo>
                    <a:lnTo>
                      <a:pt x="3126" y="44"/>
                    </a:lnTo>
                    <a:lnTo>
                      <a:pt x="48" y="2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4" name="Freeform 303"/>
              <p:cNvSpPr>
                <a:spLocks/>
              </p:cNvSpPr>
              <p:nvPr/>
            </p:nvSpPr>
            <p:spPr bwMode="auto">
              <a:xfrm rot="-5400000">
                <a:off x="5638" y="58"/>
                <a:ext cx="54" cy="100"/>
              </a:xfrm>
              <a:custGeom>
                <a:avLst/>
                <a:gdLst>
                  <a:gd name="T0" fmla="*/ 0 w 353"/>
                  <a:gd name="T1" fmla="*/ 0 h 319"/>
                  <a:gd name="T2" fmla="*/ 0 w 353"/>
                  <a:gd name="T3" fmla="*/ 0 h 319"/>
                  <a:gd name="T4" fmla="*/ 0 w 353"/>
                  <a:gd name="T5" fmla="*/ 0 h 319"/>
                  <a:gd name="T6" fmla="*/ 0 w 353"/>
                  <a:gd name="T7" fmla="*/ 0 h 319"/>
                  <a:gd name="T8" fmla="*/ 0 w 353"/>
                  <a:gd name="T9" fmla="*/ 0 h 319"/>
                  <a:gd name="T10" fmla="*/ 0 w 353"/>
                  <a:gd name="T11" fmla="*/ 0 h 319"/>
                  <a:gd name="T12" fmla="*/ 0 w 353"/>
                  <a:gd name="T13" fmla="*/ 0 h 319"/>
                  <a:gd name="T14" fmla="*/ 0 w 353"/>
                  <a:gd name="T15" fmla="*/ 0 h 319"/>
                  <a:gd name="T16" fmla="*/ 0 w 353"/>
                  <a:gd name="T17" fmla="*/ 0 h 319"/>
                  <a:gd name="T18" fmla="*/ 0 w 353"/>
                  <a:gd name="T19" fmla="*/ 0 h 319"/>
                  <a:gd name="T20" fmla="*/ 0 w 353"/>
                  <a:gd name="T21" fmla="*/ 0 h 319"/>
                  <a:gd name="T22" fmla="*/ 0 w 353"/>
                  <a:gd name="T23" fmla="*/ 0 h 319"/>
                  <a:gd name="T24" fmla="*/ 0 w 353"/>
                  <a:gd name="T25" fmla="*/ 0 h 319"/>
                  <a:gd name="T26" fmla="*/ 0 w 353"/>
                  <a:gd name="T27" fmla="*/ 0 h 319"/>
                  <a:gd name="T28" fmla="*/ 0 w 353"/>
                  <a:gd name="T29" fmla="*/ 0 h 319"/>
                  <a:gd name="T30" fmla="*/ 0 w 353"/>
                  <a:gd name="T31" fmla="*/ 0 h 319"/>
                  <a:gd name="T32" fmla="*/ 0 w 353"/>
                  <a:gd name="T33" fmla="*/ 0 h 319"/>
                  <a:gd name="T34" fmla="*/ 0 w 353"/>
                  <a:gd name="T35" fmla="*/ 0 h 319"/>
                  <a:gd name="T36" fmla="*/ 0 w 353"/>
                  <a:gd name="T37" fmla="*/ 0 h 319"/>
                  <a:gd name="T38" fmla="*/ 0 w 353"/>
                  <a:gd name="T39" fmla="*/ 0 h 319"/>
                  <a:gd name="T40" fmla="*/ 0 w 353"/>
                  <a:gd name="T41" fmla="*/ 0 h 319"/>
                  <a:gd name="T42" fmla="*/ 0 w 353"/>
                  <a:gd name="T43" fmla="*/ 0 h 319"/>
                  <a:gd name="T44" fmla="*/ 0 w 353"/>
                  <a:gd name="T45" fmla="*/ 0 h 319"/>
                  <a:gd name="T46" fmla="*/ 0 w 353"/>
                  <a:gd name="T47" fmla="*/ 0 h 319"/>
                  <a:gd name="T48" fmla="*/ 0 w 353"/>
                  <a:gd name="T49" fmla="*/ 0 h 319"/>
                  <a:gd name="T50" fmla="*/ 0 w 353"/>
                  <a:gd name="T51" fmla="*/ 0 h 319"/>
                  <a:gd name="T52" fmla="*/ 0 w 353"/>
                  <a:gd name="T53" fmla="*/ 0 h 319"/>
                  <a:gd name="T54" fmla="*/ 0 w 353"/>
                  <a:gd name="T55" fmla="*/ 0 h 319"/>
                  <a:gd name="T56" fmla="*/ 0 w 353"/>
                  <a:gd name="T57" fmla="*/ 0 h 319"/>
                  <a:gd name="T58" fmla="*/ 0 w 353"/>
                  <a:gd name="T59" fmla="*/ 0 h 319"/>
                  <a:gd name="T60" fmla="*/ 0 w 353"/>
                  <a:gd name="T61" fmla="*/ 0 h 319"/>
                  <a:gd name="T62" fmla="*/ 0 w 353"/>
                  <a:gd name="T63" fmla="*/ 0 h 319"/>
                  <a:gd name="T64" fmla="*/ 0 w 353"/>
                  <a:gd name="T65" fmla="*/ 0 h 319"/>
                  <a:gd name="T66" fmla="*/ 0 w 353"/>
                  <a:gd name="T67" fmla="*/ 0 h 319"/>
                  <a:gd name="T68" fmla="*/ 0 w 353"/>
                  <a:gd name="T69" fmla="*/ 0 h 319"/>
                  <a:gd name="T70" fmla="*/ 0 w 353"/>
                  <a:gd name="T71" fmla="*/ 0 h 319"/>
                  <a:gd name="T72" fmla="*/ 0 w 353"/>
                  <a:gd name="T73" fmla="*/ 0 h 319"/>
                  <a:gd name="T74" fmla="*/ 0 w 353"/>
                  <a:gd name="T75" fmla="*/ 0 h 319"/>
                  <a:gd name="T76" fmla="*/ 0 w 353"/>
                  <a:gd name="T77" fmla="*/ 0 h 319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353" h="319">
                    <a:moveTo>
                      <a:pt x="288" y="275"/>
                    </a:moveTo>
                    <a:lnTo>
                      <a:pt x="272" y="275"/>
                    </a:lnTo>
                    <a:lnTo>
                      <a:pt x="288" y="290"/>
                    </a:lnTo>
                    <a:lnTo>
                      <a:pt x="288" y="304"/>
                    </a:lnTo>
                    <a:lnTo>
                      <a:pt x="272" y="275"/>
                    </a:lnTo>
                    <a:lnTo>
                      <a:pt x="240" y="247"/>
                    </a:lnTo>
                    <a:lnTo>
                      <a:pt x="224" y="247"/>
                    </a:lnTo>
                    <a:lnTo>
                      <a:pt x="224" y="260"/>
                    </a:lnTo>
                    <a:lnTo>
                      <a:pt x="209" y="232"/>
                    </a:lnTo>
                    <a:lnTo>
                      <a:pt x="209" y="217"/>
                    </a:lnTo>
                    <a:lnTo>
                      <a:pt x="192" y="217"/>
                    </a:lnTo>
                    <a:lnTo>
                      <a:pt x="176" y="217"/>
                    </a:lnTo>
                    <a:lnTo>
                      <a:pt x="144" y="188"/>
                    </a:lnTo>
                    <a:lnTo>
                      <a:pt x="128" y="203"/>
                    </a:lnTo>
                    <a:lnTo>
                      <a:pt x="128" y="217"/>
                    </a:lnTo>
                    <a:lnTo>
                      <a:pt x="128" y="188"/>
                    </a:lnTo>
                    <a:lnTo>
                      <a:pt x="113" y="160"/>
                    </a:lnTo>
                    <a:lnTo>
                      <a:pt x="96" y="145"/>
                    </a:lnTo>
                    <a:lnTo>
                      <a:pt x="80" y="145"/>
                    </a:lnTo>
                    <a:lnTo>
                      <a:pt x="65" y="130"/>
                    </a:lnTo>
                    <a:lnTo>
                      <a:pt x="48" y="117"/>
                    </a:lnTo>
                    <a:lnTo>
                      <a:pt x="32" y="130"/>
                    </a:lnTo>
                    <a:lnTo>
                      <a:pt x="32" y="145"/>
                    </a:lnTo>
                    <a:lnTo>
                      <a:pt x="48" y="173"/>
                    </a:lnTo>
                    <a:lnTo>
                      <a:pt x="48" y="188"/>
                    </a:lnTo>
                    <a:lnTo>
                      <a:pt x="48" y="203"/>
                    </a:lnTo>
                    <a:lnTo>
                      <a:pt x="32" y="173"/>
                    </a:lnTo>
                    <a:lnTo>
                      <a:pt x="0" y="145"/>
                    </a:lnTo>
                    <a:lnTo>
                      <a:pt x="0" y="87"/>
                    </a:lnTo>
                    <a:lnTo>
                      <a:pt x="0" y="73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0"/>
                    </a:lnTo>
                    <a:lnTo>
                      <a:pt x="176" y="0"/>
                    </a:lnTo>
                    <a:lnTo>
                      <a:pt x="240" y="43"/>
                    </a:lnTo>
                    <a:lnTo>
                      <a:pt x="224" y="58"/>
                    </a:lnTo>
                    <a:lnTo>
                      <a:pt x="192" y="58"/>
                    </a:lnTo>
                    <a:lnTo>
                      <a:pt x="161" y="58"/>
                    </a:lnTo>
                    <a:lnTo>
                      <a:pt x="161" y="73"/>
                    </a:lnTo>
                    <a:lnTo>
                      <a:pt x="176" y="73"/>
                    </a:lnTo>
                    <a:lnTo>
                      <a:pt x="272" y="73"/>
                    </a:lnTo>
                    <a:lnTo>
                      <a:pt x="288" y="87"/>
                    </a:lnTo>
                    <a:lnTo>
                      <a:pt x="272" y="102"/>
                    </a:lnTo>
                    <a:lnTo>
                      <a:pt x="257" y="102"/>
                    </a:lnTo>
                    <a:lnTo>
                      <a:pt x="240" y="102"/>
                    </a:lnTo>
                    <a:lnTo>
                      <a:pt x="224" y="102"/>
                    </a:lnTo>
                    <a:lnTo>
                      <a:pt x="209" y="102"/>
                    </a:lnTo>
                    <a:lnTo>
                      <a:pt x="209" y="117"/>
                    </a:lnTo>
                    <a:lnTo>
                      <a:pt x="224" y="130"/>
                    </a:lnTo>
                    <a:lnTo>
                      <a:pt x="240" y="145"/>
                    </a:lnTo>
                    <a:lnTo>
                      <a:pt x="257" y="160"/>
                    </a:lnTo>
                    <a:lnTo>
                      <a:pt x="320" y="173"/>
                    </a:lnTo>
                    <a:lnTo>
                      <a:pt x="353" y="173"/>
                    </a:lnTo>
                    <a:lnTo>
                      <a:pt x="320" y="173"/>
                    </a:lnTo>
                    <a:lnTo>
                      <a:pt x="288" y="173"/>
                    </a:lnTo>
                    <a:lnTo>
                      <a:pt x="257" y="160"/>
                    </a:lnTo>
                    <a:lnTo>
                      <a:pt x="257" y="173"/>
                    </a:lnTo>
                    <a:lnTo>
                      <a:pt x="240" y="188"/>
                    </a:lnTo>
                    <a:lnTo>
                      <a:pt x="257" y="188"/>
                    </a:lnTo>
                    <a:lnTo>
                      <a:pt x="288" y="203"/>
                    </a:lnTo>
                    <a:lnTo>
                      <a:pt x="353" y="217"/>
                    </a:lnTo>
                    <a:lnTo>
                      <a:pt x="336" y="217"/>
                    </a:lnTo>
                    <a:lnTo>
                      <a:pt x="288" y="203"/>
                    </a:lnTo>
                    <a:lnTo>
                      <a:pt x="272" y="217"/>
                    </a:lnTo>
                    <a:lnTo>
                      <a:pt x="257" y="217"/>
                    </a:lnTo>
                    <a:lnTo>
                      <a:pt x="272" y="232"/>
                    </a:lnTo>
                    <a:lnTo>
                      <a:pt x="288" y="232"/>
                    </a:lnTo>
                    <a:lnTo>
                      <a:pt x="336" y="247"/>
                    </a:lnTo>
                    <a:lnTo>
                      <a:pt x="353" y="247"/>
                    </a:lnTo>
                    <a:lnTo>
                      <a:pt x="353" y="260"/>
                    </a:lnTo>
                    <a:lnTo>
                      <a:pt x="336" y="275"/>
                    </a:lnTo>
                    <a:lnTo>
                      <a:pt x="353" y="290"/>
                    </a:lnTo>
                    <a:lnTo>
                      <a:pt x="353" y="304"/>
                    </a:lnTo>
                    <a:lnTo>
                      <a:pt x="353" y="319"/>
                    </a:lnTo>
                    <a:lnTo>
                      <a:pt x="336" y="304"/>
                    </a:lnTo>
                    <a:lnTo>
                      <a:pt x="320" y="275"/>
                    </a:lnTo>
                    <a:lnTo>
                      <a:pt x="305" y="275"/>
                    </a:lnTo>
                    <a:lnTo>
                      <a:pt x="288" y="27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5" name="Freeform 304"/>
              <p:cNvSpPr>
                <a:spLocks/>
              </p:cNvSpPr>
              <p:nvPr/>
            </p:nvSpPr>
            <p:spPr bwMode="auto">
              <a:xfrm rot="-5400000">
                <a:off x="5694" y="133"/>
                <a:ext cx="10" cy="23"/>
              </a:xfrm>
              <a:custGeom>
                <a:avLst/>
                <a:gdLst>
                  <a:gd name="T0" fmla="*/ 0 w 64"/>
                  <a:gd name="T1" fmla="*/ 0 h 72"/>
                  <a:gd name="T2" fmla="*/ 0 w 64"/>
                  <a:gd name="T3" fmla="*/ 0 h 72"/>
                  <a:gd name="T4" fmla="*/ 0 w 64"/>
                  <a:gd name="T5" fmla="*/ 0 h 72"/>
                  <a:gd name="T6" fmla="*/ 0 w 64"/>
                  <a:gd name="T7" fmla="*/ 0 h 7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64" h="72">
                    <a:moveTo>
                      <a:pt x="0" y="0"/>
                    </a:moveTo>
                    <a:lnTo>
                      <a:pt x="64" y="72"/>
                    </a:lnTo>
                    <a:lnTo>
                      <a:pt x="31" y="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6" name="Freeform 305"/>
              <p:cNvSpPr>
                <a:spLocks/>
              </p:cNvSpPr>
              <p:nvPr/>
            </p:nvSpPr>
            <p:spPr bwMode="auto">
              <a:xfrm rot="-5400000">
                <a:off x="5708" y="145"/>
                <a:ext cx="3" cy="4"/>
              </a:xfrm>
              <a:custGeom>
                <a:avLst/>
                <a:gdLst>
                  <a:gd name="T0" fmla="*/ 0 w 17"/>
                  <a:gd name="T1" fmla="*/ 0 h 14"/>
                  <a:gd name="T2" fmla="*/ 0 w 17"/>
                  <a:gd name="T3" fmla="*/ 0 h 14"/>
                  <a:gd name="T4" fmla="*/ 0 w 17"/>
                  <a:gd name="T5" fmla="*/ 0 h 1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7" h="14">
                    <a:moveTo>
                      <a:pt x="0" y="0"/>
                    </a:moveTo>
                    <a:lnTo>
                      <a:pt x="17" y="1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7" name="Freeform 306"/>
              <p:cNvSpPr>
                <a:spLocks/>
              </p:cNvSpPr>
              <p:nvPr/>
            </p:nvSpPr>
            <p:spPr bwMode="auto">
              <a:xfrm rot="-5400000">
                <a:off x="5665" y="737"/>
                <a:ext cx="10" cy="82"/>
              </a:xfrm>
              <a:custGeom>
                <a:avLst/>
                <a:gdLst>
                  <a:gd name="T0" fmla="*/ 0 w 65"/>
                  <a:gd name="T1" fmla="*/ 0 h 261"/>
                  <a:gd name="T2" fmla="*/ 0 w 65"/>
                  <a:gd name="T3" fmla="*/ 0 h 261"/>
                  <a:gd name="T4" fmla="*/ 0 w 65"/>
                  <a:gd name="T5" fmla="*/ 0 h 261"/>
                  <a:gd name="T6" fmla="*/ 0 w 65"/>
                  <a:gd name="T7" fmla="*/ 0 h 261"/>
                  <a:gd name="T8" fmla="*/ 0 w 65"/>
                  <a:gd name="T9" fmla="*/ 0 h 261"/>
                  <a:gd name="T10" fmla="*/ 0 w 65"/>
                  <a:gd name="T11" fmla="*/ 0 h 261"/>
                  <a:gd name="T12" fmla="*/ 0 w 65"/>
                  <a:gd name="T13" fmla="*/ 0 h 261"/>
                  <a:gd name="T14" fmla="*/ 0 w 65"/>
                  <a:gd name="T15" fmla="*/ 0 h 261"/>
                  <a:gd name="T16" fmla="*/ 0 w 65"/>
                  <a:gd name="T17" fmla="*/ 0 h 261"/>
                  <a:gd name="T18" fmla="*/ 0 w 65"/>
                  <a:gd name="T19" fmla="*/ 0 h 261"/>
                  <a:gd name="T20" fmla="*/ 0 w 65"/>
                  <a:gd name="T21" fmla="*/ 0 h 261"/>
                  <a:gd name="T22" fmla="*/ 0 w 65"/>
                  <a:gd name="T23" fmla="*/ 0 h 261"/>
                  <a:gd name="T24" fmla="*/ 0 w 65"/>
                  <a:gd name="T25" fmla="*/ 0 h 261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65" h="261">
                    <a:moveTo>
                      <a:pt x="17" y="232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48" y="0"/>
                    </a:lnTo>
                    <a:lnTo>
                      <a:pt x="65" y="0"/>
                    </a:lnTo>
                    <a:lnTo>
                      <a:pt x="65" y="15"/>
                    </a:lnTo>
                    <a:lnTo>
                      <a:pt x="65" y="130"/>
                    </a:lnTo>
                    <a:lnTo>
                      <a:pt x="65" y="247"/>
                    </a:lnTo>
                    <a:lnTo>
                      <a:pt x="48" y="261"/>
                    </a:lnTo>
                    <a:lnTo>
                      <a:pt x="33" y="261"/>
                    </a:lnTo>
                    <a:lnTo>
                      <a:pt x="17" y="247"/>
                    </a:lnTo>
                    <a:lnTo>
                      <a:pt x="17" y="23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8" name="Freeform 307"/>
              <p:cNvSpPr>
                <a:spLocks/>
              </p:cNvSpPr>
              <p:nvPr/>
            </p:nvSpPr>
            <p:spPr bwMode="auto">
              <a:xfrm rot="-5400000">
                <a:off x="5662" y="115"/>
                <a:ext cx="17" cy="82"/>
              </a:xfrm>
              <a:custGeom>
                <a:avLst/>
                <a:gdLst>
                  <a:gd name="T0" fmla="*/ 0 w 111"/>
                  <a:gd name="T1" fmla="*/ 0 h 261"/>
                  <a:gd name="T2" fmla="*/ 0 w 111"/>
                  <a:gd name="T3" fmla="*/ 0 h 261"/>
                  <a:gd name="T4" fmla="*/ 0 w 111"/>
                  <a:gd name="T5" fmla="*/ 0 h 261"/>
                  <a:gd name="T6" fmla="*/ 0 w 111"/>
                  <a:gd name="T7" fmla="*/ 0 h 261"/>
                  <a:gd name="T8" fmla="*/ 0 w 111"/>
                  <a:gd name="T9" fmla="*/ 0 h 261"/>
                  <a:gd name="T10" fmla="*/ 0 w 111"/>
                  <a:gd name="T11" fmla="*/ 0 h 261"/>
                  <a:gd name="T12" fmla="*/ 0 w 111"/>
                  <a:gd name="T13" fmla="*/ 0 h 261"/>
                  <a:gd name="T14" fmla="*/ 0 w 111"/>
                  <a:gd name="T15" fmla="*/ 0 h 261"/>
                  <a:gd name="T16" fmla="*/ 0 w 111"/>
                  <a:gd name="T17" fmla="*/ 0 h 261"/>
                  <a:gd name="T18" fmla="*/ 0 w 111"/>
                  <a:gd name="T19" fmla="*/ 0 h 261"/>
                  <a:gd name="T20" fmla="*/ 0 w 111"/>
                  <a:gd name="T21" fmla="*/ 0 h 261"/>
                  <a:gd name="T22" fmla="*/ 0 w 111"/>
                  <a:gd name="T23" fmla="*/ 0 h 261"/>
                  <a:gd name="T24" fmla="*/ 0 w 111"/>
                  <a:gd name="T25" fmla="*/ 0 h 261"/>
                  <a:gd name="T26" fmla="*/ 0 w 111"/>
                  <a:gd name="T27" fmla="*/ 0 h 261"/>
                  <a:gd name="T28" fmla="*/ 0 w 111"/>
                  <a:gd name="T29" fmla="*/ 0 h 261"/>
                  <a:gd name="T30" fmla="*/ 0 w 111"/>
                  <a:gd name="T31" fmla="*/ 0 h 261"/>
                  <a:gd name="T32" fmla="*/ 0 w 111"/>
                  <a:gd name="T33" fmla="*/ 0 h 261"/>
                  <a:gd name="T34" fmla="*/ 0 w 111"/>
                  <a:gd name="T35" fmla="*/ 0 h 261"/>
                  <a:gd name="T36" fmla="*/ 0 w 111"/>
                  <a:gd name="T37" fmla="*/ 0 h 261"/>
                  <a:gd name="T38" fmla="*/ 0 w 111"/>
                  <a:gd name="T39" fmla="*/ 0 h 261"/>
                  <a:gd name="T40" fmla="*/ 0 w 111"/>
                  <a:gd name="T41" fmla="*/ 0 h 261"/>
                  <a:gd name="T42" fmla="*/ 0 w 111"/>
                  <a:gd name="T43" fmla="*/ 0 h 261"/>
                  <a:gd name="T44" fmla="*/ 0 w 111"/>
                  <a:gd name="T45" fmla="*/ 0 h 261"/>
                  <a:gd name="T46" fmla="*/ 0 w 111"/>
                  <a:gd name="T47" fmla="*/ 0 h 261"/>
                  <a:gd name="T48" fmla="*/ 0 w 111"/>
                  <a:gd name="T49" fmla="*/ 0 h 261"/>
                  <a:gd name="T50" fmla="*/ 0 w 111"/>
                  <a:gd name="T51" fmla="*/ 0 h 261"/>
                  <a:gd name="T52" fmla="*/ 0 w 111"/>
                  <a:gd name="T53" fmla="*/ 0 h 261"/>
                  <a:gd name="T54" fmla="*/ 0 w 111"/>
                  <a:gd name="T55" fmla="*/ 0 h 261"/>
                  <a:gd name="T56" fmla="*/ 0 w 111"/>
                  <a:gd name="T57" fmla="*/ 0 h 261"/>
                  <a:gd name="T58" fmla="*/ 0 w 111"/>
                  <a:gd name="T59" fmla="*/ 0 h 261"/>
                  <a:gd name="T60" fmla="*/ 0 w 111"/>
                  <a:gd name="T61" fmla="*/ 0 h 26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11" h="261">
                    <a:moveTo>
                      <a:pt x="0" y="247"/>
                    </a:moveTo>
                    <a:lnTo>
                      <a:pt x="0" y="217"/>
                    </a:lnTo>
                    <a:lnTo>
                      <a:pt x="15" y="189"/>
                    </a:lnTo>
                    <a:lnTo>
                      <a:pt x="0" y="117"/>
                    </a:lnTo>
                    <a:lnTo>
                      <a:pt x="0" y="59"/>
                    </a:lnTo>
                    <a:lnTo>
                      <a:pt x="15" y="15"/>
                    </a:lnTo>
                    <a:lnTo>
                      <a:pt x="32" y="0"/>
                    </a:lnTo>
                    <a:lnTo>
                      <a:pt x="63" y="0"/>
                    </a:lnTo>
                    <a:lnTo>
                      <a:pt x="80" y="0"/>
                    </a:lnTo>
                    <a:lnTo>
                      <a:pt x="80" y="30"/>
                    </a:lnTo>
                    <a:lnTo>
                      <a:pt x="80" y="74"/>
                    </a:lnTo>
                    <a:lnTo>
                      <a:pt x="96" y="102"/>
                    </a:lnTo>
                    <a:lnTo>
                      <a:pt x="111" y="145"/>
                    </a:lnTo>
                    <a:lnTo>
                      <a:pt x="96" y="130"/>
                    </a:lnTo>
                    <a:lnTo>
                      <a:pt x="80" y="117"/>
                    </a:lnTo>
                    <a:lnTo>
                      <a:pt x="63" y="117"/>
                    </a:lnTo>
                    <a:lnTo>
                      <a:pt x="63" y="145"/>
                    </a:lnTo>
                    <a:lnTo>
                      <a:pt x="63" y="174"/>
                    </a:lnTo>
                    <a:lnTo>
                      <a:pt x="96" y="217"/>
                    </a:lnTo>
                    <a:lnTo>
                      <a:pt x="63" y="174"/>
                    </a:lnTo>
                    <a:lnTo>
                      <a:pt x="63" y="160"/>
                    </a:lnTo>
                    <a:lnTo>
                      <a:pt x="32" y="145"/>
                    </a:lnTo>
                    <a:lnTo>
                      <a:pt x="32" y="160"/>
                    </a:lnTo>
                    <a:lnTo>
                      <a:pt x="32" y="174"/>
                    </a:lnTo>
                    <a:lnTo>
                      <a:pt x="32" y="204"/>
                    </a:lnTo>
                    <a:lnTo>
                      <a:pt x="15" y="204"/>
                    </a:lnTo>
                    <a:lnTo>
                      <a:pt x="15" y="232"/>
                    </a:lnTo>
                    <a:lnTo>
                      <a:pt x="15" y="247"/>
                    </a:lnTo>
                    <a:lnTo>
                      <a:pt x="15" y="261"/>
                    </a:lnTo>
                    <a:lnTo>
                      <a:pt x="0" y="261"/>
                    </a:lnTo>
                    <a:lnTo>
                      <a:pt x="0" y="24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79" name="Freeform 308"/>
              <p:cNvSpPr>
                <a:spLocks/>
              </p:cNvSpPr>
              <p:nvPr/>
            </p:nvSpPr>
            <p:spPr bwMode="auto">
              <a:xfrm rot="-5400000">
                <a:off x="5701" y="156"/>
                <a:ext cx="2" cy="9"/>
              </a:xfrm>
              <a:custGeom>
                <a:avLst/>
                <a:gdLst>
                  <a:gd name="T0" fmla="*/ 0 w 15"/>
                  <a:gd name="T1" fmla="*/ 0 h 29"/>
                  <a:gd name="T2" fmla="*/ 0 w 15"/>
                  <a:gd name="T3" fmla="*/ 0 h 29"/>
                  <a:gd name="T4" fmla="*/ 0 w 15"/>
                  <a:gd name="T5" fmla="*/ 0 h 2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5" h="29">
                    <a:moveTo>
                      <a:pt x="0" y="0"/>
                    </a:moveTo>
                    <a:lnTo>
                      <a:pt x="15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0" name="Freeform 309"/>
              <p:cNvSpPr>
                <a:spLocks/>
              </p:cNvSpPr>
              <p:nvPr/>
            </p:nvSpPr>
            <p:spPr bwMode="auto">
              <a:xfrm rot="-5400000">
                <a:off x="5670" y="734"/>
                <a:ext cx="4" cy="60"/>
              </a:xfrm>
              <a:custGeom>
                <a:avLst/>
                <a:gdLst>
                  <a:gd name="T0" fmla="*/ 0 w 16"/>
                  <a:gd name="T1" fmla="*/ 0 h 188"/>
                  <a:gd name="T2" fmla="*/ 0 w 16"/>
                  <a:gd name="T3" fmla="*/ 0 h 188"/>
                  <a:gd name="T4" fmla="*/ 0 w 16"/>
                  <a:gd name="T5" fmla="*/ 0 h 188"/>
                  <a:gd name="T6" fmla="*/ 0 w 16"/>
                  <a:gd name="T7" fmla="*/ 0 h 188"/>
                  <a:gd name="T8" fmla="*/ 0 w 16"/>
                  <a:gd name="T9" fmla="*/ 0 h 188"/>
                  <a:gd name="T10" fmla="*/ 0 w 16"/>
                  <a:gd name="T11" fmla="*/ 0 h 188"/>
                  <a:gd name="T12" fmla="*/ 0 w 16"/>
                  <a:gd name="T13" fmla="*/ 0 h 18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6" h="188">
                    <a:moveTo>
                      <a:pt x="0" y="173"/>
                    </a:moveTo>
                    <a:lnTo>
                      <a:pt x="0" y="0"/>
                    </a:lnTo>
                    <a:lnTo>
                      <a:pt x="16" y="30"/>
                    </a:lnTo>
                    <a:lnTo>
                      <a:pt x="16" y="86"/>
                    </a:lnTo>
                    <a:lnTo>
                      <a:pt x="16" y="173"/>
                    </a:lnTo>
                    <a:lnTo>
                      <a:pt x="0" y="188"/>
                    </a:lnTo>
                    <a:lnTo>
                      <a:pt x="0" y="17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1" name="Freeform 310"/>
              <p:cNvSpPr>
                <a:spLocks/>
              </p:cNvSpPr>
              <p:nvPr/>
            </p:nvSpPr>
            <p:spPr bwMode="auto">
              <a:xfrm rot="-5400000">
                <a:off x="5668" y="762"/>
                <a:ext cx="4" cy="55"/>
              </a:xfrm>
              <a:custGeom>
                <a:avLst/>
                <a:gdLst>
                  <a:gd name="T0" fmla="*/ 0 w 34"/>
                  <a:gd name="T1" fmla="*/ 0 h 173"/>
                  <a:gd name="T2" fmla="*/ 0 w 34"/>
                  <a:gd name="T3" fmla="*/ 0 h 173"/>
                  <a:gd name="T4" fmla="*/ 0 w 34"/>
                  <a:gd name="T5" fmla="*/ 0 h 173"/>
                  <a:gd name="T6" fmla="*/ 0 w 34"/>
                  <a:gd name="T7" fmla="*/ 0 h 173"/>
                  <a:gd name="T8" fmla="*/ 0 w 34"/>
                  <a:gd name="T9" fmla="*/ 0 h 173"/>
                  <a:gd name="T10" fmla="*/ 0 w 34"/>
                  <a:gd name="T11" fmla="*/ 0 h 173"/>
                  <a:gd name="T12" fmla="*/ 0 w 34"/>
                  <a:gd name="T13" fmla="*/ 0 h 17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4" h="173">
                    <a:moveTo>
                      <a:pt x="0" y="15"/>
                    </a:moveTo>
                    <a:lnTo>
                      <a:pt x="17" y="0"/>
                    </a:lnTo>
                    <a:lnTo>
                      <a:pt x="34" y="15"/>
                    </a:lnTo>
                    <a:lnTo>
                      <a:pt x="34" y="160"/>
                    </a:lnTo>
                    <a:lnTo>
                      <a:pt x="17" y="173"/>
                    </a:lnTo>
                    <a:lnTo>
                      <a:pt x="0" y="16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2" name="Freeform 311"/>
              <p:cNvSpPr>
                <a:spLocks/>
              </p:cNvSpPr>
              <p:nvPr/>
            </p:nvSpPr>
            <p:spPr bwMode="auto">
              <a:xfrm rot="-5400000">
                <a:off x="5656" y="629"/>
                <a:ext cx="27" cy="55"/>
              </a:xfrm>
              <a:custGeom>
                <a:avLst/>
                <a:gdLst>
                  <a:gd name="T0" fmla="*/ 0 w 177"/>
                  <a:gd name="T1" fmla="*/ 0 h 173"/>
                  <a:gd name="T2" fmla="*/ 0 w 177"/>
                  <a:gd name="T3" fmla="*/ 0 h 173"/>
                  <a:gd name="T4" fmla="*/ 0 w 177"/>
                  <a:gd name="T5" fmla="*/ 0 h 173"/>
                  <a:gd name="T6" fmla="*/ 0 w 177"/>
                  <a:gd name="T7" fmla="*/ 0 h 173"/>
                  <a:gd name="T8" fmla="*/ 0 w 177"/>
                  <a:gd name="T9" fmla="*/ 0 h 173"/>
                  <a:gd name="T10" fmla="*/ 0 w 177"/>
                  <a:gd name="T11" fmla="*/ 0 h 173"/>
                  <a:gd name="T12" fmla="*/ 0 w 177"/>
                  <a:gd name="T13" fmla="*/ 0 h 173"/>
                  <a:gd name="T14" fmla="*/ 0 w 177"/>
                  <a:gd name="T15" fmla="*/ 0 h 173"/>
                  <a:gd name="T16" fmla="*/ 0 w 177"/>
                  <a:gd name="T17" fmla="*/ 0 h 173"/>
                  <a:gd name="T18" fmla="*/ 0 w 177"/>
                  <a:gd name="T19" fmla="*/ 0 h 173"/>
                  <a:gd name="T20" fmla="*/ 0 w 177"/>
                  <a:gd name="T21" fmla="*/ 0 h 173"/>
                  <a:gd name="T22" fmla="*/ 0 w 177"/>
                  <a:gd name="T23" fmla="*/ 0 h 173"/>
                  <a:gd name="T24" fmla="*/ 0 w 177"/>
                  <a:gd name="T25" fmla="*/ 0 h 173"/>
                  <a:gd name="T26" fmla="*/ 0 w 177"/>
                  <a:gd name="T27" fmla="*/ 0 h 17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77" h="173">
                    <a:moveTo>
                      <a:pt x="0" y="160"/>
                    </a:moveTo>
                    <a:lnTo>
                      <a:pt x="144" y="73"/>
                    </a:lnTo>
                    <a:lnTo>
                      <a:pt x="129" y="58"/>
                    </a:lnTo>
                    <a:lnTo>
                      <a:pt x="81" y="30"/>
                    </a:lnTo>
                    <a:lnTo>
                      <a:pt x="17" y="15"/>
                    </a:lnTo>
                    <a:lnTo>
                      <a:pt x="0" y="0"/>
                    </a:lnTo>
                    <a:lnTo>
                      <a:pt x="48" y="15"/>
                    </a:lnTo>
                    <a:lnTo>
                      <a:pt x="81" y="30"/>
                    </a:lnTo>
                    <a:lnTo>
                      <a:pt x="144" y="58"/>
                    </a:lnTo>
                    <a:lnTo>
                      <a:pt x="177" y="73"/>
                    </a:lnTo>
                    <a:lnTo>
                      <a:pt x="144" y="116"/>
                    </a:lnTo>
                    <a:lnTo>
                      <a:pt x="96" y="130"/>
                    </a:lnTo>
                    <a:lnTo>
                      <a:pt x="0" y="173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3" name="Freeform 312"/>
              <p:cNvSpPr>
                <a:spLocks/>
              </p:cNvSpPr>
              <p:nvPr/>
            </p:nvSpPr>
            <p:spPr bwMode="auto">
              <a:xfrm rot="-5400000">
                <a:off x="5686" y="118"/>
                <a:ext cx="3" cy="8"/>
              </a:xfrm>
              <a:custGeom>
                <a:avLst/>
                <a:gdLst>
                  <a:gd name="T0" fmla="*/ 0 w 16"/>
                  <a:gd name="T1" fmla="*/ 0 h 30"/>
                  <a:gd name="T2" fmla="*/ 0 w 16"/>
                  <a:gd name="T3" fmla="*/ 0 h 30"/>
                  <a:gd name="T4" fmla="*/ 0 w 16"/>
                  <a:gd name="T5" fmla="*/ 0 h 30"/>
                  <a:gd name="T6" fmla="*/ 0 w 16"/>
                  <a:gd name="T7" fmla="*/ 0 h 30"/>
                  <a:gd name="T8" fmla="*/ 0 w 16"/>
                  <a:gd name="T9" fmla="*/ 0 h 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30">
                    <a:moveTo>
                      <a:pt x="16" y="0"/>
                    </a:moveTo>
                    <a:lnTo>
                      <a:pt x="16" y="15"/>
                    </a:lnTo>
                    <a:lnTo>
                      <a:pt x="16" y="30"/>
                    </a:lnTo>
                    <a:lnTo>
                      <a:pt x="0" y="15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4" name="Freeform 313"/>
              <p:cNvSpPr>
                <a:spLocks/>
              </p:cNvSpPr>
              <p:nvPr/>
            </p:nvSpPr>
            <p:spPr bwMode="auto">
              <a:xfrm rot="-5400000">
                <a:off x="5451" y="403"/>
                <a:ext cx="473" cy="8"/>
              </a:xfrm>
              <a:custGeom>
                <a:avLst/>
                <a:gdLst>
                  <a:gd name="T0" fmla="*/ 0 w 3093"/>
                  <a:gd name="T1" fmla="*/ 0 h 30"/>
                  <a:gd name="T2" fmla="*/ 0 w 3093"/>
                  <a:gd name="T3" fmla="*/ 0 h 30"/>
                  <a:gd name="T4" fmla="*/ 0 w 3093"/>
                  <a:gd name="T5" fmla="*/ 0 h 30"/>
                  <a:gd name="T6" fmla="*/ 0 w 3093"/>
                  <a:gd name="T7" fmla="*/ 0 h 30"/>
                  <a:gd name="T8" fmla="*/ 0 w 3093"/>
                  <a:gd name="T9" fmla="*/ 0 h 30"/>
                  <a:gd name="T10" fmla="*/ 0 w 3093"/>
                  <a:gd name="T11" fmla="*/ 0 h 30"/>
                  <a:gd name="T12" fmla="*/ 0 w 3093"/>
                  <a:gd name="T13" fmla="*/ 0 h 30"/>
                  <a:gd name="T14" fmla="*/ 0 w 3093"/>
                  <a:gd name="T15" fmla="*/ 0 h 30"/>
                  <a:gd name="T16" fmla="*/ 0 w 3093"/>
                  <a:gd name="T17" fmla="*/ 0 h 30"/>
                  <a:gd name="T18" fmla="*/ 0 w 3093"/>
                  <a:gd name="T19" fmla="*/ 0 h 30"/>
                  <a:gd name="T20" fmla="*/ 0 w 3093"/>
                  <a:gd name="T21" fmla="*/ 0 h 30"/>
                  <a:gd name="T22" fmla="*/ 0 w 3093"/>
                  <a:gd name="T23" fmla="*/ 0 h 30"/>
                  <a:gd name="T24" fmla="*/ 0 w 3093"/>
                  <a:gd name="T25" fmla="*/ 0 h 30"/>
                  <a:gd name="T26" fmla="*/ 0 w 3093"/>
                  <a:gd name="T27" fmla="*/ 0 h 30"/>
                  <a:gd name="T28" fmla="*/ 0 w 3093"/>
                  <a:gd name="T29" fmla="*/ 0 h 30"/>
                  <a:gd name="T30" fmla="*/ 0 w 3093"/>
                  <a:gd name="T31" fmla="*/ 0 h 30"/>
                  <a:gd name="T32" fmla="*/ 0 w 3093"/>
                  <a:gd name="T33" fmla="*/ 0 h 30"/>
                  <a:gd name="T34" fmla="*/ 0 w 3093"/>
                  <a:gd name="T35" fmla="*/ 0 h 30"/>
                  <a:gd name="T36" fmla="*/ 0 w 3093"/>
                  <a:gd name="T37" fmla="*/ 0 h 30"/>
                  <a:gd name="T38" fmla="*/ 0 w 3093"/>
                  <a:gd name="T39" fmla="*/ 0 h 30"/>
                  <a:gd name="T40" fmla="*/ 0 w 3093"/>
                  <a:gd name="T41" fmla="*/ 0 h 30"/>
                  <a:gd name="T42" fmla="*/ 0 w 3093"/>
                  <a:gd name="T43" fmla="*/ 0 h 30"/>
                  <a:gd name="T44" fmla="*/ 0 w 3093"/>
                  <a:gd name="T45" fmla="*/ 0 h 30"/>
                  <a:gd name="T46" fmla="*/ 0 w 3093"/>
                  <a:gd name="T47" fmla="*/ 0 h 30"/>
                  <a:gd name="T48" fmla="*/ 0 w 3093"/>
                  <a:gd name="T49" fmla="*/ 0 h 30"/>
                  <a:gd name="T50" fmla="*/ 0 w 3093"/>
                  <a:gd name="T51" fmla="*/ 0 h 30"/>
                  <a:gd name="T52" fmla="*/ 0 w 3093"/>
                  <a:gd name="T53" fmla="*/ 0 h 30"/>
                  <a:gd name="T54" fmla="*/ 0 w 3093"/>
                  <a:gd name="T55" fmla="*/ 0 h 30"/>
                  <a:gd name="T56" fmla="*/ 0 w 3093"/>
                  <a:gd name="T57" fmla="*/ 0 h 30"/>
                  <a:gd name="T58" fmla="*/ 0 w 3093"/>
                  <a:gd name="T59" fmla="*/ 0 h 30"/>
                  <a:gd name="T60" fmla="*/ 0 w 3093"/>
                  <a:gd name="T61" fmla="*/ 0 h 30"/>
                  <a:gd name="T62" fmla="*/ 0 w 3093"/>
                  <a:gd name="T63" fmla="*/ 0 h 30"/>
                  <a:gd name="T64" fmla="*/ 0 w 3093"/>
                  <a:gd name="T65" fmla="*/ 0 h 30"/>
                  <a:gd name="T66" fmla="*/ 0 w 3093"/>
                  <a:gd name="T67" fmla="*/ 0 h 30"/>
                  <a:gd name="T68" fmla="*/ 0 w 3093"/>
                  <a:gd name="T69" fmla="*/ 0 h 30"/>
                  <a:gd name="T70" fmla="*/ 0 w 3093"/>
                  <a:gd name="T71" fmla="*/ 0 h 30"/>
                  <a:gd name="T72" fmla="*/ 0 w 3093"/>
                  <a:gd name="T73" fmla="*/ 0 h 30"/>
                  <a:gd name="T74" fmla="*/ 0 w 3093"/>
                  <a:gd name="T75" fmla="*/ 0 h 30"/>
                  <a:gd name="T76" fmla="*/ 0 w 3093"/>
                  <a:gd name="T77" fmla="*/ 0 h 30"/>
                  <a:gd name="T78" fmla="*/ 0 w 3093"/>
                  <a:gd name="T79" fmla="*/ 0 h 30"/>
                  <a:gd name="T80" fmla="*/ 0 w 3093"/>
                  <a:gd name="T81" fmla="*/ 0 h 30"/>
                  <a:gd name="T82" fmla="*/ 0 w 3093"/>
                  <a:gd name="T83" fmla="*/ 0 h 30"/>
                  <a:gd name="T84" fmla="*/ 0 w 3093"/>
                  <a:gd name="T85" fmla="*/ 0 h 30"/>
                  <a:gd name="T86" fmla="*/ 0 w 3093"/>
                  <a:gd name="T87" fmla="*/ 0 h 30"/>
                  <a:gd name="T88" fmla="*/ 0 w 3093"/>
                  <a:gd name="T89" fmla="*/ 0 h 30"/>
                  <a:gd name="T90" fmla="*/ 0 w 3093"/>
                  <a:gd name="T91" fmla="*/ 0 h 30"/>
                  <a:gd name="T92" fmla="*/ 0 w 3093"/>
                  <a:gd name="T93" fmla="*/ 0 h 30"/>
                  <a:gd name="T94" fmla="*/ 0 w 3093"/>
                  <a:gd name="T95" fmla="*/ 0 h 30"/>
                  <a:gd name="T96" fmla="*/ 0 w 3093"/>
                  <a:gd name="T97" fmla="*/ 0 h 30"/>
                  <a:gd name="T98" fmla="*/ 0 w 3093"/>
                  <a:gd name="T99" fmla="*/ 0 h 30"/>
                  <a:gd name="T100" fmla="*/ 0 w 3093"/>
                  <a:gd name="T101" fmla="*/ 0 h 30"/>
                  <a:gd name="T102" fmla="*/ 0 w 3093"/>
                  <a:gd name="T103" fmla="*/ 0 h 30"/>
                  <a:gd name="T104" fmla="*/ 0 w 3093"/>
                  <a:gd name="T105" fmla="*/ 0 h 30"/>
                  <a:gd name="T106" fmla="*/ 0 w 3093"/>
                  <a:gd name="T107" fmla="*/ 0 h 30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093" h="30">
                    <a:moveTo>
                      <a:pt x="49" y="15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97" y="0"/>
                    </a:lnTo>
                    <a:lnTo>
                      <a:pt x="161" y="0"/>
                    </a:lnTo>
                    <a:lnTo>
                      <a:pt x="257" y="0"/>
                    </a:lnTo>
                    <a:lnTo>
                      <a:pt x="353" y="0"/>
                    </a:lnTo>
                    <a:lnTo>
                      <a:pt x="449" y="0"/>
                    </a:lnTo>
                    <a:lnTo>
                      <a:pt x="560" y="0"/>
                    </a:lnTo>
                    <a:lnTo>
                      <a:pt x="786" y="0"/>
                    </a:lnTo>
                    <a:lnTo>
                      <a:pt x="1026" y="0"/>
                    </a:lnTo>
                    <a:lnTo>
                      <a:pt x="1283" y="0"/>
                    </a:lnTo>
                    <a:lnTo>
                      <a:pt x="1796" y="0"/>
                    </a:lnTo>
                    <a:lnTo>
                      <a:pt x="2051" y="0"/>
                    </a:lnTo>
                    <a:lnTo>
                      <a:pt x="2293" y="0"/>
                    </a:lnTo>
                    <a:lnTo>
                      <a:pt x="2500" y="0"/>
                    </a:lnTo>
                    <a:lnTo>
                      <a:pt x="2596" y="0"/>
                    </a:lnTo>
                    <a:lnTo>
                      <a:pt x="2692" y="0"/>
                    </a:lnTo>
                    <a:lnTo>
                      <a:pt x="2773" y="0"/>
                    </a:lnTo>
                    <a:lnTo>
                      <a:pt x="2853" y="0"/>
                    </a:lnTo>
                    <a:lnTo>
                      <a:pt x="2917" y="0"/>
                    </a:lnTo>
                    <a:lnTo>
                      <a:pt x="2965" y="0"/>
                    </a:lnTo>
                    <a:lnTo>
                      <a:pt x="3013" y="0"/>
                    </a:lnTo>
                    <a:lnTo>
                      <a:pt x="3045" y="0"/>
                    </a:lnTo>
                    <a:lnTo>
                      <a:pt x="3061" y="0"/>
                    </a:lnTo>
                    <a:lnTo>
                      <a:pt x="3078" y="0"/>
                    </a:lnTo>
                    <a:lnTo>
                      <a:pt x="3093" y="15"/>
                    </a:lnTo>
                    <a:lnTo>
                      <a:pt x="3078" y="30"/>
                    </a:lnTo>
                    <a:lnTo>
                      <a:pt x="3061" y="30"/>
                    </a:lnTo>
                    <a:lnTo>
                      <a:pt x="3045" y="30"/>
                    </a:lnTo>
                    <a:lnTo>
                      <a:pt x="3013" y="30"/>
                    </a:lnTo>
                    <a:lnTo>
                      <a:pt x="2949" y="30"/>
                    </a:lnTo>
                    <a:lnTo>
                      <a:pt x="2886" y="30"/>
                    </a:lnTo>
                    <a:lnTo>
                      <a:pt x="2805" y="30"/>
                    </a:lnTo>
                    <a:lnTo>
                      <a:pt x="2709" y="30"/>
                    </a:lnTo>
                    <a:lnTo>
                      <a:pt x="2613" y="30"/>
                    </a:lnTo>
                    <a:lnTo>
                      <a:pt x="2500" y="30"/>
                    </a:lnTo>
                    <a:lnTo>
                      <a:pt x="2372" y="30"/>
                    </a:lnTo>
                    <a:lnTo>
                      <a:pt x="2116" y="30"/>
                    </a:lnTo>
                    <a:lnTo>
                      <a:pt x="1844" y="30"/>
                    </a:lnTo>
                    <a:lnTo>
                      <a:pt x="1571" y="30"/>
                    </a:lnTo>
                    <a:lnTo>
                      <a:pt x="1283" y="30"/>
                    </a:lnTo>
                    <a:lnTo>
                      <a:pt x="1009" y="15"/>
                    </a:lnTo>
                    <a:lnTo>
                      <a:pt x="754" y="15"/>
                    </a:lnTo>
                    <a:lnTo>
                      <a:pt x="642" y="15"/>
                    </a:lnTo>
                    <a:lnTo>
                      <a:pt x="529" y="15"/>
                    </a:lnTo>
                    <a:lnTo>
                      <a:pt x="416" y="15"/>
                    </a:lnTo>
                    <a:lnTo>
                      <a:pt x="337" y="15"/>
                    </a:lnTo>
                    <a:lnTo>
                      <a:pt x="257" y="15"/>
                    </a:lnTo>
                    <a:lnTo>
                      <a:pt x="193" y="15"/>
                    </a:lnTo>
                    <a:lnTo>
                      <a:pt x="128" y="15"/>
                    </a:lnTo>
                    <a:lnTo>
                      <a:pt x="97" y="15"/>
                    </a:lnTo>
                    <a:lnTo>
                      <a:pt x="63" y="15"/>
                    </a:lnTo>
                    <a:lnTo>
                      <a:pt x="49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5" name="Freeform 314"/>
              <p:cNvSpPr>
                <a:spLocks/>
              </p:cNvSpPr>
              <p:nvPr/>
            </p:nvSpPr>
            <p:spPr bwMode="auto">
              <a:xfrm rot="-5400000">
                <a:off x="5660" y="733"/>
                <a:ext cx="15" cy="32"/>
              </a:xfrm>
              <a:custGeom>
                <a:avLst/>
                <a:gdLst>
                  <a:gd name="T0" fmla="*/ 0 w 96"/>
                  <a:gd name="T1" fmla="*/ 0 h 100"/>
                  <a:gd name="T2" fmla="*/ 0 w 96"/>
                  <a:gd name="T3" fmla="*/ 0 h 100"/>
                  <a:gd name="T4" fmla="*/ 0 w 96"/>
                  <a:gd name="T5" fmla="*/ 0 h 100"/>
                  <a:gd name="T6" fmla="*/ 0 w 96"/>
                  <a:gd name="T7" fmla="*/ 0 h 100"/>
                  <a:gd name="T8" fmla="*/ 0 w 96"/>
                  <a:gd name="T9" fmla="*/ 0 h 100"/>
                  <a:gd name="T10" fmla="*/ 0 w 96"/>
                  <a:gd name="T11" fmla="*/ 0 h 100"/>
                  <a:gd name="T12" fmla="*/ 0 w 96"/>
                  <a:gd name="T13" fmla="*/ 0 h 100"/>
                  <a:gd name="T14" fmla="*/ 0 w 96"/>
                  <a:gd name="T15" fmla="*/ 0 h 100"/>
                  <a:gd name="T16" fmla="*/ 0 w 96"/>
                  <a:gd name="T17" fmla="*/ 0 h 100"/>
                  <a:gd name="T18" fmla="*/ 0 w 96"/>
                  <a:gd name="T19" fmla="*/ 0 h 100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100">
                    <a:moveTo>
                      <a:pt x="0" y="0"/>
                    </a:moveTo>
                    <a:lnTo>
                      <a:pt x="32" y="0"/>
                    </a:lnTo>
                    <a:lnTo>
                      <a:pt x="63" y="13"/>
                    </a:lnTo>
                    <a:lnTo>
                      <a:pt x="80" y="28"/>
                    </a:lnTo>
                    <a:lnTo>
                      <a:pt x="96" y="43"/>
                    </a:lnTo>
                    <a:lnTo>
                      <a:pt x="96" y="56"/>
                    </a:lnTo>
                    <a:lnTo>
                      <a:pt x="63" y="71"/>
                    </a:lnTo>
                    <a:lnTo>
                      <a:pt x="48" y="86"/>
                    </a:lnTo>
                    <a:lnTo>
                      <a:pt x="0" y="1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6" name="Freeform 315"/>
              <p:cNvSpPr>
                <a:spLocks/>
              </p:cNvSpPr>
              <p:nvPr/>
            </p:nvSpPr>
            <p:spPr bwMode="auto">
              <a:xfrm rot="-5400000">
                <a:off x="5652" y="658"/>
                <a:ext cx="32" cy="32"/>
              </a:xfrm>
              <a:custGeom>
                <a:avLst/>
                <a:gdLst>
                  <a:gd name="T0" fmla="*/ 0 w 208"/>
                  <a:gd name="T1" fmla="*/ 0 h 100"/>
                  <a:gd name="T2" fmla="*/ 0 w 208"/>
                  <a:gd name="T3" fmla="*/ 0 h 100"/>
                  <a:gd name="T4" fmla="*/ 0 w 208"/>
                  <a:gd name="T5" fmla="*/ 0 h 100"/>
                  <a:gd name="T6" fmla="*/ 0 w 208"/>
                  <a:gd name="T7" fmla="*/ 0 h 100"/>
                  <a:gd name="T8" fmla="*/ 0 w 208"/>
                  <a:gd name="T9" fmla="*/ 0 h 100"/>
                  <a:gd name="T10" fmla="*/ 0 w 208"/>
                  <a:gd name="T11" fmla="*/ 0 h 100"/>
                  <a:gd name="T12" fmla="*/ 0 w 208"/>
                  <a:gd name="T13" fmla="*/ 0 h 100"/>
                  <a:gd name="T14" fmla="*/ 0 w 208"/>
                  <a:gd name="T15" fmla="*/ 0 h 100"/>
                  <a:gd name="T16" fmla="*/ 0 w 208"/>
                  <a:gd name="T17" fmla="*/ 0 h 100"/>
                  <a:gd name="T18" fmla="*/ 0 w 208"/>
                  <a:gd name="T19" fmla="*/ 0 h 100"/>
                  <a:gd name="T20" fmla="*/ 0 w 208"/>
                  <a:gd name="T21" fmla="*/ 0 h 100"/>
                  <a:gd name="T22" fmla="*/ 0 w 208"/>
                  <a:gd name="T23" fmla="*/ 0 h 100"/>
                  <a:gd name="T24" fmla="*/ 0 w 208"/>
                  <a:gd name="T25" fmla="*/ 0 h 100"/>
                  <a:gd name="T26" fmla="*/ 0 w 208"/>
                  <a:gd name="T27" fmla="*/ 0 h 10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08" h="100">
                    <a:moveTo>
                      <a:pt x="64" y="71"/>
                    </a:moveTo>
                    <a:lnTo>
                      <a:pt x="48" y="56"/>
                    </a:lnTo>
                    <a:lnTo>
                      <a:pt x="31" y="56"/>
                    </a:lnTo>
                    <a:lnTo>
                      <a:pt x="16" y="43"/>
                    </a:lnTo>
                    <a:lnTo>
                      <a:pt x="0" y="43"/>
                    </a:lnTo>
                    <a:lnTo>
                      <a:pt x="31" y="43"/>
                    </a:lnTo>
                    <a:lnTo>
                      <a:pt x="64" y="28"/>
                    </a:lnTo>
                    <a:lnTo>
                      <a:pt x="79" y="0"/>
                    </a:lnTo>
                    <a:lnTo>
                      <a:pt x="144" y="13"/>
                    </a:lnTo>
                    <a:lnTo>
                      <a:pt x="208" y="43"/>
                    </a:lnTo>
                    <a:lnTo>
                      <a:pt x="192" y="71"/>
                    </a:lnTo>
                    <a:lnTo>
                      <a:pt x="160" y="71"/>
                    </a:lnTo>
                    <a:lnTo>
                      <a:pt x="79" y="100"/>
                    </a:lnTo>
                    <a:lnTo>
                      <a:pt x="64" y="7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7" name="Freeform 316"/>
              <p:cNvSpPr>
                <a:spLocks/>
              </p:cNvSpPr>
              <p:nvPr/>
            </p:nvSpPr>
            <p:spPr bwMode="auto">
              <a:xfrm rot="-5400000">
                <a:off x="5179" y="-44"/>
                <a:ext cx="345" cy="645"/>
              </a:xfrm>
              <a:custGeom>
                <a:avLst/>
                <a:gdLst>
                  <a:gd name="T0" fmla="*/ 0 w 2259"/>
                  <a:gd name="T1" fmla="*/ 0 h 2042"/>
                  <a:gd name="T2" fmla="*/ 0 w 2259"/>
                  <a:gd name="T3" fmla="*/ 0 h 2042"/>
                  <a:gd name="T4" fmla="*/ 0 w 2259"/>
                  <a:gd name="T5" fmla="*/ 0 h 2042"/>
                  <a:gd name="T6" fmla="*/ 0 w 2259"/>
                  <a:gd name="T7" fmla="*/ 0 h 2042"/>
                  <a:gd name="T8" fmla="*/ 0 w 2259"/>
                  <a:gd name="T9" fmla="*/ 0 h 2042"/>
                  <a:gd name="T10" fmla="*/ 0 w 2259"/>
                  <a:gd name="T11" fmla="*/ 0 h 2042"/>
                  <a:gd name="T12" fmla="*/ 0 w 2259"/>
                  <a:gd name="T13" fmla="*/ 0 h 2042"/>
                  <a:gd name="T14" fmla="*/ 0 w 2259"/>
                  <a:gd name="T15" fmla="*/ 0 h 2042"/>
                  <a:gd name="T16" fmla="*/ 0 w 2259"/>
                  <a:gd name="T17" fmla="*/ 0 h 2042"/>
                  <a:gd name="T18" fmla="*/ 0 w 2259"/>
                  <a:gd name="T19" fmla="*/ 0 h 2042"/>
                  <a:gd name="T20" fmla="*/ 0 w 2259"/>
                  <a:gd name="T21" fmla="*/ 0 h 2042"/>
                  <a:gd name="T22" fmla="*/ 0 w 2259"/>
                  <a:gd name="T23" fmla="*/ 0 h 2042"/>
                  <a:gd name="T24" fmla="*/ 0 w 2259"/>
                  <a:gd name="T25" fmla="*/ 0 h 2042"/>
                  <a:gd name="T26" fmla="*/ 0 w 2259"/>
                  <a:gd name="T27" fmla="*/ 0 h 2042"/>
                  <a:gd name="T28" fmla="*/ 0 w 2259"/>
                  <a:gd name="T29" fmla="*/ 0 h 2042"/>
                  <a:gd name="T30" fmla="*/ 0 w 2259"/>
                  <a:gd name="T31" fmla="*/ 0 h 2042"/>
                  <a:gd name="T32" fmla="*/ 0 w 2259"/>
                  <a:gd name="T33" fmla="*/ 0 h 2042"/>
                  <a:gd name="T34" fmla="*/ 0 w 2259"/>
                  <a:gd name="T35" fmla="*/ 0 h 2042"/>
                  <a:gd name="T36" fmla="*/ 0 w 2259"/>
                  <a:gd name="T37" fmla="*/ 0 h 2042"/>
                  <a:gd name="T38" fmla="*/ 0 w 2259"/>
                  <a:gd name="T39" fmla="*/ 0 h 2042"/>
                  <a:gd name="T40" fmla="*/ 0 w 2259"/>
                  <a:gd name="T41" fmla="*/ 0 h 2042"/>
                  <a:gd name="T42" fmla="*/ 0 w 2259"/>
                  <a:gd name="T43" fmla="*/ 0 h 2042"/>
                  <a:gd name="T44" fmla="*/ 0 w 2259"/>
                  <a:gd name="T45" fmla="*/ 0 h 2042"/>
                  <a:gd name="T46" fmla="*/ 0 w 2259"/>
                  <a:gd name="T47" fmla="*/ 0 h 2042"/>
                  <a:gd name="T48" fmla="*/ 0 w 2259"/>
                  <a:gd name="T49" fmla="*/ 0 h 2042"/>
                  <a:gd name="T50" fmla="*/ 0 w 2259"/>
                  <a:gd name="T51" fmla="*/ 0 h 2042"/>
                  <a:gd name="T52" fmla="*/ 0 w 2259"/>
                  <a:gd name="T53" fmla="*/ 0 h 2042"/>
                  <a:gd name="T54" fmla="*/ 0 w 2259"/>
                  <a:gd name="T55" fmla="*/ 0 h 2042"/>
                  <a:gd name="T56" fmla="*/ 0 w 2259"/>
                  <a:gd name="T57" fmla="*/ 0 h 2042"/>
                  <a:gd name="T58" fmla="*/ 0 w 2259"/>
                  <a:gd name="T59" fmla="*/ 0 h 2042"/>
                  <a:gd name="T60" fmla="*/ 0 w 2259"/>
                  <a:gd name="T61" fmla="*/ 0 h 2042"/>
                  <a:gd name="T62" fmla="*/ 0 w 2259"/>
                  <a:gd name="T63" fmla="*/ 0 h 2042"/>
                  <a:gd name="T64" fmla="*/ 0 w 2259"/>
                  <a:gd name="T65" fmla="*/ 0 h 2042"/>
                  <a:gd name="T66" fmla="*/ 0 w 2259"/>
                  <a:gd name="T67" fmla="*/ 0 h 2042"/>
                  <a:gd name="T68" fmla="*/ 0 w 2259"/>
                  <a:gd name="T69" fmla="*/ 0 h 2042"/>
                  <a:gd name="T70" fmla="*/ 0 w 2259"/>
                  <a:gd name="T71" fmla="*/ 0 h 2042"/>
                  <a:gd name="T72" fmla="*/ 0 w 2259"/>
                  <a:gd name="T73" fmla="*/ 0 h 2042"/>
                  <a:gd name="T74" fmla="*/ 0 w 2259"/>
                  <a:gd name="T75" fmla="*/ 0 h 2042"/>
                  <a:gd name="T76" fmla="*/ 0 w 2259"/>
                  <a:gd name="T77" fmla="*/ 0 h 2042"/>
                  <a:gd name="T78" fmla="*/ 0 w 2259"/>
                  <a:gd name="T79" fmla="*/ 0 h 2042"/>
                  <a:gd name="T80" fmla="*/ 0 w 2259"/>
                  <a:gd name="T81" fmla="*/ 0 h 2042"/>
                  <a:gd name="T82" fmla="*/ 0 w 2259"/>
                  <a:gd name="T83" fmla="*/ 0 h 2042"/>
                  <a:gd name="T84" fmla="*/ 0 w 2259"/>
                  <a:gd name="T85" fmla="*/ 0 h 2042"/>
                  <a:gd name="T86" fmla="*/ 0 w 2259"/>
                  <a:gd name="T87" fmla="*/ 0 h 2042"/>
                  <a:gd name="T88" fmla="*/ 0 w 2259"/>
                  <a:gd name="T89" fmla="*/ 0 h 2042"/>
                  <a:gd name="T90" fmla="*/ 0 w 2259"/>
                  <a:gd name="T91" fmla="*/ 0 h 2042"/>
                  <a:gd name="T92" fmla="*/ 0 w 2259"/>
                  <a:gd name="T93" fmla="*/ 0 h 2042"/>
                  <a:gd name="T94" fmla="*/ 0 w 2259"/>
                  <a:gd name="T95" fmla="*/ 0 h 2042"/>
                  <a:gd name="T96" fmla="*/ 0 w 2259"/>
                  <a:gd name="T97" fmla="*/ 0 h 2042"/>
                  <a:gd name="T98" fmla="*/ 0 w 2259"/>
                  <a:gd name="T99" fmla="*/ 0 h 2042"/>
                  <a:gd name="T100" fmla="*/ 0 w 2259"/>
                  <a:gd name="T101" fmla="*/ 0 h 2042"/>
                  <a:gd name="T102" fmla="*/ 0 w 2259"/>
                  <a:gd name="T103" fmla="*/ 0 h 2042"/>
                  <a:gd name="T104" fmla="*/ 0 w 2259"/>
                  <a:gd name="T105" fmla="*/ 0 h 2042"/>
                  <a:gd name="T106" fmla="*/ 0 w 2259"/>
                  <a:gd name="T107" fmla="*/ 0 h 2042"/>
                  <a:gd name="T108" fmla="*/ 0 w 2259"/>
                  <a:gd name="T109" fmla="*/ 0 h 2042"/>
                  <a:gd name="T110" fmla="*/ 0 w 2259"/>
                  <a:gd name="T111" fmla="*/ 0 h 2042"/>
                  <a:gd name="T112" fmla="*/ 0 w 2259"/>
                  <a:gd name="T113" fmla="*/ 0 h 2042"/>
                  <a:gd name="T114" fmla="*/ 0 w 2259"/>
                  <a:gd name="T115" fmla="*/ 0 h 2042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2259" h="2042">
                    <a:moveTo>
                      <a:pt x="384" y="1999"/>
                    </a:moveTo>
                    <a:lnTo>
                      <a:pt x="368" y="1971"/>
                    </a:lnTo>
                    <a:lnTo>
                      <a:pt x="368" y="1927"/>
                    </a:lnTo>
                    <a:lnTo>
                      <a:pt x="384" y="1854"/>
                    </a:lnTo>
                    <a:lnTo>
                      <a:pt x="368" y="1839"/>
                    </a:lnTo>
                    <a:lnTo>
                      <a:pt x="368" y="1854"/>
                    </a:lnTo>
                    <a:lnTo>
                      <a:pt x="320" y="1927"/>
                    </a:lnTo>
                    <a:lnTo>
                      <a:pt x="288" y="1971"/>
                    </a:lnTo>
                    <a:lnTo>
                      <a:pt x="240" y="1999"/>
                    </a:lnTo>
                    <a:lnTo>
                      <a:pt x="192" y="2014"/>
                    </a:lnTo>
                    <a:lnTo>
                      <a:pt x="128" y="2014"/>
                    </a:lnTo>
                    <a:lnTo>
                      <a:pt x="80" y="1999"/>
                    </a:lnTo>
                    <a:lnTo>
                      <a:pt x="32" y="1984"/>
                    </a:lnTo>
                    <a:lnTo>
                      <a:pt x="15" y="1956"/>
                    </a:lnTo>
                    <a:lnTo>
                      <a:pt x="0" y="1941"/>
                    </a:lnTo>
                    <a:lnTo>
                      <a:pt x="0" y="1882"/>
                    </a:lnTo>
                    <a:lnTo>
                      <a:pt x="15" y="1869"/>
                    </a:lnTo>
                    <a:lnTo>
                      <a:pt x="32" y="1854"/>
                    </a:lnTo>
                    <a:lnTo>
                      <a:pt x="80" y="1854"/>
                    </a:lnTo>
                    <a:lnTo>
                      <a:pt x="111" y="1854"/>
                    </a:lnTo>
                    <a:lnTo>
                      <a:pt x="128" y="1869"/>
                    </a:lnTo>
                    <a:lnTo>
                      <a:pt x="128" y="1897"/>
                    </a:lnTo>
                    <a:lnTo>
                      <a:pt x="128" y="1912"/>
                    </a:lnTo>
                    <a:lnTo>
                      <a:pt x="96" y="1927"/>
                    </a:lnTo>
                    <a:lnTo>
                      <a:pt x="80" y="1927"/>
                    </a:lnTo>
                    <a:lnTo>
                      <a:pt x="63" y="1927"/>
                    </a:lnTo>
                    <a:lnTo>
                      <a:pt x="63" y="1912"/>
                    </a:lnTo>
                    <a:lnTo>
                      <a:pt x="63" y="1897"/>
                    </a:lnTo>
                    <a:lnTo>
                      <a:pt x="63" y="1882"/>
                    </a:lnTo>
                    <a:lnTo>
                      <a:pt x="32" y="1882"/>
                    </a:lnTo>
                    <a:lnTo>
                      <a:pt x="15" y="1912"/>
                    </a:lnTo>
                    <a:lnTo>
                      <a:pt x="32" y="1927"/>
                    </a:lnTo>
                    <a:lnTo>
                      <a:pt x="48" y="1956"/>
                    </a:lnTo>
                    <a:lnTo>
                      <a:pt x="63" y="1971"/>
                    </a:lnTo>
                    <a:lnTo>
                      <a:pt x="128" y="1956"/>
                    </a:lnTo>
                    <a:lnTo>
                      <a:pt x="176" y="1941"/>
                    </a:lnTo>
                    <a:lnTo>
                      <a:pt x="272" y="1882"/>
                    </a:lnTo>
                    <a:lnTo>
                      <a:pt x="368" y="1825"/>
                    </a:lnTo>
                    <a:lnTo>
                      <a:pt x="416" y="1795"/>
                    </a:lnTo>
                    <a:lnTo>
                      <a:pt x="464" y="1795"/>
                    </a:lnTo>
                    <a:lnTo>
                      <a:pt x="545" y="1795"/>
                    </a:lnTo>
                    <a:lnTo>
                      <a:pt x="608" y="1795"/>
                    </a:lnTo>
                    <a:lnTo>
                      <a:pt x="673" y="1825"/>
                    </a:lnTo>
                    <a:lnTo>
                      <a:pt x="737" y="1854"/>
                    </a:lnTo>
                    <a:lnTo>
                      <a:pt x="977" y="1984"/>
                    </a:lnTo>
                    <a:lnTo>
                      <a:pt x="1009" y="1999"/>
                    </a:lnTo>
                    <a:lnTo>
                      <a:pt x="1025" y="1999"/>
                    </a:lnTo>
                    <a:lnTo>
                      <a:pt x="1057" y="1999"/>
                    </a:lnTo>
                    <a:lnTo>
                      <a:pt x="1057" y="1984"/>
                    </a:lnTo>
                    <a:lnTo>
                      <a:pt x="1042" y="1971"/>
                    </a:lnTo>
                    <a:lnTo>
                      <a:pt x="992" y="1956"/>
                    </a:lnTo>
                    <a:lnTo>
                      <a:pt x="961" y="1941"/>
                    </a:lnTo>
                    <a:lnTo>
                      <a:pt x="896" y="1882"/>
                    </a:lnTo>
                    <a:lnTo>
                      <a:pt x="848" y="1839"/>
                    </a:lnTo>
                    <a:lnTo>
                      <a:pt x="817" y="1767"/>
                    </a:lnTo>
                    <a:lnTo>
                      <a:pt x="817" y="1709"/>
                    </a:lnTo>
                    <a:lnTo>
                      <a:pt x="817" y="1652"/>
                    </a:lnTo>
                    <a:lnTo>
                      <a:pt x="848" y="1578"/>
                    </a:lnTo>
                    <a:lnTo>
                      <a:pt x="881" y="1522"/>
                    </a:lnTo>
                    <a:lnTo>
                      <a:pt x="977" y="1405"/>
                    </a:lnTo>
                    <a:lnTo>
                      <a:pt x="1073" y="1289"/>
                    </a:lnTo>
                    <a:lnTo>
                      <a:pt x="1105" y="1216"/>
                    </a:lnTo>
                    <a:lnTo>
                      <a:pt x="1105" y="1188"/>
                    </a:lnTo>
                    <a:lnTo>
                      <a:pt x="1105" y="1144"/>
                    </a:lnTo>
                    <a:lnTo>
                      <a:pt x="1073" y="1129"/>
                    </a:lnTo>
                    <a:lnTo>
                      <a:pt x="1042" y="1101"/>
                    </a:lnTo>
                    <a:lnTo>
                      <a:pt x="1025" y="1101"/>
                    </a:lnTo>
                    <a:lnTo>
                      <a:pt x="992" y="1116"/>
                    </a:lnTo>
                    <a:lnTo>
                      <a:pt x="992" y="1129"/>
                    </a:lnTo>
                    <a:lnTo>
                      <a:pt x="992" y="1144"/>
                    </a:lnTo>
                    <a:lnTo>
                      <a:pt x="1025" y="1144"/>
                    </a:lnTo>
                    <a:lnTo>
                      <a:pt x="1042" y="1144"/>
                    </a:lnTo>
                    <a:lnTo>
                      <a:pt x="1042" y="1159"/>
                    </a:lnTo>
                    <a:lnTo>
                      <a:pt x="1042" y="1173"/>
                    </a:lnTo>
                    <a:lnTo>
                      <a:pt x="1042" y="1188"/>
                    </a:lnTo>
                    <a:lnTo>
                      <a:pt x="1025" y="1203"/>
                    </a:lnTo>
                    <a:lnTo>
                      <a:pt x="1009" y="1203"/>
                    </a:lnTo>
                    <a:lnTo>
                      <a:pt x="992" y="1203"/>
                    </a:lnTo>
                    <a:lnTo>
                      <a:pt x="961" y="1173"/>
                    </a:lnTo>
                    <a:lnTo>
                      <a:pt x="961" y="1129"/>
                    </a:lnTo>
                    <a:lnTo>
                      <a:pt x="977" y="1116"/>
                    </a:lnTo>
                    <a:lnTo>
                      <a:pt x="992" y="1101"/>
                    </a:lnTo>
                    <a:lnTo>
                      <a:pt x="1025" y="1086"/>
                    </a:lnTo>
                    <a:lnTo>
                      <a:pt x="1057" y="1072"/>
                    </a:lnTo>
                    <a:lnTo>
                      <a:pt x="1073" y="1086"/>
                    </a:lnTo>
                    <a:lnTo>
                      <a:pt x="1138" y="1129"/>
                    </a:lnTo>
                    <a:lnTo>
                      <a:pt x="1169" y="1173"/>
                    </a:lnTo>
                    <a:lnTo>
                      <a:pt x="1169" y="1216"/>
                    </a:lnTo>
                    <a:lnTo>
                      <a:pt x="1169" y="1246"/>
                    </a:lnTo>
                    <a:lnTo>
                      <a:pt x="1153" y="1274"/>
                    </a:lnTo>
                    <a:lnTo>
                      <a:pt x="1121" y="1289"/>
                    </a:lnTo>
                    <a:lnTo>
                      <a:pt x="1138" y="1303"/>
                    </a:lnTo>
                    <a:lnTo>
                      <a:pt x="1153" y="1303"/>
                    </a:lnTo>
                    <a:lnTo>
                      <a:pt x="1169" y="1303"/>
                    </a:lnTo>
                    <a:lnTo>
                      <a:pt x="1169" y="1318"/>
                    </a:lnTo>
                    <a:lnTo>
                      <a:pt x="1153" y="1361"/>
                    </a:lnTo>
                    <a:lnTo>
                      <a:pt x="1121" y="1376"/>
                    </a:lnTo>
                    <a:lnTo>
                      <a:pt x="1042" y="1405"/>
                    </a:lnTo>
                    <a:lnTo>
                      <a:pt x="1025" y="1435"/>
                    </a:lnTo>
                    <a:lnTo>
                      <a:pt x="1009" y="1448"/>
                    </a:lnTo>
                    <a:lnTo>
                      <a:pt x="1009" y="1463"/>
                    </a:lnTo>
                    <a:lnTo>
                      <a:pt x="944" y="1491"/>
                    </a:lnTo>
                    <a:lnTo>
                      <a:pt x="929" y="1506"/>
                    </a:lnTo>
                    <a:lnTo>
                      <a:pt x="913" y="1535"/>
                    </a:lnTo>
                    <a:lnTo>
                      <a:pt x="913" y="1565"/>
                    </a:lnTo>
                    <a:lnTo>
                      <a:pt x="865" y="1593"/>
                    </a:lnTo>
                    <a:lnTo>
                      <a:pt x="848" y="1637"/>
                    </a:lnTo>
                    <a:lnTo>
                      <a:pt x="848" y="1665"/>
                    </a:lnTo>
                    <a:lnTo>
                      <a:pt x="865" y="1695"/>
                    </a:lnTo>
                    <a:lnTo>
                      <a:pt x="881" y="1709"/>
                    </a:lnTo>
                    <a:lnTo>
                      <a:pt x="896" y="1695"/>
                    </a:lnTo>
                    <a:lnTo>
                      <a:pt x="896" y="1680"/>
                    </a:lnTo>
                    <a:lnTo>
                      <a:pt x="896" y="1665"/>
                    </a:lnTo>
                    <a:lnTo>
                      <a:pt x="881" y="1652"/>
                    </a:lnTo>
                    <a:lnTo>
                      <a:pt x="896" y="1637"/>
                    </a:lnTo>
                    <a:lnTo>
                      <a:pt x="896" y="1622"/>
                    </a:lnTo>
                    <a:lnTo>
                      <a:pt x="913" y="1608"/>
                    </a:lnTo>
                    <a:lnTo>
                      <a:pt x="929" y="1608"/>
                    </a:lnTo>
                    <a:lnTo>
                      <a:pt x="944" y="1608"/>
                    </a:lnTo>
                    <a:lnTo>
                      <a:pt x="961" y="1593"/>
                    </a:lnTo>
                    <a:lnTo>
                      <a:pt x="961" y="1578"/>
                    </a:lnTo>
                    <a:lnTo>
                      <a:pt x="961" y="1593"/>
                    </a:lnTo>
                    <a:lnTo>
                      <a:pt x="977" y="1593"/>
                    </a:lnTo>
                    <a:lnTo>
                      <a:pt x="1009" y="1550"/>
                    </a:lnTo>
                    <a:lnTo>
                      <a:pt x="1025" y="1565"/>
                    </a:lnTo>
                    <a:lnTo>
                      <a:pt x="1025" y="1578"/>
                    </a:lnTo>
                    <a:lnTo>
                      <a:pt x="1009" y="1608"/>
                    </a:lnTo>
                    <a:lnTo>
                      <a:pt x="1009" y="1622"/>
                    </a:lnTo>
                    <a:lnTo>
                      <a:pt x="1025" y="1637"/>
                    </a:lnTo>
                    <a:lnTo>
                      <a:pt x="1042" y="1622"/>
                    </a:lnTo>
                    <a:lnTo>
                      <a:pt x="1057" y="1593"/>
                    </a:lnTo>
                    <a:lnTo>
                      <a:pt x="1057" y="1565"/>
                    </a:lnTo>
                    <a:lnTo>
                      <a:pt x="1042" y="1522"/>
                    </a:lnTo>
                    <a:lnTo>
                      <a:pt x="1025" y="1522"/>
                    </a:lnTo>
                    <a:lnTo>
                      <a:pt x="992" y="1522"/>
                    </a:lnTo>
                    <a:lnTo>
                      <a:pt x="961" y="1535"/>
                    </a:lnTo>
                    <a:lnTo>
                      <a:pt x="961" y="1578"/>
                    </a:lnTo>
                    <a:lnTo>
                      <a:pt x="944" y="1565"/>
                    </a:lnTo>
                    <a:lnTo>
                      <a:pt x="944" y="1550"/>
                    </a:lnTo>
                    <a:lnTo>
                      <a:pt x="961" y="1522"/>
                    </a:lnTo>
                    <a:lnTo>
                      <a:pt x="977" y="1506"/>
                    </a:lnTo>
                    <a:lnTo>
                      <a:pt x="1009" y="1506"/>
                    </a:lnTo>
                    <a:lnTo>
                      <a:pt x="1025" y="1491"/>
                    </a:lnTo>
                    <a:lnTo>
                      <a:pt x="1042" y="1463"/>
                    </a:lnTo>
                    <a:lnTo>
                      <a:pt x="1057" y="1448"/>
                    </a:lnTo>
                    <a:lnTo>
                      <a:pt x="1073" y="1448"/>
                    </a:lnTo>
                    <a:lnTo>
                      <a:pt x="1105" y="1420"/>
                    </a:lnTo>
                    <a:lnTo>
                      <a:pt x="1121" y="1420"/>
                    </a:lnTo>
                    <a:lnTo>
                      <a:pt x="1153" y="1435"/>
                    </a:lnTo>
                    <a:lnTo>
                      <a:pt x="1186" y="1448"/>
                    </a:lnTo>
                    <a:lnTo>
                      <a:pt x="1201" y="1448"/>
                    </a:lnTo>
                    <a:lnTo>
                      <a:pt x="1234" y="1420"/>
                    </a:lnTo>
                    <a:lnTo>
                      <a:pt x="1266" y="1405"/>
                    </a:lnTo>
                    <a:lnTo>
                      <a:pt x="1297" y="1405"/>
                    </a:lnTo>
                    <a:lnTo>
                      <a:pt x="1345" y="1405"/>
                    </a:lnTo>
                    <a:lnTo>
                      <a:pt x="1362" y="1435"/>
                    </a:lnTo>
                    <a:lnTo>
                      <a:pt x="1378" y="1448"/>
                    </a:lnTo>
                    <a:lnTo>
                      <a:pt x="1378" y="1506"/>
                    </a:lnTo>
                    <a:lnTo>
                      <a:pt x="1362" y="1522"/>
                    </a:lnTo>
                    <a:lnTo>
                      <a:pt x="1362" y="1535"/>
                    </a:lnTo>
                    <a:lnTo>
                      <a:pt x="1378" y="1535"/>
                    </a:lnTo>
                    <a:lnTo>
                      <a:pt x="1393" y="1535"/>
                    </a:lnTo>
                    <a:lnTo>
                      <a:pt x="1426" y="1535"/>
                    </a:lnTo>
                    <a:lnTo>
                      <a:pt x="1458" y="1578"/>
                    </a:lnTo>
                    <a:lnTo>
                      <a:pt x="1474" y="1608"/>
                    </a:lnTo>
                    <a:lnTo>
                      <a:pt x="1474" y="1637"/>
                    </a:lnTo>
                    <a:lnTo>
                      <a:pt x="1458" y="1665"/>
                    </a:lnTo>
                    <a:lnTo>
                      <a:pt x="1426" y="1680"/>
                    </a:lnTo>
                    <a:lnTo>
                      <a:pt x="1410" y="1695"/>
                    </a:lnTo>
                    <a:lnTo>
                      <a:pt x="1378" y="1695"/>
                    </a:lnTo>
                    <a:lnTo>
                      <a:pt x="1393" y="1739"/>
                    </a:lnTo>
                    <a:lnTo>
                      <a:pt x="1410" y="1767"/>
                    </a:lnTo>
                    <a:lnTo>
                      <a:pt x="1393" y="1795"/>
                    </a:lnTo>
                    <a:lnTo>
                      <a:pt x="1378" y="1810"/>
                    </a:lnTo>
                    <a:lnTo>
                      <a:pt x="1362" y="1825"/>
                    </a:lnTo>
                    <a:lnTo>
                      <a:pt x="1330" y="1854"/>
                    </a:lnTo>
                    <a:lnTo>
                      <a:pt x="1297" y="1854"/>
                    </a:lnTo>
                    <a:lnTo>
                      <a:pt x="1266" y="1839"/>
                    </a:lnTo>
                    <a:lnTo>
                      <a:pt x="1234" y="1825"/>
                    </a:lnTo>
                    <a:lnTo>
                      <a:pt x="1201" y="1854"/>
                    </a:lnTo>
                    <a:lnTo>
                      <a:pt x="1186" y="1869"/>
                    </a:lnTo>
                    <a:lnTo>
                      <a:pt x="1169" y="1882"/>
                    </a:lnTo>
                    <a:lnTo>
                      <a:pt x="1121" y="1882"/>
                    </a:lnTo>
                    <a:lnTo>
                      <a:pt x="1105" y="1869"/>
                    </a:lnTo>
                    <a:lnTo>
                      <a:pt x="1073" y="1854"/>
                    </a:lnTo>
                    <a:lnTo>
                      <a:pt x="1042" y="1839"/>
                    </a:lnTo>
                    <a:lnTo>
                      <a:pt x="1042" y="1810"/>
                    </a:lnTo>
                    <a:lnTo>
                      <a:pt x="1057" y="1795"/>
                    </a:lnTo>
                    <a:lnTo>
                      <a:pt x="1090" y="1795"/>
                    </a:lnTo>
                    <a:lnTo>
                      <a:pt x="1105" y="1795"/>
                    </a:lnTo>
                    <a:lnTo>
                      <a:pt x="1138" y="1767"/>
                    </a:lnTo>
                    <a:lnTo>
                      <a:pt x="1153" y="1752"/>
                    </a:lnTo>
                    <a:lnTo>
                      <a:pt x="1153" y="1709"/>
                    </a:lnTo>
                    <a:lnTo>
                      <a:pt x="1138" y="1680"/>
                    </a:lnTo>
                    <a:lnTo>
                      <a:pt x="1121" y="1665"/>
                    </a:lnTo>
                    <a:lnTo>
                      <a:pt x="1105" y="1652"/>
                    </a:lnTo>
                    <a:lnTo>
                      <a:pt x="1057" y="1652"/>
                    </a:lnTo>
                    <a:lnTo>
                      <a:pt x="1025" y="1665"/>
                    </a:lnTo>
                    <a:lnTo>
                      <a:pt x="992" y="1680"/>
                    </a:lnTo>
                    <a:lnTo>
                      <a:pt x="977" y="1709"/>
                    </a:lnTo>
                    <a:lnTo>
                      <a:pt x="961" y="1739"/>
                    </a:lnTo>
                    <a:lnTo>
                      <a:pt x="961" y="1782"/>
                    </a:lnTo>
                    <a:lnTo>
                      <a:pt x="977" y="1825"/>
                    </a:lnTo>
                    <a:lnTo>
                      <a:pt x="992" y="1869"/>
                    </a:lnTo>
                    <a:lnTo>
                      <a:pt x="1042" y="1912"/>
                    </a:lnTo>
                    <a:lnTo>
                      <a:pt x="1105" y="1941"/>
                    </a:lnTo>
                    <a:lnTo>
                      <a:pt x="1153" y="1956"/>
                    </a:lnTo>
                    <a:lnTo>
                      <a:pt x="1218" y="1956"/>
                    </a:lnTo>
                    <a:lnTo>
                      <a:pt x="1282" y="1941"/>
                    </a:lnTo>
                    <a:lnTo>
                      <a:pt x="1393" y="1897"/>
                    </a:lnTo>
                    <a:lnTo>
                      <a:pt x="1441" y="1854"/>
                    </a:lnTo>
                    <a:lnTo>
                      <a:pt x="1474" y="1825"/>
                    </a:lnTo>
                    <a:lnTo>
                      <a:pt x="1506" y="1782"/>
                    </a:lnTo>
                    <a:lnTo>
                      <a:pt x="1537" y="1739"/>
                    </a:lnTo>
                    <a:lnTo>
                      <a:pt x="1537" y="1680"/>
                    </a:lnTo>
                    <a:lnTo>
                      <a:pt x="1554" y="1637"/>
                    </a:lnTo>
                    <a:lnTo>
                      <a:pt x="1537" y="1578"/>
                    </a:lnTo>
                    <a:lnTo>
                      <a:pt x="1537" y="1522"/>
                    </a:lnTo>
                    <a:lnTo>
                      <a:pt x="1506" y="1478"/>
                    </a:lnTo>
                    <a:lnTo>
                      <a:pt x="1474" y="1420"/>
                    </a:lnTo>
                    <a:lnTo>
                      <a:pt x="1410" y="1333"/>
                    </a:lnTo>
                    <a:lnTo>
                      <a:pt x="1426" y="1303"/>
                    </a:lnTo>
                    <a:lnTo>
                      <a:pt x="1441" y="1289"/>
                    </a:lnTo>
                    <a:lnTo>
                      <a:pt x="1489" y="1259"/>
                    </a:lnTo>
                    <a:lnTo>
                      <a:pt x="1587" y="1318"/>
                    </a:lnTo>
                    <a:lnTo>
                      <a:pt x="1635" y="1346"/>
                    </a:lnTo>
                    <a:lnTo>
                      <a:pt x="1666" y="1376"/>
                    </a:lnTo>
                    <a:lnTo>
                      <a:pt x="1714" y="1376"/>
                    </a:lnTo>
                    <a:lnTo>
                      <a:pt x="1779" y="1390"/>
                    </a:lnTo>
                    <a:lnTo>
                      <a:pt x="1827" y="1390"/>
                    </a:lnTo>
                    <a:lnTo>
                      <a:pt x="1875" y="1376"/>
                    </a:lnTo>
                    <a:lnTo>
                      <a:pt x="1923" y="1376"/>
                    </a:lnTo>
                    <a:lnTo>
                      <a:pt x="1971" y="1361"/>
                    </a:lnTo>
                    <a:lnTo>
                      <a:pt x="2051" y="1303"/>
                    </a:lnTo>
                    <a:lnTo>
                      <a:pt x="2115" y="1231"/>
                    </a:lnTo>
                    <a:lnTo>
                      <a:pt x="2132" y="1188"/>
                    </a:lnTo>
                    <a:lnTo>
                      <a:pt x="2147" y="1144"/>
                    </a:lnTo>
                    <a:lnTo>
                      <a:pt x="2147" y="1101"/>
                    </a:lnTo>
                    <a:lnTo>
                      <a:pt x="2147" y="1057"/>
                    </a:lnTo>
                    <a:lnTo>
                      <a:pt x="2132" y="1014"/>
                    </a:lnTo>
                    <a:lnTo>
                      <a:pt x="2115" y="971"/>
                    </a:lnTo>
                    <a:lnTo>
                      <a:pt x="2067" y="927"/>
                    </a:lnTo>
                    <a:lnTo>
                      <a:pt x="2034" y="897"/>
                    </a:lnTo>
                    <a:lnTo>
                      <a:pt x="2003" y="884"/>
                    </a:lnTo>
                    <a:lnTo>
                      <a:pt x="1971" y="884"/>
                    </a:lnTo>
                    <a:lnTo>
                      <a:pt x="1938" y="884"/>
                    </a:lnTo>
                    <a:lnTo>
                      <a:pt x="1907" y="897"/>
                    </a:lnTo>
                    <a:lnTo>
                      <a:pt x="1875" y="912"/>
                    </a:lnTo>
                    <a:lnTo>
                      <a:pt x="1859" y="956"/>
                    </a:lnTo>
                    <a:lnTo>
                      <a:pt x="1842" y="971"/>
                    </a:lnTo>
                    <a:lnTo>
                      <a:pt x="1842" y="986"/>
                    </a:lnTo>
                    <a:lnTo>
                      <a:pt x="1859" y="1029"/>
                    </a:lnTo>
                    <a:lnTo>
                      <a:pt x="1890" y="1042"/>
                    </a:lnTo>
                    <a:lnTo>
                      <a:pt x="1923" y="1042"/>
                    </a:lnTo>
                    <a:lnTo>
                      <a:pt x="1971" y="1029"/>
                    </a:lnTo>
                    <a:lnTo>
                      <a:pt x="1986" y="1014"/>
                    </a:lnTo>
                    <a:lnTo>
                      <a:pt x="2003" y="971"/>
                    </a:lnTo>
                    <a:lnTo>
                      <a:pt x="2034" y="986"/>
                    </a:lnTo>
                    <a:lnTo>
                      <a:pt x="2067" y="1014"/>
                    </a:lnTo>
                    <a:lnTo>
                      <a:pt x="2082" y="1042"/>
                    </a:lnTo>
                    <a:lnTo>
                      <a:pt x="2067" y="1072"/>
                    </a:lnTo>
                    <a:lnTo>
                      <a:pt x="2034" y="1101"/>
                    </a:lnTo>
                    <a:lnTo>
                      <a:pt x="2034" y="1116"/>
                    </a:lnTo>
                    <a:lnTo>
                      <a:pt x="2034" y="1129"/>
                    </a:lnTo>
                    <a:lnTo>
                      <a:pt x="2051" y="1144"/>
                    </a:lnTo>
                    <a:lnTo>
                      <a:pt x="2067" y="1159"/>
                    </a:lnTo>
                    <a:lnTo>
                      <a:pt x="2067" y="1188"/>
                    </a:lnTo>
                    <a:lnTo>
                      <a:pt x="2051" y="1216"/>
                    </a:lnTo>
                    <a:lnTo>
                      <a:pt x="2019" y="1246"/>
                    </a:lnTo>
                    <a:lnTo>
                      <a:pt x="1986" y="1246"/>
                    </a:lnTo>
                    <a:lnTo>
                      <a:pt x="1971" y="1246"/>
                    </a:lnTo>
                    <a:lnTo>
                      <a:pt x="1938" y="1246"/>
                    </a:lnTo>
                    <a:lnTo>
                      <a:pt x="1923" y="1231"/>
                    </a:lnTo>
                    <a:lnTo>
                      <a:pt x="1907" y="1216"/>
                    </a:lnTo>
                    <a:lnTo>
                      <a:pt x="1890" y="1216"/>
                    </a:lnTo>
                    <a:lnTo>
                      <a:pt x="1875" y="1231"/>
                    </a:lnTo>
                    <a:lnTo>
                      <a:pt x="1890" y="1259"/>
                    </a:lnTo>
                    <a:lnTo>
                      <a:pt x="1875" y="1274"/>
                    </a:lnTo>
                    <a:lnTo>
                      <a:pt x="1842" y="1318"/>
                    </a:lnTo>
                    <a:lnTo>
                      <a:pt x="1827" y="1333"/>
                    </a:lnTo>
                    <a:lnTo>
                      <a:pt x="1794" y="1346"/>
                    </a:lnTo>
                    <a:lnTo>
                      <a:pt x="1779" y="1333"/>
                    </a:lnTo>
                    <a:lnTo>
                      <a:pt x="1746" y="1333"/>
                    </a:lnTo>
                    <a:lnTo>
                      <a:pt x="1731" y="1303"/>
                    </a:lnTo>
                    <a:lnTo>
                      <a:pt x="1714" y="1289"/>
                    </a:lnTo>
                    <a:lnTo>
                      <a:pt x="1698" y="1246"/>
                    </a:lnTo>
                    <a:lnTo>
                      <a:pt x="1683" y="1231"/>
                    </a:lnTo>
                    <a:lnTo>
                      <a:pt x="1666" y="1231"/>
                    </a:lnTo>
                    <a:lnTo>
                      <a:pt x="1635" y="1231"/>
                    </a:lnTo>
                    <a:lnTo>
                      <a:pt x="1587" y="1216"/>
                    </a:lnTo>
                    <a:lnTo>
                      <a:pt x="1554" y="1173"/>
                    </a:lnTo>
                    <a:lnTo>
                      <a:pt x="1554" y="1159"/>
                    </a:lnTo>
                    <a:lnTo>
                      <a:pt x="1554" y="1144"/>
                    </a:lnTo>
                    <a:lnTo>
                      <a:pt x="1570" y="1101"/>
                    </a:lnTo>
                    <a:lnTo>
                      <a:pt x="1602" y="1072"/>
                    </a:lnTo>
                    <a:lnTo>
                      <a:pt x="1602" y="1057"/>
                    </a:lnTo>
                    <a:lnTo>
                      <a:pt x="1587" y="1029"/>
                    </a:lnTo>
                    <a:lnTo>
                      <a:pt x="1570" y="1014"/>
                    </a:lnTo>
                    <a:lnTo>
                      <a:pt x="1570" y="986"/>
                    </a:lnTo>
                    <a:lnTo>
                      <a:pt x="1570" y="956"/>
                    </a:lnTo>
                    <a:lnTo>
                      <a:pt x="1602" y="927"/>
                    </a:lnTo>
                    <a:lnTo>
                      <a:pt x="1618" y="912"/>
                    </a:lnTo>
                    <a:lnTo>
                      <a:pt x="1635" y="912"/>
                    </a:lnTo>
                    <a:lnTo>
                      <a:pt x="1666" y="912"/>
                    </a:lnTo>
                    <a:lnTo>
                      <a:pt x="1666" y="897"/>
                    </a:lnTo>
                    <a:lnTo>
                      <a:pt x="1683" y="854"/>
                    </a:lnTo>
                    <a:lnTo>
                      <a:pt x="1714" y="825"/>
                    </a:lnTo>
                    <a:lnTo>
                      <a:pt x="1746" y="825"/>
                    </a:lnTo>
                    <a:lnTo>
                      <a:pt x="1779" y="825"/>
                    </a:lnTo>
                    <a:lnTo>
                      <a:pt x="1810" y="797"/>
                    </a:lnTo>
                    <a:lnTo>
                      <a:pt x="1842" y="797"/>
                    </a:lnTo>
                    <a:lnTo>
                      <a:pt x="1859" y="797"/>
                    </a:lnTo>
                    <a:lnTo>
                      <a:pt x="1890" y="810"/>
                    </a:lnTo>
                    <a:lnTo>
                      <a:pt x="1890" y="825"/>
                    </a:lnTo>
                    <a:lnTo>
                      <a:pt x="1907" y="825"/>
                    </a:lnTo>
                    <a:lnTo>
                      <a:pt x="1907" y="797"/>
                    </a:lnTo>
                    <a:lnTo>
                      <a:pt x="1890" y="782"/>
                    </a:lnTo>
                    <a:lnTo>
                      <a:pt x="1875" y="767"/>
                    </a:lnTo>
                    <a:lnTo>
                      <a:pt x="1842" y="753"/>
                    </a:lnTo>
                    <a:lnTo>
                      <a:pt x="1810" y="767"/>
                    </a:lnTo>
                    <a:lnTo>
                      <a:pt x="1762" y="797"/>
                    </a:lnTo>
                    <a:lnTo>
                      <a:pt x="1731" y="797"/>
                    </a:lnTo>
                    <a:lnTo>
                      <a:pt x="1698" y="797"/>
                    </a:lnTo>
                    <a:lnTo>
                      <a:pt x="1666" y="825"/>
                    </a:lnTo>
                    <a:lnTo>
                      <a:pt x="1635" y="869"/>
                    </a:lnTo>
                    <a:lnTo>
                      <a:pt x="1587" y="897"/>
                    </a:lnTo>
                    <a:lnTo>
                      <a:pt x="1554" y="927"/>
                    </a:lnTo>
                    <a:lnTo>
                      <a:pt x="1537" y="942"/>
                    </a:lnTo>
                    <a:lnTo>
                      <a:pt x="1522" y="1014"/>
                    </a:lnTo>
                    <a:lnTo>
                      <a:pt x="1506" y="1057"/>
                    </a:lnTo>
                    <a:lnTo>
                      <a:pt x="1489" y="1057"/>
                    </a:lnTo>
                    <a:lnTo>
                      <a:pt x="1458" y="1072"/>
                    </a:lnTo>
                    <a:lnTo>
                      <a:pt x="1458" y="1057"/>
                    </a:lnTo>
                    <a:lnTo>
                      <a:pt x="1458" y="1042"/>
                    </a:lnTo>
                    <a:lnTo>
                      <a:pt x="1458" y="1029"/>
                    </a:lnTo>
                    <a:lnTo>
                      <a:pt x="1426" y="1014"/>
                    </a:lnTo>
                    <a:lnTo>
                      <a:pt x="1378" y="1029"/>
                    </a:lnTo>
                    <a:lnTo>
                      <a:pt x="1330" y="1042"/>
                    </a:lnTo>
                    <a:lnTo>
                      <a:pt x="1297" y="1029"/>
                    </a:lnTo>
                    <a:lnTo>
                      <a:pt x="1249" y="999"/>
                    </a:lnTo>
                    <a:lnTo>
                      <a:pt x="1234" y="971"/>
                    </a:lnTo>
                    <a:lnTo>
                      <a:pt x="1218" y="942"/>
                    </a:lnTo>
                    <a:lnTo>
                      <a:pt x="1234" y="897"/>
                    </a:lnTo>
                    <a:lnTo>
                      <a:pt x="1249" y="869"/>
                    </a:lnTo>
                    <a:lnTo>
                      <a:pt x="1266" y="854"/>
                    </a:lnTo>
                    <a:lnTo>
                      <a:pt x="1297" y="854"/>
                    </a:lnTo>
                    <a:lnTo>
                      <a:pt x="1314" y="854"/>
                    </a:lnTo>
                    <a:lnTo>
                      <a:pt x="1330" y="869"/>
                    </a:lnTo>
                    <a:lnTo>
                      <a:pt x="1330" y="897"/>
                    </a:lnTo>
                    <a:lnTo>
                      <a:pt x="1330" y="912"/>
                    </a:lnTo>
                    <a:lnTo>
                      <a:pt x="1314" y="927"/>
                    </a:lnTo>
                    <a:lnTo>
                      <a:pt x="1297" y="927"/>
                    </a:lnTo>
                    <a:lnTo>
                      <a:pt x="1282" y="912"/>
                    </a:lnTo>
                    <a:lnTo>
                      <a:pt x="1249" y="912"/>
                    </a:lnTo>
                    <a:lnTo>
                      <a:pt x="1249" y="927"/>
                    </a:lnTo>
                    <a:lnTo>
                      <a:pt x="1266" y="942"/>
                    </a:lnTo>
                    <a:lnTo>
                      <a:pt x="1297" y="971"/>
                    </a:lnTo>
                    <a:lnTo>
                      <a:pt x="1330" y="986"/>
                    </a:lnTo>
                    <a:lnTo>
                      <a:pt x="1410" y="971"/>
                    </a:lnTo>
                    <a:lnTo>
                      <a:pt x="1474" y="942"/>
                    </a:lnTo>
                    <a:lnTo>
                      <a:pt x="1587" y="854"/>
                    </a:lnTo>
                    <a:lnTo>
                      <a:pt x="1698" y="767"/>
                    </a:lnTo>
                    <a:lnTo>
                      <a:pt x="1762" y="738"/>
                    </a:lnTo>
                    <a:lnTo>
                      <a:pt x="1842" y="723"/>
                    </a:lnTo>
                    <a:lnTo>
                      <a:pt x="1923" y="738"/>
                    </a:lnTo>
                    <a:lnTo>
                      <a:pt x="2003" y="753"/>
                    </a:lnTo>
                    <a:lnTo>
                      <a:pt x="2067" y="797"/>
                    </a:lnTo>
                    <a:lnTo>
                      <a:pt x="2099" y="810"/>
                    </a:lnTo>
                    <a:lnTo>
                      <a:pt x="2132" y="854"/>
                    </a:lnTo>
                    <a:lnTo>
                      <a:pt x="2147" y="912"/>
                    </a:lnTo>
                    <a:lnTo>
                      <a:pt x="2163" y="971"/>
                    </a:lnTo>
                    <a:lnTo>
                      <a:pt x="2180" y="971"/>
                    </a:lnTo>
                    <a:lnTo>
                      <a:pt x="2195" y="971"/>
                    </a:lnTo>
                    <a:lnTo>
                      <a:pt x="2195" y="942"/>
                    </a:lnTo>
                    <a:lnTo>
                      <a:pt x="2195" y="912"/>
                    </a:lnTo>
                    <a:lnTo>
                      <a:pt x="2163" y="854"/>
                    </a:lnTo>
                    <a:lnTo>
                      <a:pt x="2132" y="782"/>
                    </a:lnTo>
                    <a:lnTo>
                      <a:pt x="2082" y="710"/>
                    </a:lnTo>
                    <a:lnTo>
                      <a:pt x="1986" y="580"/>
                    </a:lnTo>
                    <a:lnTo>
                      <a:pt x="1971" y="506"/>
                    </a:lnTo>
                    <a:lnTo>
                      <a:pt x="1971" y="450"/>
                    </a:lnTo>
                    <a:lnTo>
                      <a:pt x="1986" y="376"/>
                    </a:lnTo>
                    <a:lnTo>
                      <a:pt x="2019" y="318"/>
                    </a:lnTo>
                    <a:lnTo>
                      <a:pt x="2019" y="304"/>
                    </a:lnTo>
                    <a:lnTo>
                      <a:pt x="2132" y="187"/>
                    </a:lnTo>
                    <a:lnTo>
                      <a:pt x="2147" y="159"/>
                    </a:lnTo>
                    <a:lnTo>
                      <a:pt x="2163" y="116"/>
                    </a:lnTo>
                    <a:lnTo>
                      <a:pt x="2163" y="87"/>
                    </a:lnTo>
                    <a:lnTo>
                      <a:pt x="2163" y="44"/>
                    </a:lnTo>
                    <a:lnTo>
                      <a:pt x="2132" y="29"/>
                    </a:lnTo>
                    <a:lnTo>
                      <a:pt x="2115" y="29"/>
                    </a:lnTo>
                    <a:lnTo>
                      <a:pt x="2067" y="29"/>
                    </a:lnTo>
                    <a:lnTo>
                      <a:pt x="2051" y="44"/>
                    </a:lnTo>
                    <a:lnTo>
                      <a:pt x="2051" y="57"/>
                    </a:lnTo>
                    <a:lnTo>
                      <a:pt x="2051" y="72"/>
                    </a:lnTo>
                    <a:lnTo>
                      <a:pt x="2067" y="72"/>
                    </a:lnTo>
                    <a:lnTo>
                      <a:pt x="2099" y="72"/>
                    </a:lnTo>
                    <a:lnTo>
                      <a:pt x="2115" y="72"/>
                    </a:lnTo>
                    <a:lnTo>
                      <a:pt x="2115" y="87"/>
                    </a:lnTo>
                    <a:lnTo>
                      <a:pt x="2115" y="116"/>
                    </a:lnTo>
                    <a:lnTo>
                      <a:pt x="2099" y="131"/>
                    </a:lnTo>
                    <a:lnTo>
                      <a:pt x="2067" y="131"/>
                    </a:lnTo>
                    <a:lnTo>
                      <a:pt x="2034" y="101"/>
                    </a:lnTo>
                    <a:lnTo>
                      <a:pt x="2019" y="72"/>
                    </a:lnTo>
                    <a:lnTo>
                      <a:pt x="2019" y="44"/>
                    </a:lnTo>
                    <a:lnTo>
                      <a:pt x="2034" y="29"/>
                    </a:lnTo>
                    <a:lnTo>
                      <a:pt x="2067" y="14"/>
                    </a:lnTo>
                    <a:lnTo>
                      <a:pt x="2082" y="0"/>
                    </a:lnTo>
                    <a:lnTo>
                      <a:pt x="2115" y="0"/>
                    </a:lnTo>
                    <a:lnTo>
                      <a:pt x="2147" y="0"/>
                    </a:lnTo>
                    <a:lnTo>
                      <a:pt x="2211" y="29"/>
                    </a:lnTo>
                    <a:lnTo>
                      <a:pt x="2228" y="72"/>
                    </a:lnTo>
                    <a:lnTo>
                      <a:pt x="2243" y="116"/>
                    </a:lnTo>
                    <a:lnTo>
                      <a:pt x="2211" y="174"/>
                    </a:lnTo>
                    <a:lnTo>
                      <a:pt x="2180" y="218"/>
                    </a:lnTo>
                    <a:lnTo>
                      <a:pt x="2132" y="246"/>
                    </a:lnTo>
                    <a:lnTo>
                      <a:pt x="2082" y="274"/>
                    </a:lnTo>
                    <a:lnTo>
                      <a:pt x="2082" y="289"/>
                    </a:lnTo>
                    <a:lnTo>
                      <a:pt x="2099" y="304"/>
                    </a:lnTo>
                    <a:lnTo>
                      <a:pt x="2147" y="289"/>
                    </a:lnTo>
                    <a:lnTo>
                      <a:pt x="2163" y="289"/>
                    </a:lnTo>
                    <a:lnTo>
                      <a:pt x="2195" y="304"/>
                    </a:lnTo>
                    <a:lnTo>
                      <a:pt x="2228" y="318"/>
                    </a:lnTo>
                    <a:lnTo>
                      <a:pt x="2243" y="348"/>
                    </a:lnTo>
                    <a:lnTo>
                      <a:pt x="2259" y="391"/>
                    </a:lnTo>
                    <a:lnTo>
                      <a:pt x="2243" y="420"/>
                    </a:lnTo>
                    <a:lnTo>
                      <a:pt x="2228" y="478"/>
                    </a:lnTo>
                    <a:lnTo>
                      <a:pt x="2195" y="550"/>
                    </a:lnTo>
                    <a:lnTo>
                      <a:pt x="2163" y="608"/>
                    </a:lnTo>
                    <a:lnTo>
                      <a:pt x="2163" y="637"/>
                    </a:lnTo>
                    <a:lnTo>
                      <a:pt x="2163" y="667"/>
                    </a:lnTo>
                    <a:lnTo>
                      <a:pt x="2115" y="623"/>
                    </a:lnTo>
                    <a:lnTo>
                      <a:pt x="2099" y="565"/>
                    </a:lnTo>
                    <a:lnTo>
                      <a:pt x="2082" y="506"/>
                    </a:lnTo>
                    <a:lnTo>
                      <a:pt x="2067" y="450"/>
                    </a:lnTo>
                    <a:lnTo>
                      <a:pt x="2115" y="463"/>
                    </a:lnTo>
                    <a:lnTo>
                      <a:pt x="2147" y="463"/>
                    </a:lnTo>
                    <a:lnTo>
                      <a:pt x="2163" y="450"/>
                    </a:lnTo>
                    <a:lnTo>
                      <a:pt x="2180" y="435"/>
                    </a:lnTo>
                    <a:lnTo>
                      <a:pt x="2195" y="420"/>
                    </a:lnTo>
                    <a:lnTo>
                      <a:pt x="2195" y="391"/>
                    </a:lnTo>
                    <a:lnTo>
                      <a:pt x="2180" y="361"/>
                    </a:lnTo>
                    <a:lnTo>
                      <a:pt x="2163" y="348"/>
                    </a:lnTo>
                    <a:lnTo>
                      <a:pt x="2115" y="318"/>
                    </a:lnTo>
                    <a:lnTo>
                      <a:pt x="2099" y="318"/>
                    </a:lnTo>
                    <a:lnTo>
                      <a:pt x="2067" y="333"/>
                    </a:lnTo>
                    <a:lnTo>
                      <a:pt x="2034" y="361"/>
                    </a:lnTo>
                    <a:lnTo>
                      <a:pt x="2019" y="391"/>
                    </a:lnTo>
                    <a:lnTo>
                      <a:pt x="2003" y="435"/>
                    </a:lnTo>
                    <a:lnTo>
                      <a:pt x="2003" y="478"/>
                    </a:lnTo>
                    <a:lnTo>
                      <a:pt x="2019" y="506"/>
                    </a:lnTo>
                    <a:lnTo>
                      <a:pt x="2051" y="593"/>
                    </a:lnTo>
                    <a:lnTo>
                      <a:pt x="2082" y="667"/>
                    </a:lnTo>
                    <a:lnTo>
                      <a:pt x="2163" y="753"/>
                    </a:lnTo>
                    <a:lnTo>
                      <a:pt x="2211" y="854"/>
                    </a:lnTo>
                    <a:lnTo>
                      <a:pt x="2243" y="971"/>
                    </a:lnTo>
                    <a:lnTo>
                      <a:pt x="2243" y="1086"/>
                    </a:lnTo>
                    <a:lnTo>
                      <a:pt x="2228" y="1159"/>
                    </a:lnTo>
                    <a:lnTo>
                      <a:pt x="2211" y="1216"/>
                    </a:lnTo>
                    <a:lnTo>
                      <a:pt x="2163" y="1274"/>
                    </a:lnTo>
                    <a:lnTo>
                      <a:pt x="2115" y="1333"/>
                    </a:lnTo>
                    <a:lnTo>
                      <a:pt x="2034" y="1376"/>
                    </a:lnTo>
                    <a:lnTo>
                      <a:pt x="2034" y="1390"/>
                    </a:lnTo>
                    <a:lnTo>
                      <a:pt x="2067" y="1390"/>
                    </a:lnTo>
                    <a:lnTo>
                      <a:pt x="2099" y="1390"/>
                    </a:lnTo>
                    <a:lnTo>
                      <a:pt x="2115" y="1390"/>
                    </a:lnTo>
                    <a:lnTo>
                      <a:pt x="2163" y="1405"/>
                    </a:lnTo>
                    <a:lnTo>
                      <a:pt x="2195" y="1420"/>
                    </a:lnTo>
                    <a:lnTo>
                      <a:pt x="2228" y="1463"/>
                    </a:lnTo>
                    <a:lnTo>
                      <a:pt x="2243" y="1491"/>
                    </a:lnTo>
                    <a:lnTo>
                      <a:pt x="2243" y="1550"/>
                    </a:lnTo>
                    <a:lnTo>
                      <a:pt x="2243" y="1578"/>
                    </a:lnTo>
                    <a:lnTo>
                      <a:pt x="2228" y="1593"/>
                    </a:lnTo>
                    <a:lnTo>
                      <a:pt x="2195" y="1622"/>
                    </a:lnTo>
                    <a:lnTo>
                      <a:pt x="2180" y="1637"/>
                    </a:lnTo>
                    <a:lnTo>
                      <a:pt x="2099" y="1665"/>
                    </a:lnTo>
                    <a:lnTo>
                      <a:pt x="2051" y="1652"/>
                    </a:lnTo>
                    <a:lnTo>
                      <a:pt x="2003" y="1622"/>
                    </a:lnTo>
                    <a:lnTo>
                      <a:pt x="1986" y="1578"/>
                    </a:lnTo>
                    <a:lnTo>
                      <a:pt x="1986" y="1535"/>
                    </a:lnTo>
                    <a:lnTo>
                      <a:pt x="2019" y="1506"/>
                    </a:lnTo>
                    <a:lnTo>
                      <a:pt x="2019" y="1550"/>
                    </a:lnTo>
                    <a:lnTo>
                      <a:pt x="2034" y="1565"/>
                    </a:lnTo>
                    <a:lnTo>
                      <a:pt x="2051" y="1578"/>
                    </a:lnTo>
                    <a:lnTo>
                      <a:pt x="2067" y="1593"/>
                    </a:lnTo>
                    <a:lnTo>
                      <a:pt x="2082" y="1593"/>
                    </a:lnTo>
                    <a:lnTo>
                      <a:pt x="2115" y="1578"/>
                    </a:lnTo>
                    <a:lnTo>
                      <a:pt x="2147" y="1565"/>
                    </a:lnTo>
                    <a:lnTo>
                      <a:pt x="2163" y="1522"/>
                    </a:lnTo>
                    <a:lnTo>
                      <a:pt x="2147" y="1491"/>
                    </a:lnTo>
                    <a:lnTo>
                      <a:pt x="2115" y="1463"/>
                    </a:lnTo>
                    <a:lnTo>
                      <a:pt x="2067" y="1448"/>
                    </a:lnTo>
                    <a:lnTo>
                      <a:pt x="2019" y="1435"/>
                    </a:lnTo>
                    <a:lnTo>
                      <a:pt x="1907" y="1435"/>
                    </a:lnTo>
                    <a:lnTo>
                      <a:pt x="1810" y="1435"/>
                    </a:lnTo>
                    <a:lnTo>
                      <a:pt x="1762" y="1435"/>
                    </a:lnTo>
                    <a:lnTo>
                      <a:pt x="1714" y="1420"/>
                    </a:lnTo>
                    <a:lnTo>
                      <a:pt x="1602" y="1361"/>
                    </a:lnTo>
                    <a:lnTo>
                      <a:pt x="1506" y="1303"/>
                    </a:lnTo>
                    <a:lnTo>
                      <a:pt x="1474" y="1303"/>
                    </a:lnTo>
                    <a:lnTo>
                      <a:pt x="1458" y="1333"/>
                    </a:lnTo>
                    <a:lnTo>
                      <a:pt x="1522" y="1405"/>
                    </a:lnTo>
                    <a:lnTo>
                      <a:pt x="1554" y="1491"/>
                    </a:lnTo>
                    <a:lnTo>
                      <a:pt x="1587" y="1578"/>
                    </a:lnTo>
                    <a:lnTo>
                      <a:pt x="1602" y="1665"/>
                    </a:lnTo>
                    <a:lnTo>
                      <a:pt x="1602" y="1810"/>
                    </a:lnTo>
                    <a:lnTo>
                      <a:pt x="1602" y="1854"/>
                    </a:lnTo>
                    <a:lnTo>
                      <a:pt x="1618" y="1882"/>
                    </a:lnTo>
                    <a:lnTo>
                      <a:pt x="1650" y="1912"/>
                    </a:lnTo>
                    <a:lnTo>
                      <a:pt x="1683" y="1927"/>
                    </a:lnTo>
                    <a:lnTo>
                      <a:pt x="1731" y="1927"/>
                    </a:lnTo>
                    <a:lnTo>
                      <a:pt x="1762" y="1912"/>
                    </a:lnTo>
                    <a:lnTo>
                      <a:pt x="1779" y="1882"/>
                    </a:lnTo>
                    <a:lnTo>
                      <a:pt x="1779" y="1854"/>
                    </a:lnTo>
                    <a:lnTo>
                      <a:pt x="1779" y="1839"/>
                    </a:lnTo>
                    <a:lnTo>
                      <a:pt x="1762" y="1810"/>
                    </a:lnTo>
                    <a:lnTo>
                      <a:pt x="1714" y="1810"/>
                    </a:lnTo>
                    <a:lnTo>
                      <a:pt x="1666" y="1825"/>
                    </a:lnTo>
                    <a:lnTo>
                      <a:pt x="1683" y="1795"/>
                    </a:lnTo>
                    <a:lnTo>
                      <a:pt x="1698" y="1782"/>
                    </a:lnTo>
                    <a:lnTo>
                      <a:pt x="1731" y="1767"/>
                    </a:lnTo>
                    <a:lnTo>
                      <a:pt x="1746" y="1767"/>
                    </a:lnTo>
                    <a:lnTo>
                      <a:pt x="1794" y="1782"/>
                    </a:lnTo>
                    <a:lnTo>
                      <a:pt x="1827" y="1810"/>
                    </a:lnTo>
                    <a:lnTo>
                      <a:pt x="1842" y="1854"/>
                    </a:lnTo>
                    <a:lnTo>
                      <a:pt x="1842" y="1897"/>
                    </a:lnTo>
                    <a:lnTo>
                      <a:pt x="1842" y="1941"/>
                    </a:lnTo>
                    <a:lnTo>
                      <a:pt x="1810" y="1971"/>
                    </a:lnTo>
                    <a:lnTo>
                      <a:pt x="1762" y="1999"/>
                    </a:lnTo>
                    <a:lnTo>
                      <a:pt x="1731" y="2014"/>
                    </a:lnTo>
                    <a:lnTo>
                      <a:pt x="1683" y="2014"/>
                    </a:lnTo>
                    <a:lnTo>
                      <a:pt x="1635" y="2014"/>
                    </a:lnTo>
                    <a:lnTo>
                      <a:pt x="1602" y="1999"/>
                    </a:lnTo>
                    <a:lnTo>
                      <a:pt x="1554" y="1956"/>
                    </a:lnTo>
                    <a:lnTo>
                      <a:pt x="1537" y="1927"/>
                    </a:lnTo>
                    <a:lnTo>
                      <a:pt x="1537" y="1897"/>
                    </a:lnTo>
                    <a:lnTo>
                      <a:pt x="1537" y="1869"/>
                    </a:lnTo>
                    <a:lnTo>
                      <a:pt x="1554" y="1810"/>
                    </a:lnTo>
                    <a:lnTo>
                      <a:pt x="1537" y="1795"/>
                    </a:lnTo>
                    <a:lnTo>
                      <a:pt x="1522" y="1825"/>
                    </a:lnTo>
                    <a:lnTo>
                      <a:pt x="1506" y="1839"/>
                    </a:lnTo>
                    <a:lnTo>
                      <a:pt x="1506" y="1869"/>
                    </a:lnTo>
                    <a:lnTo>
                      <a:pt x="1474" y="1897"/>
                    </a:lnTo>
                    <a:lnTo>
                      <a:pt x="1441" y="1941"/>
                    </a:lnTo>
                    <a:lnTo>
                      <a:pt x="1393" y="1971"/>
                    </a:lnTo>
                    <a:lnTo>
                      <a:pt x="1345" y="1999"/>
                    </a:lnTo>
                    <a:lnTo>
                      <a:pt x="1297" y="2014"/>
                    </a:lnTo>
                    <a:lnTo>
                      <a:pt x="1234" y="2027"/>
                    </a:lnTo>
                    <a:lnTo>
                      <a:pt x="1186" y="2027"/>
                    </a:lnTo>
                    <a:lnTo>
                      <a:pt x="1121" y="2027"/>
                    </a:lnTo>
                    <a:lnTo>
                      <a:pt x="1073" y="2027"/>
                    </a:lnTo>
                    <a:lnTo>
                      <a:pt x="913" y="1971"/>
                    </a:lnTo>
                    <a:lnTo>
                      <a:pt x="769" y="1912"/>
                    </a:lnTo>
                    <a:lnTo>
                      <a:pt x="608" y="1839"/>
                    </a:lnTo>
                    <a:lnTo>
                      <a:pt x="528" y="1825"/>
                    </a:lnTo>
                    <a:lnTo>
                      <a:pt x="497" y="1825"/>
                    </a:lnTo>
                    <a:lnTo>
                      <a:pt x="447" y="1825"/>
                    </a:lnTo>
                    <a:lnTo>
                      <a:pt x="416" y="1854"/>
                    </a:lnTo>
                    <a:lnTo>
                      <a:pt x="399" y="1882"/>
                    </a:lnTo>
                    <a:lnTo>
                      <a:pt x="384" y="1912"/>
                    </a:lnTo>
                    <a:lnTo>
                      <a:pt x="399" y="1941"/>
                    </a:lnTo>
                    <a:lnTo>
                      <a:pt x="416" y="1956"/>
                    </a:lnTo>
                    <a:lnTo>
                      <a:pt x="432" y="1971"/>
                    </a:lnTo>
                    <a:lnTo>
                      <a:pt x="447" y="1971"/>
                    </a:lnTo>
                    <a:lnTo>
                      <a:pt x="480" y="1971"/>
                    </a:lnTo>
                    <a:lnTo>
                      <a:pt x="512" y="1956"/>
                    </a:lnTo>
                    <a:lnTo>
                      <a:pt x="528" y="1941"/>
                    </a:lnTo>
                    <a:lnTo>
                      <a:pt x="545" y="1927"/>
                    </a:lnTo>
                    <a:lnTo>
                      <a:pt x="528" y="1882"/>
                    </a:lnTo>
                    <a:lnTo>
                      <a:pt x="528" y="1869"/>
                    </a:lnTo>
                    <a:lnTo>
                      <a:pt x="593" y="1882"/>
                    </a:lnTo>
                    <a:lnTo>
                      <a:pt x="641" y="1897"/>
                    </a:lnTo>
                    <a:lnTo>
                      <a:pt x="752" y="1956"/>
                    </a:lnTo>
                    <a:lnTo>
                      <a:pt x="721" y="1956"/>
                    </a:lnTo>
                    <a:lnTo>
                      <a:pt x="689" y="1956"/>
                    </a:lnTo>
                    <a:lnTo>
                      <a:pt x="625" y="1984"/>
                    </a:lnTo>
                    <a:lnTo>
                      <a:pt x="545" y="2014"/>
                    </a:lnTo>
                    <a:lnTo>
                      <a:pt x="480" y="2042"/>
                    </a:lnTo>
                    <a:lnTo>
                      <a:pt x="447" y="2042"/>
                    </a:lnTo>
                    <a:lnTo>
                      <a:pt x="416" y="2027"/>
                    </a:lnTo>
                    <a:lnTo>
                      <a:pt x="384" y="1999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8" name="Freeform 317"/>
              <p:cNvSpPr>
                <a:spLocks/>
              </p:cNvSpPr>
              <p:nvPr/>
            </p:nvSpPr>
            <p:spPr bwMode="auto">
              <a:xfrm rot="-5400000">
                <a:off x="5374" y="348"/>
                <a:ext cx="336" cy="248"/>
              </a:xfrm>
              <a:custGeom>
                <a:avLst/>
                <a:gdLst>
                  <a:gd name="T0" fmla="*/ 0 w 2197"/>
                  <a:gd name="T1" fmla="*/ 0 h 783"/>
                  <a:gd name="T2" fmla="*/ 0 w 2197"/>
                  <a:gd name="T3" fmla="*/ 0 h 783"/>
                  <a:gd name="T4" fmla="*/ 0 w 2197"/>
                  <a:gd name="T5" fmla="*/ 0 h 783"/>
                  <a:gd name="T6" fmla="*/ 0 w 2197"/>
                  <a:gd name="T7" fmla="*/ 0 h 783"/>
                  <a:gd name="T8" fmla="*/ 0 w 2197"/>
                  <a:gd name="T9" fmla="*/ 0 h 783"/>
                  <a:gd name="T10" fmla="*/ 0 w 2197"/>
                  <a:gd name="T11" fmla="*/ 0 h 783"/>
                  <a:gd name="T12" fmla="*/ 0 w 2197"/>
                  <a:gd name="T13" fmla="*/ 0 h 783"/>
                  <a:gd name="T14" fmla="*/ 0 w 2197"/>
                  <a:gd name="T15" fmla="*/ 0 h 783"/>
                  <a:gd name="T16" fmla="*/ 0 w 2197"/>
                  <a:gd name="T17" fmla="*/ 0 h 783"/>
                  <a:gd name="T18" fmla="*/ 0 w 2197"/>
                  <a:gd name="T19" fmla="*/ 0 h 783"/>
                  <a:gd name="T20" fmla="*/ 0 w 2197"/>
                  <a:gd name="T21" fmla="*/ 0 h 783"/>
                  <a:gd name="T22" fmla="*/ 0 w 2197"/>
                  <a:gd name="T23" fmla="*/ 0 h 783"/>
                  <a:gd name="T24" fmla="*/ 0 w 2197"/>
                  <a:gd name="T25" fmla="*/ 0 h 783"/>
                  <a:gd name="T26" fmla="*/ 0 w 2197"/>
                  <a:gd name="T27" fmla="*/ 0 h 783"/>
                  <a:gd name="T28" fmla="*/ 0 w 2197"/>
                  <a:gd name="T29" fmla="*/ 0 h 783"/>
                  <a:gd name="T30" fmla="*/ 0 w 2197"/>
                  <a:gd name="T31" fmla="*/ 0 h 783"/>
                  <a:gd name="T32" fmla="*/ 0 w 2197"/>
                  <a:gd name="T33" fmla="*/ 0 h 783"/>
                  <a:gd name="T34" fmla="*/ 0 w 2197"/>
                  <a:gd name="T35" fmla="*/ 0 h 783"/>
                  <a:gd name="T36" fmla="*/ 0 w 2197"/>
                  <a:gd name="T37" fmla="*/ 0 h 783"/>
                  <a:gd name="T38" fmla="*/ 0 w 2197"/>
                  <a:gd name="T39" fmla="*/ 0 h 783"/>
                  <a:gd name="T40" fmla="*/ 0 w 2197"/>
                  <a:gd name="T41" fmla="*/ 0 h 783"/>
                  <a:gd name="T42" fmla="*/ 0 w 2197"/>
                  <a:gd name="T43" fmla="*/ 0 h 783"/>
                  <a:gd name="T44" fmla="*/ 0 w 2197"/>
                  <a:gd name="T45" fmla="*/ 0 h 783"/>
                  <a:gd name="T46" fmla="*/ 0 w 2197"/>
                  <a:gd name="T47" fmla="*/ 0 h 783"/>
                  <a:gd name="T48" fmla="*/ 0 w 2197"/>
                  <a:gd name="T49" fmla="*/ 0 h 783"/>
                  <a:gd name="T50" fmla="*/ 0 w 2197"/>
                  <a:gd name="T51" fmla="*/ 0 h 783"/>
                  <a:gd name="T52" fmla="*/ 0 w 2197"/>
                  <a:gd name="T53" fmla="*/ 0 h 783"/>
                  <a:gd name="T54" fmla="*/ 0 w 2197"/>
                  <a:gd name="T55" fmla="*/ 0 h 783"/>
                  <a:gd name="T56" fmla="*/ 0 w 2197"/>
                  <a:gd name="T57" fmla="*/ 0 h 783"/>
                  <a:gd name="T58" fmla="*/ 0 w 2197"/>
                  <a:gd name="T59" fmla="*/ 0 h 783"/>
                  <a:gd name="T60" fmla="*/ 0 w 2197"/>
                  <a:gd name="T61" fmla="*/ 0 h 783"/>
                  <a:gd name="T62" fmla="*/ 0 w 2197"/>
                  <a:gd name="T63" fmla="*/ 0 h 783"/>
                  <a:gd name="T64" fmla="*/ 0 w 2197"/>
                  <a:gd name="T65" fmla="*/ 0 h 783"/>
                  <a:gd name="T66" fmla="*/ 0 w 2197"/>
                  <a:gd name="T67" fmla="*/ 0 h 783"/>
                  <a:gd name="T68" fmla="*/ 0 w 2197"/>
                  <a:gd name="T69" fmla="*/ 0 h 783"/>
                  <a:gd name="T70" fmla="*/ 0 w 2197"/>
                  <a:gd name="T71" fmla="*/ 0 h 783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197" h="783">
                    <a:moveTo>
                      <a:pt x="17" y="768"/>
                    </a:moveTo>
                    <a:lnTo>
                      <a:pt x="0" y="740"/>
                    </a:lnTo>
                    <a:lnTo>
                      <a:pt x="242" y="740"/>
                    </a:lnTo>
                    <a:lnTo>
                      <a:pt x="1027" y="753"/>
                    </a:lnTo>
                    <a:lnTo>
                      <a:pt x="1138" y="740"/>
                    </a:lnTo>
                    <a:lnTo>
                      <a:pt x="1155" y="740"/>
                    </a:lnTo>
                    <a:lnTo>
                      <a:pt x="1155" y="551"/>
                    </a:lnTo>
                    <a:lnTo>
                      <a:pt x="1155" y="536"/>
                    </a:lnTo>
                    <a:lnTo>
                      <a:pt x="1395" y="536"/>
                    </a:lnTo>
                    <a:lnTo>
                      <a:pt x="1508" y="521"/>
                    </a:lnTo>
                    <a:lnTo>
                      <a:pt x="1604" y="508"/>
                    </a:lnTo>
                    <a:lnTo>
                      <a:pt x="1716" y="478"/>
                    </a:lnTo>
                    <a:lnTo>
                      <a:pt x="1812" y="434"/>
                    </a:lnTo>
                    <a:lnTo>
                      <a:pt x="1909" y="377"/>
                    </a:lnTo>
                    <a:lnTo>
                      <a:pt x="1988" y="319"/>
                    </a:lnTo>
                    <a:lnTo>
                      <a:pt x="2053" y="247"/>
                    </a:lnTo>
                    <a:lnTo>
                      <a:pt x="2117" y="159"/>
                    </a:lnTo>
                    <a:lnTo>
                      <a:pt x="2180" y="0"/>
                    </a:lnTo>
                    <a:lnTo>
                      <a:pt x="2197" y="15"/>
                    </a:lnTo>
                    <a:lnTo>
                      <a:pt x="2197" y="43"/>
                    </a:lnTo>
                    <a:lnTo>
                      <a:pt x="2180" y="87"/>
                    </a:lnTo>
                    <a:lnTo>
                      <a:pt x="2165" y="159"/>
                    </a:lnTo>
                    <a:lnTo>
                      <a:pt x="2117" y="217"/>
                    </a:lnTo>
                    <a:lnTo>
                      <a:pt x="2053" y="291"/>
                    </a:lnTo>
                    <a:lnTo>
                      <a:pt x="2005" y="347"/>
                    </a:lnTo>
                    <a:lnTo>
                      <a:pt x="1940" y="406"/>
                    </a:lnTo>
                    <a:lnTo>
                      <a:pt x="1861" y="449"/>
                    </a:lnTo>
                    <a:lnTo>
                      <a:pt x="1781" y="493"/>
                    </a:lnTo>
                    <a:lnTo>
                      <a:pt x="1700" y="508"/>
                    </a:lnTo>
                    <a:lnTo>
                      <a:pt x="1556" y="551"/>
                    </a:lnTo>
                    <a:lnTo>
                      <a:pt x="1491" y="564"/>
                    </a:lnTo>
                    <a:lnTo>
                      <a:pt x="1412" y="564"/>
                    </a:lnTo>
                    <a:lnTo>
                      <a:pt x="1203" y="579"/>
                    </a:lnTo>
                    <a:lnTo>
                      <a:pt x="1188" y="594"/>
                    </a:lnTo>
                    <a:lnTo>
                      <a:pt x="1188" y="783"/>
                    </a:lnTo>
                    <a:lnTo>
                      <a:pt x="17" y="76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89" name="Freeform 318"/>
              <p:cNvSpPr>
                <a:spLocks/>
              </p:cNvSpPr>
              <p:nvPr/>
            </p:nvSpPr>
            <p:spPr bwMode="auto">
              <a:xfrm rot="-5400000">
                <a:off x="5655" y="87"/>
                <a:ext cx="7" cy="5"/>
              </a:xfrm>
              <a:custGeom>
                <a:avLst/>
                <a:gdLst>
                  <a:gd name="T0" fmla="*/ 0 w 48"/>
                  <a:gd name="T1" fmla="*/ 0 h 15"/>
                  <a:gd name="T2" fmla="*/ 0 w 48"/>
                  <a:gd name="T3" fmla="*/ 0 h 15"/>
                  <a:gd name="T4" fmla="*/ 0 w 48"/>
                  <a:gd name="T5" fmla="*/ 0 h 15"/>
                  <a:gd name="T6" fmla="*/ 0 w 48"/>
                  <a:gd name="T7" fmla="*/ 0 h 15"/>
                  <a:gd name="T8" fmla="*/ 0 w 48"/>
                  <a:gd name="T9" fmla="*/ 0 h 1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8" h="15">
                    <a:moveTo>
                      <a:pt x="0" y="0"/>
                    </a:moveTo>
                    <a:lnTo>
                      <a:pt x="16" y="0"/>
                    </a:lnTo>
                    <a:lnTo>
                      <a:pt x="48" y="0"/>
                    </a:lnTo>
                    <a:lnTo>
                      <a:pt x="33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0" name="Freeform 319"/>
              <p:cNvSpPr>
                <a:spLocks/>
              </p:cNvSpPr>
              <p:nvPr/>
            </p:nvSpPr>
            <p:spPr bwMode="auto">
              <a:xfrm rot="-5400000">
                <a:off x="5319" y="326"/>
                <a:ext cx="346" cy="312"/>
              </a:xfrm>
              <a:custGeom>
                <a:avLst/>
                <a:gdLst>
                  <a:gd name="T0" fmla="*/ 0 w 2261"/>
                  <a:gd name="T1" fmla="*/ 0 h 985"/>
                  <a:gd name="T2" fmla="*/ 0 w 2261"/>
                  <a:gd name="T3" fmla="*/ 0 h 985"/>
                  <a:gd name="T4" fmla="*/ 0 w 2261"/>
                  <a:gd name="T5" fmla="*/ 0 h 985"/>
                  <a:gd name="T6" fmla="*/ 0 w 2261"/>
                  <a:gd name="T7" fmla="*/ 0 h 985"/>
                  <a:gd name="T8" fmla="*/ 0 w 2261"/>
                  <a:gd name="T9" fmla="*/ 0 h 985"/>
                  <a:gd name="T10" fmla="*/ 0 w 2261"/>
                  <a:gd name="T11" fmla="*/ 0 h 985"/>
                  <a:gd name="T12" fmla="*/ 0 w 2261"/>
                  <a:gd name="T13" fmla="*/ 0 h 985"/>
                  <a:gd name="T14" fmla="*/ 0 w 2261"/>
                  <a:gd name="T15" fmla="*/ 0 h 985"/>
                  <a:gd name="T16" fmla="*/ 0 w 2261"/>
                  <a:gd name="T17" fmla="*/ 0 h 985"/>
                  <a:gd name="T18" fmla="*/ 0 w 2261"/>
                  <a:gd name="T19" fmla="*/ 0 h 985"/>
                  <a:gd name="T20" fmla="*/ 0 w 2261"/>
                  <a:gd name="T21" fmla="*/ 0 h 985"/>
                  <a:gd name="T22" fmla="*/ 0 w 2261"/>
                  <a:gd name="T23" fmla="*/ 0 h 985"/>
                  <a:gd name="T24" fmla="*/ 0 w 2261"/>
                  <a:gd name="T25" fmla="*/ 0 h 985"/>
                  <a:gd name="T26" fmla="*/ 0 w 2261"/>
                  <a:gd name="T27" fmla="*/ 0 h 985"/>
                  <a:gd name="T28" fmla="*/ 0 w 2261"/>
                  <a:gd name="T29" fmla="*/ 0 h 985"/>
                  <a:gd name="T30" fmla="*/ 0 w 2261"/>
                  <a:gd name="T31" fmla="*/ 0 h 985"/>
                  <a:gd name="T32" fmla="*/ 0 w 2261"/>
                  <a:gd name="T33" fmla="*/ 0 h 985"/>
                  <a:gd name="T34" fmla="*/ 0 w 2261"/>
                  <a:gd name="T35" fmla="*/ 0 h 985"/>
                  <a:gd name="T36" fmla="*/ 0 w 2261"/>
                  <a:gd name="T37" fmla="*/ 0 h 985"/>
                  <a:gd name="T38" fmla="*/ 0 w 2261"/>
                  <a:gd name="T39" fmla="*/ 0 h 985"/>
                  <a:gd name="T40" fmla="*/ 0 w 2261"/>
                  <a:gd name="T41" fmla="*/ 0 h 985"/>
                  <a:gd name="T42" fmla="*/ 0 w 2261"/>
                  <a:gd name="T43" fmla="*/ 0 h 985"/>
                  <a:gd name="T44" fmla="*/ 0 w 2261"/>
                  <a:gd name="T45" fmla="*/ 0 h 985"/>
                  <a:gd name="T46" fmla="*/ 0 w 2261"/>
                  <a:gd name="T47" fmla="*/ 0 h 985"/>
                  <a:gd name="T48" fmla="*/ 0 w 2261"/>
                  <a:gd name="T49" fmla="*/ 0 h 985"/>
                  <a:gd name="T50" fmla="*/ 0 w 2261"/>
                  <a:gd name="T51" fmla="*/ 0 h 985"/>
                  <a:gd name="T52" fmla="*/ 0 w 2261"/>
                  <a:gd name="T53" fmla="*/ 0 h 985"/>
                  <a:gd name="T54" fmla="*/ 0 w 2261"/>
                  <a:gd name="T55" fmla="*/ 0 h 985"/>
                  <a:gd name="T56" fmla="*/ 0 w 2261"/>
                  <a:gd name="T57" fmla="*/ 0 h 985"/>
                  <a:gd name="T58" fmla="*/ 0 w 2261"/>
                  <a:gd name="T59" fmla="*/ 0 h 985"/>
                  <a:gd name="T60" fmla="*/ 0 w 2261"/>
                  <a:gd name="T61" fmla="*/ 0 h 985"/>
                  <a:gd name="T62" fmla="*/ 0 w 2261"/>
                  <a:gd name="T63" fmla="*/ 0 h 985"/>
                  <a:gd name="T64" fmla="*/ 0 w 2261"/>
                  <a:gd name="T65" fmla="*/ 0 h 985"/>
                  <a:gd name="T66" fmla="*/ 0 w 2261"/>
                  <a:gd name="T67" fmla="*/ 0 h 985"/>
                  <a:gd name="T68" fmla="*/ 0 w 2261"/>
                  <a:gd name="T69" fmla="*/ 0 h 985"/>
                  <a:gd name="T70" fmla="*/ 0 w 2261"/>
                  <a:gd name="T71" fmla="*/ 0 h 985"/>
                  <a:gd name="T72" fmla="*/ 0 w 2261"/>
                  <a:gd name="T73" fmla="*/ 0 h 985"/>
                  <a:gd name="T74" fmla="*/ 0 w 2261"/>
                  <a:gd name="T75" fmla="*/ 0 h 985"/>
                  <a:gd name="T76" fmla="*/ 0 w 2261"/>
                  <a:gd name="T77" fmla="*/ 0 h 985"/>
                  <a:gd name="T78" fmla="*/ 0 w 2261"/>
                  <a:gd name="T79" fmla="*/ 0 h 985"/>
                  <a:gd name="T80" fmla="*/ 0 w 2261"/>
                  <a:gd name="T81" fmla="*/ 0 h 985"/>
                  <a:gd name="T82" fmla="*/ 0 w 2261"/>
                  <a:gd name="T83" fmla="*/ 0 h 985"/>
                  <a:gd name="T84" fmla="*/ 0 w 2261"/>
                  <a:gd name="T85" fmla="*/ 0 h 98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261" h="985">
                    <a:moveTo>
                      <a:pt x="0" y="956"/>
                    </a:moveTo>
                    <a:lnTo>
                      <a:pt x="17" y="926"/>
                    </a:lnTo>
                    <a:lnTo>
                      <a:pt x="113" y="911"/>
                    </a:lnTo>
                    <a:lnTo>
                      <a:pt x="1138" y="926"/>
                    </a:lnTo>
                    <a:lnTo>
                      <a:pt x="1138" y="911"/>
                    </a:lnTo>
                    <a:lnTo>
                      <a:pt x="1155" y="709"/>
                    </a:lnTo>
                    <a:lnTo>
                      <a:pt x="1395" y="709"/>
                    </a:lnTo>
                    <a:lnTo>
                      <a:pt x="1524" y="694"/>
                    </a:lnTo>
                    <a:lnTo>
                      <a:pt x="1635" y="681"/>
                    </a:lnTo>
                    <a:lnTo>
                      <a:pt x="1748" y="651"/>
                    </a:lnTo>
                    <a:lnTo>
                      <a:pt x="1844" y="607"/>
                    </a:lnTo>
                    <a:lnTo>
                      <a:pt x="1940" y="551"/>
                    </a:lnTo>
                    <a:lnTo>
                      <a:pt x="1988" y="520"/>
                    </a:lnTo>
                    <a:lnTo>
                      <a:pt x="2036" y="477"/>
                    </a:lnTo>
                    <a:lnTo>
                      <a:pt x="2069" y="419"/>
                    </a:lnTo>
                    <a:lnTo>
                      <a:pt x="2117" y="362"/>
                    </a:lnTo>
                    <a:lnTo>
                      <a:pt x="2149" y="303"/>
                    </a:lnTo>
                    <a:lnTo>
                      <a:pt x="2165" y="245"/>
                    </a:lnTo>
                    <a:lnTo>
                      <a:pt x="2197" y="130"/>
                    </a:lnTo>
                    <a:lnTo>
                      <a:pt x="2213" y="0"/>
                    </a:lnTo>
                    <a:lnTo>
                      <a:pt x="2245" y="0"/>
                    </a:lnTo>
                    <a:lnTo>
                      <a:pt x="2261" y="15"/>
                    </a:lnTo>
                    <a:lnTo>
                      <a:pt x="2261" y="71"/>
                    </a:lnTo>
                    <a:lnTo>
                      <a:pt x="2261" y="130"/>
                    </a:lnTo>
                    <a:lnTo>
                      <a:pt x="2261" y="202"/>
                    </a:lnTo>
                    <a:lnTo>
                      <a:pt x="2228" y="260"/>
                    </a:lnTo>
                    <a:lnTo>
                      <a:pt x="2180" y="390"/>
                    </a:lnTo>
                    <a:lnTo>
                      <a:pt x="2117" y="492"/>
                    </a:lnTo>
                    <a:lnTo>
                      <a:pt x="2053" y="564"/>
                    </a:lnTo>
                    <a:lnTo>
                      <a:pt x="1973" y="622"/>
                    </a:lnTo>
                    <a:lnTo>
                      <a:pt x="1892" y="666"/>
                    </a:lnTo>
                    <a:lnTo>
                      <a:pt x="1812" y="709"/>
                    </a:lnTo>
                    <a:lnTo>
                      <a:pt x="1716" y="738"/>
                    </a:lnTo>
                    <a:lnTo>
                      <a:pt x="1635" y="753"/>
                    </a:lnTo>
                    <a:lnTo>
                      <a:pt x="1539" y="768"/>
                    </a:lnTo>
                    <a:lnTo>
                      <a:pt x="1443" y="768"/>
                    </a:lnTo>
                    <a:lnTo>
                      <a:pt x="1332" y="768"/>
                    </a:lnTo>
                    <a:lnTo>
                      <a:pt x="1234" y="768"/>
                    </a:lnTo>
                    <a:lnTo>
                      <a:pt x="1219" y="768"/>
                    </a:lnTo>
                    <a:lnTo>
                      <a:pt x="1219" y="985"/>
                    </a:lnTo>
                    <a:lnTo>
                      <a:pt x="1203" y="985"/>
                    </a:lnTo>
                    <a:lnTo>
                      <a:pt x="17" y="970"/>
                    </a:lnTo>
                    <a:lnTo>
                      <a:pt x="0" y="95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1" name="Freeform 320"/>
              <p:cNvSpPr>
                <a:spLocks/>
              </p:cNvSpPr>
              <p:nvPr/>
            </p:nvSpPr>
            <p:spPr bwMode="auto">
              <a:xfrm rot="-5400000">
                <a:off x="5585" y="27"/>
                <a:ext cx="10" cy="88"/>
              </a:xfrm>
              <a:custGeom>
                <a:avLst/>
                <a:gdLst>
                  <a:gd name="T0" fmla="*/ 0 w 64"/>
                  <a:gd name="T1" fmla="*/ 0 h 275"/>
                  <a:gd name="T2" fmla="*/ 0 w 64"/>
                  <a:gd name="T3" fmla="*/ 0 h 275"/>
                  <a:gd name="T4" fmla="*/ 0 w 64"/>
                  <a:gd name="T5" fmla="*/ 0 h 275"/>
                  <a:gd name="T6" fmla="*/ 0 w 64"/>
                  <a:gd name="T7" fmla="*/ 0 h 275"/>
                  <a:gd name="T8" fmla="*/ 0 w 64"/>
                  <a:gd name="T9" fmla="*/ 0 h 275"/>
                  <a:gd name="T10" fmla="*/ 0 w 64"/>
                  <a:gd name="T11" fmla="*/ 0 h 275"/>
                  <a:gd name="T12" fmla="*/ 0 w 64"/>
                  <a:gd name="T13" fmla="*/ 0 h 275"/>
                  <a:gd name="T14" fmla="*/ 0 w 64"/>
                  <a:gd name="T15" fmla="*/ 0 h 275"/>
                  <a:gd name="T16" fmla="*/ 0 w 64"/>
                  <a:gd name="T17" fmla="*/ 0 h 275"/>
                  <a:gd name="T18" fmla="*/ 0 w 64"/>
                  <a:gd name="T19" fmla="*/ 0 h 275"/>
                  <a:gd name="T20" fmla="*/ 0 w 64"/>
                  <a:gd name="T21" fmla="*/ 0 h 275"/>
                  <a:gd name="T22" fmla="*/ 0 w 64"/>
                  <a:gd name="T23" fmla="*/ 0 h 275"/>
                  <a:gd name="T24" fmla="*/ 0 w 64"/>
                  <a:gd name="T25" fmla="*/ 0 h 275"/>
                  <a:gd name="T26" fmla="*/ 0 w 64"/>
                  <a:gd name="T27" fmla="*/ 0 h 275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64" h="275">
                    <a:moveTo>
                      <a:pt x="48" y="217"/>
                    </a:moveTo>
                    <a:lnTo>
                      <a:pt x="48" y="158"/>
                    </a:lnTo>
                    <a:lnTo>
                      <a:pt x="31" y="102"/>
                    </a:lnTo>
                    <a:lnTo>
                      <a:pt x="16" y="5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31" y="58"/>
                    </a:lnTo>
                    <a:lnTo>
                      <a:pt x="64" y="115"/>
                    </a:lnTo>
                    <a:lnTo>
                      <a:pt x="64" y="188"/>
                    </a:lnTo>
                    <a:lnTo>
                      <a:pt x="48" y="260"/>
                    </a:lnTo>
                    <a:lnTo>
                      <a:pt x="31" y="275"/>
                    </a:lnTo>
                    <a:lnTo>
                      <a:pt x="31" y="260"/>
                    </a:lnTo>
                    <a:lnTo>
                      <a:pt x="31" y="245"/>
                    </a:lnTo>
                    <a:lnTo>
                      <a:pt x="48" y="2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2" name="Freeform 321"/>
              <p:cNvSpPr>
                <a:spLocks/>
              </p:cNvSpPr>
              <p:nvPr/>
            </p:nvSpPr>
            <p:spPr bwMode="auto">
              <a:xfrm rot="-5400000">
                <a:off x="5508" y="85"/>
                <a:ext cx="88" cy="165"/>
              </a:xfrm>
              <a:custGeom>
                <a:avLst/>
                <a:gdLst>
                  <a:gd name="T0" fmla="*/ 0 w 577"/>
                  <a:gd name="T1" fmla="*/ 0 h 522"/>
                  <a:gd name="T2" fmla="*/ 0 w 577"/>
                  <a:gd name="T3" fmla="*/ 0 h 522"/>
                  <a:gd name="T4" fmla="*/ 0 w 577"/>
                  <a:gd name="T5" fmla="*/ 0 h 522"/>
                  <a:gd name="T6" fmla="*/ 0 w 577"/>
                  <a:gd name="T7" fmla="*/ 0 h 522"/>
                  <a:gd name="T8" fmla="*/ 0 w 577"/>
                  <a:gd name="T9" fmla="*/ 0 h 522"/>
                  <a:gd name="T10" fmla="*/ 0 w 577"/>
                  <a:gd name="T11" fmla="*/ 0 h 522"/>
                  <a:gd name="T12" fmla="*/ 0 w 577"/>
                  <a:gd name="T13" fmla="*/ 0 h 522"/>
                  <a:gd name="T14" fmla="*/ 0 w 577"/>
                  <a:gd name="T15" fmla="*/ 0 h 522"/>
                  <a:gd name="T16" fmla="*/ 0 w 577"/>
                  <a:gd name="T17" fmla="*/ 0 h 522"/>
                  <a:gd name="T18" fmla="*/ 0 w 577"/>
                  <a:gd name="T19" fmla="*/ 0 h 522"/>
                  <a:gd name="T20" fmla="*/ 0 w 577"/>
                  <a:gd name="T21" fmla="*/ 0 h 522"/>
                  <a:gd name="T22" fmla="*/ 0 w 577"/>
                  <a:gd name="T23" fmla="*/ 0 h 522"/>
                  <a:gd name="T24" fmla="*/ 0 w 577"/>
                  <a:gd name="T25" fmla="*/ 0 h 522"/>
                  <a:gd name="T26" fmla="*/ 0 w 577"/>
                  <a:gd name="T27" fmla="*/ 0 h 522"/>
                  <a:gd name="T28" fmla="*/ 0 w 577"/>
                  <a:gd name="T29" fmla="*/ 0 h 522"/>
                  <a:gd name="T30" fmla="*/ 0 w 577"/>
                  <a:gd name="T31" fmla="*/ 0 h 522"/>
                  <a:gd name="T32" fmla="*/ 0 w 577"/>
                  <a:gd name="T33" fmla="*/ 0 h 522"/>
                  <a:gd name="T34" fmla="*/ 0 w 577"/>
                  <a:gd name="T35" fmla="*/ 0 h 522"/>
                  <a:gd name="T36" fmla="*/ 0 w 577"/>
                  <a:gd name="T37" fmla="*/ 0 h 522"/>
                  <a:gd name="T38" fmla="*/ 0 w 577"/>
                  <a:gd name="T39" fmla="*/ 0 h 522"/>
                  <a:gd name="T40" fmla="*/ 0 w 577"/>
                  <a:gd name="T41" fmla="*/ 0 h 522"/>
                  <a:gd name="T42" fmla="*/ 0 w 577"/>
                  <a:gd name="T43" fmla="*/ 0 h 522"/>
                  <a:gd name="T44" fmla="*/ 0 w 577"/>
                  <a:gd name="T45" fmla="*/ 0 h 522"/>
                  <a:gd name="T46" fmla="*/ 0 w 577"/>
                  <a:gd name="T47" fmla="*/ 0 h 522"/>
                  <a:gd name="T48" fmla="*/ 0 w 577"/>
                  <a:gd name="T49" fmla="*/ 0 h 522"/>
                  <a:gd name="T50" fmla="*/ 0 w 577"/>
                  <a:gd name="T51" fmla="*/ 0 h 522"/>
                  <a:gd name="T52" fmla="*/ 0 w 577"/>
                  <a:gd name="T53" fmla="*/ 0 h 522"/>
                  <a:gd name="T54" fmla="*/ 0 w 577"/>
                  <a:gd name="T55" fmla="*/ 0 h 522"/>
                  <a:gd name="T56" fmla="*/ 0 w 577"/>
                  <a:gd name="T57" fmla="*/ 0 h 522"/>
                  <a:gd name="T58" fmla="*/ 0 w 577"/>
                  <a:gd name="T59" fmla="*/ 0 h 522"/>
                  <a:gd name="T60" fmla="*/ 0 w 577"/>
                  <a:gd name="T61" fmla="*/ 0 h 522"/>
                  <a:gd name="T62" fmla="*/ 0 w 577"/>
                  <a:gd name="T63" fmla="*/ 0 h 522"/>
                  <a:gd name="T64" fmla="*/ 0 w 577"/>
                  <a:gd name="T65" fmla="*/ 0 h 522"/>
                  <a:gd name="T66" fmla="*/ 0 w 577"/>
                  <a:gd name="T67" fmla="*/ 0 h 522"/>
                  <a:gd name="T68" fmla="*/ 0 w 577"/>
                  <a:gd name="T69" fmla="*/ 0 h 522"/>
                  <a:gd name="T70" fmla="*/ 0 w 577"/>
                  <a:gd name="T71" fmla="*/ 0 h 522"/>
                  <a:gd name="T72" fmla="*/ 0 w 577"/>
                  <a:gd name="T73" fmla="*/ 0 h 522"/>
                  <a:gd name="T74" fmla="*/ 0 w 577"/>
                  <a:gd name="T75" fmla="*/ 0 h 522"/>
                  <a:gd name="T76" fmla="*/ 0 w 577"/>
                  <a:gd name="T77" fmla="*/ 0 h 522"/>
                  <a:gd name="T78" fmla="*/ 0 w 577"/>
                  <a:gd name="T79" fmla="*/ 0 h 522"/>
                  <a:gd name="T80" fmla="*/ 0 w 577"/>
                  <a:gd name="T81" fmla="*/ 0 h 522"/>
                  <a:gd name="T82" fmla="*/ 0 w 577"/>
                  <a:gd name="T83" fmla="*/ 0 h 522"/>
                  <a:gd name="T84" fmla="*/ 0 w 577"/>
                  <a:gd name="T85" fmla="*/ 0 h 522"/>
                  <a:gd name="T86" fmla="*/ 0 w 577"/>
                  <a:gd name="T87" fmla="*/ 0 h 522"/>
                  <a:gd name="T88" fmla="*/ 0 w 577"/>
                  <a:gd name="T89" fmla="*/ 0 h 522"/>
                  <a:gd name="T90" fmla="*/ 0 w 577"/>
                  <a:gd name="T91" fmla="*/ 0 h 522"/>
                  <a:gd name="T92" fmla="*/ 0 w 577"/>
                  <a:gd name="T93" fmla="*/ 0 h 522"/>
                  <a:gd name="T94" fmla="*/ 0 w 577"/>
                  <a:gd name="T95" fmla="*/ 0 h 522"/>
                  <a:gd name="T96" fmla="*/ 0 w 577"/>
                  <a:gd name="T97" fmla="*/ 0 h 522"/>
                  <a:gd name="T98" fmla="*/ 0 w 577"/>
                  <a:gd name="T99" fmla="*/ 0 h 522"/>
                  <a:gd name="T100" fmla="*/ 0 w 577"/>
                  <a:gd name="T101" fmla="*/ 0 h 522"/>
                  <a:gd name="T102" fmla="*/ 0 w 577"/>
                  <a:gd name="T103" fmla="*/ 0 h 522"/>
                  <a:gd name="T104" fmla="*/ 0 w 577"/>
                  <a:gd name="T105" fmla="*/ 0 h 522"/>
                  <a:gd name="T106" fmla="*/ 0 w 577"/>
                  <a:gd name="T107" fmla="*/ 0 h 522"/>
                  <a:gd name="T108" fmla="*/ 0 w 577"/>
                  <a:gd name="T109" fmla="*/ 0 h 522"/>
                  <a:gd name="T110" fmla="*/ 0 w 577"/>
                  <a:gd name="T111" fmla="*/ 0 h 522"/>
                  <a:gd name="T112" fmla="*/ 0 w 577"/>
                  <a:gd name="T113" fmla="*/ 0 h 522"/>
                  <a:gd name="T114" fmla="*/ 0 w 577"/>
                  <a:gd name="T115" fmla="*/ 0 h 522"/>
                  <a:gd name="T116" fmla="*/ 0 w 577"/>
                  <a:gd name="T117" fmla="*/ 0 h 522"/>
                  <a:gd name="T118" fmla="*/ 0 w 577"/>
                  <a:gd name="T119" fmla="*/ 0 h 522"/>
                  <a:gd name="T120" fmla="*/ 0 w 577"/>
                  <a:gd name="T121" fmla="*/ 0 h 522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77" h="522">
                    <a:moveTo>
                      <a:pt x="385" y="464"/>
                    </a:moveTo>
                    <a:lnTo>
                      <a:pt x="401" y="464"/>
                    </a:lnTo>
                    <a:lnTo>
                      <a:pt x="416" y="464"/>
                    </a:lnTo>
                    <a:lnTo>
                      <a:pt x="433" y="449"/>
                    </a:lnTo>
                    <a:lnTo>
                      <a:pt x="433" y="435"/>
                    </a:lnTo>
                    <a:lnTo>
                      <a:pt x="368" y="405"/>
                    </a:lnTo>
                    <a:lnTo>
                      <a:pt x="337" y="362"/>
                    </a:lnTo>
                    <a:lnTo>
                      <a:pt x="337" y="349"/>
                    </a:lnTo>
                    <a:lnTo>
                      <a:pt x="337" y="334"/>
                    </a:lnTo>
                    <a:lnTo>
                      <a:pt x="368" y="319"/>
                    </a:lnTo>
                    <a:lnTo>
                      <a:pt x="401" y="334"/>
                    </a:lnTo>
                    <a:lnTo>
                      <a:pt x="433" y="349"/>
                    </a:lnTo>
                    <a:lnTo>
                      <a:pt x="464" y="392"/>
                    </a:lnTo>
                    <a:lnTo>
                      <a:pt x="497" y="392"/>
                    </a:lnTo>
                    <a:lnTo>
                      <a:pt x="497" y="377"/>
                    </a:lnTo>
                    <a:lnTo>
                      <a:pt x="449" y="305"/>
                    </a:lnTo>
                    <a:lnTo>
                      <a:pt x="416" y="290"/>
                    </a:lnTo>
                    <a:lnTo>
                      <a:pt x="385" y="262"/>
                    </a:lnTo>
                    <a:lnTo>
                      <a:pt x="337" y="262"/>
                    </a:lnTo>
                    <a:lnTo>
                      <a:pt x="305" y="275"/>
                    </a:lnTo>
                    <a:lnTo>
                      <a:pt x="289" y="290"/>
                    </a:lnTo>
                    <a:lnTo>
                      <a:pt x="289" y="305"/>
                    </a:lnTo>
                    <a:lnTo>
                      <a:pt x="272" y="349"/>
                    </a:lnTo>
                    <a:lnTo>
                      <a:pt x="320" y="405"/>
                    </a:lnTo>
                    <a:lnTo>
                      <a:pt x="385" y="449"/>
                    </a:lnTo>
                    <a:lnTo>
                      <a:pt x="337" y="435"/>
                    </a:lnTo>
                    <a:lnTo>
                      <a:pt x="305" y="405"/>
                    </a:lnTo>
                    <a:lnTo>
                      <a:pt x="272" y="377"/>
                    </a:lnTo>
                    <a:lnTo>
                      <a:pt x="257" y="334"/>
                    </a:lnTo>
                    <a:lnTo>
                      <a:pt x="257" y="319"/>
                    </a:lnTo>
                    <a:lnTo>
                      <a:pt x="257" y="305"/>
                    </a:lnTo>
                    <a:lnTo>
                      <a:pt x="257" y="275"/>
                    </a:lnTo>
                    <a:lnTo>
                      <a:pt x="240" y="262"/>
                    </a:lnTo>
                    <a:lnTo>
                      <a:pt x="192" y="290"/>
                    </a:lnTo>
                    <a:lnTo>
                      <a:pt x="176" y="290"/>
                    </a:lnTo>
                    <a:lnTo>
                      <a:pt x="144" y="290"/>
                    </a:lnTo>
                    <a:lnTo>
                      <a:pt x="113" y="275"/>
                    </a:lnTo>
                    <a:lnTo>
                      <a:pt x="96" y="262"/>
                    </a:lnTo>
                    <a:lnTo>
                      <a:pt x="65" y="188"/>
                    </a:lnTo>
                    <a:lnTo>
                      <a:pt x="65" y="145"/>
                    </a:lnTo>
                    <a:lnTo>
                      <a:pt x="32" y="73"/>
                    </a:lnTo>
                    <a:lnTo>
                      <a:pt x="0" y="0"/>
                    </a:lnTo>
                    <a:lnTo>
                      <a:pt x="113" y="58"/>
                    </a:lnTo>
                    <a:lnTo>
                      <a:pt x="257" y="101"/>
                    </a:lnTo>
                    <a:lnTo>
                      <a:pt x="289" y="132"/>
                    </a:lnTo>
                    <a:lnTo>
                      <a:pt x="289" y="145"/>
                    </a:lnTo>
                    <a:lnTo>
                      <a:pt x="305" y="175"/>
                    </a:lnTo>
                    <a:lnTo>
                      <a:pt x="305" y="188"/>
                    </a:lnTo>
                    <a:lnTo>
                      <a:pt x="289" y="203"/>
                    </a:lnTo>
                    <a:lnTo>
                      <a:pt x="289" y="232"/>
                    </a:lnTo>
                    <a:lnTo>
                      <a:pt x="305" y="247"/>
                    </a:lnTo>
                    <a:lnTo>
                      <a:pt x="320" y="232"/>
                    </a:lnTo>
                    <a:lnTo>
                      <a:pt x="353" y="232"/>
                    </a:lnTo>
                    <a:lnTo>
                      <a:pt x="401" y="262"/>
                    </a:lnTo>
                    <a:lnTo>
                      <a:pt x="464" y="319"/>
                    </a:lnTo>
                    <a:lnTo>
                      <a:pt x="512" y="362"/>
                    </a:lnTo>
                    <a:lnTo>
                      <a:pt x="529" y="405"/>
                    </a:lnTo>
                    <a:lnTo>
                      <a:pt x="577" y="522"/>
                    </a:lnTo>
                    <a:lnTo>
                      <a:pt x="464" y="492"/>
                    </a:lnTo>
                    <a:lnTo>
                      <a:pt x="416" y="479"/>
                    </a:lnTo>
                    <a:lnTo>
                      <a:pt x="385" y="46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3" name="Freeform 322"/>
              <p:cNvSpPr>
                <a:spLocks/>
              </p:cNvSpPr>
              <p:nvPr/>
            </p:nvSpPr>
            <p:spPr bwMode="auto">
              <a:xfrm rot="-5400000">
                <a:off x="5618" y="655"/>
                <a:ext cx="9" cy="14"/>
              </a:xfrm>
              <a:custGeom>
                <a:avLst/>
                <a:gdLst>
                  <a:gd name="T0" fmla="*/ 0 w 64"/>
                  <a:gd name="T1" fmla="*/ 0 h 43"/>
                  <a:gd name="T2" fmla="*/ 0 w 64"/>
                  <a:gd name="T3" fmla="*/ 0 h 43"/>
                  <a:gd name="T4" fmla="*/ 0 w 64"/>
                  <a:gd name="T5" fmla="*/ 0 h 43"/>
                  <a:gd name="T6" fmla="*/ 0 w 64"/>
                  <a:gd name="T7" fmla="*/ 0 h 43"/>
                  <a:gd name="T8" fmla="*/ 0 w 64"/>
                  <a:gd name="T9" fmla="*/ 0 h 43"/>
                  <a:gd name="T10" fmla="*/ 0 w 64"/>
                  <a:gd name="T11" fmla="*/ 0 h 43"/>
                  <a:gd name="T12" fmla="*/ 0 w 64"/>
                  <a:gd name="T13" fmla="*/ 0 h 43"/>
                  <a:gd name="T14" fmla="*/ 0 w 64"/>
                  <a:gd name="T15" fmla="*/ 0 h 43"/>
                  <a:gd name="T16" fmla="*/ 0 w 64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" h="43">
                    <a:moveTo>
                      <a:pt x="0" y="28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48" y="0"/>
                    </a:lnTo>
                    <a:lnTo>
                      <a:pt x="64" y="15"/>
                    </a:lnTo>
                    <a:lnTo>
                      <a:pt x="48" y="28"/>
                    </a:lnTo>
                    <a:lnTo>
                      <a:pt x="31" y="43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4" name="Freeform 323"/>
              <p:cNvSpPr>
                <a:spLocks/>
              </p:cNvSpPr>
              <p:nvPr/>
            </p:nvSpPr>
            <p:spPr bwMode="auto">
              <a:xfrm rot="-5400000">
                <a:off x="5575" y="485"/>
                <a:ext cx="20" cy="60"/>
              </a:xfrm>
              <a:custGeom>
                <a:avLst/>
                <a:gdLst>
                  <a:gd name="T0" fmla="*/ 0 w 129"/>
                  <a:gd name="T1" fmla="*/ 0 h 189"/>
                  <a:gd name="T2" fmla="*/ 0 w 129"/>
                  <a:gd name="T3" fmla="*/ 0 h 189"/>
                  <a:gd name="T4" fmla="*/ 0 w 129"/>
                  <a:gd name="T5" fmla="*/ 0 h 189"/>
                  <a:gd name="T6" fmla="*/ 0 w 129"/>
                  <a:gd name="T7" fmla="*/ 0 h 189"/>
                  <a:gd name="T8" fmla="*/ 0 w 129"/>
                  <a:gd name="T9" fmla="*/ 0 h 189"/>
                  <a:gd name="T10" fmla="*/ 0 w 129"/>
                  <a:gd name="T11" fmla="*/ 0 h 189"/>
                  <a:gd name="T12" fmla="*/ 0 w 129"/>
                  <a:gd name="T13" fmla="*/ 0 h 189"/>
                  <a:gd name="T14" fmla="*/ 0 w 129"/>
                  <a:gd name="T15" fmla="*/ 0 h 189"/>
                  <a:gd name="T16" fmla="*/ 0 w 129"/>
                  <a:gd name="T17" fmla="*/ 0 h 189"/>
                  <a:gd name="T18" fmla="*/ 0 w 129"/>
                  <a:gd name="T19" fmla="*/ 0 h 189"/>
                  <a:gd name="T20" fmla="*/ 0 w 129"/>
                  <a:gd name="T21" fmla="*/ 0 h 189"/>
                  <a:gd name="T22" fmla="*/ 0 w 129"/>
                  <a:gd name="T23" fmla="*/ 0 h 189"/>
                  <a:gd name="T24" fmla="*/ 0 w 129"/>
                  <a:gd name="T25" fmla="*/ 0 h 189"/>
                  <a:gd name="T26" fmla="*/ 0 w 129"/>
                  <a:gd name="T27" fmla="*/ 0 h 189"/>
                  <a:gd name="T28" fmla="*/ 0 w 129"/>
                  <a:gd name="T29" fmla="*/ 0 h 189"/>
                  <a:gd name="T30" fmla="*/ 0 w 129"/>
                  <a:gd name="T31" fmla="*/ 0 h 189"/>
                  <a:gd name="T32" fmla="*/ 0 w 129"/>
                  <a:gd name="T33" fmla="*/ 0 h 189"/>
                  <a:gd name="T34" fmla="*/ 0 w 129"/>
                  <a:gd name="T35" fmla="*/ 0 h 189"/>
                  <a:gd name="T36" fmla="*/ 0 w 129"/>
                  <a:gd name="T37" fmla="*/ 0 h 18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9" h="189">
                    <a:moveTo>
                      <a:pt x="0" y="145"/>
                    </a:moveTo>
                    <a:lnTo>
                      <a:pt x="48" y="11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96" y="87"/>
                    </a:lnTo>
                    <a:lnTo>
                      <a:pt x="81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113" y="44"/>
                    </a:lnTo>
                    <a:lnTo>
                      <a:pt x="129" y="59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96" y="130"/>
                    </a:lnTo>
                    <a:lnTo>
                      <a:pt x="65" y="145"/>
                    </a:lnTo>
                    <a:lnTo>
                      <a:pt x="33" y="160"/>
                    </a:lnTo>
                    <a:lnTo>
                      <a:pt x="0" y="189"/>
                    </a:lnTo>
                    <a:lnTo>
                      <a:pt x="0" y="174"/>
                    </a:lnTo>
                    <a:lnTo>
                      <a:pt x="0" y="14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5" name="Freeform 324"/>
              <p:cNvSpPr>
                <a:spLocks/>
              </p:cNvSpPr>
              <p:nvPr/>
            </p:nvSpPr>
            <p:spPr bwMode="auto">
              <a:xfrm rot="-5400000">
                <a:off x="5604" y="77"/>
                <a:ext cx="9" cy="14"/>
              </a:xfrm>
              <a:custGeom>
                <a:avLst/>
                <a:gdLst>
                  <a:gd name="T0" fmla="*/ 0 w 63"/>
                  <a:gd name="T1" fmla="*/ 0 h 44"/>
                  <a:gd name="T2" fmla="*/ 0 w 63"/>
                  <a:gd name="T3" fmla="*/ 0 h 44"/>
                  <a:gd name="T4" fmla="*/ 0 w 63"/>
                  <a:gd name="T5" fmla="*/ 0 h 44"/>
                  <a:gd name="T6" fmla="*/ 0 w 63"/>
                  <a:gd name="T7" fmla="*/ 0 h 44"/>
                  <a:gd name="T8" fmla="*/ 0 w 63"/>
                  <a:gd name="T9" fmla="*/ 0 h 44"/>
                  <a:gd name="T10" fmla="*/ 0 w 63"/>
                  <a:gd name="T11" fmla="*/ 0 h 44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44">
                    <a:moveTo>
                      <a:pt x="0" y="0"/>
                    </a:moveTo>
                    <a:lnTo>
                      <a:pt x="15" y="0"/>
                    </a:lnTo>
                    <a:lnTo>
                      <a:pt x="31" y="0"/>
                    </a:lnTo>
                    <a:lnTo>
                      <a:pt x="63" y="29"/>
                    </a:lnTo>
                    <a:lnTo>
                      <a:pt x="63" y="44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6" name="Freeform 325"/>
              <p:cNvSpPr>
                <a:spLocks/>
              </p:cNvSpPr>
              <p:nvPr/>
            </p:nvSpPr>
            <p:spPr bwMode="auto">
              <a:xfrm rot="-5400000">
                <a:off x="5583" y="317"/>
                <a:ext cx="23" cy="41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w 144"/>
                  <a:gd name="T19" fmla="*/ 0 h 130"/>
                  <a:gd name="T20" fmla="*/ 0 w 144"/>
                  <a:gd name="T21" fmla="*/ 0 h 130"/>
                  <a:gd name="T22" fmla="*/ 0 w 144"/>
                  <a:gd name="T23" fmla="*/ 0 h 130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30">
                    <a:moveTo>
                      <a:pt x="16" y="0"/>
                    </a:moveTo>
                    <a:lnTo>
                      <a:pt x="31" y="0"/>
                    </a:lnTo>
                    <a:lnTo>
                      <a:pt x="64" y="0"/>
                    </a:lnTo>
                    <a:lnTo>
                      <a:pt x="96" y="15"/>
                    </a:lnTo>
                    <a:lnTo>
                      <a:pt x="127" y="71"/>
                    </a:lnTo>
                    <a:lnTo>
                      <a:pt x="144" y="130"/>
                    </a:lnTo>
                    <a:lnTo>
                      <a:pt x="96" y="101"/>
                    </a:lnTo>
                    <a:lnTo>
                      <a:pt x="48" y="71"/>
                    </a:lnTo>
                    <a:lnTo>
                      <a:pt x="16" y="71"/>
                    </a:lnTo>
                    <a:lnTo>
                      <a:pt x="16" y="43"/>
                    </a:lnTo>
                    <a:lnTo>
                      <a:pt x="0" y="28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7" name="Freeform 326"/>
              <p:cNvSpPr>
                <a:spLocks/>
              </p:cNvSpPr>
              <p:nvPr/>
            </p:nvSpPr>
            <p:spPr bwMode="auto">
              <a:xfrm rot="-5400000">
                <a:off x="5569" y="24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8" name="Freeform 327"/>
              <p:cNvSpPr>
                <a:spLocks/>
              </p:cNvSpPr>
              <p:nvPr/>
            </p:nvSpPr>
            <p:spPr bwMode="auto">
              <a:xfrm rot="-5400000">
                <a:off x="5569" y="248"/>
                <a:ext cx="18" cy="55"/>
              </a:xfrm>
              <a:custGeom>
                <a:avLst/>
                <a:gdLst>
                  <a:gd name="T0" fmla="*/ 0 w 113"/>
                  <a:gd name="T1" fmla="*/ 0 h 174"/>
                  <a:gd name="T2" fmla="*/ 0 w 113"/>
                  <a:gd name="T3" fmla="*/ 0 h 174"/>
                  <a:gd name="T4" fmla="*/ 0 w 113"/>
                  <a:gd name="T5" fmla="*/ 0 h 174"/>
                  <a:gd name="T6" fmla="*/ 0 w 113"/>
                  <a:gd name="T7" fmla="*/ 0 h 174"/>
                  <a:gd name="T8" fmla="*/ 0 w 113"/>
                  <a:gd name="T9" fmla="*/ 0 h 174"/>
                  <a:gd name="T10" fmla="*/ 0 w 113"/>
                  <a:gd name="T11" fmla="*/ 0 h 174"/>
                  <a:gd name="T12" fmla="*/ 0 w 113"/>
                  <a:gd name="T13" fmla="*/ 0 h 174"/>
                  <a:gd name="T14" fmla="*/ 0 w 113"/>
                  <a:gd name="T15" fmla="*/ 0 h 174"/>
                  <a:gd name="T16" fmla="*/ 0 w 113"/>
                  <a:gd name="T17" fmla="*/ 0 h 174"/>
                  <a:gd name="T18" fmla="*/ 0 w 113"/>
                  <a:gd name="T19" fmla="*/ 0 h 174"/>
                  <a:gd name="T20" fmla="*/ 0 w 113"/>
                  <a:gd name="T21" fmla="*/ 0 h 174"/>
                  <a:gd name="T22" fmla="*/ 0 w 113"/>
                  <a:gd name="T23" fmla="*/ 0 h 174"/>
                  <a:gd name="T24" fmla="*/ 0 w 113"/>
                  <a:gd name="T25" fmla="*/ 0 h 174"/>
                  <a:gd name="T26" fmla="*/ 0 w 113"/>
                  <a:gd name="T27" fmla="*/ 0 h 174"/>
                  <a:gd name="T28" fmla="*/ 0 w 113"/>
                  <a:gd name="T29" fmla="*/ 0 h 174"/>
                  <a:gd name="T30" fmla="*/ 0 w 113"/>
                  <a:gd name="T31" fmla="*/ 0 h 174"/>
                  <a:gd name="T32" fmla="*/ 0 w 113"/>
                  <a:gd name="T33" fmla="*/ 0 h 174"/>
                  <a:gd name="T34" fmla="*/ 0 w 113"/>
                  <a:gd name="T35" fmla="*/ 0 h 174"/>
                  <a:gd name="T36" fmla="*/ 0 w 113"/>
                  <a:gd name="T37" fmla="*/ 0 h 174"/>
                  <a:gd name="T38" fmla="*/ 0 w 113"/>
                  <a:gd name="T39" fmla="*/ 0 h 174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113" h="174">
                    <a:moveTo>
                      <a:pt x="0" y="160"/>
                    </a:moveTo>
                    <a:lnTo>
                      <a:pt x="0" y="145"/>
                    </a:lnTo>
                    <a:lnTo>
                      <a:pt x="17" y="130"/>
                    </a:lnTo>
                    <a:lnTo>
                      <a:pt x="32" y="117"/>
                    </a:lnTo>
                    <a:lnTo>
                      <a:pt x="48" y="102"/>
                    </a:lnTo>
                    <a:lnTo>
                      <a:pt x="65" y="59"/>
                    </a:lnTo>
                    <a:lnTo>
                      <a:pt x="65" y="44"/>
                    </a:lnTo>
                    <a:lnTo>
                      <a:pt x="48" y="15"/>
                    </a:lnTo>
                    <a:lnTo>
                      <a:pt x="32" y="0"/>
                    </a:lnTo>
                    <a:lnTo>
                      <a:pt x="65" y="0"/>
                    </a:lnTo>
                    <a:lnTo>
                      <a:pt x="80" y="0"/>
                    </a:lnTo>
                    <a:lnTo>
                      <a:pt x="97" y="44"/>
                    </a:lnTo>
                    <a:lnTo>
                      <a:pt x="113" y="87"/>
                    </a:lnTo>
                    <a:lnTo>
                      <a:pt x="97" y="130"/>
                    </a:lnTo>
                    <a:lnTo>
                      <a:pt x="80" y="160"/>
                    </a:lnTo>
                    <a:lnTo>
                      <a:pt x="48" y="174"/>
                    </a:lnTo>
                    <a:lnTo>
                      <a:pt x="32" y="174"/>
                    </a:lnTo>
                    <a:lnTo>
                      <a:pt x="0" y="174"/>
                    </a:lnTo>
                    <a:lnTo>
                      <a:pt x="0" y="16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199" name="Freeform 328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0" name="Freeform 329"/>
              <p:cNvSpPr>
                <a:spLocks/>
              </p:cNvSpPr>
              <p:nvPr/>
            </p:nvSpPr>
            <p:spPr bwMode="auto">
              <a:xfrm rot="-5400000">
                <a:off x="5572" y="226"/>
                <a:ext cx="17" cy="51"/>
              </a:xfrm>
              <a:custGeom>
                <a:avLst/>
                <a:gdLst>
                  <a:gd name="T0" fmla="*/ 0 w 113"/>
                  <a:gd name="T1" fmla="*/ 0 h 160"/>
                  <a:gd name="T2" fmla="*/ 0 w 113"/>
                  <a:gd name="T3" fmla="*/ 0 h 160"/>
                  <a:gd name="T4" fmla="*/ 0 w 113"/>
                  <a:gd name="T5" fmla="*/ 0 h 160"/>
                  <a:gd name="T6" fmla="*/ 0 w 113"/>
                  <a:gd name="T7" fmla="*/ 0 h 160"/>
                  <a:gd name="T8" fmla="*/ 0 w 113"/>
                  <a:gd name="T9" fmla="*/ 0 h 160"/>
                  <a:gd name="T10" fmla="*/ 0 w 113"/>
                  <a:gd name="T11" fmla="*/ 0 h 160"/>
                  <a:gd name="T12" fmla="*/ 0 w 113"/>
                  <a:gd name="T13" fmla="*/ 0 h 160"/>
                  <a:gd name="T14" fmla="*/ 0 w 113"/>
                  <a:gd name="T15" fmla="*/ 0 h 160"/>
                  <a:gd name="T16" fmla="*/ 0 w 113"/>
                  <a:gd name="T17" fmla="*/ 0 h 160"/>
                  <a:gd name="T18" fmla="*/ 0 w 113"/>
                  <a:gd name="T19" fmla="*/ 0 h 160"/>
                  <a:gd name="T20" fmla="*/ 0 w 113"/>
                  <a:gd name="T21" fmla="*/ 0 h 160"/>
                  <a:gd name="T22" fmla="*/ 0 w 113"/>
                  <a:gd name="T23" fmla="*/ 0 h 160"/>
                  <a:gd name="T24" fmla="*/ 0 w 113"/>
                  <a:gd name="T25" fmla="*/ 0 h 160"/>
                  <a:gd name="T26" fmla="*/ 0 w 113"/>
                  <a:gd name="T27" fmla="*/ 0 h 160"/>
                  <a:gd name="T28" fmla="*/ 0 w 113"/>
                  <a:gd name="T29" fmla="*/ 0 h 160"/>
                  <a:gd name="T30" fmla="*/ 0 w 113"/>
                  <a:gd name="T31" fmla="*/ 0 h 160"/>
                  <a:gd name="T32" fmla="*/ 0 w 113"/>
                  <a:gd name="T33" fmla="*/ 0 h 160"/>
                  <a:gd name="T34" fmla="*/ 0 w 113"/>
                  <a:gd name="T35" fmla="*/ 0 h 160"/>
                  <a:gd name="T36" fmla="*/ 0 w 113"/>
                  <a:gd name="T37" fmla="*/ 0 h 160"/>
                  <a:gd name="T38" fmla="*/ 0 w 113"/>
                  <a:gd name="T39" fmla="*/ 0 h 160"/>
                  <a:gd name="T40" fmla="*/ 0 w 113"/>
                  <a:gd name="T41" fmla="*/ 0 h 160"/>
                  <a:gd name="T42" fmla="*/ 0 w 113"/>
                  <a:gd name="T43" fmla="*/ 0 h 16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60">
                    <a:moveTo>
                      <a:pt x="0" y="117"/>
                    </a:moveTo>
                    <a:lnTo>
                      <a:pt x="0" y="87"/>
                    </a:lnTo>
                    <a:lnTo>
                      <a:pt x="17" y="87"/>
                    </a:lnTo>
                    <a:lnTo>
                      <a:pt x="33" y="87"/>
                    </a:lnTo>
                    <a:lnTo>
                      <a:pt x="48" y="102"/>
                    </a:lnTo>
                    <a:lnTo>
                      <a:pt x="48" y="117"/>
                    </a:lnTo>
                    <a:lnTo>
                      <a:pt x="65" y="117"/>
                    </a:lnTo>
                    <a:lnTo>
                      <a:pt x="81" y="102"/>
                    </a:lnTo>
                    <a:lnTo>
                      <a:pt x="65" y="74"/>
                    </a:lnTo>
                    <a:lnTo>
                      <a:pt x="33" y="59"/>
                    </a:lnTo>
                    <a:lnTo>
                      <a:pt x="17" y="30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96" y="59"/>
                    </a:lnTo>
                    <a:lnTo>
                      <a:pt x="113" y="102"/>
                    </a:lnTo>
                    <a:lnTo>
                      <a:pt x="113" y="130"/>
                    </a:lnTo>
                    <a:lnTo>
                      <a:pt x="96" y="145"/>
                    </a:lnTo>
                    <a:lnTo>
                      <a:pt x="65" y="160"/>
                    </a:lnTo>
                    <a:lnTo>
                      <a:pt x="48" y="160"/>
                    </a:lnTo>
                    <a:lnTo>
                      <a:pt x="17" y="145"/>
                    </a:lnTo>
                    <a:lnTo>
                      <a:pt x="0" y="11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1" name="Freeform 330"/>
              <p:cNvSpPr>
                <a:spLocks/>
              </p:cNvSpPr>
              <p:nvPr/>
            </p:nvSpPr>
            <p:spPr bwMode="auto">
              <a:xfrm rot="-5400000">
                <a:off x="5594" y="531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43">
                    <a:moveTo>
                      <a:pt x="0" y="13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50" y="13"/>
                    </a:lnTo>
                    <a:lnTo>
                      <a:pt x="65" y="28"/>
                    </a:lnTo>
                    <a:lnTo>
                      <a:pt x="65" y="43"/>
                    </a:lnTo>
                    <a:lnTo>
                      <a:pt x="34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2" name="Freeform 331"/>
              <p:cNvSpPr>
                <a:spLocks/>
              </p:cNvSpPr>
              <p:nvPr/>
            </p:nvSpPr>
            <p:spPr bwMode="auto">
              <a:xfrm rot="-5400000">
                <a:off x="5554" y="82"/>
                <a:ext cx="49" cy="37"/>
              </a:xfrm>
              <a:custGeom>
                <a:avLst/>
                <a:gdLst>
                  <a:gd name="T0" fmla="*/ 0 w 320"/>
                  <a:gd name="T1" fmla="*/ 0 h 115"/>
                  <a:gd name="T2" fmla="*/ 0 w 320"/>
                  <a:gd name="T3" fmla="*/ 0 h 115"/>
                  <a:gd name="T4" fmla="*/ 0 w 320"/>
                  <a:gd name="T5" fmla="*/ 0 h 115"/>
                  <a:gd name="T6" fmla="*/ 0 w 320"/>
                  <a:gd name="T7" fmla="*/ 0 h 115"/>
                  <a:gd name="T8" fmla="*/ 0 w 320"/>
                  <a:gd name="T9" fmla="*/ 0 h 115"/>
                  <a:gd name="T10" fmla="*/ 0 w 320"/>
                  <a:gd name="T11" fmla="*/ 0 h 115"/>
                  <a:gd name="T12" fmla="*/ 0 w 320"/>
                  <a:gd name="T13" fmla="*/ 0 h 115"/>
                  <a:gd name="T14" fmla="*/ 0 w 320"/>
                  <a:gd name="T15" fmla="*/ 0 h 115"/>
                  <a:gd name="T16" fmla="*/ 0 w 320"/>
                  <a:gd name="T17" fmla="*/ 0 h 115"/>
                  <a:gd name="T18" fmla="*/ 0 w 320"/>
                  <a:gd name="T19" fmla="*/ 0 h 115"/>
                  <a:gd name="T20" fmla="*/ 0 w 320"/>
                  <a:gd name="T21" fmla="*/ 0 h 115"/>
                  <a:gd name="T22" fmla="*/ 0 w 320"/>
                  <a:gd name="T23" fmla="*/ 0 h 115"/>
                  <a:gd name="T24" fmla="*/ 0 w 320"/>
                  <a:gd name="T25" fmla="*/ 0 h 115"/>
                  <a:gd name="T26" fmla="*/ 0 w 320"/>
                  <a:gd name="T27" fmla="*/ 0 h 115"/>
                  <a:gd name="T28" fmla="*/ 0 w 320"/>
                  <a:gd name="T29" fmla="*/ 0 h 115"/>
                  <a:gd name="T30" fmla="*/ 0 w 320"/>
                  <a:gd name="T31" fmla="*/ 0 h 115"/>
                  <a:gd name="T32" fmla="*/ 0 w 320"/>
                  <a:gd name="T33" fmla="*/ 0 h 115"/>
                  <a:gd name="T34" fmla="*/ 0 w 320"/>
                  <a:gd name="T35" fmla="*/ 0 h 115"/>
                  <a:gd name="T36" fmla="*/ 0 w 320"/>
                  <a:gd name="T37" fmla="*/ 0 h 115"/>
                  <a:gd name="T38" fmla="*/ 0 w 320"/>
                  <a:gd name="T39" fmla="*/ 0 h 115"/>
                  <a:gd name="T40" fmla="*/ 0 w 320"/>
                  <a:gd name="T41" fmla="*/ 0 h 115"/>
                  <a:gd name="T42" fmla="*/ 0 w 320"/>
                  <a:gd name="T43" fmla="*/ 0 h 115"/>
                  <a:gd name="T44" fmla="*/ 0 w 320"/>
                  <a:gd name="T45" fmla="*/ 0 h 115"/>
                  <a:gd name="T46" fmla="*/ 0 w 320"/>
                  <a:gd name="T47" fmla="*/ 0 h 115"/>
                  <a:gd name="T48" fmla="*/ 0 w 320"/>
                  <a:gd name="T49" fmla="*/ 0 h 115"/>
                  <a:gd name="T50" fmla="*/ 0 w 320"/>
                  <a:gd name="T51" fmla="*/ 0 h 11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20" h="115">
                    <a:moveTo>
                      <a:pt x="192" y="87"/>
                    </a:moveTo>
                    <a:lnTo>
                      <a:pt x="207" y="115"/>
                    </a:lnTo>
                    <a:lnTo>
                      <a:pt x="111" y="72"/>
                    </a:lnTo>
                    <a:lnTo>
                      <a:pt x="48" y="72"/>
                    </a:lnTo>
                    <a:lnTo>
                      <a:pt x="0" y="72"/>
                    </a:lnTo>
                    <a:lnTo>
                      <a:pt x="0" y="59"/>
                    </a:lnTo>
                    <a:lnTo>
                      <a:pt x="0" y="44"/>
                    </a:lnTo>
                    <a:lnTo>
                      <a:pt x="15" y="15"/>
                    </a:lnTo>
                    <a:lnTo>
                      <a:pt x="48" y="0"/>
                    </a:lnTo>
                    <a:lnTo>
                      <a:pt x="111" y="0"/>
                    </a:lnTo>
                    <a:lnTo>
                      <a:pt x="175" y="0"/>
                    </a:lnTo>
                    <a:lnTo>
                      <a:pt x="240" y="0"/>
                    </a:lnTo>
                    <a:lnTo>
                      <a:pt x="255" y="0"/>
                    </a:lnTo>
                    <a:lnTo>
                      <a:pt x="271" y="0"/>
                    </a:lnTo>
                    <a:lnTo>
                      <a:pt x="271" y="15"/>
                    </a:lnTo>
                    <a:lnTo>
                      <a:pt x="207" y="15"/>
                    </a:lnTo>
                    <a:lnTo>
                      <a:pt x="192" y="15"/>
                    </a:lnTo>
                    <a:lnTo>
                      <a:pt x="159" y="29"/>
                    </a:lnTo>
                    <a:lnTo>
                      <a:pt x="159" y="59"/>
                    </a:lnTo>
                    <a:lnTo>
                      <a:pt x="175" y="72"/>
                    </a:lnTo>
                    <a:lnTo>
                      <a:pt x="240" y="87"/>
                    </a:lnTo>
                    <a:lnTo>
                      <a:pt x="320" y="115"/>
                    </a:lnTo>
                    <a:lnTo>
                      <a:pt x="303" y="115"/>
                    </a:lnTo>
                    <a:lnTo>
                      <a:pt x="255" y="102"/>
                    </a:lnTo>
                    <a:lnTo>
                      <a:pt x="223" y="87"/>
                    </a:lnTo>
                    <a:lnTo>
                      <a:pt x="192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3" name="Freeform 332"/>
              <p:cNvSpPr>
                <a:spLocks/>
              </p:cNvSpPr>
              <p:nvPr/>
            </p:nvSpPr>
            <p:spPr bwMode="auto">
              <a:xfrm rot="-5400000">
                <a:off x="5582" y="488"/>
                <a:ext cx="7" cy="13"/>
              </a:xfrm>
              <a:custGeom>
                <a:avLst/>
                <a:gdLst>
                  <a:gd name="T0" fmla="*/ 0 w 48"/>
                  <a:gd name="T1" fmla="*/ 0 h 43"/>
                  <a:gd name="T2" fmla="*/ 0 w 48"/>
                  <a:gd name="T3" fmla="*/ 0 h 43"/>
                  <a:gd name="T4" fmla="*/ 0 w 48"/>
                  <a:gd name="T5" fmla="*/ 0 h 43"/>
                  <a:gd name="T6" fmla="*/ 0 w 48"/>
                  <a:gd name="T7" fmla="*/ 0 h 43"/>
                  <a:gd name="T8" fmla="*/ 0 w 48"/>
                  <a:gd name="T9" fmla="*/ 0 h 43"/>
                  <a:gd name="T10" fmla="*/ 0 w 48"/>
                  <a:gd name="T11" fmla="*/ 0 h 43"/>
                  <a:gd name="T12" fmla="*/ 0 w 48"/>
                  <a:gd name="T13" fmla="*/ 0 h 43"/>
                  <a:gd name="T14" fmla="*/ 0 w 48"/>
                  <a:gd name="T15" fmla="*/ 0 h 43"/>
                  <a:gd name="T16" fmla="*/ 0 w 48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43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32" y="0"/>
                    </a:lnTo>
                    <a:lnTo>
                      <a:pt x="48" y="13"/>
                    </a:lnTo>
                    <a:lnTo>
                      <a:pt x="48" y="28"/>
                    </a:lnTo>
                    <a:lnTo>
                      <a:pt x="32" y="43"/>
                    </a:lnTo>
                    <a:lnTo>
                      <a:pt x="0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4" name="Freeform 333"/>
              <p:cNvSpPr>
                <a:spLocks/>
              </p:cNvSpPr>
              <p:nvPr/>
            </p:nvSpPr>
            <p:spPr bwMode="auto">
              <a:xfrm rot="-5400000">
                <a:off x="5577" y="541"/>
                <a:ext cx="11" cy="18"/>
              </a:xfrm>
              <a:custGeom>
                <a:avLst/>
                <a:gdLst>
                  <a:gd name="T0" fmla="*/ 0 w 65"/>
                  <a:gd name="T1" fmla="*/ 0 h 58"/>
                  <a:gd name="T2" fmla="*/ 0 w 65"/>
                  <a:gd name="T3" fmla="*/ 0 h 58"/>
                  <a:gd name="T4" fmla="*/ 0 w 65"/>
                  <a:gd name="T5" fmla="*/ 0 h 58"/>
                  <a:gd name="T6" fmla="*/ 0 w 65"/>
                  <a:gd name="T7" fmla="*/ 0 h 58"/>
                  <a:gd name="T8" fmla="*/ 0 w 65"/>
                  <a:gd name="T9" fmla="*/ 0 h 58"/>
                  <a:gd name="T10" fmla="*/ 0 w 65"/>
                  <a:gd name="T11" fmla="*/ 0 h 58"/>
                  <a:gd name="T12" fmla="*/ 0 w 65"/>
                  <a:gd name="T13" fmla="*/ 0 h 58"/>
                  <a:gd name="T14" fmla="*/ 0 w 65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5" h="58">
                    <a:moveTo>
                      <a:pt x="0" y="28"/>
                    </a:moveTo>
                    <a:lnTo>
                      <a:pt x="16" y="15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65" y="15"/>
                    </a:lnTo>
                    <a:lnTo>
                      <a:pt x="48" y="58"/>
                    </a:lnTo>
                    <a:lnTo>
                      <a:pt x="16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5" name="Freeform 334"/>
              <p:cNvSpPr>
                <a:spLocks/>
              </p:cNvSpPr>
              <p:nvPr/>
            </p:nvSpPr>
            <p:spPr bwMode="auto">
              <a:xfrm rot="-5400000">
                <a:off x="5577" y="520"/>
                <a:ext cx="12" cy="18"/>
              </a:xfrm>
              <a:custGeom>
                <a:avLst/>
                <a:gdLst>
                  <a:gd name="T0" fmla="*/ 0 w 80"/>
                  <a:gd name="T1" fmla="*/ 0 h 58"/>
                  <a:gd name="T2" fmla="*/ 0 w 80"/>
                  <a:gd name="T3" fmla="*/ 0 h 58"/>
                  <a:gd name="T4" fmla="*/ 0 w 80"/>
                  <a:gd name="T5" fmla="*/ 0 h 58"/>
                  <a:gd name="T6" fmla="*/ 0 w 80"/>
                  <a:gd name="T7" fmla="*/ 0 h 58"/>
                  <a:gd name="T8" fmla="*/ 0 w 80"/>
                  <a:gd name="T9" fmla="*/ 0 h 58"/>
                  <a:gd name="T10" fmla="*/ 0 w 80"/>
                  <a:gd name="T11" fmla="*/ 0 h 58"/>
                  <a:gd name="T12" fmla="*/ 0 w 80"/>
                  <a:gd name="T13" fmla="*/ 0 h 58"/>
                  <a:gd name="T14" fmla="*/ 0 w 80"/>
                  <a:gd name="T15" fmla="*/ 0 h 58"/>
                  <a:gd name="T16" fmla="*/ 0 w 80"/>
                  <a:gd name="T17" fmla="*/ 0 h 58"/>
                  <a:gd name="T18" fmla="*/ 0 w 80"/>
                  <a:gd name="T19" fmla="*/ 0 h 5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0" h="58">
                    <a:moveTo>
                      <a:pt x="0" y="28"/>
                    </a:moveTo>
                    <a:lnTo>
                      <a:pt x="32" y="0"/>
                    </a:lnTo>
                    <a:lnTo>
                      <a:pt x="48" y="0"/>
                    </a:lnTo>
                    <a:lnTo>
                      <a:pt x="63" y="0"/>
                    </a:lnTo>
                    <a:lnTo>
                      <a:pt x="80" y="15"/>
                    </a:lnTo>
                    <a:lnTo>
                      <a:pt x="80" y="43"/>
                    </a:lnTo>
                    <a:lnTo>
                      <a:pt x="63" y="43"/>
                    </a:lnTo>
                    <a:lnTo>
                      <a:pt x="48" y="58"/>
                    </a:lnTo>
                    <a:lnTo>
                      <a:pt x="32" y="43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6" name="Freeform 335"/>
              <p:cNvSpPr>
                <a:spLocks/>
              </p:cNvSpPr>
              <p:nvPr/>
            </p:nvSpPr>
            <p:spPr bwMode="auto">
              <a:xfrm rot="-5400000">
                <a:off x="5582" y="562"/>
                <a:ext cx="5" cy="5"/>
              </a:xfrm>
              <a:custGeom>
                <a:avLst/>
                <a:gdLst>
                  <a:gd name="T0" fmla="*/ 0 w 32"/>
                  <a:gd name="T1" fmla="*/ 0 h 15"/>
                  <a:gd name="T2" fmla="*/ 0 w 32"/>
                  <a:gd name="T3" fmla="*/ 0 h 15"/>
                  <a:gd name="T4" fmla="*/ 0 w 32"/>
                  <a:gd name="T5" fmla="*/ 0 h 15"/>
                  <a:gd name="T6" fmla="*/ 0 w 32"/>
                  <a:gd name="T7" fmla="*/ 0 h 15"/>
                  <a:gd name="T8" fmla="*/ 0 w 32"/>
                  <a:gd name="T9" fmla="*/ 0 h 15"/>
                  <a:gd name="T10" fmla="*/ 0 w 32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32" h="15">
                    <a:moveTo>
                      <a:pt x="0" y="15"/>
                    </a:moveTo>
                    <a:lnTo>
                      <a:pt x="0" y="0"/>
                    </a:lnTo>
                    <a:lnTo>
                      <a:pt x="32" y="0"/>
                    </a:lnTo>
                    <a:lnTo>
                      <a:pt x="32" y="15"/>
                    </a:lnTo>
                    <a:lnTo>
                      <a:pt x="15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7" name="Freeform 336"/>
              <p:cNvSpPr>
                <a:spLocks/>
              </p:cNvSpPr>
              <p:nvPr/>
            </p:nvSpPr>
            <p:spPr bwMode="auto">
              <a:xfrm rot="-5400000">
                <a:off x="5572" y="81"/>
                <a:ext cx="9" cy="5"/>
              </a:xfrm>
              <a:custGeom>
                <a:avLst/>
                <a:gdLst>
                  <a:gd name="T0" fmla="*/ 0 w 63"/>
                  <a:gd name="T1" fmla="*/ 0 h 15"/>
                  <a:gd name="T2" fmla="*/ 0 w 63"/>
                  <a:gd name="T3" fmla="*/ 0 h 15"/>
                  <a:gd name="T4" fmla="*/ 0 w 63"/>
                  <a:gd name="T5" fmla="*/ 0 h 15"/>
                  <a:gd name="T6" fmla="*/ 0 w 63"/>
                  <a:gd name="T7" fmla="*/ 0 h 15"/>
                  <a:gd name="T8" fmla="*/ 0 w 63"/>
                  <a:gd name="T9" fmla="*/ 0 h 15"/>
                  <a:gd name="T10" fmla="*/ 0 w 63"/>
                  <a:gd name="T11" fmla="*/ 0 h 15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63" h="15">
                    <a:moveTo>
                      <a:pt x="0" y="15"/>
                    </a:moveTo>
                    <a:lnTo>
                      <a:pt x="31" y="0"/>
                    </a:lnTo>
                    <a:lnTo>
                      <a:pt x="48" y="0"/>
                    </a:lnTo>
                    <a:lnTo>
                      <a:pt x="63" y="15"/>
                    </a:lnTo>
                    <a:lnTo>
                      <a:pt x="31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8" name="Freeform 337"/>
              <p:cNvSpPr>
                <a:spLocks/>
              </p:cNvSpPr>
              <p:nvPr/>
            </p:nvSpPr>
            <p:spPr bwMode="auto">
              <a:xfrm rot="-5400000">
                <a:off x="5560" y="538"/>
                <a:ext cx="10" cy="9"/>
              </a:xfrm>
              <a:custGeom>
                <a:avLst/>
                <a:gdLst>
                  <a:gd name="T0" fmla="*/ 0 w 65"/>
                  <a:gd name="T1" fmla="*/ 0 h 29"/>
                  <a:gd name="T2" fmla="*/ 0 w 65"/>
                  <a:gd name="T3" fmla="*/ 0 h 29"/>
                  <a:gd name="T4" fmla="*/ 0 w 65"/>
                  <a:gd name="T5" fmla="*/ 0 h 29"/>
                  <a:gd name="T6" fmla="*/ 0 w 65"/>
                  <a:gd name="T7" fmla="*/ 0 h 29"/>
                  <a:gd name="T8" fmla="*/ 0 w 65"/>
                  <a:gd name="T9" fmla="*/ 0 h 29"/>
                  <a:gd name="T10" fmla="*/ 0 w 65"/>
                  <a:gd name="T11" fmla="*/ 0 h 29"/>
                  <a:gd name="T12" fmla="*/ 0 w 65"/>
                  <a:gd name="T13" fmla="*/ 0 h 29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5" h="29">
                    <a:moveTo>
                      <a:pt x="0" y="14"/>
                    </a:moveTo>
                    <a:lnTo>
                      <a:pt x="34" y="0"/>
                    </a:lnTo>
                    <a:lnTo>
                      <a:pt x="50" y="0"/>
                    </a:lnTo>
                    <a:lnTo>
                      <a:pt x="65" y="0"/>
                    </a:lnTo>
                    <a:lnTo>
                      <a:pt x="50" y="29"/>
                    </a:lnTo>
                    <a:lnTo>
                      <a:pt x="17" y="29"/>
                    </a:lnTo>
                    <a:lnTo>
                      <a:pt x="0" y="1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09" name="Freeform 338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0" name="Freeform 339"/>
              <p:cNvSpPr>
                <a:spLocks/>
              </p:cNvSpPr>
              <p:nvPr/>
            </p:nvSpPr>
            <p:spPr bwMode="auto">
              <a:xfrm rot="-5400000">
                <a:off x="5522" y="233"/>
                <a:ext cx="35" cy="31"/>
              </a:xfrm>
              <a:custGeom>
                <a:avLst/>
                <a:gdLst>
                  <a:gd name="T0" fmla="*/ 0 w 223"/>
                  <a:gd name="T1" fmla="*/ 0 h 100"/>
                  <a:gd name="T2" fmla="*/ 0 w 223"/>
                  <a:gd name="T3" fmla="*/ 0 h 100"/>
                  <a:gd name="T4" fmla="*/ 0 w 223"/>
                  <a:gd name="T5" fmla="*/ 0 h 100"/>
                  <a:gd name="T6" fmla="*/ 0 w 223"/>
                  <a:gd name="T7" fmla="*/ 0 h 100"/>
                  <a:gd name="T8" fmla="*/ 0 w 223"/>
                  <a:gd name="T9" fmla="*/ 0 h 100"/>
                  <a:gd name="T10" fmla="*/ 0 w 223"/>
                  <a:gd name="T11" fmla="*/ 0 h 100"/>
                  <a:gd name="T12" fmla="*/ 0 w 223"/>
                  <a:gd name="T13" fmla="*/ 0 h 100"/>
                  <a:gd name="T14" fmla="*/ 0 w 223"/>
                  <a:gd name="T15" fmla="*/ 0 h 100"/>
                  <a:gd name="T16" fmla="*/ 0 w 223"/>
                  <a:gd name="T17" fmla="*/ 0 h 100"/>
                  <a:gd name="T18" fmla="*/ 0 w 223"/>
                  <a:gd name="T19" fmla="*/ 0 h 100"/>
                  <a:gd name="T20" fmla="*/ 0 w 223"/>
                  <a:gd name="T21" fmla="*/ 0 h 100"/>
                  <a:gd name="T22" fmla="*/ 0 w 223"/>
                  <a:gd name="T23" fmla="*/ 0 h 100"/>
                  <a:gd name="T24" fmla="*/ 0 w 223"/>
                  <a:gd name="T25" fmla="*/ 0 h 100"/>
                  <a:gd name="T26" fmla="*/ 0 w 223"/>
                  <a:gd name="T27" fmla="*/ 0 h 100"/>
                  <a:gd name="T28" fmla="*/ 0 w 223"/>
                  <a:gd name="T29" fmla="*/ 0 h 100"/>
                  <a:gd name="T30" fmla="*/ 0 w 223"/>
                  <a:gd name="T31" fmla="*/ 0 h 100"/>
                  <a:gd name="T32" fmla="*/ 0 w 223"/>
                  <a:gd name="T33" fmla="*/ 0 h 100"/>
                  <a:gd name="T34" fmla="*/ 0 w 223"/>
                  <a:gd name="T35" fmla="*/ 0 h 100"/>
                  <a:gd name="T36" fmla="*/ 0 w 223"/>
                  <a:gd name="T37" fmla="*/ 0 h 100"/>
                  <a:gd name="T38" fmla="*/ 0 w 223"/>
                  <a:gd name="T39" fmla="*/ 0 h 100"/>
                  <a:gd name="T40" fmla="*/ 0 w 223"/>
                  <a:gd name="T41" fmla="*/ 0 h 100"/>
                  <a:gd name="T42" fmla="*/ 0 w 223"/>
                  <a:gd name="T43" fmla="*/ 0 h 100"/>
                  <a:gd name="T44" fmla="*/ 0 w 223"/>
                  <a:gd name="T45" fmla="*/ 0 h 100"/>
                  <a:gd name="T46" fmla="*/ 0 w 223"/>
                  <a:gd name="T47" fmla="*/ 0 h 100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223" h="100">
                    <a:moveTo>
                      <a:pt x="0" y="57"/>
                    </a:moveTo>
                    <a:lnTo>
                      <a:pt x="0" y="43"/>
                    </a:lnTo>
                    <a:lnTo>
                      <a:pt x="31" y="43"/>
                    </a:lnTo>
                    <a:lnTo>
                      <a:pt x="48" y="43"/>
                    </a:lnTo>
                    <a:lnTo>
                      <a:pt x="96" y="72"/>
                    </a:lnTo>
                    <a:lnTo>
                      <a:pt x="144" y="72"/>
                    </a:lnTo>
                    <a:lnTo>
                      <a:pt x="160" y="72"/>
                    </a:lnTo>
                    <a:lnTo>
                      <a:pt x="175" y="57"/>
                    </a:lnTo>
                    <a:lnTo>
                      <a:pt x="160" y="43"/>
                    </a:lnTo>
                    <a:lnTo>
                      <a:pt x="144" y="28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12" y="0"/>
                    </a:lnTo>
                    <a:lnTo>
                      <a:pt x="144" y="0"/>
                    </a:lnTo>
                    <a:lnTo>
                      <a:pt x="175" y="0"/>
                    </a:lnTo>
                    <a:lnTo>
                      <a:pt x="208" y="28"/>
                    </a:lnTo>
                    <a:lnTo>
                      <a:pt x="223" y="57"/>
                    </a:lnTo>
                    <a:lnTo>
                      <a:pt x="208" y="87"/>
                    </a:lnTo>
                    <a:lnTo>
                      <a:pt x="192" y="100"/>
                    </a:lnTo>
                    <a:lnTo>
                      <a:pt x="144" y="100"/>
                    </a:lnTo>
                    <a:lnTo>
                      <a:pt x="79" y="87"/>
                    </a:lnTo>
                    <a:lnTo>
                      <a:pt x="0" y="57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1" name="Freeform 340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2" name="Freeform 341"/>
              <p:cNvSpPr>
                <a:spLocks/>
              </p:cNvSpPr>
              <p:nvPr/>
            </p:nvSpPr>
            <p:spPr bwMode="auto">
              <a:xfrm rot="-5400000">
                <a:off x="5515" y="160"/>
                <a:ext cx="26" cy="46"/>
              </a:xfrm>
              <a:custGeom>
                <a:avLst/>
                <a:gdLst>
                  <a:gd name="T0" fmla="*/ 0 w 176"/>
                  <a:gd name="T1" fmla="*/ 0 h 146"/>
                  <a:gd name="T2" fmla="*/ 0 w 176"/>
                  <a:gd name="T3" fmla="*/ 0 h 146"/>
                  <a:gd name="T4" fmla="*/ 0 w 176"/>
                  <a:gd name="T5" fmla="*/ 0 h 146"/>
                  <a:gd name="T6" fmla="*/ 0 w 176"/>
                  <a:gd name="T7" fmla="*/ 0 h 146"/>
                  <a:gd name="T8" fmla="*/ 0 w 176"/>
                  <a:gd name="T9" fmla="*/ 0 h 146"/>
                  <a:gd name="T10" fmla="*/ 0 w 176"/>
                  <a:gd name="T11" fmla="*/ 0 h 146"/>
                  <a:gd name="T12" fmla="*/ 0 w 176"/>
                  <a:gd name="T13" fmla="*/ 0 h 146"/>
                  <a:gd name="T14" fmla="*/ 0 w 176"/>
                  <a:gd name="T15" fmla="*/ 0 h 146"/>
                  <a:gd name="T16" fmla="*/ 0 w 176"/>
                  <a:gd name="T17" fmla="*/ 0 h 146"/>
                  <a:gd name="T18" fmla="*/ 0 w 176"/>
                  <a:gd name="T19" fmla="*/ 0 h 146"/>
                  <a:gd name="T20" fmla="*/ 0 w 176"/>
                  <a:gd name="T21" fmla="*/ 0 h 146"/>
                  <a:gd name="T22" fmla="*/ 0 w 176"/>
                  <a:gd name="T23" fmla="*/ 0 h 146"/>
                  <a:gd name="T24" fmla="*/ 0 w 176"/>
                  <a:gd name="T25" fmla="*/ 0 h 146"/>
                  <a:gd name="T26" fmla="*/ 0 w 176"/>
                  <a:gd name="T27" fmla="*/ 0 h 146"/>
                  <a:gd name="T28" fmla="*/ 0 w 176"/>
                  <a:gd name="T29" fmla="*/ 0 h 146"/>
                  <a:gd name="T30" fmla="*/ 0 w 176"/>
                  <a:gd name="T31" fmla="*/ 0 h 146"/>
                  <a:gd name="T32" fmla="*/ 0 w 176"/>
                  <a:gd name="T33" fmla="*/ 0 h 146"/>
                  <a:gd name="T34" fmla="*/ 0 w 176"/>
                  <a:gd name="T35" fmla="*/ 0 h 146"/>
                  <a:gd name="T36" fmla="*/ 0 w 176"/>
                  <a:gd name="T37" fmla="*/ 0 h 146"/>
                  <a:gd name="T38" fmla="*/ 0 w 176"/>
                  <a:gd name="T39" fmla="*/ 0 h 146"/>
                  <a:gd name="T40" fmla="*/ 0 w 176"/>
                  <a:gd name="T41" fmla="*/ 0 h 146"/>
                  <a:gd name="T42" fmla="*/ 0 w 176"/>
                  <a:gd name="T43" fmla="*/ 0 h 146"/>
                  <a:gd name="T44" fmla="*/ 0 w 176"/>
                  <a:gd name="T45" fmla="*/ 0 h 146"/>
                  <a:gd name="T46" fmla="*/ 0 w 176"/>
                  <a:gd name="T47" fmla="*/ 0 h 146"/>
                  <a:gd name="T48" fmla="*/ 0 w 176"/>
                  <a:gd name="T49" fmla="*/ 0 h 146"/>
                  <a:gd name="T50" fmla="*/ 0 w 176"/>
                  <a:gd name="T51" fmla="*/ 0 h 146"/>
                  <a:gd name="T52" fmla="*/ 0 w 176"/>
                  <a:gd name="T53" fmla="*/ 0 h 146"/>
                  <a:gd name="T54" fmla="*/ 0 w 176"/>
                  <a:gd name="T55" fmla="*/ 0 h 146"/>
                  <a:gd name="T56" fmla="*/ 0 w 176"/>
                  <a:gd name="T57" fmla="*/ 0 h 14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6" h="146">
                    <a:moveTo>
                      <a:pt x="17" y="102"/>
                    </a:moveTo>
                    <a:lnTo>
                      <a:pt x="0" y="72"/>
                    </a:lnTo>
                    <a:lnTo>
                      <a:pt x="17" y="29"/>
                    </a:lnTo>
                    <a:lnTo>
                      <a:pt x="48" y="16"/>
                    </a:lnTo>
                    <a:lnTo>
                      <a:pt x="96" y="0"/>
                    </a:lnTo>
                    <a:lnTo>
                      <a:pt x="128" y="0"/>
                    </a:lnTo>
                    <a:lnTo>
                      <a:pt x="161" y="16"/>
                    </a:lnTo>
                    <a:lnTo>
                      <a:pt x="176" y="59"/>
                    </a:lnTo>
                    <a:lnTo>
                      <a:pt x="161" y="72"/>
                    </a:lnTo>
                    <a:lnTo>
                      <a:pt x="144" y="87"/>
                    </a:lnTo>
                    <a:lnTo>
                      <a:pt x="128" y="87"/>
                    </a:lnTo>
                    <a:lnTo>
                      <a:pt x="128" y="59"/>
                    </a:lnTo>
                    <a:lnTo>
                      <a:pt x="128" y="44"/>
                    </a:lnTo>
                    <a:lnTo>
                      <a:pt x="113" y="29"/>
                    </a:lnTo>
                    <a:lnTo>
                      <a:pt x="96" y="29"/>
                    </a:lnTo>
                    <a:lnTo>
                      <a:pt x="80" y="44"/>
                    </a:lnTo>
                    <a:lnTo>
                      <a:pt x="65" y="59"/>
                    </a:lnTo>
                    <a:lnTo>
                      <a:pt x="48" y="87"/>
                    </a:lnTo>
                    <a:lnTo>
                      <a:pt x="65" y="102"/>
                    </a:lnTo>
                    <a:lnTo>
                      <a:pt x="96" y="102"/>
                    </a:lnTo>
                    <a:lnTo>
                      <a:pt x="113" y="102"/>
                    </a:lnTo>
                    <a:lnTo>
                      <a:pt x="113" y="131"/>
                    </a:lnTo>
                    <a:lnTo>
                      <a:pt x="96" y="131"/>
                    </a:lnTo>
                    <a:lnTo>
                      <a:pt x="80" y="146"/>
                    </a:lnTo>
                    <a:lnTo>
                      <a:pt x="48" y="146"/>
                    </a:lnTo>
                    <a:lnTo>
                      <a:pt x="32" y="131"/>
                    </a:lnTo>
                    <a:lnTo>
                      <a:pt x="17" y="102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3" name="Freeform 342"/>
              <p:cNvSpPr>
                <a:spLocks/>
              </p:cNvSpPr>
              <p:nvPr/>
            </p:nvSpPr>
            <p:spPr bwMode="auto">
              <a:xfrm rot="-5400000">
                <a:off x="5117" y="-328"/>
                <a:ext cx="7" cy="851"/>
              </a:xfrm>
              <a:custGeom>
                <a:avLst/>
                <a:gdLst>
                  <a:gd name="T0" fmla="*/ 0 w 48"/>
                  <a:gd name="T1" fmla="*/ 0 h 2695"/>
                  <a:gd name="T2" fmla="*/ 0 w 48"/>
                  <a:gd name="T3" fmla="*/ 0 h 2695"/>
                  <a:gd name="T4" fmla="*/ 0 w 48"/>
                  <a:gd name="T5" fmla="*/ 0 h 2695"/>
                  <a:gd name="T6" fmla="*/ 0 w 48"/>
                  <a:gd name="T7" fmla="*/ 0 h 2695"/>
                  <a:gd name="T8" fmla="*/ 0 w 48"/>
                  <a:gd name="T9" fmla="*/ 0 h 2695"/>
                  <a:gd name="T10" fmla="*/ 0 w 48"/>
                  <a:gd name="T11" fmla="*/ 0 h 2695"/>
                  <a:gd name="T12" fmla="*/ 0 w 48"/>
                  <a:gd name="T13" fmla="*/ 0 h 2695"/>
                  <a:gd name="T14" fmla="*/ 0 w 48"/>
                  <a:gd name="T15" fmla="*/ 0 h 2695"/>
                  <a:gd name="T16" fmla="*/ 0 w 48"/>
                  <a:gd name="T17" fmla="*/ 0 h 2695"/>
                  <a:gd name="T18" fmla="*/ 0 w 48"/>
                  <a:gd name="T19" fmla="*/ 0 h 2695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48" h="2695">
                    <a:moveTo>
                      <a:pt x="0" y="2680"/>
                    </a:moveTo>
                    <a:lnTo>
                      <a:pt x="16" y="145"/>
                    </a:lnTo>
                    <a:lnTo>
                      <a:pt x="16" y="73"/>
                    </a:lnTo>
                    <a:lnTo>
                      <a:pt x="16" y="30"/>
                    </a:lnTo>
                    <a:lnTo>
                      <a:pt x="33" y="0"/>
                    </a:lnTo>
                    <a:lnTo>
                      <a:pt x="48" y="160"/>
                    </a:lnTo>
                    <a:lnTo>
                      <a:pt x="33" y="2695"/>
                    </a:lnTo>
                    <a:lnTo>
                      <a:pt x="16" y="2695"/>
                    </a:lnTo>
                    <a:lnTo>
                      <a:pt x="0" y="2695"/>
                    </a:lnTo>
                    <a:lnTo>
                      <a:pt x="0" y="268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4" name="Freeform 343"/>
              <p:cNvSpPr>
                <a:spLocks/>
              </p:cNvSpPr>
              <p:nvPr/>
            </p:nvSpPr>
            <p:spPr bwMode="auto">
              <a:xfrm rot="-5400000">
                <a:off x="5106" y="-353"/>
                <a:ext cx="8" cy="873"/>
              </a:xfrm>
              <a:custGeom>
                <a:avLst/>
                <a:gdLst>
                  <a:gd name="T0" fmla="*/ 0 w 48"/>
                  <a:gd name="T1" fmla="*/ 0 h 2767"/>
                  <a:gd name="T2" fmla="*/ 0 w 48"/>
                  <a:gd name="T3" fmla="*/ 0 h 2767"/>
                  <a:gd name="T4" fmla="*/ 0 w 48"/>
                  <a:gd name="T5" fmla="*/ 0 h 2767"/>
                  <a:gd name="T6" fmla="*/ 0 w 48"/>
                  <a:gd name="T7" fmla="*/ 0 h 2767"/>
                  <a:gd name="T8" fmla="*/ 0 w 48"/>
                  <a:gd name="T9" fmla="*/ 0 h 2767"/>
                  <a:gd name="T10" fmla="*/ 0 w 48"/>
                  <a:gd name="T11" fmla="*/ 0 h 2767"/>
                  <a:gd name="T12" fmla="*/ 0 w 48"/>
                  <a:gd name="T13" fmla="*/ 0 h 2767"/>
                  <a:gd name="T14" fmla="*/ 0 w 48"/>
                  <a:gd name="T15" fmla="*/ 0 h 2767"/>
                  <a:gd name="T16" fmla="*/ 0 w 48"/>
                  <a:gd name="T17" fmla="*/ 0 h 2767"/>
                  <a:gd name="T18" fmla="*/ 0 w 48"/>
                  <a:gd name="T19" fmla="*/ 0 h 2767"/>
                  <a:gd name="T20" fmla="*/ 0 w 48"/>
                  <a:gd name="T21" fmla="*/ 0 h 2767"/>
                  <a:gd name="T22" fmla="*/ 0 w 48"/>
                  <a:gd name="T23" fmla="*/ 0 h 2767"/>
                  <a:gd name="T24" fmla="*/ 0 w 48"/>
                  <a:gd name="T25" fmla="*/ 0 h 2767"/>
                  <a:gd name="T26" fmla="*/ 0 w 48"/>
                  <a:gd name="T27" fmla="*/ 0 h 2767"/>
                  <a:gd name="T28" fmla="*/ 0 w 48"/>
                  <a:gd name="T29" fmla="*/ 0 h 2767"/>
                  <a:gd name="T30" fmla="*/ 0 w 48"/>
                  <a:gd name="T31" fmla="*/ 0 h 2767"/>
                  <a:gd name="T32" fmla="*/ 0 w 48"/>
                  <a:gd name="T33" fmla="*/ 0 h 2767"/>
                  <a:gd name="T34" fmla="*/ 0 w 48"/>
                  <a:gd name="T35" fmla="*/ 0 h 2767"/>
                  <a:gd name="T36" fmla="*/ 0 w 48"/>
                  <a:gd name="T37" fmla="*/ 0 h 2767"/>
                  <a:gd name="T38" fmla="*/ 0 w 48"/>
                  <a:gd name="T39" fmla="*/ 0 h 2767"/>
                  <a:gd name="T40" fmla="*/ 0 w 48"/>
                  <a:gd name="T41" fmla="*/ 0 h 2767"/>
                  <a:gd name="T42" fmla="*/ 0 w 48"/>
                  <a:gd name="T43" fmla="*/ 0 h 2767"/>
                  <a:gd name="T44" fmla="*/ 0 w 48"/>
                  <a:gd name="T45" fmla="*/ 0 h 2767"/>
                  <a:gd name="T46" fmla="*/ 0 w 48"/>
                  <a:gd name="T47" fmla="*/ 0 h 2767"/>
                  <a:gd name="T48" fmla="*/ 0 w 48"/>
                  <a:gd name="T49" fmla="*/ 0 h 2767"/>
                  <a:gd name="T50" fmla="*/ 0 w 48"/>
                  <a:gd name="T51" fmla="*/ 0 h 2767"/>
                  <a:gd name="T52" fmla="*/ 0 w 48"/>
                  <a:gd name="T53" fmla="*/ 0 h 2767"/>
                  <a:gd name="T54" fmla="*/ 0 w 48"/>
                  <a:gd name="T55" fmla="*/ 0 h 2767"/>
                  <a:gd name="T56" fmla="*/ 0 w 48"/>
                  <a:gd name="T57" fmla="*/ 0 h 2767"/>
                  <a:gd name="T58" fmla="*/ 0 w 48"/>
                  <a:gd name="T59" fmla="*/ 0 h 2767"/>
                  <a:gd name="T60" fmla="*/ 0 w 48"/>
                  <a:gd name="T61" fmla="*/ 0 h 2767"/>
                  <a:gd name="T62" fmla="*/ 0 w 48"/>
                  <a:gd name="T63" fmla="*/ 0 h 2767"/>
                  <a:gd name="T64" fmla="*/ 0 w 48"/>
                  <a:gd name="T65" fmla="*/ 0 h 2767"/>
                  <a:gd name="T66" fmla="*/ 0 w 48"/>
                  <a:gd name="T67" fmla="*/ 0 h 2767"/>
                  <a:gd name="T68" fmla="*/ 0 w 48"/>
                  <a:gd name="T69" fmla="*/ 0 h 2767"/>
                  <a:gd name="T70" fmla="*/ 0 w 48"/>
                  <a:gd name="T71" fmla="*/ 0 h 2767"/>
                  <a:gd name="T72" fmla="*/ 0 w 48"/>
                  <a:gd name="T73" fmla="*/ 0 h 2767"/>
                  <a:gd name="T74" fmla="*/ 0 w 48"/>
                  <a:gd name="T75" fmla="*/ 0 h 2767"/>
                  <a:gd name="T76" fmla="*/ 0 w 48"/>
                  <a:gd name="T77" fmla="*/ 0 h 2767"/>
                  <a:gd name="T78" fmla="*/ 0 w 48"/>
                  <a:gd name="T79" fmla="*/ 0 h 2767"/>
                  <a:gd name="T80" fmla="*/ 0 w 48"/>
                  <a:gd name="T81" fmla="*/ 0 h 2767"/>
                  <a:gd name="T82" fmla="*/ 0 w 48"/>
                  <a:gd name="T83" fmla="*/ 0 h 2767"/>
                  <a:gd name="T84" fmla="*/ 0 w 48"/>
                  <a:gd name="T85" fmla="*/ 0 h 2767"/>
                  <a:gd name="T86" fmla="*/ 0 w 48"/>
                  <a:gd name="T87" fmla="*/ 0 h 2767"/>
                  <a:gd name="T88" fmla="*/ 0 w 48"/>
                  <a:gd name="T89" fmla="*/ 0 h 2767"/>
                  <a:gd name="T90" fmla="*/ 0 w 48"/>
                  <a:gd name="T91" fmla="*/ 0 h 2767"/>
                  <a:gd name="T92" fmla="*/ 0 w 48"/>
                  <a:gd name="T93" fmla="*/ 0 h 2767"/>
                  <a:gd name="T94" fmla="*/ 0 w 48"/>
                  <a:gd name="T95" fmla="*/ 0 h 2767"/>
                  <a:gd name="T96" fmla="*/ 0 w 48"/>
                  <a:gd name="T97" fmla="*/ 0 h 2767"/>
                  <a:gd name="T98" fmla="*/ 0 w 48"/>
                  <a:gd name="T99" fmla="*/ 0 h 2767"/>
                  <a:gd name="T100" fmla="*/ 0 w 48"/>
                  <a:gd name="T101" fmla="*/ 0 h 2767"/>
                  <a:gd name="T102" fmla="*/ 0 w 48"/>
                  <a:gd name="T103" fmla="*/ 0 h 2767"/>
                  <a:gd name="T104" fmla="*/ 0 w 48"/>
                  <a:gd name="T105" fmla="*/ 0 h 2767"/>
                  <a:gd name="T106" fmla="*/ 0 w 48"/>
                  <a:gd name="T107" fmla="*/ 0 h 2767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48" h="2767">
                    <a:moveTo>
                      <a:pt x="0" y="0"/>
                    </a:move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87"/>
                    </a:lnTo>
                    <a:lnTo>
                      <a:pt x="48" y="130"/>
                    </a:lnTo>
                    <a:lnTo>
                      <a:pt x="48" y="189"/>
                    </a:lnTo>
                    <a:lnTo>
                      <a:pt x="48" y="261"/>
                    </a:lnTo>
                    <a:lnTo>
                      <a:pt x="48" y="347"/>
                    </a:lnTo>
                    <a:lnTo>
                      <a:pt x="48" y="434"/>
                    </a:lnTo>
                    <a:lnTo>
                      <a:pt x="48" y="536"/>
                    </a:lnTo>
                    <a:lnTo>
                      <a:pt x="48" y="651"/>
                    </a:lnTo>
                    <a:lnTo>
                      <a:pt x="48" y="883"/>
                    </a:lnTo>
                    <a:lnTo>
                      <a:pt x="48" y="1130"/>
                    </a:lnTo>
                    <a:lnTo>
                      <a:pt x="48" y="1376"/>
                    </a:lnTo>
                    <a:lnTo>
                      <a:pt x="48" y="1623"/>
                    </a:lnTo>
                    <a:lnTo>
                      <a:pt x="48" y="1868"/>
                    </a:lnTo>
                    <a:lnTo>
                      <a:pt x="48" y="2101"/>
                    </a:lnTo>
                    <a:lnTo>
                      <a:pt x="31" y="2202"/>
                    </a:lnTo>
                    <a:lnTo>
                      <a:pt x="31" y="2303"/>
                    </a:lnTo>
                    <a:lnTo>
                      <a:pt x="31" y="2404"/>
                    </a:lnTo>
                    <a:lnTo>
                      <a:pt x="31" y="2491"/>
                    </a:lnTo>
                    <a:lnTo>
                      <a:pt x="31" y="2550"/>
                    </a:lnTo>
                    <a:lnTo>
                      <a:pt x="31" y="2621"/>
                    </a:lnTo>
                    <a:lnTo>
                      <a:pt x="31" y="2665"/>
                    </a:lnTo>
                    <a:lnTo>
                      <a:pt x="31" y="2708"/>
                    </a:lnTo>
                    <a:lnTo>
                      <a:pt x="31" y="2723"/>
                    </a:lnTo>
                    <a:lnTo>
                      <a:pt x="31" y="2738"/>
                    </a:lnTo>
                    <a:lnTo>
                      <a:pt x="0" y="2767"/>
                    </a:lnTo>
                    <a:lnTo>
                      <a:pt x="0" y="2752"/>
                    </a:lnTo>
                    <a:lnTo>
                      <a:pt x="0" y="2723"/>
                    </a:lnTo>
                    <a:lnTo>
                      <a:pt x="0" y="2695"/>
                    </a:lnTo>
                    <a:lnTo>
                      <a:pt x="0" y="2636"/>
                    </a:lnTo>
                    <a:lnTo>
                      <a:pt x="0" y="2578"/>
                    </a:lnTo>
                    <a:lnTo>
                      <a:pt x="0" y="2506"/>
                    </a:lnTo>
                    <a:lnTo>
                      <a:pt x="0" y="2419"/>
                    </a:lnTo>
                    <a:lnTo>
                      <a:pt x="0" y="2333"/>
                    </a:lnTo>
                    <a:lnTo>
                      <a:pt x="0" y="2231"/>
                    </a:lnTo>
                    <a:lnTo>
                      <a:pt x="0" y="2116"/>
                    </a:lnTo>
                    <a:lnTo>
                      <a:pt x="0" y="1883"/>
                    </a:lnTo>
                    <a:lnTo>
                      <a:pt x="0" y="1636"/>
                    </a:lnTo>
                    <a:lnTo>
                      <a:pt x="0" y="1376"/>
                    </a:lnTo>
                    <a:lnTo>
                      <a:pt x="0" y="1115"/>
                    </a:lnTo>
                    <a:lnTo>
                      <a:pt x="0" y="868"/>
                    </a:lnTo>
                    <a:lnTo>
                      <a:pt x="0" y="638"/>
                    </a:lnTo>
                    <a:lnTo>
                      <a:pt x="0" y="536"/>
                    </a:lnTo>
                    <a:lnTo>
                      <a:pt x="0" y="419"/>
                    </a:lnTo>
                    <a:lnTo>
                      <a:pt x="0" y="332"/>
                    </a:lnTo>
                    <a:lnTo>
                      <a:pt x="0" y="246"/>
                    </a:lnTo>
                    <a:lnTo>
                      <a:pt x="0" y="174"/>
                    </a:lnTo>
                    <a:lnTo>
                      <a:pt x="0" y="115"/>
                    </a:lnTo>
                    <a:lnTo>
                      <a:pt x="0" y="57"/>
                    </a:lnTo>
                    <a:lnTo>
                      <a:pt x="0" y="29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5" name="Freeform 344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6" name="Freeform 345"/>
              <p:cNvSpPr>
                <a:spLocks/>
              </p:cNvSpPr>
              <p:nvPr/>
            </p:nvSpPr>
            <p:spPr bwMode="auto">
              <a:xfrm rot="-5400000">
                <a:off x="5486" y="243"/>
                <a:ext cx="44" cy="50"/>
              </a:xfrm>
              <a:custGeom>
                <a:avLst/>
                <a:gdLst>
                  <a:gd name="T0" fmla="*/ 0 w 288"/>
                  <a:gd name="T1" fmla="*/ 0 h 158"/>
                  <a:gd name="T2" fmla="*/ 0 w 288"/>
                  <a:gd name="T3" fmla="*/ 0 h 158"/>
                  <a:gd name="T4" fmla="*/ 0 w 288"/>
                  <a:gd name="T5" fmla="*/ 0 h 158"/>
                  <a:gd name="T6" fmla="*/ 0 w 288"/>
                  <a:gd name="T7" fmla="*/ 0 h 158"/>
                  <a:gd name="T8" fmla="*/ 0 w 288"/>
                  <a:gd name="T9" fmla="*/ 0 h 158"/>
                  <a:gd name="T10" fmla="*/ 0 w 288"/>
                  <a:gd name="T11" fmla="*/ 0 h 158"/>
                  <a:gd name="T12" fmla="*/ 0 w 288"/>
                  <a:gd name="T13" fmla="*/ 0 h 158"/>
                  <a:gd name="T14" fmla="*/ 0 w 288"/>
                  <a:gd name="T15" fmla="*/ 0 h 158"/>
                  <a:gd name="T16" fmla="*/ 0 w 288"/>
                  <a:gd name="T17" fmla="*/ 0 h 158"/>
                  <a:gd name="T18" fmla="*/ 0 w 288"/>
                  <a:gd name="T19" fmla="*/ 0 h 158"/>
                  <a:gd name="T20" fmla="*/ 0 w 288"/>
                  <a:gd name="T21" fmla="*/ 0 h 158"/>
                  <a:gd name="T22" fmla="*/ 0 w 288"/>
                  <a:gd name="T23" fmla="*/ 0 h 158"/>
                  <a:gd name="T24" fmla="*/ 0 w 288"/>
                  <a:gd name="T25" fmla="*/ 0 h 158"/>
                  <a:gd name="T26" fmla="*/ 0 w 288"/>
                  <a:gd name="T27" fmla="*/ 0 h 158"/>
                  <a:gd name="T28" fmla="*/ 0 w 288"/>
                  <a:gd name="T29" fmla="*/ 0 h 158"/>
                  <a:gd name="T30" fmla="*/ 0 w 288"/>
                  <a:gd name="T31" fmla="*/ 0 h 158"/>
                  <a:gd name="T32" fmla="*/ 0 w 288"/>
                  <a:gd name="T33" fmla="*/ 0 h 158"/>
                  <a:gd name="T34" fmla="*/ 0 w 288"/>
                  <a:gd name="T35" fmla="*/ 0 h 158"/>
                  <a:gd name="T36" fmla="*/ 0 w 288"/>
                  <a:gd name="T37" fmla="*/ 0 h 158"/>
                  <a:gd name="T38" fmla="*/ 0 w 288"/>
                  <a:gd name="T39" fmla="*/ 0 h 158"/>
                  <a:gd name="T40" fmla="*/ 0 w 288"/>
                  <a:gd name="T41" fmla="*/ 0 h 158"/>
                  <a:gd name="T42" fmla="*/ 0 w 288"/>
                  <a:gd name="T43" fmla="*/ 0 h 158"/>
                  <a:gd name="T44" fmla="*/ 0 w 288"/>
                  <a:gd name="T45" fmla="*/ 0 h 158"/>
                  <a:gd name="T46" fmla="*/ 0 w 288"/>
                  <a:gd name="T47" fmla="*/ 0 h 158"/>
                  <a:gd name="T48" fmla="*/ 0 w 288"/>
                  <a:gd name="T49" fmla="*/ 0 h 158"/>
                  <a:gd name="T50" fmla="*/ 0 w 288"/>
                  <a:gd name="T51" fmla="*/ 0 h 158"/>
                  <a:gd name="T52" fmla="*/ 0 w 288"/>
                  <a:gd name="T53" fmla="*/ 0 h 158"/>
                  <a:gd name="T54" fmla="*/ 0 w 288"/>
                  <a:gd name="T55" fmla="*/ 0 h 158"/>
                  <a:gd name="T56" fmla="*/ 0 w 288"/>
                  <a:gd name="T57" fmla="*/ 0 h 158"/>
                  <a:gd name="T58" fmla="*/ 0 w 288"/>
                  <a:gd name="T59" fmla="*/ 0 h 158"/>
                  <a:gd name="T60" fmla="*/ 0 w 288"/>
                  <a:gd name="T61" fmla="*/ 0 h 158"/>
                  <a:gd name="T62" fmla="*/ 0 w 288"/>
                  <a:gd name="T63" fmla="*/ 0 h 158"/>
                  <a:gd name="T64" fmla="*/ 0 w 288"/>
                  <a:gd name="T65" fmla="*/ 0 h 158"/>
                  <a:gd name="T66" fmla="*/ 0 w 288"/>
                  <a:gd name="T67" fmla="*/ 0 h 158"/>
                  <a:gd name="T68" fmla="*/ 0 w 288"/>
                  <a:gd name="T69" fmla="*/ 0 h 158"/>
                  <a:gd name="T70" fmla="*/ 0 w 288"/>
                  <a:gd name="T71" fmla="*/ 0 h 158"/>
                  <a:gd name="T72" fmla="*/ 0 w 288"/>
                  <a:gd name="T73" fmla="*/ 0 h 158"/>
                  <a:gd name="T74" fmla="*/ 0 w 288"/>
                  <a:gd name="T75" fmla="*/ 0 h 158"/>
                  <a:gd name="T76" fmla="*/ 0 w 288"/>
                  <a:gd name="T77" fmla="*/ 0 h 158"/>
                  <a:gd name="T78" fmla="*/ 0 w 288"/>
                  <a:gd name="T79" fmla="*/ 0 h 158"/>
                  <a:gd name="T80" fmla="*/ 0 w 288"/>
                  <a:gd name="T81" fmla="*/ 0 h 158"/>
                  <a:gd name="T82" fmla="*/ 0 w 288"/>
                  <a:gd name="T83" fmla="*/ 0 h 158"/>
                  <a:gd name="T84" fmla="*/ 0 w 288"/>
                  <a:gd name="T85" fmla="*/ 0 h 158"/>
                  <a:gd name="T86" fmla="*/ 0 w 288"/>
                  <a:gd name="T87" fmla="*/ 0 h 158"/>
                  <a:gd name="T88" fmla="*/ 0 w 288"/>
                  <a:gd name="T89" fmla="*/ 0 h 158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158">
                    <a:moveTo>
                      <a:pt x="48" y="143"/>
                    </a:moveTo>
                    <a:lnTo>
                      <a:pt x="64" y="100"/>
                    </a:lnTo>
                    <a:lnTo>
                      <a:pt x="64" y="87"/>
                    </a:lnTo>
                    <a:lnTo>
                      <a:pt x="64" y="56"/>
                    </a:lnTo>
                    <a:lnTo>
                      <a:pt x="48" y="56"/>
                    </a:lnTo>
                    <a:lnTo>
                      <a:pt x="33" y="56"/>
                    </a:lnTo>
                    <a:lnTo>
                      <a:pt x="16" y="71"/>
                    </a:lnTo>
                    <a:lnTo>
                      <a:pt x="0" y="56"/>
                    </a:lnTo>
                    <a:lnTo>
                      <a:pt x="16" y="28"/>
                    </a:lnTo>
                    <a:lnTo>
                      <a:pt x="33" y="13"/>
                    </a:lnTo>
                    <a:lnTo>
                      <a:pt x="48" y="13"/>
                    </a:lnTo>
                    <a:lnTo>
                      <a:pt x="64" y="13"/>
                    </a:lnTo>
                    <a:lnTo>
                      <a:pt x="81" y="28"/>
                    </a:lnTo>
                    <a:lnTo>
                      <a:pt x="96" y="43"/>
                    </a:lnTo>
                    <a:lnTo>
                      <a:pt x="96" y="71"/>
                    </a:lnTo>
                    <a:lnTo>
                      <a:pt x="96" y="115"/>
                    </a:lnTo>
                    <a:lnTo>
                      <a:pt x="161" y="100"/>
                    </a:lnTo>
                    <a:lnTo>
                      <a:pt x="225" y="100"/>
                    </a:lnTo>
                    <a:lnTo>
                      <a:pt x="240" y="71"/>
                    </a:lnTo>
                    <a:lnTo>
                      <a:pt x="240" y="56"/>
                    </a:lnTo>
                    <a:lnTo>
                      <a:pt x="240" y="43"/>
                    </a:lnTo>
                    <a:lnTo>
                      <a:pt x="225" y="28"/>
                    </a:lnTo>
                    <a:lnTo>
                      <a:pt x="209" y="43"/>
                    </a:lnTo>
                    <a:lnTo>
                      <a:pt x="192" y="56"/>
                    </a:lnTo>
                    <a:lnTo>
                      <a:pt x="177" y="56"/>
                    </a:lnTo>
                    <a:lnTo>
                      <a:pt x="161" y="56"/>
                    </a:lnTo>
                    <a:lnTo>
                      <a:pt x="161" y="43"/>
                    </a:lnTo>
                    <a:lnTo>
                      <a:pt x="177" y="28"/>
                    </a:lnTo>
                    <a:lnTo>
                      <a:pt x="192" y="13"/>
                    </a:lnTo>
                    <a:lnTo>
                      <a:pt x="225" y="0"/>
                    </a:lnTo>
                    <a:lnTo>
                      <a:pt x="240" y="0"/>
                    </a:lnTo>
                    <a:lnTo>
                      <a:pt x="273" y="13"/>
                    </a:lnTo>
                    <a:lnTo>
                      <a:pt x="288" y="28"/>
                    </a:lnTo>
                    <a:lnTo>
                      <a:pt x="288" y="71"/>
                    </a:lnTo>
                    <a:lnTo>
                      <a:pt x="273" y="100"/>
                    </a:lnTo>
                    <a:lnTo>
                      <a:pt x="225" y="130"/>
                    </a:lnTo>
                    <a:lnTo>
                      <a:pt x="192" y="143"/>
                    </a:lnTo>
                    <a:lnTo>
                      <a:pt x="144" y="143"/>
                    </a:lnTo>
                    <a:lnTo>
                      <a:pt x="96" y="143"/>
                    </a:lnTo>
                    <a:lnTo>
                      <a:pt x="96" y="130"/>
                    </a:lnTo>
                    <a:lnTo>
                      <a:pt x="64" y="143"/>
                    </a:lnTo>
                    <a:lnTo>
                      <a:pt x="64" y="158"/>
                    </a:lnTo>
                    <a:lnTo>
                      <a:pt x="48" y="14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7" name="Freeform 346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8" name="Freeform 347"/>
              <p:cNvSpPr>
                <a:spLocks/>
              </p:cNvSpPr>
              <p:nvPr/>
            </p:nvSpPr>
            <p:spPr bwMode="auto">
              <a:xfrm rot="-5400000">
                <a:off x="5490" y="182"/>
                <a:ext cx="17" cy="31"/>
              </a:xfrm>
              <a:custGeom>
                <a:avLst/>
                <a:gdLst>
                  <a:gd name="T0" fmla="*/ 0 w 112"/>
                  <a:gd name="T1" fmla="*/ 0 h 100"/>
                  <a:gd name="T2" fmla="*/ 0 w 112"/>
                  <a:gd name="T3" fmla="*/ 0 h 100"/>
                  <a:gd name="T4" fmla="*/ 0 w 112"/>
                  <a:gd name="T5" fmla="*/ 0 h 100"/>
                  <a:gd name="T6" fmla="*/ 0 w 112"/>
                  <a:gd name="T7" fmla="*/ 0 h 100"/>
                  <a:gd name="T8" fmla="*/ 0 w 112"/>
                  <a:gd name="T9" fmla="*/ 0 h 100"/>
                  <a:gd name="T10" fmla="*/ 0 w 112"/>
                  <a:gd name="T11" fmla="*/ 0 h 100"/>
                  <a:gd name="T12" fmla="*/ 0 w 112"/>
                  <a:gd name="T13" fmla="*/ 0 h 100"/>
                  <a:gd name="T14" fmla="*/ 0 w 112"/>
                  <a:gd name="T15" fmla="*/ 0 h 100"/>
                  <a:gd name="T16" fmla="*/ 0 w 112"/>
                  <a:gd name="T17" fmla="*/ 0 h 100"/>
                  <a:gd name="T18" fmla="*/ 0 w 112"/>
                  <a:gd name="T19" fmla="*/ 0 h 100"/>
                  <a:gd name="T20" fmla="*/ 0 w 112"/>
                  <a:gd name="T21" fmla="*/ 0 h 100"/>
                  <a:gd name="T22" fmla="*/ 0 w 112"/>
                  <a:gd name="T23" fmla="*/ 0 h 100"/>
                  <a:gd name="T24" fmla="*/ 0 w 112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12" h="100">
                    <a:moveTo>
                      <a:pt x="48" y="100"/>
                    </a:moveTo>
                    <a:lnTo>
                      <a:pt x="16" y="28"/>
                    </a:lnTo>
                    <a:lnTo>
                      <a:pt x="0" y="13"/>
                    </a:lnTo>
                    <a:lnTo>
                      <a:pt x="0" y="0"/>
                    </a:lnTo>
                    <a:lnTo>
                      <a:pt x="64" y="13"/>
                    </a:lnTo>
                    <a:lnTo>
                      <a:pt x="112" y="43"/>
                    </a:lnTo>
                    <a:lnTo>
                      <a:pt x="112" y="56"/>
                    </a:lnTo>
                    <a:lnTo>
                      <a:pt x="96" y="56"/>
                    </a:lnTo>
                    <a:lnTo>
                      <a:pt x="81" y="87"/>
                    </a:lnTo>
                    <a:lnTo>
                      <a:pt x="64" y="100"/>
                    </a:lnTo>
                    <a:lnTo>
                      <a:pt x="48" y="10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19" name="Freeform 348"/>
              <p:cNvSpPr>
                <a:spLocks/>
              </p:cNvSpPr>
              <p:nvPr/>
            </p:nvSpPr>
            <p:spPr bwMode="auto">
              <a:xfrm rot="-5400000">
                <a:off x="5400" y="205"/>
                <a:ext cx="37" cy="73"/>
              </a:xfrm>
              <a:custGeom>
                <a:avLst/>
                <a:gdLst>
                  <a:gd name="T0" fmla="*/ 0 w 240"/>
                  <a:gd name="T1" fmla="*/ 0 h 230"/>
                  <a:gd name="T2" fmla="*/ 0 w 240"/>
                  <a:gd name="T3" fmla="*/ 0 h 230"/>
                  <a:gd name="T4" fmla="*/ 0 w 240"/>
                  <a:gd name="T5" fmla="*/ 0 h 230"/>
                  <a:gd name="T6" fmla="*/ 0 w 240"/>
                  <a:gd name="T7" fmla="*/ 0 h 230"/>
                  <a:gd name="T8" fmla="*/ 0 w 240"/>
                  <a:gd name="T9" fmla="*/ 0 h 230"/>
                  <a:gd name="T10" fmla="*/ 0 w 240"/>
                  <a:gd name="T11" fmla="*/ 0 h 230"/>
                  <a:gd name="T12" fmla="*/ 0 w 240"/>
                  <a:gd name="T13" fmla="*/ 0 h 230"/>
                  <a:gd name="T14" fmla="*/ 0 w 240"/>
                  <a:gd name="T15" fmla="*/ 0 h 230"/>
                  <a:gd name="T16" fmla="*/ 0 w 240"/>
                  <a:gd name="T17" fmla="*/ 0 h 230"/>
                  <a:gd name="T18" fmla="*/ 0 w 240"/>
                  <a:gd name="T19" fmla="*/ 0 h 230"/>
                  <a:gd name="T20" fmla="*/ 0 w 240"/>
                  <a:gd name="T21" fmla="*/ 0 h 230"/>
                  <a:gd name="T22" fmla="*/ 0 w 240"/>
                  <a:gd name="T23" fmla="*/ 0 h 230"/>
                  <a:gd name="T24" fmla="*/ 0 w 240"/>
                  <a:gd name="T25" fmla="*/ 0 h 230"/>
                  <a:gd name="T26" fmla="*/ 0 w 240"/>
                  <a:gd name="T27" fmla="*/ 0 h 23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240" h="230">
                    <a:moveTo>
                      <a:pt x="0" y="202"/>
                    </a:moveTo>
                    <a:lnTo>
                      <a:pt x="0" y="187"/>
                    </a:lnTo>
                    <a:lnTo>
                      <a:pt x="17" y="173"/>
                    </a:lnTo>
                    <a:lnTo>
                      <a:pt x="48" y="130"/>
                    </a:lnTo>
                    <a:lnTo>
                      <a:pt x="129" y="57"/>
                    </a:lnTo>
                    <a:lnTo>
                      <a:pt x="209" y="0"/>
                    </a:lnTo>
                    <a:lnTo>
                      <a:pt x="225" y="13"/>
                    </a:lnTo>
                    <a:lnTo>
                      <a:pt x="240" y="28"/>
                    </a:lnTo>
                    <a:lnTo>
                      <a:pt x="209" y="72"/>
                    </a:lnTo>
                    <a:lnTo>
                      <a:pt x="161" y="130"/>
                    </a:lnTo>
                    <a:lnTo>
                      <a:pt x="48" y="217"/>
                    </a:lnTo>
                    <a:lnTo>
                      <a:pt x="33" y="230"/>
                    </a:lnTo>
                    <a:lnTo>
                      <a:pt x="17" y="230"/>
                    </a:lnTo>
                    <a:lnTo>
                      <a:pt x="0" y="20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0" name="Freeform 349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1" name="Freeform 350"/>
              <p:cNvSpPr>
                <a:spLocks/>
              </p:cNvSpPr>
              <p:nvPr/>
            </p:nvSpPr>
            <p:spPr bwMode="auto">
              <a:xfrm rot="-5400000">
                <a:off x="5399" y="146"/>
                <a:ext cx="17" cy="59"/>
              </a:xfrm>
              <a:custGeom>
                <a:avLst/>
                <a:gdLst>
                  <a:gd name="T0" fmla="*/ 0 w 113"/>
                  <a:gd name="T1" fmla="*/ 0 h 188"/>
                  <a:gd name="T2" fmla="*/ 0 w 113"/>
                  <a:gd name="T3" fmla="*/ 0 h 188"/>
                  <a:gd name="T4" fmla="*/ 0 w 113"/>
                  <a:gd name="T5" fmla="*/ 0 h 188"/>
                  <a:gd name="T6" fmla="*/ 0 w 113"/>
                  <a:gd name="T7" fmla="*/ 0 h 188"/>
                  <a:gd name="T8" fmla="*/ 0 w 113"/>
                  <a:gd name="T9" fmla="*/ 0 h 188"/>
                  <a:gd name="T10" fmla="*/ 0 w 113"/>
                  <a:gd name="T11" fmla="*/ 0 h 188"/>
                  <a:gd name="T12" fmla="*/ 0 w 113"/>
                  <a:gd name="T13" fmla="*/ 0 h 188"/>
                  <a:gd name="T14" fmla="*/ 0 w 113"/>
                  <a:gd name="T15" fmla="*/ 0 h 188"/>
                  <a:gd name="T16" fmla="*/ 0 w 113"/>
                  <a:gd name="T17" fmla="*/ 0 h 188"/>
                  <a:gd name="T18" fmla="*/ 0 w 113"/>
                  <a:gd name="T19" fmla="*/ 0 h 188"/>
                  <a:gd name="T20" fmla="*/ 0 w 113"/>
                  <a:gd name="T21" fmla="*/ 0 h 188"/>
                  <a:gd name="T22" fmla="*/ 0 w 113"/>
                  <a:gd name="T23" fmla="*/ 0 h 188"/>
                  <a:gd name="T24" fmla="*/ 0 w 113"/>
                  <a:gd name="T25" fmla="*/ 0 h 188"/>
                  <a:gd name="T26" fmla="*/ 0 w 113"/>
                  <a:gd name="T27" fmla="*/ 0 h 188"/>
                  <a:gd name="T28" fmla="*/ 0 w 113"/>
                  <a:gd name="T29" fmla="*/ 0 h 188"/>
                  <a:gd name="T30" fmla="*/ 0 w 113"/>
                  <a:gd name="T31" fmla="*/ 0 h 188"/>
                  <a:gd name="T32" fmla="*/ 0 w 113"/>
                  <a:gd name="T33" fmla="*/ 0 h 188"/>
                  <a:gd name="T34" fmla="*/ 0 w 113"/>
                  <a:gd name="T35" fmla="*/ 0 h 188"/>
                  <a:gd name="T36" fmla="*/ 0 w 113"/>
                  <a:gd name="T37" fmla="*/ 0 h 188"/>
                  <a:gd name="T38" fmla="*/ 0 w 113"/>
                  <a:gd name="T39" fmla="*/ 0 h 188"/>
                  <a:gd name="T40" fmla="*/ 0 w 113"/>
                  <a:gd name="T41" fmla="*/ 0 h 188"/>
                  <a:gd name="T42" fmla="*/ 0 w 113"/>
                  <a:gd name="T43" fmla="*/ 0 h 188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13" h="188">
                    <a:moveTo>
                      <a:pt x="0" y="158"/>
                    </a:moveTo>
                    <a:lnTo>
                      <a:pt x="0" y="130"/>
                    </a:lnTo>
                    <a:lnTo>
                      <a:pt x="0" y="87"/>
                    </a:lnTo>
                    <a:lnTo>
                      <a:pt x="16" y="87"/>
                    </a:lnTo>
                    <a:lnTo>
                      <a:pt x="16" y="130"/>
                    </a:lnTo>
                    <a:lnTo>
                      <a:pt x="33" y="145"/>
                    </a:lnTo>
                    <a:lnTo>
                      <a:pt x="48" y="145"/>
                    </a:lnTo>
                    <a:lnTo>
                      <a:pt x="64" y="145"/>
                    </a:lnTo>
                    <a:lnTo>
                      <a:pt x="81" y="130"/>
                    </a:lnTo>
                    <a:lnTo>
                      <a:pt x="64" y="102"/>
                    </a:lnTo>
                    <a:lnTo>
                      <a:pt x="48" y="72"/>
                    </a:lnTo>
                    <a:lnTo>
                      <a:pt x="16" y="15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64" y="43"/>
                    </a:lnTo>
                    <a:lnTo>
                      <a:pt x="96" y="87"/>
                    </a:lnTo>
                    <a:lnTo>
                      <a:pt x="113" y="130"/>
                    </a:lnTo>
                    <a:lnTo>
                      <a:pt x="96" y="173"/>
                    </a:lnTo>
                    <a:lnTo>
                      <a:pt x="81" y="188"/>
                    </a:lnTo>
                    <a:lnTo>
                      <a:pt x="48" y="188"/>
                    </a:lnTo>
                    <a:lnTo>
                      <a:pt x="16" y="173"/>
                    </a:lnTo>
                    <a:lnTo>
                      <a:pt x="0" y="158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2" name="Freeform 351"/>
              <p:cNvSpPr>
                <a:spLocks/>
              </p:cNvSpPr>
              <p:nvPr/>
            </p:nvSpPr>
            <p:spPr bwMode="auto">
              <a:xfrm rot="-5400000">
                <a:off x="5387" y="240"/>
                <a:ext cx="18" cy="27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2" h="87">
                    <a:moveTo>
                      <a:pt x="0" y="87"/>
                    </a:moveTo>
                    <a:lnTo>
                      <a:pt x="96" y="0"/>
                    </a:lnTo>
                    <a:lnTo>
                      <a:pt x="112" y="0"/>
                    </a:lnTo>
                    <a:lnTo>
                      <a:pt x="64" y="59"/>
                    </a:lnTo>
                    <a:lnTo>
                      <a:pt x="31" y="74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3" name="Freeform 352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4" name="Freeform 353"/>
              <p:cNvSpPr>
                <a:spLocks/>
              </p:cNvSpPr>
              <p:nvPr/>
            </p:nvSpPr>
            <p:spPr bwMode="auto">
              <a:xfrm rot="-5400000">
                <a:off x="5384" y="138"/>
                <a:ext cx="27" cy="32"/>
              </a:xfrm>
              <a:custGeom>
                <a:avLst/>
                <a:gdLst>
                  <a:gd name="T0" fmla="*/ 0 w 175"/>
                  <a:gd name="T1" fmla="*/ 0 h 100"/>
                  <a:gd name="T2" fmla="*/ 0 w 175"/>
                  <a:gd name="T3" fmla="*/ 0 h 100"/>
                  <a:gd name="T4" fmla="*/ 0 w 175"/>
                  <a:gd name="T5" fmla="*/ 0 h 100"/>
                  <a:gd name="T6" fmla="*/ 0 w 175"/>
                  <a:gd name="T7" fmla="*/ 0 h 100"/>
                  <a:gd name="T8" fmla="*/ 0 w 175"/>
                  <a:gd name="T9" fmla="*/ 0 h 100"/>
                  <a:gd name="T10" fmla="*/ 0 w 175"/>
                  <a:gd name="T11" fmla="*/ 0 h 100"/>
                  <a:gd name="T12" fmla="*/ 0 w 175"/>
                  <a:gd name="T13" fmla="*/ 0 h 100"/>
                  <a:gd name="T14" fmla="*/ 0 w 175"/>
                  <a:gd name="T15" fmla="*/ 0 h 100"/>
                  <a:gd name="T16" fmla="*/ 0 w 175"/>
                  <a:gd name="T17" fmla="*/ 0 h 100"/>
                  <a:gd name="T18" fmla="*/ 0 w 175"/>
                  <a:gd name="T19" fmla="*/ 0 h 100"/>
                  <a:gd name="T20" fmla="*/ 0 w 175"/>
                  <a:gd name="T21" fmla="*/ 0 h 100"/>
                  <a:gd name="T22" fmla="*/ 0 w 175"/>
                  <a:gd name="T23" fmla="*/ 0 h 100"/>
                  <a:gd name="T24" fmla="*/ 0 w 175"/>
                  <a:gd name="T25" fmla="*/ 0 h 100"/>
                  <a:gd name="T26" fmla="*/ 0 w 175"/>
                  <a:gd name="T27" fmla="*/ 0 h 100"/>
                  <a:gd name="T28" fmla="*/ 0 w 175"/>
                  <a:gd name="T29" fmla="*/ 0 h 100"/>
                  <a:gd name="T30" fmla="*/ 0 w 175"/>
                  <a:gd name="T31" fmla="*/ 0 h 100"/>
                  <a:gd name="T32" fmla="*/ 0 w 175"/>
                  <a:gd name="T33" fmla="*/ 0 h 100"/>
                  <a:gd name="T34" fmla="*/ 0 w 175"/>
                  <a:gd name="T35" fmla="*/ 0 h 100"/>
                  <a:gd name="T36" fmla="*/ 0 w 175"/>
                  <a:gd name="T37" fmla="*/ 0 h 100"/>
                  <a:gd name="T38" fmla="*/ 0 w 175"/>
                  <a:gd name="T39" fmla="*/ 0 h 100"/>
                  <a:gd name="T40" fmla="*/ 0 w 175"/>
                  <a:gd name="T41" fmla="*/ 0 h 100"/>
                  <a:gd name="T42" fmla="*/ 0 w 175"/>
                  <a:gd name="T43" fmla="*/ 0 h 100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75" h="100">
                    <a:moveTo>
                      <a:pt x="0" y="13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64" y="43"/>
                    </a:lnTo>
                    <a:lnTo>
                      <a:pt x="96" y="57"/>
                    </a:lnTo>
                    <a:lnTo>
                      <a:pt x="112" y="57"/>
                    </a:lnTo>
                    <a:lnTo>
                      <a:pt x="127" y="57"/>
                    </a:lnTo>
                    <a:lnTo>
                      <a:pt x="144" y="43"/>
                    </a:lnTo>
                    <a:lnTo>
                      <a:pt x="127" y="28"/>
                    </a:lnTo>
                    <a:lnTo>
                      <a:pt x="112" y="28"/>
                    </a:lnTo>
                    <a:lnTo>
                      <a:pt x="112" y="13"/>
                    </a:lnTo>
                    <a:lnTo>
                      <a:pt x="127" y="0"/>
                    </a:lnTo>
                    <a:lnTo>
                      <a:pt x="144" y="0"/>
                    </a:lnTo>
                    <a:lnTo>
                      <a:pt x="175" y="28"/>
                    </a:lnTo>
                    <a:lnTo>
                      <a:pt x="175" y="57"/>
                    </a:lnTo>
                    <a:lnTo>
                      <a:pt x="175" y="72"/>
                    </a:lnTo>
                    <a:lnTo>
                      <a:pt x="160" y="100"/>
                    </a:lnTo>
                    <a:lnTo>
                      <a:pt x="144" y="100"/>
                    </a:lnTo>
                    <a:lnTo>
                      <a:pt x="96" y="100"/>
                    </a:lnTo>
                    <a:lnTo>
                      <a:pt x="48" y="72"/>
                    </a:lnTo>
                    <a:lnTo>
                      <a:pt x="31" y="43"/>
                    </a:lnTo>
                    <a:lnTo>
                      <a:pt x="0" y="13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5" name="Freeform 354"/>
              <p:cNvSpPr>
                <a:spLocks/>
              </p:cNvSpPr>
              <p:nvPr/>
            </p:nvSpPr>
            <p:spPr bwMode="auto">
              <a:xfrm rot="-5400000">
                <a:off x="5396" y="339"/>
                <a:ext cx="8" cy="27"/>
              </a:xfrm>
              <a:custGeom>
                <a:avLst/>
                <a:gdLst>
                  <a:gd name="T0" fmla="*/ 0 w 48"/>
                  <a:gd name="T1" fmla="*/ 0 h 87"/>
                  <a:gd name="T2" fmla="*/ 0 w 48"/>
                  <a:gd name="T3" fmla="*/ 0 h 87"/>
                  <a:gd name="T4" fmla="*/ 0 w 48"/>
                  <a:gd name="T5" fmla="*/ 0 h 87"/>
                  <a:gd name="T6" fmla="*/ 0 w 48"/>
                  <a:gd name="T7" fmla="*/ 0 h 87"/>
                  <a:gd name="T8" fmla="*/ 0 w 48"/>
                  <a:gd name="T9" fmla="*/ 0 h 87"/>
                  <a:gd name="T10" fmla="*/ 0 w 48"/>
                  <a:gd name="T11" fmla="*/ 0 h 87"/>
                  <a:gd name="T12" fmla="*/ 0 w 48"/>
                  <a:gd name="T13" fmla="*/ 0 h 87"/>
                  <a:gd name="T14" fmla="*/ 0 w 48"/>
                  <a:gd name="T15" fmla="*/ 0 h 8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87">
                    <a:moveTo>
                      <a:pt x="0" y="0"/>
                    </a:moveTo>
                    <a:lnTo>
                      <a:pt x="31" y="15"/>
                    </a:lnTo>
                    <a:lnTo>
                      <a:pt x="48" y="30"/>
                    </a:lnTo>
                    <a:lnTo>
                      <a:pt x="48" y="87"/>
                    </a:lnTo>
                    <a:lnTo>
                      <a:pt x="0" y="44"/>
                    </a:lnTo>
                    <a:lnTo>
                      <a:pt x="0" y="30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6" name="Freeform 355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7" name="Freeform 356"/>
              <p:cNvSpPr>
                <a:spLocks/>
              </p:cNvSpPr>
              <p:nvPr/>
            </p:nvSpPr>
            <p:spPr bwMode="auto">
              <a:xfrm rot="-5400000">
                <a:off x="5374" y="171"/>
                <a:ext cx="20" cy="50"/>
              </a:xfrm>
              <a:custGeom>
                <a:avLst/>
                <a:gdLst>
                  <a:gd name="T0" fmla="*/ 0 w 129"/>
                  <a:gd name="T1" fmla="*/ 0 h 161"/>
                  <a:gd name="T2" fmla="*/ 0 w 129"/>
                  <a:gd name="T3" fmla="*/ 0 h 161"/>
                  <a:gd name="T4" fmla="*/ 0 w 129"/>
                  <a:gd name="T5" fmla="*/ 0 h 161"/>
                  <a:gd name="T6" fmla="*/ 0 w 129"/>
                  <a:gd name="T7" fmla="*/ 0 h 161"/>
                  <a:gd name="T8" fmla="*/ 0 w 129"/>
                  <a:gd name="T9" fmla="*/ 0 h 161"/>
                  <a:gd name="T10" fmla="*/ 0 w 129"/>
                  <a:gd name="T11" fmla="*/ 0 h 161"/>
                  <a:gd name="T12" fmla="*/ 0 w 129"/>
                  <a:gd name="T13" fmla="*/ 0 h 161"/>
                  <a:gd name="T14" fmla="*/ 0 w 129"/>
                  <a:gd name="T15" fmla="*/ 0 h 161"/>
                  <a:gd name="T16" fmla="*/ 0 w 129"/>
                  <a:gd name="T17" fmla="*/ 0 h 161"/>
                  <a:gd name="T18" fmla="*/ 0 w 129"/>
                  <a:gd name="T19" fmla="*/ 0 h 161"/>
                  <a:gd name="T20" fmla="*/ 0 w 129"/>
                  <a:gd name="T21" fmla="*/ 0 h 161"/>
                  <a:gd name="T22" fmla="*/ 0 w 129"/>
                  <a:gd name="T23" fmla="*/ 0 h 161"/>
                  <a:gd name="T24" fmla="*/ 0 w 129"/>
                  <a:gd name="T25" fmla="*/ 0 h 161"/>
                  <a:gd name="T26" fmla="*/ 0 w 129"/>
                  <a:gd name="T27" fmla="*/ 0 h 161"/>
                  <a:gd name="T28" fmla="*/ 0 w 129"/>
                  <a:gd name="T29" fmla="*/ 0 h 161"/>
                  <a:gd name="T30" fmla="*/ 0 w 129"/>
                  <a:gd name="T31" fmla="*/ 0 h 161"/>
                  <a:gd name="T32" fmla="*/ 0 w 129"/>
                  <a:gd name="T33" fmla="*/ 0 h 161"/>
                  <a:gd name="T34" fmla="*/ 0 w 129"/>
                  <a:gd name="T35" fmla="*/ 0 h 161"/>
                  <a:gd name="T36" fmla="*/ 0 w 129"/>
                  <a:gd name="T37" fmla="*/ 0 h 161"/>
                  <a:gd name="T38" fmla="*/ 0 w 129"/>
                  <a:gd name="T39" fmla="*/ 0 h 161"/>
                  <a:gd name="T40" fmla="*/ 0 w 129"/>
                  <a:gd name="T41" fmla="*/ 0 h 161"/>
                  <a:gd name="T42" fmla="*/ 0 w 129"/>
                  <a:gd name="T43" fmla="*/ 0 h 161"/>
                  <a:gd name="T44" fmla="*/ 0 w 129"/>
                  <a:gd name="T45" fmla="*/ 0 h 161"/>
                  <a:gd name="T46" fmla="*/ 0 w 129"/>
                  <a:gd name="T47" fmla="*/ 0 h 161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129" h="161">
                    <a:moveTo>
                      <a:pt x="0" y="146"/>
                    </a:moveTo>
                    <a:lnTo>
                      <a:pt x="0" y="131"/>
                    </a:lnTo>
                    <a:lnTo>
                      <a:pt x="0" y="102"/>
                    </a:lnTo>
                    <a:lnTo>
                      <a:pt x="0" y="74"/>
                    </a:lnTo>
                    <a:lnTo>
                      <a:pt x="16" y="59"/>
                    </a:lnTo>
                    <a:lnTo>
                      <a:pt x="33" y="59"/>
                    </a:lnTo>
                    <a:lnTo>
                      <a:pt x="33" y="74"/>
                    </a:lnTo>
                    <a:lnTo>
                      <a:pt x="33" y="102"/>
                    </a:lnTo>
                    <a:lnTo>
                      <a:pt x="33" y="131"/>
                    </a:lnTo>
                    <a:lnTo>
                      <a:pt x="48" y="131"/>
                    </a:lnTo>
                    <a:lnTo>
                      <a:pt x="64" y="131"/>
                    </a:lnTo>
                    <a:lnTo>
                      <a:pt x="96" y="102"/>
                    </a:lnTo>
                    <a:lnTo>
                      <a:pt x="96" y="59"/>
                    </a:lnTo>
                    <a:lnTo>
                      <a:pt x="96" y="0"/>
                    </a:lnTo>
                    <a:lnTo>
                      <a:pt x="112" y="0"/>
                    </a:lnTo>
                    <a:lnTo>
                      <a:pt x="129" y="30"/>
                    </a:lnTo>
                    <a:lnTo>
                      <a:pt x="129" y="74"/>
                    </a:lnTo>
                    <a:lnTo>
                      <a:pt x="129" y="102"/>
                    </a:lnTo>
                    <a:lnTo>
                      <a:pt x="112" y="146"/>
                    </a:lnTo>
                    <a:lnTo>
                      <a:pt x="81" y="161"/>
                    </a:lnTo>
                    <a:lnTo>
                      <a:pt x="64" y="161"/>
                    </a:lnTo>
                    <a:lnTo>
                      <a:pt x="33" y="161"/>
                    </a:lnTo>
                    <a:lnTo>
                      <a:pt x="0" y="146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8" name="Freeform 357"/>
              <p:cNvSpPr>
                <a:spLocks/>
              </p:cNvSpPr>
              <p:nvPr/>
            </p:nvSpPr>
            <p:spPr bwMode="auto">
              <a:xfrm rot="-5400000">
                <a:off x="5216" y="193"/>
                <a:ext cx="133" cy="242"/>
              </a:xfrm>
              <a:custGeom>
                <a:avLst/>
                <a:gdLst>
                  <a:gd name="T0" fmla="*/ 0 w 866"/>
                  <a:gd name="T1" fmla="*/ 0 h 768"/>
                  <a:gd name="T2" fmla="*/ 0 w 866"/>
                  <a:gd name="T3" fmla="*/ 0 h 768"/>
                  <a:gd name="T4" fmla="*/ 0 w 866"/>
                  <a:gd name="T5" fmla="*/ 0 h 768"/>
                  <a:gd name="T6" fmla="*/ 0 w 866"/>
                  <a:gd name="T7" fmla="*/ 0 h 768"/>
                  <a:gd name="T8" fmla="*/ 0 w 866"/>
                  <a:gd name="T9" fmla="*/ 0 h 768"/>
                  <a:gd name="T10" fmla="*/ 0 w 866"/>
                  <a:gd name="T11" fmla="*/ 0 h 768"/>
                  <a:gd name="T12" fmla="*/ 0 w 866"/>
                  <a:gd name="T13" fmla="*/ 0 h 768"/>
                  <a:gd name="T14" fmla="*/ 0 w 866"/>
                  <a:gd name="T15" fmla="*/ 0 h 768"/>
                  <a:gd name="T16" fmla="*/ 0 w 866"/>
                  <a:gd name="T17" fmla="*/ 0 h 768"/>
                  <a:gd name="T18" fmla="*/ 0 w 866"/>
                  <a:gd name="T19" fmla="*/ 0 h 768"/>
                  <a:gd name="T20" fmla="*/ 0 w 866"/>
                  <a:gd name="T21" fmla="*/ 0 h 768"/>
                  <a:gd name="T22" fmla="*/ 0 w 866"/>
                  <a:gd name="T23" fmla="*/ 0 h 768"/>
                  <a:gd name="T24" fmla="*/ 0 w 866"/>
                  <a:gd name="T25" fmla="*/ 0 h 768"/>
                  <a:gd name="T26" fmla="*/ 0 w 866"/>
                  <a:gd name="T27" fmla="*/ 0 h 768"/>
                  <a:gd name="T28" fmla="*/ 0 w 866"/>
                  <a:gd name="T29" fmla="*/ 0 h 768"/>
                  <a:gd name="T30" fmla="*/ 0 w 866"/>
                  <a:gd name="T31" fmla="*/ 0 h 768"/>
                  <a:gd name="T32" fmla="*/ 0 w 866"/>
                  <a:gd name="T33" fmla="*/ 0 h 768"/>
                  <a:gd name="T34" fmla="*/ 0 w 866"/>
                  <a:gd name="T35" fmla="*/ 0 h 768"/>
                  <a:gd name="T36" fmla="*/ 0 w 866"/>
                  <a:gd name="T37" fmla="*/ 0 h 768"/>
                  <a:gd name="T38" fmla="*/ 0 w 866"/>
                  <a:gd name="T39" fmla="*/ 0 h 768"/>
                  <a:gd name="T40" fmla="*/ 0 w 866"/>
                  <a:gd name="T41" fmla="*/ 0 h 768"/>
                  <a:gd name="T42" fmla="*/ 0 w 866"/>
                  <a:gd name="T43" fmla="*/ 0 h 768"/>
                  <a:gd name="T44" fmla="*/ 0 w 866"/>
                  <a:gd name="T45" fmla="*/ 0 h 768"/>
                  <a:gd name="T46" fmla="*/ 0 w 866"/>
                  <a:gd name="T47" fmla="*/ 0 h 768"/>
                  <a:gd name="T48" fmla="*/ 0 w 866"/>
                  <a:gd name="T49" fmla="*/ 0 h 768"/>
                  <a:gd name="T50" fmla="*/ 0 w 866"/>
                  <a:gd name="T51" fmla="*/ 0 h 768"/>
                  <a:gd name="T52" fmla="*/ 0 w 866"/>
                  <a:gd name="T53" fmla="*/ 0 h 768"/>
                  <a:gd name="T54" fmla="*/ 0 w 866"/>
                  <a:gd name="T55" fmla="*/ 0 h 768"/>
                  <a:gd name="T56" fmla="*/ 0 w 866"/>
                  <a:gd name="T57" fmla="*/ 0 h 768"/>
                  <a:gd name="T58" fmla="*/ 0 w 866"/>
                  <a:gd name="T59" fmla="*/ 0 h 768"/>
                  <a:gd name="T60" fmla="*/ 0 w 866"/>
                  <a:gd name="T61" fmla="*/ 0 h 768"/>
                  <a:gd name="T62" fmla="*/ 0 w 866"/>
                  <a:gd name="T63" fmla="*/ 0 h 768"/>
                  <a:gd name="T64" fmla="*/ 0 w 866"/>
                  <a:gd name="T65" fmla="*/ 0 h 768"/>
                  <a:gd name="T66" fmla="*/ 0 w 866"/>
                  <a:gd name="T67" fmla="*/ 0 h 768"/>
                  <a:gd name="T68" fmla="*/ 0 w 866"/>
                  <a:gd name="T69" fmla="*/ 0 h 768"/>
                  <a:gd name="T70" fmla="*/ 0 w 866"/>
                  <a:gd name="T71" fmla="*/ 0 h 768"/>
                  <a:gd name="T72" fmla="*/ 0 w 866"/>
                  <a:gd name="T73" fmla="*/ 0 h 768"/>
                  <a:gd name="T74" fmla="*/ 0 w 866"/>
                  <a:gd name="T75" fmla="*/ 0 h 768"/>
                  <a:gd name="T76" fmla="*/ 0 w 866"/>
                  <a:gd name="T77" fmla="*/ 0 h 768"/>
                  <a:gd name="T78" fmla="*/ 0 w 866"/>
                  <a:gd name="T79" fmla="*/ 0 h 768"/>
                  <a:gd name="T80" fmla="*/ 0 w 866"/>
                  <a:gd name="T81" fmla="*/ 0 h 768"/>
                  <a:gd name="T82" fmla="*/ 0 w 866"/>
                  <a:gd name="T83" fmla="*/ 0 h 768"/>
                  <a:gd name="T84" fmla="*/ 0 w 866"/>
                  <a:gd name="T85" fmla="*/ 0 h 768"/>
                  <a:gd name="T86" fmla="*/ 0 w 866"/>
                  <a:gd name="T87" fmla="*/ 0 h 768"/>
                  <a:gd name="T88" fmla="*/ 0 w 866"/>
                  <a:gd name="T89" fmla="*/ 0 h 768"/>
                  <a:gd name="T90" fmla="*/ 0 w 866"/>
                  <a:gd name="T91" fmla="*/ 0 h 76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866" h="768">
                    <a:moveTo>
                      <a:pt x="0" y="753"/>
                    </a:moveTo>
                    <a:lnTo>
                      <a:pt x="0" y="739"/>
                    </a:lnTo>
                    <a:lnTo>
                      <a:pt x="0" y="724"/>
                    </a:lnTo>
                    <a:lnTo>
                      <a:pt x="33" y="709"/>
                    </a:lnTo>
                    <a:lnTo>
                      <a:pt x="48" y="709"/>
                    </a:lnTo>
                    <a:lnTo>
                      <a:pt x="48" y="724"/>
                    </a:lnTo>
                    <a:lnTo>
                      <a:pt x="64" y="739"/>
                    </a:lnTo>
                    <a:lnTo>
                      <a:pt x="81" y="724"/>
                    </a:lnTo>
                    <a:lnTo>
                      <a:pt x="96" y="696"/>
                    </a:lnTo>
                    <a:lnTo>
                      <a:pt x="96" y="637"/>
                    </a:lnTo>
                    <a:lnTo>
                      <a:pt x="96" y="579"/>
                    </a:lnTo>
                    <a:lnTo>
                      <a:pt x="129" y="522"/>
                    </a:lnTo>
                    <a:lnTo>
                      <a:pt x="161" y="477"/>
                    </a:lnTo>
                    <a:lnTo>
                      <a:pt x="209" y="434"/>
                    </a:lnTo>
                    <a:lnTo>
                      <a:pt x="257" y="420"/>
                    </a:lnTo>
                    <a:lnTo>
                      <a:pt x="321" y="405"/>
                    </a:lnTo>
                    <a:lnTo>
                      <a:pt x="369" y="405"/>
                    </a:lnTo>
                    <a:lnTo>
                      <a:pt x="432" y="434"/>
                    </a:lnTo>
                    <a:lnTo>
                      <a:pt x="528" y="477"/>
                    </a:lnTo>
                    <a:lnTo>
                      <a:pt x="609" y="566"/>
                    </a:lnTo>
                    <a:lnTo>
                      <a:pt x="626" y="566"/>
                    </a:lnTo>
                    <a:lnTo>
                      <a:pt x="626" y="551"/>
                    </a:lnTo>
                    <a:lnTo>
                      <a:pt x="513" y="405"/>
                    </a:lnTo>
                    <a:lnTo>
                      <a:pt x="465" y="333"/>
                    </a:lnTo>
                    <a:lnTo>
                      <a:pt x="449" y="290"/>
                    </a:lnTo>
                    <a:lnTo>
                      <a:pt x="449" y="247"/>
                    </a:lnTo>
                    <a:lnTo>
                      <a:pt x="449" y="217"/>
                    </a:lnTo>
                    <a:lnTo>
                      <a:pt x="465" y="173"/>
                    </a:lnTo>
                    <a:lnTo>
                      <a:pt x="497" y="145"/>
                    </a:lnTo>
                    <a:lnTo>
                      <a:pt x="545" y="116"/>
                    </a:lnTo>
                    <a:lnTo>
                      <a:pt x="578" y="101"/>
                    </a:lnTo>
                    <a:lnTo>
                      <a:pt x="609" y="101"/>
                    </a:lnTo>
                    <a:lnTo>
                      <a:pt x="689" y="86"/>
                    </a:lnTo>
                    <a:lnTo>
                      <a:pt x="770" y="86"/>
                    </a:lnTo>
                    <a:lnTo>
                      <a:pt x="802" y="73"/>
                    </a:lnTo>
                    <a:lnTo>
                      <a:pt x="818" y="43"/>
                    </a:lnTo>
                    <a:lnTo>
                      <a:pt x="818" y="30"/>
                    </a:lnTo>
                    <a:lnTo>
                      <a:pt x="785" y="43"/>
                    </a:lnTo>
                    <a:lnTo>
                      <a:pt x="770" y="43"/>
                    </a:lnTo>
                    <a:lnTo>
                      <a:pt x="785" y="15"/>
                    </a:lnTo>
                    <a:lnTo>
                      <a:pt x="802" y="0"/>
                    </a:lnTo>
                    <a:lnTo>
                      <a:pt x="833" y="0"/>
                    </a:lnTo>
                    <a:lnTo>
                      <a:pt x="850" y="0"/>
                    </a:lnTo>
                    <a:lnTo>
                      <a:pt x="850" y="15"/>
                    </a:lnTo>
                    <a:lnTo>
                      <a:pt x="866" y="30"/>
                    </a:lnTo>
                    <a:lnTo>
                      <a:pt x="850" y="58"/>
                    </a:lnTo>
                    <a:lnTo>
                      <a:pt x="818" y="86"/>
                    </a:lnTo>
                    <a:lnTo>
                      <a:pt x="785" y="101"/>
                    </a:lnTo>
                    <a:lnTo>
                      <a:pt x="770" y="116"/>
                    </a:lnTo>
                    <a:lnTo>
                      <a:pt x="689" y="130"/>
                    </a:lnTo>
                    <a:lnTo>
                      <a:pt x="705" y="145"/>
                    </a:lnTo>
                    <a:lnTo>
                      <a:pt x="722" y="145"/>
                    </a:lnTo>
                    <a:lnTo>
                      <a:pt x="754" y="160"/>
                    </a:lnTo>
                    <a:lnTo>
                      <a:pt x="770" y="188"/>
                    </a:lnTo>
                    <a:lnTo>
                      <a:pt x="770" y="217"/>
                    </a:lnTo>
                    <a:lnTo>
                      <a:pt x="785" y="247"/>
                    </a:lnTo>
                    <a:lnTo>
                      <a:pt x="770" y="275"/>
                    </a:lnTo>
                    <a:lnTo>
                      <a:pt x="737" y="303"/>
                    </a:lnTo>
                    <a:lnTo>
                      <a:pt x="705" y="318"/>
                    </a:lnTo>
                    <a:lnTo>
                      <a:pt x="657" y="318"/>
                    </a:lnTo>
                    <a:lnTo>
                      <a:pt x="609" y="303"/>
                    </a:lnTo>
                    <a:lnTo>
                      <a:pt x="593" y="290"/>
                    </a:lnTo>
                    <a:lnTo>
                      <a:pt x="593" y="275"/>
                    </a:lnTo>
                    <a:lnTo>
                      <a:pt x="593" y="260"/>
                    </a:lnTo>
                    <a:lnTo>
                      <a:pt x="626" y="275"/>
                    </a:lnTo>
                    <a:lnTo>
                      <a:pt x="641" y="275"/>
                    </a:lnTo>
                    <a:lnTo>
                      <a:pt x="657" y="275"/>
                    </a:lnTo>
                    <a:lnTo>
                      <a:pt x="689" y="247"/>
                    </a:lnTo>
                    <a:lnTo>
                      <a:pt x="689" y="232"/>
                    </a:lnTo>
                    <a:lnTo>
                      <a:pt x="689" y="217"/>
                    </a:lnTo>
                    <a:lnTo>
                      <a:pt x="641" y="173"/>
                    </a:lnTo>
                    <a:lnTo>
                      <a:pt x="609" y="173"/>
                    </a:lnTo>
                    <a:lnTo>
                      <a:pt x="578" y="173"/>
                    </a:lnTo>
                    <a:lnTo>
                      <a:pt x="561" y="188"/>
                    </a:lnTo>
                    <a:lnTo>
                      <a:pt x="528" y="203"/>
                    </a:lnTo>
                    <a:lnTo>
                      <a:pt x="497" y="260"/>
                    </a:lnTo>
                    <a:lnTo>
                      <a:pt x="497" y="318"/>
                    </a:lnTo>
                    <a:lnTo>
                      <a:pt x="513" y="362"/>
                    </a:lnTo>
                    <a:lnTo>
                      <a:pt x="528" y="405"/>
                    </a:lnTo>
                    <a:lnTo>
                      <a:pt x="578" y="449"/>
                    </a:lnTo>
                    <a:lnTo>
                      <a:pt x="578" y="464"/>
                    </a:lnTo>
                    <a:lnTo>
                      <a:pt x="593" y="449"/>
                    </a:lnTo>
                    <a:lnTo>
                      <a:pt x="578" y="420"/>
                    </a:lnTo>
                    <a:lnTo>
                      <a:pt x="561" y="377"/>
                    </a:lnTo>
                    <a:lnTo>
                      <a:pt x="545" y="333"/>
                    </a:lnTo>
                    <a:lnTo>
                      <a:pt x="528" y="290"/>
                    </a:lnTo>
                    <a:lnTo>
                      <a:pt x="545" y="275"/>
                    </a:lnTo>
                    <a:lnTo>
                      <a:pt x="561" y="362"/>
                    </a:lnTo>
                    <a:lnTo>
                      <a:pt x="578" y="405"/>
                    </a:lnTo>
                    <a:lnTo>
                      <a:pt x="609" y="449"/>
                    </a:lnTo>
                    <a:lnTo>
                      <a:pt x="657" y="522"/>
                    </a:lnTo>
                    <a:lnTo>
                      <a:pt x="722" y="579"/>
                    </a:lnTo>
                    <a:lnTo>
                      <a:pt x="850" y="681"/>
                    </a:lnTo>
                    <a:lnTo>
                      <a:pt x="785" y="753"/>
                    </a:lnTo>
                    <a:lnTo>
                      <a:pt x="609" y="609"/>
                    </a:lnTo>
                    <a:lnTo>
                      <a:pt x="528" y="551"/>
                    </a:lnTo>
                    <a:lnTo>
                      <a:pt x="465" y="522"/>
                    </a:lnTo>
                    <a:lnTo>
                      <a:pt x="417" y="507"/>
                    </a:lnTo>
                    <a:lnTo>
                      <a:pt x="321" y="492"/>
                    </a:lnTo>
                    <a:lnTo>
                      <a:pt x="369" y="477"/>
                    </a:lnTo>
                    <a:lnTo>
                      <a:pt x="417" y="492"/>
                    </a:lnTo>
                    <a:lnTo>
                      <a:pt x="513" y="522"/>
                    </a:lnTo>
                    <a:lnTo>
                      <a:pt x="528" y="522"/>
                    </a:lnTo>
                    <a:lnTo>
                      <a:pt x="497" y="492"/>
                    </a:lnTo>
                    <a:lnTo>
                      <a:pt x="465" y="477"/>
                    </a:lnTo>
                    <a:lnTo>
                      <a:pt x="417" y="449"/>
                    </a:lnTo>
                    <a:lnTo>
                      <a:pt x="369" y="449"/>
                    </a:lnTo>
                    <a:lnTo>
                      <a:pt x="305" y="449"/>
                    </a:lnTo>
                    <a:lnTo>
                      <a:pt x="257" y="464"/>
                    </a:lnTo>
                    <a:lnTo>
                      <a:pt x="225" y="507"/>
                    </a:lnTo>
                    <a:lnTo>
                      <a:pt x="209" y="536"/>
                    </a:lnTo>
                    <a:lnTo>
                      <a:pt x="209" y="566"/>
                    </a:lnTo>
                    <a:lnTo>
                      <a:pt x="225" y="594"/>
                    </a:lnTo>
                    <a:lnTo>
                      <a:pt x="257" y="609"/>
                    </a:lnTo>
                    <a:lnTo>
                      <a:pt x="288" y="609"/>
                    </a:lnTo>
                    <a:lnTo>
                      <a:pt x="305" y="594"/>
                    </a:lnTo>
                    <a:lnTo>
                      <a:pt x="321" y="579"/>
                    </a:lnTo>
                    <a:lnTo>
                      <a:pt x="336" y="536"/>
                    </a:lnTo>
                    <a:lnTo>
                      <a:pt x="353" y="551"/>
                    </a:lnTo>
                    <a:lnTo>
                      <a:pt x="369" y="579"/>
                    </a:lnTo>
                    <a:lnTo>
                      <a:pt x="369" y="622"/>
                    </a:lnTo>
                    <a:lnTo>
                      <a:pt x="353" y="652"/>
                    </a:lnTo>
                    <a:lnTo>
                      <a:pt x="336" y="681"/>
                    </a:lnTo>
                    <a:lnTo>
                      <a:pt x="305" y="696"/>
                    </a:lnTo>
                    <a:lnTo>
                      <a:pt x="240" y="709"/>
                    </a:lnTo>
                    <a:lnTo>
                      <a:pt x="209" y="696"/>
                    </a:lnTo>
                    <a:lnTo>
                      <a:pt x="161" y="666"/>
                    </a:lnTo>
                    <a:lnTo>
                      <a:pt x="161" y="652"/>
                    </a:lnTo>
                    <a:lnTo>
                      <a:pt x="161" y="622"/>
                    </a:lnTo>
                    <a:lnTo>
                      <a:pt x="144" y="609"/>
                    </a:lnTo>
                    <a:lnTo>
                      <a:pt x="129" y="609"/>
                    </a:lnTo>
                    <a:lnTo>
                      <a:pt x="129" y="637"/>
                    </a:lnTo>
                    <a:lnTo>
                      <a:pt x="129" y="652"/>
                    </a:lnTo>
                    <a:lnTo>
                      <a:pt x="129" y="681"/>
                    </a:lnTo>
                    <a:lnTo>
                      <a:pt x="129" y="709"/>
                    </a:lnTo>
                    <a:lnTo>
                      <a:pt x="112" y="753"/>
                    </a:lnTo>
                    <a:lnTo>
                      <a:pt x="96" y="768"/>
                    </a:lnTo>
                    <a:lnTo>
                      <a:pt x="64" y="768"/>
                    </a:lnTo>
                    <a:lnTo>
                      <a:pt x="33" y="768"/>
                    </a:lnTo>
                    <a:lnTo>
                      <a:pt x="0" y="75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29" name="Freeform 358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60000 65536"/>
                  <a:gd name="T4" fmla="*/ 0 60000 65536"/>
                  <a:gd name="T5" fmla="*/ 0 60000 65536"/>
                </a:gdLst>
                <a:ahLst/>
                <a:cxnLst>
                  <a:cxn ang="T3">
                    <a:pos x="T0" y="0"/>
                  </a:cxn>
                  <a:cxn ang="T4">
                    <a:pos x="T1" y="0"/>
                  </a:cxn>
                  <a:cxn ang="T5">
                    <a:pos x="T2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17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0" name="Freeform 359"/>
              <p:cNvSpPr>
                <a:spLocks/>
              </p:cNvSpPr>
              <p:nvPr/>
            </p:nvSpPr>
            <p:spPr bwMode="auto">
              <a:xfrm rot="-5400000">
                <a:off x="5386" y="195"/>
                <a:ext cx="2" cy="0"/>
              </a:xfrm>
              <a:custGeom>
                <a:avLst/>
                <a:gdLst>
                  <a:gd name="T0" fmla="*/ 0 w 17"/>
                  <a:gd name="T1" fmla="*/ 0 w 17"/>
                  <a:gd name="T2" fmla="*/ 0 w 17"/>
                  <a:gd name="T3" fmla="*/ 0 w 17"/>
                  <a:gd name="T4" fmla="*/ 0 w 17"/>
                  <a:gd name="T5" fmla="*/ 0 w 17"/>
                  <a:gd name="T6" fmla="*/ 0 60000 65536"/>
                  <a:gd name="T7" fmla="*/ 0 60000 65536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6">
                    <a:pos x="T0" y="0"/>
                  </a:cxn>
                  <a:cxn ang="T7">
                    <a:pos x="T1" y="0"/>
                  </a:cxn>
                  <a:cxn ang="T8">
                    <a:pos x="T2" y="0"/>
                  </a:cxn>
                  <a:cxn ang="T9">
                    <a:pos x="T3" y="0"/>
                  </a:cxn>
                  <a:cxn ang="T10">
                    <a:pos x="T4" y="0"/>
                  </a:cxn>
                  <a:cxn ang="T11">
                    <a:pos x="T5" y="0"/>
                  </a:cxn>
                </a:cxnLst>
                <a:rect l="0" t="0" r="r" b="b"/>
                <a:pathLst>
                  <a:path w="17">
                    <a:moveTo>
                      <a:pt x="0" y="0"/>
                    </a:moveTo>
                    <a:lnTo>
                      <a:pt x="0" y="0"/>
                    </a:lnTo>
                    <a:lnTo>
                      <a:pt x="17" y="0"/>
                    </a:ln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1" name="Freeform 360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2" name="Freeform 361"/>
              <p:cNvSpPr>
                <a:spLocks/>
              </p:cNvSpPr>
              <p:nvPr/>
            </p:nvSpPr>
            <p:spPr bwMode="auto">
              <a:xfrm rot="-5400000">
                <a:off x="5350" y="133"/>
                <a:ext cx="24" cy="33"/>
              </a:xfrm>
              <a:custGeom>
                <a:avLst/>
                <a:gdLst>
                  <a:gd name="T0" fmla="*/ 0 w 161"/>
                  <a:gd name="T1" fmla="*/ 0 h 102"/>
                  <a:gd name="T2" fmla="*/ 0 w 161"/>
                  <a:gd name="T3" fmla="*/ 0 h 102"/>
                  <a:gd name="T4" fmla="*/ 0 w 161"/>
                  <a:gd name="T5" fmla="*/ 0 h 102"/>
                  <a:gd name="T6" fmla="*/ 0 w 161"/>
                  <a:gd name="T7" fmla="*/ 0 h 102"/>
                  <a:gd name="T8" fmla="*/ 0 w 161"/>
                  <a:gd name="T9" fmla="*/ 0 h 102"/>
                  <a:gd name="T10" fmla="*/ 0 w 161"/>
                  <a:gd name="T11" fmla="*/ 0 h 102"/>
                  <a:gd name="T12" fmla="*/ 0 w 161"/>
                  <a:gd name="T13" fmla="*/ 0 h 102"/>
                  <a:gd name="T14" fmla="*/ 0 w 161"/>
                  <a:gd name="T15" fmla="*/ 0 h 102"/>
                  <a:gd name="T16" fmla="*/ 0 w 161"/>
                  <a:gd name="T17" fmla="*/ 0 h 102"/>
                  <a:gd name="T18" fmla="*/ 0 w 161"/>
                  <a:gd name="T19" fmla="*/ 0 h 102"/>
                  <a:gd name="T20" fmla="*/ 0 w 161"/>
                  <a:gd name="T21" fmla="*/ 0 h 10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61" h="102">
                    <a:moveTo>
                      <a:pt x="0" y="87"/>
                    </a:moveTo>
                    <a:lnTo>
                      <a:pt x="48" y="73"/>
                    </a:lnTo>
                    <a:lnTo>
                      <a:pt x="129" y="0"/>
                    </a:lnTo>
                    <a:lnTo>
                      <a:pt x="144" y="15"/>
                    </a:lnTo>
                    <a:lnTo>
                      <a:pt x="161" y="30"/>
                    </a:lnTo>
                    <a:lnTo>
                      <a:pt x="144" y="73"/>
                    </a:lnTo>
                    <a:lnTo>
                      <a:pt x="129" y="102"/>
                    </a:lnTo>
                    <a:lnTo>
                      <a:pt x="96" y="102"/>
                    </a:lnTo>
                    <a:lnTo>
                      <a:pt x="65" y="102"/>
                    </a:lnTo>
                    <a:lnTo>
                      <a:pt x="0" y="102"/>
                    </a:lnTo>
                    <a:lnTo>
                      <a:pt x="0" y="87"/>
                    </a:lnTo>
                  </a:path>
                </a:pathLst>
              </a:custGeom>
              <a:noFill/>
              <a:ln w="5270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3" name="Freeform 362"/>
              <p:cNvSpPr>
                <a:spLocks/>
              </p:cNvSpPr>
              <p:nvPr/>
            </p:nvSpPr>
            <p:spPr bwMode="auto">
              <a:xfrm rot="-5400000">
                <a:off x="5355" y="289"/>
                <a:ext cx="3" cy="23"/>
              </a:xfrm>
              <a:custGeom>
                <a:avLst/>
                <a:gdLst>
                  <a:gd name="T0" fmla="*/ 0 w 15"/>
                  <a:gd name="T1" fmla="*/ 0 h 73"/>
                  <a:gd name="T2" fmla="*/ 0 w 15"/>
                  <a:gd name="T3" fmla="*/ 0 h 73"/>
                  <a:gd name="T4" fmla="*/ 0 w 15"/>
                  <a:gd name="T5" fmla="*/ 0 h 73"/>
                  <a:gd name="T6" fmla="*/ 0 w 15"/>
                  <a:gd name="T7" fmla="*/ 0 h 73"/>
                  <a:gd name="T8" fmla="*/ 0 w 15"/>
                  <a:gd name="T9" fmla="*/ 0 h 73"/>
                  <a:gd name="T10" fmla="*/ 0 w 15"/>
                  <a:gd name="T11" fmla="*/ 0 h 73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5" h="73">
                    <a:moveTo>
                      <a:pt x="0" y="0"/>
                    </a:moveTo>
                    <a:lnTo>
                      <a:pt x="15" y="15"/>
                    </a:lnTo>
                    <a:lnTo>
                      <a:pt x="15" y="30"/>
                    </a:lnTo>
                    <a:lnTo>
                      <a:pt x="15" y="58"/>
                    </a:lnTo>
                    <a:lnTo>
                      <a:pt x="0" y="73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4" name="Freeform 363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5" name="Freeform 364"/>
              <p:cNvSpPr>
                <a:spLocks/>
              </p:cNvSpPr>
              <p:nvPr/>
            </p:nvSpPr>
            <p:spPr bwMode="auto">
              <a:xfrm rot="-5400000">
                <a:off x="5327" y="181"/>
                <a:ext cx="27" cy="27"/>
              </a:xfrm>
              <a:custGeom>
                <a:avLst/>
                <a:gdLst>
                  <a:gd name="T0" fmla="*/ 0 w 175"/>
                  <a:gd name="T1" fmla="*/ 0 h 87"/>
                  <a:gd name="T2" fmla="*/ 0 w 175"/>
                  <a:gd name="T3" fmla="*/ 0 h 87"/>
                  <a:gd name="T4" fmla="*/ 0 w 175"/>
                  <a:gd name="T5" fmla="*/ 0 h 87"/>
                  <a:gd name="T6" fmla="*/ 0 w 175"/>
                  <a:gd name="T7" fmla="*/ 0 h 87"/>
                  <a:gd name="T8" fmla="*/ 0 w 175"/>
                  <a:gd name="T9" fmla="*/ 0 h 87"/>
                  <a:gd name="T10" fmla="*/ 0 w 175"/>
                  <a:gd name="T11" fmla="*/ 0 h 87"/>
                  <a:gd name="T12" fmla="*/ 0 w 175"/>
                  <a:gd name="T13" fmla="*/ 0 h 87"/>
                  <a:gd name="T14" fmla="*/ 0 w 175"/>
                  <a:gd name="T15" fmla="*/ 0 h 87"/>
                  <a:gd name="T16" fmla="*/ 0 w 175"/>
                  <a:gd name="T17" fmla="*/ 0 h 87"/>
                  <a:gd name="T18" fmla="*/ 0 w 175"/>
                  <a:gd name="T19" fmla="*/ 0 h 87"/>
                  <a:gd name="T20" fmla="*/ 0 w 175"/>
                  <a:gd name="T21" fmla="*/ 0 h 87"/>
                  <a:gd name="T22" fmla="*/ 0 w 175"/>
                  <a:gd name="T23" fmla="*/ 0 h 87"/>
                  <a:gd name="T24" fmla="*/ 0 w 175"/>
                  <a:gd name="T25" fmla="*/ 0 h 87"/>
                  <a:gd name="T26" fmla="*/ 0 w 175"/>
                  <a:gd name="T27" fmla="*/ 0 h 87"/>
                  <a:gd name="T28" fmla="*/ 0 w 175"/>
                  <a:gd name="T29" fmla="*/ 0 h 87"/>
                  <a:gd name="T30" fmla="*/ 0 w 175"/>
                  <a:gd name="T31" fmla="*/ 0 h 87"/>
                  <a:gd name="T32" fmla="*/ 0 w 175"/>
                  <a:gd name="T33" fmla="*/ 0 h 87"/>
                  <a:gd name="T34" fmla="*/ 0 w 175"/>
                  <a:gd name="T35" fmla="*/ 0 h 87"/>
                  <a:gd name="T36" fmla="*/ 0 w 175"/>
                  <a:gd name="T37" fmla="*/ 0 h 87"/>
                  <a:gd name="T38" fmla="*/ 0 w 175"/>
                  <a:gd name="T39" fmla="*/ 0 h 87"/>
                  <a:gd name="T40" fmla="*/ 0 w 175"/>
                  <a:gd name="T41" fmla="*/ 0 h 87"/>
                  <a:gd name="T42" fmla="*/ 0 w 175"/>
                  <a:gd name="T43" fmla="*/ 0 h 87"/>
                  <a:gd name="T44" fmla="*/ 0 w 175"/>
                  <a:gd name="T45" fmla="*/ 0 h 8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75" h="87">
                    <a:moveTo>
                      <a:pt x="0" y="72"/>
                    </a:moveTo>
                    <a:lnTo>
                      <a:pt x="0" y="44"/>
                    </a:lnTo>
                    <a:lnTo>
                      <a:pt x="15" y="29"/>
                    </a:lnTo>
                    <a:lnTo>
                      <a:pt x="48" y="0"/>
                    </a:lnTo>
                    <a:lnTo>
                      <a:pt x="79" y="0"/>
                    </a:lnTo>
                    <a:lnTo>
                      <a:pt x="96" y="14"/>
                    </a:lnTo>
                    <a:lnTo>
                      <a:pt x="79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79" y="57"/>
                    </a:lnTo>
                    <a:lnTo>
                      <a:pt x="111" y="44"/>
                    </a:lnTo>
                    <a:lnTo>
                      <a:pt x="159" y="0"/>
                    </a:lnTo>
                    <a:lnTo>
                      <a:pt x="175" y="0"/>
                    </a:lnTo>
                    <a:lnTo>
                      <a:pt x="175" y="14"/>
                    </a:lnTo>
                    <a:lnTo>
                      <a:pt x="159" y="44"/>
                    </a:lnTo>
                    <a:lnTo>
                      <a:pt x="144" y="72"/>
                    </a:lnTo>
                    <a:lnTo>
                      <a:pt x="111" y="87"/>
                    </a:lnTo>
                    <a:lnTo>
                      <a:pt x="79" y="87"/>
                    </a:lnTo>
                    <a:lnTo>
                      <a:pt x="31" y="87"/>
                    </a:lnTo>
                    <a:lnTo>
                      <a:pt x="0" y="72"/>
                    </a:lnTo>
                  </a:path>
                </a:pathLst>
              </a:custGeom>
              <a:noFill/>
              <a:ln w="2413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6" name="Freeform 365"/>
              <p:cNvSpPr>
                <a:spLocks/>
              </p:cNvSpPr>
              <p:nvPr/>
            </p:nvSpPr>
            <p:spPr bwMode="auto">
              <a:xfrm rot="-5400000">
                <a:off x="5341" y="122"/>
                <a:ext cx="1" cy="1"/>
              </a:xfrm>
              <a:custGeom>
                <a:avLst/>
                <a:gdLst>
                  <a:gd name="T0" fmla="*/ 0 w 1"/>
                  <a:gd name="T1" fmla="*/ 0 h 1"/>
                  <a:gd name="T2" fmla="*/ 0 w 1"/>
                  <a:gd name="T3" fmla="*/ 0 h 1"/>
                  <a:gd name="T4" fmla="*/ 0 w 1"/>
                  <a:gd name="T5" fmla="*/ 0 h 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" h="1">
                    <a:moveTo>
                      <a:pt x="0" y="0"/>
                    </a:moveTo>
                    <a:lnTo>
                      <a:pt x="0" y="0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7" name="Freeform 366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8" name="Freeform 367"/>
              <p:cNvSpPr>
                <a:spLocks/>
              </p:cNvSpPr>
              <p:nvPr/>
            </p:nvSpPr>
            <p:spPr bwMode="auto">
              <a:xfrm rot="-5400000">
                <a:off x="5300" y="169"/>
                <a:ext cx="17" cy="28"/>
              </a:xfrm>
              <a:custGeom>
                <a:avLst/>
                <a:gdLst>
                  <a:gd name="T0" fmla="*/ 0 w 112"/>
                  <a:gd name="T1" fmla="*/ 0 h 87"/>
                  <a:gd name="T2" fmla="*/ 0 w 112"/>
                  <a:gd name="T3" fmla="*/ 0 h 87"/>
                  <a:gd name="T4" fmla="*/ 0 w 112"/>
                  <a:gd name="T5" fmla="*/ 0 h 87"/>
                  <a:gd name="T6" fmla="*/ 0 w 112"/>
                  <a:gd name="T7" fmla="*/ 0 h 87"/>
                  <a:gd name="T8" fmla="*/ 0 w 112"/>
                  <a:gd name="T9" fmla="*/ 0 h 87"/>
                  <a:gd name="T10" fmla="*/ 0 w 112"/>
                  <a:gd name="T11" fmla="*/ 0 h 87"/>
                  <a:gd name="T12" fmla="*/ 0 w 112"/>
                  <a:gd name="T13" fmla="*/ 0 h 87"/>
                  <a:gd name="T14" fmla="*/ 0 w 112"/>
                  <a:gd name="T15" fmla="*/ 0 h 87"/>
                  <a:gd name="T16" fmla="*/ 0 w 112"/>
                  <a:gd name="T17" fmla="*/ 0 h 87"/>
                  <a:gd name="T18" fmla="*/ 0 w 112"/>
                  <a:gd name="T19" fmla="*/ 0 h 87"/>
                  <a:gd name="T20" fmla="*/ 0 w 112"/>
                  <a:gd name="T21" fmla="*/ 0 h 87"/>
                  <a:gd name="T22" fmla="*/ 0 w 112"/>
                  <a:gd name="T23" fmla="*/ 0 h 87"/>
                  <a:gd name="T24" fmla="*/ 0 w 112"/>
                  <a:gd name="T25" fmla="*/ 0 h 87"/>
                  <a:gd name="T26" fmla="*/ 0 w 112"/>
                  <a:gd name="T27" fmla="*/ 0 h 87"/>
                  <a:gd name="T28" fmla="*/ 0 w 112"/>
                  <a:gd name="T29" fmla="*/ 0 h 87"/>
                  <a:gd name="T30" fmla="*/ 0 w 112"/>
                  <a:gd name="T31" fmla="*/ 0 h 87"/>
                  <a:gd name="T32" fmla="*/ 0 w 112"/>
                  <a:gd name="T33" fmla="*/ 0 h 87"/>
                  <a:gd name="T34" fmla="*/ 0 w 112"/>
                  <a:gd name="T35" fmla="*/ 0 h 87"/>
                  <a:gd name="T36" fmla="*/ 0 w 112"/>
                  <a:gd name="T37" fmla="*/ 0 h 8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12" h="87">
                    <a:moveTo>
                      <a:pt x="0" y="44"/>
                    </a:moveTo>
                    <a:lnTo>
                      <a:pt x="0" y="29"/>
                    </a:lnTo>
                    <a:lnTo>
                      <a:pt x="16" y="0"/>
                    </a:lnTo>
                    <a:lnTo>
                      <a:pt x="33" y="0"/>
                    </a:lnTo>
                    <a:lnTo>
                      <a:pt x="33" y="14"/>
                    </a:lnTo>
                    <a:lnTo>
                      <a:pt x="33" y="29"/>
                    </a:lnTo>
                    <a:lnTo>
                      <a:pt x="33" y="44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64" y="44"/>
                    </a:lnTo>
                    <a:lnTo>
                      <a:pt x="81" y="29"/>
                    </a:lnTo>
                    <a:lnTo>
                      <a:pt x="96" y="29"/>
                    </a:lnTo>
                    <a:lnTo>
                      <a:pt x="112" y="44"/>
                    </a:lnTo>
                    <a:lnTo>
                      <a:pt x="96" y="57"/>
                    </a:lnTo>
                    <a:lnTo>
                      <a:pt x="81" y="72"/>
                    </a:lnTo>
                    <a:lnTo>
                      <a:pt x="33" y="87"/>
                    </a:lnTo>
                    <a:lnTo>
                      <a:pt x="16" y="87"/>
                    </a:lnTo>
                    <a:lnTo>
                      <a:pt x="16" y="72"/>
                    </a:lnTo>
                    <a:lnTo>
                      <a:pt x="0" y="44"/>
                    </a:lnTo>
                  </a:path>
                </a:pathLst>
              </a:custGeom>
              <a:noFill/>
              <a:ln w="5080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39" name="Freeform 368"/>
              <p:cNvSpPr>
                <a:spLocks/>
              </p:cNvSpPr>
              <p:nvPr/>
            </p:nvSpPr>
            <p:spPr bwMode="auto">
              <a:xfrm rot="-5400000">
                <a:off x="5310" y="269"/>
                <a:ext cx="7" cy="9"/>
              </a:xfrm>
              <a:custGeom>
                <a:avLst/>
                <a:gdLst>
                  <a:gd name="T0" fmla="*/ 0 w 48"/>
                  <a:gd name="T1" fmla="*/ 0 h 28"/>
                  <a:gd name="T2" fmla="*/ 0 w 48"/>
                  <a:gd name="T3" fmla="*/ 0 h 28"/>
                  <a:gd name="T4" fmla="*/ 0 w 48"/>
                  <a:gd name="T5" fmla="*/ 0 h 28"/>
                  <a:gd name="T6" fmla="*/ 0 w 48"/>
                  <a:gd name="T7" fmla="*/ 0 h 28"/>
                  <a:gd name="T8" fmla="*/ 0 w 48"/>
                  <a:gd name="T9" fmla="*/ 0 h 28"/>
                  <a:gd name="T10" fmla="*/ 0 w 48"/>
                  <a:gd name="T11" fmla="*/ 0 h 28"/>
                  <a:gd name="T12" fmla="*/ 0 w 48"/>
                  <a:gd name="T13" fmla="*/ 0 h 28"/>
                  <a:gd name="T14" fmla="*/ 0 w 48"/>
                  <a:gd name="T15" fmla="*/ 0 h 2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28">
                    <a:moveTo>
                      <a:pt x="0" y="13"/>
                    </a:moveTo>
                    <a:lnTo>
                      <a:pt x="0" y="0"/>
                    </a:lnTo>
                    <a:lnTo>
                      <a:pt x="15" y="0"/>
                    </a:lnTo>
                    <a:lnTo>
                      <a:pt x="48" y="0"/>
                    </a:lnTo>
                    <a:lnTo>
                      <a:pt x="48" y="13"/>
                    </a:lnTo>
                    <a:lnTo>
                      <a:pt x="31" y="28"/>
                    </a:lnTo>
                    <a:lnTo>
                      <a:pt x="15" y="28"/>
                    </a:lnTo>
                    <a:lnTo>
                      <a:pt x="0" y="1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0" name="Freeform 369"/>
              <p:cNvSpPr>
                <a:spLocks/>
              </p:cNvSpPr>
              <p:nvPr/>
            </p:nvSpPr>
            <p:spPr bwMode="auto">
              <a:xfrm rot="-5400000">
                <a:off x="4938" y="-123"/>
                <a:ext cx="133" cy="599"/>
              </a:xfrm>
              <a:custGeom>
                <a:avLst/>
                <a:gdLst>
                  <a:gd name="T0" fmla="*/ 0 w 866"/>
                  <a:gd name="T1" fmla="*/ 0 h 1897"/>
                  <a:gd name="T2" fmla="*/ 0 w 866"/>
                  <a:gd name="T3" fmla="*/ 0 h 1897"/>
                  <a:gd name="T4" fmla="*/ 0 w 866"/>
                  <a:gd name="T5" fmla="*/ 0 h 1897"/>
                  <a:gd name="T6" fmla="*/ 0 w 866"/>
                  <a:gd name="T7" fmla="*/ 0 h 1897"/>
                  <a:gd name="T8" fmla="*/ 0 w 866"/>
                  <a:gd name="T9" fmla="*/ 0 h 1897"/>
                  <a:gd name="T10" fmla="*/ 0 w 866"/>
                  <a:gd name="T11" fmla="*/ 0 h 1897"/>
                  <a:gd name="T12" fmla="*/ 0 w 866"/>
                  <a:gd name="T13" fmla="*/ 0 h 1897"/>
                  <a:gd name="T14" fmla="*/ 0 w 866"/>
                  <a:gd name="T15" fmla="*/ 0 h 1897"/>
                  <a:gd name="T16" fmla="*/ 0 w 866"/>
                  <a:gd name="T17" fmla="*/ 0 h 1897"/>
                  <a:gd name="T18" fmla="*/ 0 w 866"/>
                  <a:gd name="T19" fmla="*/ 0 h 1897"/>
                  <a:gd name="T20" fmla="*/ 0 w 866"/>
                  <a:gd name="T21" fmla="*/ 0 h 1897"/>
                  <a:gd name="T22" fmla="*/ 0 w 866"/>
                  <a:gd name="T23" fmla="*/ 0 h 1897"/>
                  <a:gd name="T24" fmla="*/ 0 w 866"/>
                  <a:gd name="T25" fmla="*/ 0 h 1897"/>
                  <a:gd name="T26" fmla="*/ 0 w 866"/>
                  <a:gd name="T27" fmla="*/ 0 h 1897"/>
                  <a:gd name="T28" fmla="*/ 0 w 866"/>
                  <a:gd name="T29" fmla="*/ 0 h 1897"/>
                  <a:gd name="T30" fmla="*/ 0 w 866"/>
                  <a:gd name="T31" fmla="*/ 0 h 1897"/>
                  <a:gd name="T32" fmla="*/ 0 w 866"/>
                  <a:gd name="T33" fmla="*/ 0 h 1897"/>
                  <a:gd name="T34" fmla="*/ 0 w 866"/>
                  <a:gd name="T35" fmla="*/ 0 h 1897"/>
                  <a:gd name="T36" fmla="*/ 0 w 866"/>
                  <a:gd name="T37" fmla="*/ 0 h 1897"/>
                  <a:gd name="T38" fmla="*/ 0 w 866"/>
                  <a:gd name="T39" fmla="*/ 0 h 1897"/>
                  <a:gd name="T40" fmla="*/ 0 w 866"/>
                  <a:gd name="T41" fmla="*/ 0 h 1897"/>
                  <a:gd name="T42" fmla="*/ 0 w 866"/>
                  <a:gd name="T43" fmla="*/ 0 h 1897"/>
                  <a:gd name="T44" fmla="*/ 0 w 866"/>
                  <a:gd name="T45" fmla="*/ 0 h 1897"/>
                  <a:gd name="T46" fmla="*/ 0 w 866"/>
                  <a:gd name="T47" fmla="*/ 0 h 1897"/>
                  <a:gd name="T48" fmla="*/ 0 w 866"/>
                  <a:gd name="T49" fmla="*/ 0 h 1897"/>
                  <a:gd name="T50" fmla="*/ 0 w 866"/>
                  <a:gd name="T51" fmla="*/ 0 h 1897"/>
                  <a:gd name="T52" fmla="*/ 0 w 866"/>
                  <a:gd name="T53" fmla="*/ 0 h 1897"/>
                  <a:gd name="T54" fmla="*/ 0 w 866"/>
                  <a:gd name="T55" fmla="*/ 0 h 1897"/>
                  <a:gd name="T56" fmla="*/ 0 w 866"/>
                  <a:gd name="T57" fmla="*/ 0 h 1897"/>
                  <a:gd name="T58" fmla="*/ 0 w 866"/>
                  <a:gd name="T59" fmla="*/ 0 h 1897"/>
                  <a:gd name="T60" fmla="*/ 0 w 866"/>
                  <a:gd name="T61" fmla="*/ 0 h 1897"/>
                  <a:gd name="T62" fmla="*/ 0 w 866"/>
                  <a:gd name="T63" fmla="*/ 0 h 1897"/>
                  <a:gd name="T64" fmla="*/ 0 w 866"/>
                  <a:gd name="T65" fmla="*/ 0 h 1897"/>
                  <a:gd name="T66" fmla="*/ 0 w 866"/>
                  <a:gd name="T67" fmla="*/ 0 h 1897"/>
                  <a:gd name="T68" fmla="*/ 0 w 866"/>
                  <a:gd name="T69" fmla="*/ 0 h 1897"/>
                  <a:gd name="T70" fmla="*/ 0 w 866"/>
                  <a:gd name="T71" fmla="*/ 0 h 1897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866" h="1897">
                    <a:moveTo>
                      <a:pt x="0" y="1882"/>
                    </a:moveTo>
                    <a:lnTo>
                      <a:pt x="64" y="1853"/>
                    </a:lnTo>
                    <a:lnTo>
                      <a:pt x="144" y="1825"/>
                    </a:lnTo>
                    <a:lnTo>
                      <a:pt x="225" y="1781"/>
                    </a:lnTo>
                    <a:lnTo>
                      <a:pt x="288" y="1738"/>
                    </a:lnTo>
                    <a:lnTo>
                      <a:pt x="352" y="1695"/>
                    </a:lnTo>
                    <a:lnTo>
                      <a:pt x="417" y="1636"/>
                    </a:lnTo>
                    <a:lnTo>
                      <a:pt x="465" y="1564"/>
                    </a:lnTo>
                    <a:lnTo>
                      <a:pt x="497" y="1506"/>
                    </a:lnTo>
                    <a:lnTo>
                      <a:pt x="528" y="1433"/>
                    </a:lnTo>
                    <a:lnTo>
                      <a:pt x="561" y="1317"/>
                    </a:lnTo>
                    <a:lnTo>
                      <a:pt x="576" y="1187"/>
                    </a:lnTo>
                    <a:lnTo>
                      <a:pt x="576" y="940"/>
                    </a:lnTo>
                    <a:lnTo>
                      <a:pt x="833" y="940"/>
                    </a:lnTo>
                    <a:lnTo>
                      <a:pt x="849" y="912"/>
                    </a:lnTo>
                    <a:lnTo>
                      <a:pt x="849" y="87"/>
                    </a:lnTo>
                    <a:lnTo>
                      <a:pt x="849" y="0"/>
                    </a:lnTo>
                    <a:lnTo>
                      <a:pt x="866" y="0"/>
                    </a:lnTo>
                    <a:lnTo>
                      <a:pt x="866" y="174"/>
                    </a:lnTo>
                    <a:lnTo>
                      <a:pt x="866" y="955"/>
                    </a:lnTo>
                    <a:lnTo>
                      <a:pt x="737" y="970"/>
                    </a:lnTo>
                    <a:lnTo>
                      <a:pt x="624" y="970"/>
                    </a:lnTo>
                    <a:lnTo>
                      <a:pt x="624" y="985"/>
                    </a:lnTo>
                    <a:lnTo>
                      <a:pt x="624" y="1144"/>
                    </a:lnTo>
                    <a:lnTo>
                      <a:pt x="609" y="1302"/>
                    </a:lnTo>
                    <a:lnTo>
                      <a:pt x="576" y="1389"/>
                    </a:lnTo>
                    <a:lnTo>
                      <a:pt x="545" y="1463"/>
                    </a:lnTo>
                    <a:lnTo>
                      <a:pt x="513" y="1534"/>
                    </a:lnTo>
                    <a:lnTo>
                      <a:pt x="480" y="1608"/>
                    </a:lnTo>
                    <a:lnTo>
                      <a:pt x="384" y="1708"/>
                    </a:lnTo>
                    <a:lnTo>
                      <a:pt x="273" y="1795"/>
                    </a:lnTo>
                    <a:lnTo>
                      <a:pt x="208" y="1825"/>
                    </a:lnTo>
                    <a:lnTo>
                      <a:pt x="144" y="1853"/>
                    </a:lnTo>
                    <a:lnTo>
                      <a:pt x="79" y="1882"/>
                    </a:lnTo>
                    <a:lnTo>
                      <a:pt x="16" y="1897"/>
                    </a:lnTo>
                    <a:lnTo>
                      <a:pt x="0" y="188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1" name="Freeform 370"/>
              <p:cNvSpPr>
                <a:spLocks/>
              </p:cNvSpPr>
              <p:nvPr/>
            </p:nvSpPr>
            <p:spPr bwMode="auto">
              <a:xfrm rot="-5400000">
                <a:off x="4904" y="-111"/>
                <a:ext cx="165" cy="626"/>
              </a:xfrm>
              <a:custGeom>
                <a:avLst/>
                <a:gdLst>
                  <a:gd name="T0" fmla="*/ 0 w 1073"/>
                  <a:gd name="T1" fmla="*/ 0 h 1984"/>
                  <a:gd name="T2" fmla="*/ 0 w 1073"/>
                  <a:gd name="T3" fmla="*/ 0 h 1984"/>
                  <a:gd name="T4" fmla="*/ 0 w 1073"/>
                  <a:gd name="T5" fmla="*/ 0 h 1984"/>
                  <a:gd name="T6" fmla="*/ 0 w 1073"/>
                  <a:gd name="T7" fmla="*/ 0 h 1984"/>
                  <a:gd name="T8" fmla="*/ 0 w 1073"/>
                  <a:gd name="T9" fmla="*/ 0 h 1984"/>
                  <a:gd name="T10" fmla="*/ 0 w 1073"/>
                  <a:gd name="T11" fmla="*/ 0 h 1984"/>
                  <a:gd name="T12" fmla="*/ 0 w 1073"/>
                  <a:gd name="T13" fmla="*/ 0 h 1984"/>
                  <a:gd name="T14" fmla="*/ 0 w 1073"/>
                  <a:gd name="T15" fmla="*/ 0 h 1984"/>
                  <a:gd name="T16" fmla="*/ 0 w 1073"/>
                  <a:gd name="T17" fmla="*/ 0 h 1984"/>
                  <a:gd name="T18" fmla="*/ 0 w 1073"/>
                  <a:gd name="T19" fmla="*/ 0 h 1984"/>
                  <a:gd name="T20" fmla="*/ 0 w 1073"/>
                  <a:gd name="T21" fmla="*/ 0 h 1984"/>
                  <a:gd name="T22" fmla="*/ 0 w 1073"/>
                  <a:gd name="T23" fmla="*/ 0 h 1984"/>
                  <a:gd name="T24" fmla="*/ 0 w 1073"/>
                  <a:gd name="T25" fmla="*/ 0 h 1984"/>
                  <a:gd name="T26" fmla="*/ 0 w 1073"/>
                  <a:gd name="T27" fmla="*/ 0 h 1984"/>
                  <a:gd name="T28" fmla="*/ 0 w 1073"/>
                  <a:gd name="T29" fmla="*/ 0 h 1984"/>
                  <a:gd name="T30" fmla="*/ 0 w 1073"/>
                  <a:gd name="T31" fmla="*/ 0 h 1984"/>
                  <a:gd name="T32" fmla="*/ 0 w 1073"/>
                  <a:gd name="T33" fmla="*/ 0 h 1984"/>
                  <a:gd name="T34" fmla="*/ 0 w 1073"/>
                  <a:gd name="T35" fmla="*/ 0 h 1984"/>
                  <a:gd name="T36" fmla="*/ 0 w 1073"/>
                  <a:gd name="T37" fmla="*/ 0 h 1984"/>
                  <a:gd name="T38" fmla="*/ 0 w 1073"/>
                  <a:gd name="T39" fmla="*/ 0 h 1984"/>
                  <a:gd name="T40" fmla="*/ 0 w 1073"/>
                  <a:gd name="T41" fmla="*/ 0 h 1984"/>
                  <a:gd name="T42" fmla="*/ 0 w 1073"/>
                  <a:gd name="T43" fmla="*/ 0 h 1984"/>
                  <a:gd name="T44" fmla="*/ 0 w 1073"/>
                  <a:gd name="T45" fmla="*/ 0 h 1984"/>
                  <a:gd name="T46" fmla="*/ 0 w 1073"/>
                  <a:gd name="T47" fmla="*/ 0 h 1984"/>
                  <a:gd name="T48" fmla="*/ 0 w 1073"/>
                  <a:gd name="T49" fmla="*/ 0 h 1984"/>
                  <a:gd name="T50" fmla="*/ 0 w 1073"/>
                  <a:gd name="T51" fmla="*/ 0 h 1984"/>
                  <a:gd name="T52" fmla="*/ 0 w 1073"/>
                  <a:gd name="T53" fmla="*/ 0 h 1984"/>
                  <a:gd name="T54" fmla="*/ 0 w 1073"/>
                  <a:gd name="T55" fmla="*/ 0 h 1984"/>
                  <a:gd name="T56" fmla="*/ 0 w 1073"/>
                  <a:gd name="T57" fmla="*/ 0 h 1984"/>
                  <a:gd name="T58" fmla="*/ 0 w 1073"/>
                  <a:gd name="T59" fmla="*/ 0 h 1984"/>
                  <a:gd name="T60" fmla="*/ 0 w 1073"/>
                  <a:gd name="T61" fmla="*/ 0 h 1984"/>
                  <a:gd name="T62" fmla="*/ 0 w 1073"/>
                  <a:gd name="T63" fmla="*/ 0 h 1984"/>
                  <a:gd name="T64" fmla="*/ 0 w 1073"/>
                  <a:gd name="T65" fmla="*/ 0 h 1984"/>
                  <a:gd name="T66" fmla="*/ 0 w 1073"/>
                  <a:gd name="T67" fmla="*/ 0 h 1984"/>
                  <a:gd name="T68" fmla="*/ 0 w 1073"/>
                  <a:gd name="T69" fmla="*/ 0 h 1984"/>
                  <a:gd name="T70" fmla="*/ 0 w 1073"/>
                  <a:gd name="T71" fmla="*/ 0 h 1984"/>
                  <a:gd name="T72" fmla="*/ 0 w 1073"/>
                  <a:gd name="T73" fmla="*/ 0 h 1984"/>
                  <a:gd name="T74" fmla="*/ 0 w 1073"/>
                  <a:gd name="T75" fmla="*/ 0 h 1984"/>
                  <a:gd name="T76" fmla="*/ 0 w 1073"/>
                  <a:gd name="T77" fmla="*/ 0 h 1984"/>
                  <a:gd name="T78" fmla="*/ 0 w 1073"/>
                  <a:gd name="T79" fmla="*/ 0 h 1984"/>
                  <a:gd name="T80" fmla="*/ 0 w 1073"/>
                  <a:gd name="T81" fmla="*/ 0 h 198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1073" h="1984">
                    <a:moveTo>
                      <a:pt x="0" y="1927"/>
                    </a:moveTo>
                    <a:lnTo>
                      <a:pt x="0" y="1912"/>
                    </a:lnTo>
                    <a:lnTo>
                      <a:pt x="96" y="1912"/>
                    </a:lnTo>
                    <a:lnTo>
                      <a:pt x="192" y="1883"/>
                    </a:lnTo>
                    <a:lnTo>
                      <a:pt x="288" y="1853"/>
                    </a:lnTo>
                    <a:lnTo>
                      <a:pt x="384" y="1825"/>
                    </a:lnTo>
                    <a:lnTo>
                      <a:pt x="464" y="1767"/>
                    </a:lnTo>
                    <a:lnTo>
                      <a:pt x="545" y="1723"/>
                    </a:lnTo>
                    <a:lnTo>
                      <a:pt x="608" y="1651"/>
                    </a:lnTo>
                    <a:lnTo>
                      <a:pt x="656" y="1565"/>
                    </a:lnTo>
                    <a:lnTo>
                      <a:pt x="689" y="1491"/>
                    </a:lnTo>
                    <a:lnTo>
                      <a:pt x="720" y="1419"/>
                    </a:lnTo>
                    <a:lnTo>
                      <a:pt x="737" y="1261"/>
                    </a:lnTo>
                    <a:lnTo>
                      <a:pt x="737" y="955"/>
                    </a:lnTo>
                    <a:lnTo>
                      <a:pt x="1009" y="942"/>
                    </a:lnTo>
                    <a:lnTo>
                      <a:pt x="1009" y="463"/>
                    </a:lnTo>
                    <a:lnTo>
                      <a:pt x="1025" y="14"/>
                    </a:lnTo>
                    <a:lnTo>
                      <a:pt x="1025" y="0"/>
                    </a:lnTo>
                    <a:lnTo>
                      <a:pt x="1042" y="0"/>
                    </a:lnTo>
                    <a:lnTo>
                      <a:pt x="1057" y="0"/>
                    </a:lnTo>
                    <a:lnTo>
                      <a:pt x="1073" y="29"/>
                    </a:lnTo>
                    <a:lnTo>
                      <a:pt x="1073" y="44"/>
                    </a:lnTo>
                    <a:lnTo>
                      <a:pt x="1073" y="115"/>
                    </a:lnTo>
                    <a:lnTo>
                      <a:pt x="1073" y="999"/>
                    </a:lnTo>
                    <a:lnTo>
                      <a:pt x="1073" y="1014"/>
                    </a:lnTo>
                    <a:lnTo>
                      <a:pt x="817" y="1014"/>
                    </a:lnTo>
                    <a:lnTo>
                      <a:pt x="817" y="1029"/>
                    </a:lnTo>
                    <a:lnTo>
                      <a:pt x="817" y="1144"/>
                    </a:lnTo>
                    <a:lnTo>
                      <a:pt x="817" y="1261"/>
                    </a:lnTo>
                    <a:lnTo>
                      <a:pt x="800" y="1376"/>
                    </a:lnTo>
                    <a:lnTo>
                      <a:pt x="769" y="1491"/>
                    </a:lnTo>
                    <a:lnTo>
                      <a:pt x="720" y="1593"/>
                    </a:lnTo>
                    <a:lnTo>
                      <a:pt x="672" y="1695"/>
                    </a:lnTo>
                    <a:lnTo>
                      <a:pt x="576" y="1782"/>
                    </a:lnTo>
                    <a:lnTo>
                      <a:pt x="528" y="1825"/>
                    </a:lnTo>
                    <a:lnTo>
                      <a:pt x="480" y="1853"/>
                    </a:lnTo>
                    <a:lnTo>
                      <a:pt x="416" y="1883"/>
                    </a:lnTo>
                    <a:lnTo>
                      <a:pt x="368" y="1912"/>
                    </a:lnTo>
                    <a:lnTo>
                      <a:pt x="240" y="1955"/>
                    </a:lnTo>
                    <a:lnTo>
                      <a:pt x="15" y="1984"/>
                    </a:lnTo>
                    <a:lnTo>
                      <a:pt x="0" y="192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2" name="Freeform 371"/>
              <p:cNvSpPr>
                <a:spLocks/>
              </p:cNvSpPr>
              <p:nvPr/>
            </p:nvSpPr>
            <p:spPr bwMode="auto">
              <a:xfrm rot="-5400000">
                <a:off x="5271" y="308"/>
                <a:ext cx="10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w 64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64" h="58">
                    <a:moveTo>
                      <a:pt x="0" y="30"/>
                    </a:moveTo>
                    <a:lnTo>
                      <a:pt x="0" y="15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31" y="0"/>
                    </a:lnTo>
                    <a:lnTo>
                      <a:pt x="64" y="58"/>
                    </a:lnTo>
                    <a:lnTo>
                      <a:pt x="31" y="58"/>
                    </a:lnTo>
                    <a:lnTo>
                      <a:pt x="0" y="3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3" name="Freeform 372"/>
              <p:cNvSpPr>
                <a:spLocks/>
              </p:cNvSpPr>
              <p:nvPr/>
            </p:nvSpPr>
            <p:spPr bwMode="auto">
              <a:xfrm rot="-5400000">
                <a:off x="5209" y="291"/>
                <a:ext cx="49" cy="95"/>
              </a:xfrm>
              <a:custGeom>
                <a:avLst/>
                <a:gdLst>
                  <a:gd name="T0" fmla="*/ 0 w 320"/>
                  <a:gd name="T1" fmla="*/ 0 h 304"/>
                  <a:gd name="T2" fmla="*/ 0 w 320"/>
                  <a:gd name="T3" fmla="*/ 0 h 304"/>
                  <a:gd name="T4" fmla="*/ 0 w 320"/>
                  <a:gd name="T5" fmla="*/ 0 h 304"/>
                  <a:gd name="T6" fmla="*/ 0 w 320"/>
                  <a:gd name="T7" fmla="*/ 0 h 304"/>
                  <a:gd name="T8" fmla="*/ 0 w 320"/>
                  <a:gd name="T9" fmla="*/ 0 h 304"/>
                  <a:gd name="T10" fmla="*/ 0 w 320"/>
                  <a:gd name="T11" fmla="*/ 0 h 304"/>
                  <a:gd name="T12" fmla="*/ 0 w 320"/>
                  <a:gd name="T13" fmla="*/ 0 h 304"/>
                  <a:gd name="T14" fmla="*/ 0 w 320"/>
                  <a:gd name="T15" fmla="*/ 0 h 304"/>
                  <a:gd name="T16" fmla="*/ 0 w 320"/>
                  <a:gd name="T17" fmla="*/ 0 h 304"/>
                  <a:gd name="T18" fmla="*/ 0 w 320"/>
                  <a:gd name="T19" fmla="*/ 0 h 304"/>
                  <a:gd name="T20" fmla="*/ 0 w 320"/>
                  <a:gd name="T21" fmla="*/ 0 h 304"/>
                  <a:gd name="T22" fmla="*/ 0 w 320"/>
                  <a:gd name="T23" fmla="*/ 0 h 304"/>
                  <a:gd name="T24" fmla="*/ 0 w 320"/>
                  <a:gd name="T25" fmla="*/ 0 h 304"/>
                  <a:gd name="T26" fmla="*/ 0 w 320"/>
                  <a:gd name="T27" fmla="*/ 0 h 304"/>
                  <a:gd name="T28" fmla="*/ 0 w 320"/>
                  <a:gd name="T29" fmla="*/ 0 h 304"/>
                  <a:gd name="T30" fmla="*/ 0 w 320"/>
                  <a:gd name="T31" fmla="*/ 0 h 304"/>
                  <a:gd name="T32" fmla="*/ 0 w 320"/>
                  <a:gd name="T33" fmla="*/ 0 h 304"/>
                  <a:gd name="T34" fmla="*/ 0 w 320"/>
                  <a:gd name="T35" fmla="*/ 0 h 304"/>
                  <a:gd name="T36" fmla="*/ 0 w 320"/>
                  <a:gd name="T37" fmla="*/ 0 h 304"/>
                  <a:gd name="T38" fmla="*/ 0 w 320"/>
                  <a:gd name="T39" fmla="*/ 0 h 304"/>
                  <a:gd name="T40" fmla="*/ 0 w 320"/>
                  <a:gd name="T41" fmla="*/ 0 h 304"/>
                  <a:gd name="T42" fmla="*/ 0 w 320"/>
                  <a:gd name="T43" fmla="*/ 0 h 304"/>
                  <a:gd name="T44" fmla="*/ 0 w 320"/>
                  <a:gd name="T45" fmla="*/ 0 h 304"/>
                  <a:gd name="T46" fmla="*/ 0 w 320"/>
                  <a:gd name="T47" fmla="*/ 0 h 304"/>
                  <a:gd name="T48" fmla="*/ 0 w 320"/>
                  <a:gd name="T49" fmla="*/ 0 h 304"/>
                  <a:gd name="T50" fmla="*/ 0 w 320"/>
                  <a:gd name="T51" fmla="*/ 0 h 304"/>
                  <a:gd name="T52" fmla="*/ 0 w 320"/>
                  <a:gd name="T53" fmla="*/ 0 h 304"/>
                  <a:gd name="T54" fmla="*/ 0 w 320"/>
                  <a:gd name="T55" fmla="*/ 0 h 304"/>
                  <a:gd name="T56" fmla="*/ 0 w 320"/>
                  <a:gd name="T57" fmla="*/ 0 h 304"/>
                  <a:gd name="T58" fmla="*/ 0 w 320"/>
                  <a:gd name="T59" fmla="*/ 0 h 304"/>
                  <a:gd name="T60" fmla="*/ 0 w 320"/>
                  <a:gd name="T61" fmla="*/ 0 h 304"/>
                  <a:gd name="T62" fmla="*/ 0 w 320"/>
                  <a:gd name="T63" fmla="*/ 0 h 304"/>
                  <a:gd name="T64" fmla="*/ 0 w 320"/>
                  <a:gd name="T65" fmla="*/ 0 h 304"/>
                  <a:gd name="T66" fmla="*/ 0 w 320"/>
                  <a:gd name="T67" fmla="*/ 0 h 304"/>
                  <a:gd name="T68" fmla="*/ 0 w 320"/>
                  <a:gd name="T69" fmla="*/ 0 h 304"/>
                  <a:gd name="T70" fmla="*/ 0 w 320"/>
                  <a:gd name="T71" fmla="*/ 0 h 304"/>
                  <a:gd name="T72" fmla="*/ 0 w 320"/>
                  <a:gd name="T73" fmla="*/ 0 h 304"/>
                  <a:gd name="T74" fmla="*/ 0 w 320"/>
                  <a:gd name="T75" fmla="*/ 0 h 304"/>
                  <a:gd name="T76" fmla="*/ 0 w 320"/>
                  <a:gd name="T77" fmla="*/ 0 h 304"/>
                  <a:gd name="T78" fmla="*/ 0 w 320"/>
                  <a:gd name="T79" fmla="*/ 0 h 304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320" h="304">
                    <a:moveTo>
                      <a:pt x="0" y="260"/>
                    </a:moveTo>
                    <a:lnTo>
                      <a:pt x="49" y="230"/>
                    </a:lnTo>
                    <a:lnTo>
                      <a:pt x="80" y="230"/>
                    </a:lnTo>
                    <a:lnTo>
                      <a:pt x="113" y="245"/>
                    </a:lnTo>
                    <a:lnTo>
                      <a:pt x="145" y="245"/>
                    </a:lnTo>
                    <a:lnTo>
                      <a:pt x="161" y="245"/>
                    </a:lnTo>
                    <a:lnTo>
                      <a:pt x="176" y="245"/>
                    </a:lnTo>
                    <a:lnTo>
                      <a:pt x="193" y="230"/>
                    </a:lnTo>
                    <a:lnTo>
                      <a:pt x="113" y="202"/>
                    </a:lnTo>
                    <a:lnTo>
                      <a:pt x="97" y="174"/>
                    </a:lnTo>
                    <a:lnTo>
                      <a:pt x="80" y="144"/>
                    </a:lnTo>
                    <a:lnTo>
                      <a:pt x="49" y="57"/>
                    </a:lnTo>
                    <a:lnTo>
                      <a:pt x="97" y="57"/>
                    </a:lnTo>
                    <a:lnTo>
                      <a:pt x="128" y="72"/>
                    </a:lnTo>
                    <a:lnTo>
                      <a:pt x="161" y="87"/>
                    </a:lnTo>
                    <a:lnTo>
                      <a:pt x="193" y="115"/>
                    </a:lnTo>
                    <a:lnTo>
                      <a:pt x="209" y="130"/>
                    </a:lnTo>
                    <a:lnTo>
                      <a:pt x="224" y="159"/>
                    </a:lnTo>
                    <a:lnTo>
                      <a:pt x="224" y="174"/>
                    </a:lnTo>
                    <a:lnTo>
                      <a:pt x="241" y="187"/>
                    </a:lnTo>
                    <a:lnTo>
                      <a:pt x="257" y="187"/>
                    </a:lnTo>
                    <a:lnTo>
                      <a:pt x="241" y="130"/>
                    </a:lnTo>
                    <a:lnTo>
                      <a:pt x="241" y="87"/>
                    </a:lnTo>
                    <a:lnTo>
                      <a:pt x="257" y="28"/>
                    </a:lnTo>
                    <a:lnTo>
                      <a:pt x="289" y="0"/>
                    </a:lnTo>
                    <a:lnTo>
                      <a:pt x="305" y="13"/>
                    </a:lnTo>
                    <a:lnTo>
                      <a:pt x="320" y="43"/>
                    </a:lnTo>
                    <a:lnTo>
                      <a:pt x="320" y="87"/>
                    </a:lnTo>
                    <a:lnTo>
                      <a:pt x="305" y="187"/>
                    </a:lnTo>
                    <a:lnTo>
                      <a:pt x="305" y="217"/>
                    </a:lnTo>
                    <a:lnTo>
                      <a:pt x="289" y="245"/>
                    </a:lnTo>
                    <a:lnTo>
                      <a:pt x="272" y="245"/>
                    </a:lnTo>
                    <a:lnTo>
                      <a:pt x="257" y="245"/>
                    </a:lnTo>
                    <a:lnTo>
                      <a:pt x="241" y="245"/>
                    </a:lnTo>
                    <a:lnTo>
                      <a:pt x="241" y="274"/>
                    </a:lnTo>
                    <a:lnTo>
                      <a:pt x="241" y="289"/>
                    </a:lnTo>
                    <a:lnTo>
                      <a:pt x="145" y="304"/>
                    </a:lnTo>
                    <a:lnTo>
                      <a:pt x="113" y="304"/>
                    </a:lnTo>
                    <a:lnTo>
                      <a:pt x="65" y="304"/>
                    </a:lnTo>
                    <a:lnTo>
                      <a:pt x="0" y="26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4" name="Freeform 373"/>
              <p:cNvSpPr>
                <a:spLocks/>
              </p:cNvSpPr>
              <p:nvPr/>
            </p:nvSpPr>
            <p:spPr bwMode="auto">
              <a:xfrm rot="-5400000">
                <a:off x="5231" y="129"/>
                <a:ext cx="22" cy="40"/>
              </a:xfrm>
              <a:custGeom>
                <a:avLst/>
                <a:gdLst>
                  <a:gd name="T0" fmla="*/ 0 w 144"/>
                  <a:gd name="T1" fmla="*/ 0 h 130"/>
                  <a:gd name="T2" fmla="*/ 0 w 144"/>
                  <a:gd name="T3" fmla="*/ 0 h 130"/>
                  <a:gd name="T4" fmla="*/ 0 w 144"/>
                  <a:gd name="T5" fmla="*/ 0 h 130"/>
                  <a:gd name="T6" fmla="*/ 0 w 144"/>
                  <a:gd name="T7" fmla="*/ 0 h 130"/>
                  <a:gd name="T8" fmla="*/ 0 w 144"/>
                  <a:gd name="T9" fmla="*/ 0 h 130"/>
                  <a:gd name="T10" fmla="*/ 0 w 144"/>
                  <a:gd name="T11" fmla="*/ 0 h 130"/>
                  <a:gd name="T12" fmla="*/ 0 w 144"/>
                  <a:gd name="T13" fmla="*/ 0 h 130"/>
                  <a:gd name="T14" fmla="*/ 0 w 144"/>
                  <a:gd name="T15" fmla="*/ 0 h 130"/>
                  <a:gd name="T16" fmla="*/ 0 w 144"/>
                  <a:gd name="T17" fmla="*/ 0 h 130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44" h="130">
                    <a:moveTo>
                      <a:pt x="31" y="87"/>
                    </a:moveTo>
                    <a:lnTo>
                      <a:pt x="0" y="44"/>
                    </a:lnTo>
                    <a:lnTo>
                      <a:pt x="0" y="15"/>
                    </a:lnTo>
                    <a:lnTo>
                      <a:pt x="31" y="0"/>
                    </a:lnTo>
                    <a:lnTo>
                      <a:pt x="48" y="15"/>
                    </a:lnTo>
                    <a:lnTo>
                      <a:pt x="96" y="44"/>
                    </a:lnTo>
                    <a:lnTo>
                      <a:pt x="144" y="130"/>
                    </a:lnTo>
                    <a:lnTo>
                      <a:pt x="96" y="102"/>
                    </a:lnTo>
                    <a:lnTo>
                      <a:pt x="31" y="87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5" name="Freeform 374"/>
              <p:cNvSpPr>
                <a:spLocks/>
              </p:cNvSpPr>
              <p:nvPr/>
            </p:nvSpPr>
            <p:spPr bwMode="auto">
              <a:xfrm rot="-5400000">
                <a:off x="5212" y="243"/>
                <a:ext cx="11" cy="19"/>
              </a:xfrm>
              <a:custGeom>
                <a:avLst/>
                <a:gdLst>
                  <a:gd name="T0" fmla="*/ 0 w 64"/>
                  <a:gd name="T1" fmla="*/ 0 h 58"/>
                  <a:gd name="T2" fmla="*/ 0 w 64"/>
                  <a:gd name="T3" fmla="*/ 0 h 58"/>
                  <a:gd name="T4" fmla="*/ 0 w 64"/>
                  <a:gd name="T5" fmla="*/ 0 h 58"/>
                  <a:gd name="T6" fmla="*/ 0 w 64"/>
                  <a:gd name="T7" fmla="*/ 0 h 58"/>
                  <a:gd name="T8" fmla="*/ 0 w 64"/>
                  <a:gd name="T9" fmla="*/ 0 h 58"/>
                  <a:gd name="T10" fmla="*/ 0 w 64"/>
                  <a:gd name="T11" fmla="*/ 0 h 58"/>
                  <a:gd name="T12" fmla="*/ 0 w 64"/>
                  <a:gd name="T13" fmla="*/ 0 h 5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4" h="58">
                    <a:moveTo>
                      <a:pt x="0" y="15"/>
                    </a:moveTo>
                    <a:lnTo>
                      <a:pt x="16" y="0"/>
                    </a:lnTo>
                    <a:lnTo>
                      <a:pt x="31" y="0"/>
                    </a:lnTo>
                    <a:lnTo>
                      <a:pt x="64" y="43"/>
                    </a:lnTo>
                    <a:lnTo>
                      <a:pt x="48" y="58"/>
                    </a:lnTo>
                    <a:lnTo>
                      <a:pt x="16" y="58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6" name="Freeform 375"/>
              <p:cNvSpPr>
                <a:spLocks/>
              </p:cNvSpPr>
              <p:nvPr/>
            </p:nvSpPr>
            <p:spPr bwMode="auto">
              <a:xfrm rot="-5400000">
                <a:off x="4940" y="150"/>
                <a:ext cx="10" cy="14"/>
              </a:xfrm>
              <a:custGeom>
                <a:avLst/>
                <a:gdLst>
                  <a:gd name="T0" fmla="*/ 0 w 65"/>
                  <a:gd name="T1" fmla="*/ 0 h 43"/>
                  <a:gd name="T2" fmla="*/ 0 w 65"/>
                  <a:gd name="T3" fmla="*/ 0 h 43"/>
                  <a:gd name="T4" fmla="*/ 0 w 65"/>
                  <a:gd name="T5" fmla="*/ 0 h 43"/>
                  <a:gd name="T6" fmla="*/ 0 w 65"/>
                  <a:gd name="T7" fmla="*/ 0 h 43"/>
                  <a:gd name="T8" fmla="*/ 0 w 65"/>
                  <a:gd name="T9" fmla="*/ 0 h 43"/>
                  <a:gd name="T10" fmla="*/ 0 w 65"/>
                  <a:gd name="T11" fmla="*/ 0 h 43"/>
                  <a:gd name="T12" fmla="*/ 0 w 65"/>
                  <a:gd name="T13" fmla="*/ 0 h 43"/>
                  <a:gd name="T14" fmla="*/ 0 w 65"/>
                  <a:gd name="T15" fmla="*/ 0 h 43"/>
                  <a:gd name="T16" fmla="*/ 0 w 65"/>
                  <a:gd name="T17" fmla="*/ 0 h 4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43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65" y="28"/>
                    </a:lnTo>
                    <a:lnTo>
                      <a:pt x="48" y="43"/>
                    </a:lnTo>
                    <a:lnTo>
                      <a:pt x="33" y="43"/>
                    </a:lnTo>
                    <a:lnTo>
                      <a:pt x="17" y="43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7" name="Freeform 376"/>
              <p:cNvSpPr>
                <a:spLocks/>
              </p:cNvSpPr>
              <p:nvPr/>
            </p:nvSpPr>
            <p:spPr bwMode="auto">
              <a:xfrm rot="-5400000">
                <a:off x="4892" y="140"/>
                <a:ext cx="32" cy="32"/>
              </a:xfrm>
              <a:custGeom>
                <a:avLst/>
                <a:gdLst>
                  <a:gd name="T0" fmla="*/ 0 w 207"/>
                  <a:gd name="T1" fmla="*/ 0 h 102"/>
                  <a:gd name="T2" fmla="*/ 0 w 207"/>
                  <a:gd name="T3" fmla="*/ 0 h 102"/>
                  <a:gd name="T4" fmla="*/ 0 w 207"/>
                  <a:gd name="T5" fmla="*/ 0 h 102"/>
                  <a:gd name="T6" fmla="*/ 0 w 207"/>
                  <a:gd name="T7" fmla="*/ 0 h 102"/>
                  <a:gd name="T8" fmla="*/ 0 w 207"/>
                  <a:gd name="T9" fmla="*/ 0 h 102"/>
                  <a:gd name="T10" fmla="*/ 0 w 207"/>
                  <a:gd name="T11" fmla="*/ 0 h 102"/>
                  <a:gd name="T12" fmla="*/ 0 w 207"/>
                  <a:gd name="T13" fmla="*/ 0 h 102"/>
                  <a:gd name="T14" fmla="*/ 0 w 207"/>
                  <a:gd name="T15" fmla="*/ 0 h 102"/>
                  <a:gd name="T16" fmla="*/ 0 w 207"/>
                  <a:gd name="T17" fmla="*/ 0 h 102"/>
                  <a:gd name="T18" fmla="*/ 0 w 207"/>
                  <a:gd name="T19" fmla="*/ 0 h 102"/>
                  <a:gd name="T20" fmla="*/ 0 w 207"/>
                  <a:gd name="T21" fmla="*/ 0 h 102"/>
                  <a:gd name="T22" fmla="*/ 0 w 207"/>
                  <a:gd name="T23" fmla="*/ 0 h 102"/>
                  <a:gd name="T24" fmla="*/ 0 w 207"/>
                  <a:gd name="T25" fmla="*/ 0 h 102"/>
                  <a:gd name="T26" fmla="*/ 0 w 207"/>
                  <a:gd name="T27" fmla="*/ 0 h 102"/>
                  <a:gd name="T28" fmla="*/ 0 w 207"/>
                  <a:gd name="T29" fmla="*/ 0 h 102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07" h="102">
                    <a:moveTo>
                      <a:pt x="0" y="0"/>
                    </a:moveTo>
                    <a:lnTo>
                      <a:pt x="32" y="15"/>
                    </a:lnTo>
                    <a:lnTo>
                      <a:pt x="63" y="30"/>
                    </a:lnTo>
                    <a:lnTo>
                      <a:pt x="111" y="58"/>
                    </a:lnTo>
                    <a:lnTo>
                      <a:pt x="144" y="30"/>
                    </a:lnTo>
                    <a:lnTo>
                      <a:pt x="159" y="15"/>
                    </a:lnTo>
                    <a:lnTo>
                      <a:pt x="176" y="0"/>
                    </a:lnTo>
                    <a:lnTo>
                      <a:pt x="207" y="0"/>
                    </a:lnTo>
                    <a:lnTo>
                      <a:pt x="176" y="30"/>
                    </a:lnTo>
                    <a:lnTo>
                      <a:pt x="159" y="73"/>
                    </a:lnTo>
                    <a:lnTo>
                      <a:pt x="128" y="102"/>
                    </a:lnTo>
                    <a:lnTo>
                      <a:pt x="111" y="102"/>
                    </a:lnTo>
                    <a:lnTo>
                      <a:pt x="80" y="102"/>
                    </a:lnTo>
                    <a:lnTo>
                      <a:pt x="32" y="5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8" name="Freeform 377"/>
              <p:cNvSpPr>
                <a:spLocks/>
              </p:cNvSpPr>
              <p:nvPr/>
            </p:nvSpPr>
            <p:spPr bwMode="auto">
              <a:xfrm rot="-5400000">
                <a:off x="4880" y="144"/>
                <a:ext cx="12" cy="23"/>
              </a:xfrm>
              <a:custGeom>
                <a:avLst/>
                <a:gdLst>
                  <a:gd name="T0" fmla="*/ 0 w 81"/>
                  <a:gd name="T1" fmla="*/ 0 h 72"/>
                  <a:gd name="T2" fmla="*/ 0 w 81"/>
                  <a:gd name="T3" fmla="*/ 0 h 72"/>
                  <a:gd name="T4" fmla="*/ 0 w 81"/>
                  <a:gd name="T5" fmla="*/ 0 h 72"/>
                  <a:gd name="T6" fmla="*/ 0 w 81"/>
                  <a:gd name="T7" fmla="*/ 0 h 72"/>
                  <a:gd name="T8" fmla="*/ 0 w 81"/>
                  <a:gd name="T9" fmla="*/ 0 h 72"/>
                  <a:gd name="T10" fmla="*/ 0 w 81"/>
                  <a:gd name="T11" fmla="*/ 0 h 72"/>
                  <a:gd name="T12" fmla="*/ 0 w 81"/>
                  <a:gd name="T13" fmla="*/ 0 h 72"/>
                  <a:gd name="T14" fmla="*/ 0 w 81"/>
                  <a:gd name="T15" fmla="*/ 0 h 72"/>
                  <a:gd name="T16" fmla="*/ 0 w 81"/>
                  <a:gd name="T17" fmla="*/ 0 h 72"/>
                  <a:gd name="T18" fmla="*/ 0 w 81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81" h="72">
                    <a:moveTo>
                      <a:pt x="0" y="43"/>
                    </a:moveTo>
                    <a:lnTo>
                      <a:pt x="17" y="13"/>
                    </a:lnTo>
                    <a:lnTo>
                      <a:pt x="33" y="0"/>
                    </a:lnTo>
                    <a:lnTo>
                      <a:pt x="48" y="13"/>
                    </a:lnTo>
                    <a:lnTo>
                      <a:pt x="81" y="28"/>
                    </a:lnTo>
                    <a:lnTo>
                      <a:pt x="65" y="43"/>
                    </a:lnTo>
                    <a:lnTo>
                      <a:pt x="65" y="57"/>
                    </a:lnTo>
                    <a:lnTo>
                      <a:pt x="33" y="72"/>
                    </a:lnTo>
                    <a:lnTo>
                      <a:pt x="17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49" name="Freeform 378"/>
              <p:cNvSpPr>
                <a:spLocks/>
              </p:cNvSpPr>
              <p:nvPr/>
            </p:nvSpPr>
            <p:spPr bwMode="auto">
              <a:xfrm rot="-5400000">
                <a:off x="4870" y="157"/>
                <a:ext cx="8" cy="18"/>
              </a:xfrm>
              <a:custGeom>
                <a:avLst/>
                <a:gdLst>
                  <a:gd name="T0" fmla="*/ 0 w 48"/>
                  <a:gd name="T1" fmla="*/ 0 h 58"/>
                  <a:gd name="T2" fmla="*/ 0 w 48"/>
                  <a:gd name="T3" fmla="*/ 0 h 58"/>
                  <a:gd name="T4" fmla="*/ 0 w 48"/>
                  <a:gd name="T5" fmla="*/ 0 h 58"/>
                  <a:gd name="T6" fmla="*/ 0 w 48"/>
                  <a:gd name="T7" fmla="*/ 0 h 58"/>
                  <a:gd name="T8" fmla="*/ 0 w 48"/>
                  <a:gd name="T9" fmla="*/ 0 h 58"/>
                  <a:gd name="T10" fmla="*/ 0 w 48"/>
                  <a:gd name="T11" fmla="*/ 0 h 58"/>
                  <a:gd name="T12" fmla="*/ 0 w 48"/>
                  <a:gd name="T13" fmla="*/ 0 h 58"/>
                  <a:gd name="T14" fmla="*/ 0 w 48"/>
                  <a:gd name="T15" fmla="*/ 0 h 58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8" h="58">
                    <a:moveTo>
                      <a:pt x="0" y="43"/>
                    </a:moveTo>
                    <a:lnTo>
                      <a:pt x="17" y="15"/>
                    </a:lnTo>
                    <a:lnTo>
                      <a:pt x="33" y="0"/>
                    </a:lnTo>
                    <a:lnTo>
                      <a:pt x="48" y="0"/>
                    </a:lnTo>
                    <a:lnTo>
                      <a:pt x="48" y="15"/>
                    </a:lnTo>
                    <a:lnTo>
                      <a:pt x="48" y="30"/>
                    </a:lnTo>
                    <a:lnTo>
                      <a:pt x="17" y="58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0" name="Freeform 379"/>
              <p:cNvSpPr>
                <a:spLocks/>
              </p:cNvSpPr>
              <p:nvPr/>
            </p:nvSpPr>
            <p:spPr bwMode="auto">
              <a:xfrm rot="-5400000">
                <a:off x="4866" y="139"/>
                <a:ext cx="7" cy="18"/>
              </a:xfrm>
              <a:custGeom>
                <a:avLst/>
                <a:gdLst>
                  <a:gd name="T0" fmla="*/ 0 w 48"/>
                  <a:gd name="T1" fmla="*/ 0 h 56"/>
                  <a:gd name="T2" fmla="*/ 0 w 48"/>
                  <a:gd name="T3" fmla="*/ 0 h 56"/>
                  <a:gd name="T4" fmla="*/ 0 w 48"/>
                  <a:gd name="T5" fmla="*/ 0 h 56"/>
                  <a:gd name="T6" fmla="*/ 0 w 48"/>
                  <a:gd name="T7" fmla="*/ 0 h 56"/>
                  <a:gd name="T8" fmla="*/ 0 w 48"/>
                  <a:gd name="T9" fmla="*/ 0 h 56"/>
                  <a:gd name="T10" fmla="*/ 0 w 48"/>
                  <a:gd name="T11" fmla="*/ 0 h 56"/>
                  <a:gd name="T12" fmla="*/ 0 w 48"/>
                  <a:gd name="T13" fmla="*/ 0 h 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56">
                    <a:moveTo>
                      <a:pt x="16" y="0"/>
                    </a:moveTo>
                    <a:lnTo>
                      <a:pt x="31" y="28"/>
                    </a:lnTo>
                    <a:lnTo>
                      <a:pt x="48" y="56"/>
                    </a:lnTo>
                    <a:lnTo>
                      <a:pt x="31" y="56"/>
                    </a:lnTo>
                    <a:lnTo>
                      <a:pt x="16" y="28"/>
                    </a:lnTo>
                    <a:lnTo>
                      <a:pt x="0" y="13"/>
                    </a:lnTo>
                    <a:lnTo>
                      <a:pt x="16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1" name="Freeform 380"/>
              <p:cNvSpPr>
                <a:spLocks/>
              </p:cNvSpPr>
              <p:nvPr/>
            </p:nvSpPr>
            <p:spPr bwMode="auto">
              <a:xfrm rot="-5400000">
                <a:off x="4846" y="151"/>
                <a:ext cx="5" cy="14"/>
              </a:xfrm>
              <a:custGeom>
                <a:avLst/>
                <a:gdLst>
                  <a:gd name="T0" fmla="*/ 0 w 31"/>
                  <a:gd name="T1" fmla="*/ 0 h 44"/>
                  <a:gd name="T2" fmla="*/ 0 w 31"/>
                  <a:gd name="T3" fmla="*/ 0 h 44"/>
                  <a:gd name="T4" fmla="*/ 0 w 31"/>
                  <a:gd name="T5" fmla="*/ 0 h 44"/>
                  <a:gd name="T6" fmla="*/ 0 w 31"/>
                  <a:gd name="T7" fmla="*/ 0 h 44"/>
                  <a:gd name="T8" fmla="*/ 0 w 31"/>
                  <a:gd name="T9" fmla="*/ 0 h 44"/>
                  <a:gd name="T10" fmla="*/ 0 w 31"/>
                  <a:gd name="T11" fmla="*/ 0 h 44"/>
                  <a:gd name="T12" fmla="*/ 0 w 31"/>
                  <a:gd name="T13" fmla="*/ 0 h 44"/>
                  <a:gd name="T14" fmla="*/ 0 w 31"/>
                  <a:gd name="T15" fmla="*/ 0 h 44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31" h="44">
                    <a:moveTo>
                      <a:pt x="0" y="28"/>
                    </a:moveTo>
                    <a:lnTo>
                      <a:pt x="0" y="13"/>
                    </a:lnTo>
                    <a:lnTo>
                      <a:pt x="16" y="0"/>
                    </a:lnTo>
                    <a:lnTo>
                      <a:pt x="31" y="13"/>
                    </a:lnTo>
                    <a:lnTo>
                      <a:pt x="31" y="28"/>
                    </a:lnTo>
                    <a:lnTo>
                      <a:pt x="16" y="44"/>
                    </a:lnTo>
                    <a:lnTo>
                      <a:pt x="0" y="44"/>
                    </a:lnTo>
                    <a:lnTo>
                      <a:pt x="0" y="28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2" name="Freeform 381"/>
              <p:cNvSpPr>
                <a:spLocks/>
              </p:cNvSpPr>
              <p:nvPr/>
            </p:nvSpPr>
            <p:spPr bwMode="auto">
              <a:xfrm rot="-5400000">
                <a:off x="4820" y="153"/>
                <a:ext cx="7" cy="10"/>
              </a:xfrm>
              <a:custGeom>
                <a:avLst/>
                <a:gdLst>
                  <a:gd name="T0" fmla="*/ 0 w 48"/>
                  <a:gd name="T1" fmla="*/ 0 h 30"/>
                  <a:gd name="T2" fmla="*/ 0 w 48"/>
                  <a:gd name="T3" fmla="*/ 0 h 30"/>
                  <a:gd name="T4" fmla="*/ 0 w 48"/>
                  <a:gd name="T5" fmla="*/ 0 h 30"/>
                  <a:gd name="T6" fmla="*/ 0 w 48"/>
                  <a:gd name="T7" fmla="*/ 0 h 30"/>
                  <a:gd name="T8" fmla="*/ 0 w 48"/>
                  <a:gd name="T9" fmla="*/ 0 h 30"/>
                  <a:gd name="T10" fmla="*/ 0 w 48"/>
                  <a:gd name="T11" fmla="*/ 0 h 30"/>
                  <a:gd name="T12" fmla="*/ 0 w 48"/>
                  <a:gd name="T13" fmla="*/ 0 h 3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48" h="30">
                    <a:moveTo>
                      <a:pt x="0" y="15"/>
                    </a:moveTo>
                    <a:lnTo>
                      <a:pt x="17" y="0"/>
                    </a:lnTo>
                    <a:lnTo>
                      <a:pt x="33" y="0"/>
                    </a:lnTo>
                    <a:lnTo>
                      <a:pt x="48" y="15"/>
                    </a:lnTo>
                    <a:lnTo>
                      <a:pt x="33" y="30"/>
                    </a:lnTo>
                    <a:lnTo>
                      <a:pt x="17" y="30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3" name="Freeform 382"/>
              <p:cNvSpPr>
                <a:spLocks/>
              </p:cNvSpPr>
              <p:nvPr/>
            </p:nvSpPr>
            <p:spPr bwMode="auto">
              <a:xfrm rot="-5400000">
                <a:off x="4652" y="76"/>
                <a:ext cx="35" cy="60"/>
              </a:xfrm>
              <a:custGeom>
                <a:avLst/>
                <a:gdLst>
                  <a:gd name="T0" fmla="*/ 0 w 225"/>
                  <a:gd name="T1" fmla="*/ 0 h 189"/>
                  <a:gd name="T2" fmla="*/ 0 w 225"/>
                  <a:gd name="T3" fmla="*/ 0 h 189"/>
                  <a:gd name="T4" fmla="*/ 0 w 225"/>
                  <a:gd name="T5" fmla="*/ 0 h 189"/>
                  <a:gd name="T6" fmla="*/ 0 w 225"/>
                  <a:gd name="T7" fmla="*/ 0 h 189"/>
                  <a:gd name="T8" fmla="*/ 0 w 225"/>
                  <a:gd name="T9" fmla="*/ 0 h 189"/>
                  <a:gd name="T10" fmla="*/ 0 w 225"/>
                  <a:gd name="T11" fmla="*/ 0 h 189"/>
                  <a:gd name="T12" fmla="*/ 0 w 225"/>
                  <a:gd name="T13" fmla="*/ 0 h 189"/>
                  <a:gd name="T14" fmla="*/ 0 w 225"/>
                  <a:gd name="T15" fmla="*/ 0 h 189"/>
                  <a:gd name="T16" fmla="*/ 0 w 225"/>
                  <a:gd name="T17" fmla="*/ 0 h 189"/>
                  <a:gd name="T18" fmla="*/ 0 w 225"/>
                  <a:gd name="T19" fmla="*/ 0 h 189"/>
                  <a:gd name="T20" fmla="*/ 0 w 225"/>
                  <a:gd name="T21" fmla="*/ 0 h 189"/>
                  <a:gd name="T22" fmla="*/ 0 w 225"/>
                  <a:gd name="T23" fmla="*/ 0 h 189"/>
                  <a:gd name="T24" fmla="*/ 0 w 225"/>
                  <a:gd name="T25" fmla="*/ 0 h 189"/>
                  <a:gd name="T26" fmla="*/ 0 w 225"/>
                  <a:gd name="T27" fmla="*/ 0 h 189"/>
                  <a:gd name="T28" fmla="*/ 0 w 225"/>
                  <a:gd name="T29" fmla="*/ 0 h 189"/>
                  <a:gd name="T30" fmla="*/ 0 w 225"/>
                  <a:gd name="T31" fmla="*/ 0 h 189"/>
                  <a:gd name="T32" fmla="*/ 0 w 225"/>
                  <a:gd name="T33" fmla="*/ 0 h 189"/>
                  <a:gd name="T34" fmla="*/ 0 w 225"/>
                  <a:gd name="T35" fmla="*/ 0 h 189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</a:gdLst>
                <a:ahLst/>
                <a:cxnLst>
                  <a:cxn ang="T36">
                    <a:pos x="T0" y="T1"/>
                  </a:cxn>
                  <a:cxn ang="T37">
                    <a:pos x="T2" y="T3"/>
                  </a:cxn>
                  <a:cxn ang="T38">
                    <a:pos x="T4" y="T5"/>
                  </a:cxn>
                  <a:cxn ang="T39">
                    <a:pos x="T6" y="T7"/>
                  </a:cxn>
                  <a:cxn ang="T40">
                    <a:pos x="T8" y="T9"/>
                  </a:cxn>
                  <a:cxn ang="T41">
                    <a:pos x="T10" y="T11"/>
                  </a:cxn>
                  <a:cxn ang="T42">
                    <a:pos x="T12" y="T13"/>
                  </a:cxn>
                  <a:cxn ang="T43">
                    <a:pos x="T14" y="T15"/>
                  </a:cxn>
                  <a:cxn ang="T44">
                    <a:pos x="T16" y="T17"/>
                  </a:cxn>
                  <a:cxn ang="T45">
                    <a:pos x="T18" y="T19"/>
                  </a:cxn>
                  <a:cxn ang="T46">
                    <a:pos x="T20" y="T21"/>
                  </a:cxn>
                  <a:cxn ang="T47">
                    <a:pos x="T22" y="T23"/>
                  </a:cxn>
                  <a:cxn ang="T48">
                    <a:pos x="T24" y="T25"/>
                  </a:cxn>
                  <a:cxn ang="T49">
                    <a:pos x="T26" y="T27"/>
                  </a:cxn>
                  <a:cxn ang="T50">
                    <a:pos x="T28" y="T29"/>
                  </a:cxn>
                  <a:cxn ang="T51">
                    <a:pos x="T30" y="T31"/>
                  </a:cxn>
                  <a:cxn ang="T52">
                    <a:pos x="T32" y="T33"/>
                  </a:cxn>
                  <a:cxn ang="T53">
                    <a:pos x="T34" y="T35"/>
                  </a:cxn>
                </a:cxnLst>
                <a:rect l="0" t="0" r="r" b="b"/>
                <a:pathLst>
                  <a:path w="225" h="189">
                    <a:moveTo>
                      <a:pt x="0" y="44"/>
                    </a:moveTo>
                    <a:lnTo>
                      <a:pt x="0" y="0"/>
                    </a:lnTo>
                    <a:lnTo>
                      <a:pt x="16" y="0"/>
                    </a:lnTo>
                    <a:lnTo>
                      <a:pt x="16" y="15"/>
                    </a:lnTo>
                    <a:lnTo>
                      <a:pt x="48" y="72"/>
                    </a:lnTo>
                    <a:lnTo>
                      <a:pt x="64" y="102"/>
                    </a:lnTo>
                    <a:lnTo>
                      <a:pt x="96" y="131"/>
                    </a:lnTo>
                    <a:lnTo>
                      <a:pt x="112" y="131"/>
                    </a:lnTo>
                    <a:lnTo>
                      <a:pt x="144" y="131"/>
                    </a:lnTo>
                    <a:lnTo>
                      <a:pt x="208" y="0"/>
                    </a:lnTo>
                    <a:lnTo>
                      <a:pt x="225" y="15"/>
                    </a:lnTo>
                    <a:lnTo>
                      <a:pt x="208" y="29"/>
                    </a:lnTo>
                    <a:lnTo>
                      <a:pt x="208" y="44"/>
                    </a:lnTo>
                    <a:lnTo>
                      <a:pt x="177" y="116"/>
                    </a:lnTo>
                    <a:lnTo>
                      <a:pt x="129" y="189"/>
                    </a:lnTo>
                    <a:lnTo>
                      <a:pt x="81" y="159"/>
                    </a:lnTo>
                    <a:lnTo>
                      <a:pt x="48" y="131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4" name="Freeform 383"/>
              <p:cNvSpPr>
                <a:spLocks/>
              </p:cNvSpPr>
              <p:nvPr/>
            </p:nvSpPr>
            <p:spPr bwMode="auto">
              <a:xfrm rot="-5400000">
                <a:off x="4626" y="73"/>
                <a:ext cx="20" cy="64"/>
              </a:xfrm>
              <a:custGeom>
                <a:avLst/>
                <a:gdLst>
                  <a:gd name="T0" fmla="*/ 0 w 129"/>
                  <a:gd name="T1" fmla="*/ 0 h 202"/>
                  <a:gd name="T2" fmla="*/ 0 w 129"/>
                  <a:gd name="T3" fmla="*/ 0 h 202"/>
                  <a:gd name="T4" fmla="*/ 0 w 129"/>
                  <a:gd name="T5" fmla="*/ 0 h 202"/>
                  <a:gd name="T6" fmla="*/ 0 w 129"/>
                  <a:gd name="T7" fmla="*/ 0 h 202"/>
                  <a:gd name="T8" fmla="*/ 0 w 129"/>
                  <a:gd name="T9" fmla="*/ 0 h 202"/>
                  <a:gd name="T10" fmla="*/ 0 w 129"/>
                  <a:gd name="T11" fmla="*/ 0 h 202"/>
                  <a:gd name="T12" fmla="*/ 0 w 129"/>
                  <a:gd name="T13" fmla="*/ 0 h 202"/>
                  <a:gd name="T14" fmla="*/ 0 w 129"/>
                  <a:gd name="T15" fmla="*/ 0 h 202"/>
                  <a:gd name="T16" fmla="*/ 0 w 129"/>
                  <a:gd name="T17" fmla="*/ 0 h 202"/>
                  <a:gd name="T18" fmla="*/ 0 w 129"/>
                  <a:gd name="T19" fmla="*/ 0 h 202"/>
                  <a:gd name="T20" fmla="*/ 0 w 129"/>
                  <a:gd name="T21" fmla="*/ 0 h 202"/>
                  <a:gd name="T22" fmla="*/ 0 w 129"/>
                  <a:gd name="T23" fmla="*/ 0 h 202"/>
                  <a:gd name="T24" fmla="*/ 0 w 129"/>
                  <a:gd name="T25" fmla="*/ 0 h 202"/>
                  <a:gd name="T26" fmla="*/ 0 w 129"/>
                  <a:gd name="T27" fmla="*/ 0 h 202"/>
                  <a:gd name="T28" fmla="*/ 0 w 129"/>
                  <a:gd name="T29" fmla="*/ 0 h 202"/>
                  <a:gd name="T30" fmla="*/ 0 w 129"/>
                  <a:gd name="T31" fmla="*/ 0 h 202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129" h="202">
                    <a:moveTo>
                      <a:pt x="16" y="144"/>
                    </a:moveTo>
                    <a:lnTo>
                      <a:pt x="0" y="100"/>
                    </a:lnTo>
                    <a:lnTo>
                      <a:pt x="0" y="72"/>
                    </a:lnTo>
                    <a:lnTo>
                      <a:pt x="33" y="57"/>
                    </a:lnTo>
                    <a:lnTo>
                      <a:pt x="48" y="57"/>
                    </a:lnTo>
                    <a:lnTo>
                      <a:pt x="48" y="44"/>
                    </a:lnTo>
                    <a:lnTo>
                      <a:pt x="64" y="13"/>
                    </a:lnTo>
                    <a:lnTo>
                      <a:pt x="81" y="0"/>
                    </a:lnTo>
                    <a:lnTo>
                      <a:pt x="81" y="28"/>
                    </a:lnTo>
                    <a:lnTo>
                      <a:pt x="96" y="44"/>
                    </a:lnTo>
                    <a:lnTo>
                      <a:pt x="129" y="87"/>
                    </a:lnTo>
                    <a:lnTo>
                      <a:pt x="96" y="144"/>
                    </a:lnTo>
                    <a:lnTo>
                      <a:pt x="64" y="202"/>
                    </a:lnTo>
                    <a:lnTo>
                      <a:pt x="48" y="202"/>
                    </a:lnTo>
                    <a:lnTo>
                      <a:pt x="33" y="174"/>
                    </a:lnTo>
                    <a:lnTo>
                      <a:pt x="16" y="1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5" name="Freeform 384"/>
              <p:cNvSpPr>
                <a:spLocks/>
              </p:cNvSpPr>
              <p:nvPr/>
            </p:nvSpPr>
            <p:spPr bwMode="auto">
              <a:xfrm rot="-5400000">
                <a:off x="4647" y="70"/>
                <a:ext cx="10" cy="23"/>
              </a:xfrm>
              <a:custGeom>
                <a:avLst/>
                <a:gdLst>
                  <a:gd name="T0" fmla="*/ 0 w 65"/>
                  <a:gd name="T1" fmla="*/ 0 h 72"/>
                  <a:gd name="T2" fmla="*/ 0 w 65"/>
                  <a:gd name="T3" fmla="*/ 0 h 72"/>
                  <a:gd name="T4" fmla="*/ 0 w 65"/>
                  <a:gd name="T5" fmla="*/ 0 h 72"/>
                  <a:gd name="T6" fmla="*/ 0 w 65"/>
                  <a:gd name="T7" fmla="*/ 0 h 72"/>
                  <a:gd name="T8" fmla="*/ 0 w 65"/>
                  <a:gd name="T9" fmla="*/ 0 h 72"/>
                  <a:gd name="T10" fmla="*/ 0 w 65"/>
                  <a:gd name="T11" fmla="*/ 0 h 72"/>
                  <a:gd name="T12" fmla="*/ 0 w 65"/>
                  <a:gd name="T13" fmla="*/ 0 h 72"/>
                  <a:gd name="T14" fmla="*/ 0 w 65"/>
                  <a:gd name="T15" fmla="*/ 0 h 72"/>
                  <a:gd name="T16" fmla="*/ 0 w 65"/>
                  <a:gd name="T17" fmla="*/ 0 h 7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5" h="72">
                    <a:moveTo>
                      <a:pt x="0" y="44"/>
                    </a:moveTo>
                    <a:lnTo>
                      <a:pt x="0" y="14"/>
                    </a:lnTo>
                    <a:lnTo>
                      <a:pt x="17" y="0"/>
                    </a:lnTo>
                    <a:lnTo>
                      <a:pt x="49" y="0"/>
                    </a:lnTo>
                    <a:lnTo>
                      <a:pt x="65" y="29"/>
                    </a:lnTo>
                    <a:lnTo>
                      <a:pt x="65" y="44"/>
                    </a:lnTo>
                    <a:lnTo>
                      <a:pt x="32" y="72"/>
                    </a:lnTo>
                    <a:lnTo>
                      <a:pt x="17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6" name="Freeform 385"/>
              <p:cNvSpPr>
                <a:spLocks/>
              </p:cNvSpPr>
              <p:nvPr/>
            </p:nvSpPr>
            <p:spPr bwMode="auto">
              <a:xfrm rot="-5400000">
                <a:off x="4651" y="124"/>
                <a:ext cx="7" cy="19"/>
              </a:xfrm>
              <a:custGeom>
                <a:avLst/>
                <a:gdLst>
                  <a:gd name="T0" fmla="*/ 0 w 48"/>
                  <a:gd name="T1" fmla="*/ 0 h 57"/>
                  <a:gd name="T2" fmla="*/ 0 w 48"/>
                  <a:gd name="T3" fmla="*/ 0 h 57"/>
                  <a:gd name="T4" fmla="*/ 0 w 48"/>
                  <a:gd name="T5" fmla="*/ 0 h 57"/>
                  <a:gd name="T6" fmla="*/ 0 w 48"/>
                  <a:gd name="T7" fmla="*/ 0 h 57"/>
                  <a:gd name="T8" fmla="*/ 0 w 48"/>
                  <a:gd name="T9" fmla="*/ 0 h 57"/>
                  <a:gd name="T10" fmla="*/ 0 w 48"/>
                  <a:gd name="T11" fmla="*/ 0 h 57"/>
                  <a:gd name="T12" fmla="*/ 0 w 48"/>
                  <a:gd name="T13" fmla="*/ 0 h 57"/>
                  <a:gd name="T14" fmla="*/ 0 w 48"/>
                  <a:gd name="T15" fmla="*/ 0 h 57"/>
                  <a:gd name="T16" fmla="*/ 0 w 48"/>
                  <a:gd name="T17" fmla="*/ 0 h 57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48" h="57">
                    <a:moveTo>
                      <a:pt x="0" y="44"/>
                    </a:moveTo>
                    <a:lnTo>
                      <a:pt x="16" y="29"/>
                    </a:lnTo>
                    <a:lnTo>
                      <a:pt x="31" y="0"/>
                    </a:lnTo>
                    <a:lnTo>
                      <a:pt x="48" y="14"/>
                    </a:lnTo>
                    <a:lnTo>
                      <a:pt x="48" y="29"/>
                    </a:lnTo>
                    <a:lnTo>
                      <a:pt x="48" y="44"/>
                    </a:lnTo>
                    <a:lnTo>
                      <a:pt x="48" y="57"/>
                    </a:lnTo>
                    <a:lnTo>
                      <a:pt x="16" y="57"/>
                    </a:lnTo>
                    <a:lnTo>
                      <a:pt x="0" y="44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7" name="Freeform 386"/>
              <p:cNvSpPr>
                <a:spLocks/>
              </p:cNvSpPr>
              <p:nvPr/>
            </p:nvSpPr>
            <p:spPr bwMode="auto">
              <a:xfrm rot="-5400000">
                <a:off x="4550" y="13"/>
                <a:ext cx="31" cy="142"/>
              </a:xfrm>
              <a:custGeom>
                <a:avLst/>
                <a:gdLst>
                  <a:gd name="T0" fmla="*/ 0 w 209"/>
                  <a:gd name="T1" fmla="*/ 0 h 449"/>
                  <a:gd name="T2" fmla="*/ 0 w 209"/>
                  <a:gd name="T3" fmla="*/ 0 h 449"/>
                  <a:gd name="T4" fmla="*/ 0 w 209"/>
                  <a:gd name="T5" fmla="*/ 0 h 449"/>
                  <a:gd name="T6" fmla="*/ 0 w 209"/>
                  <a:gd name="T7" fmla="*/ 0 h 449"/>
                  <a:gd name="T8" fmla="*/ 0 w 209"/>
                  <a:gd name="T9" fmla="*/ 0 h 449"/>
                  <a:gd name="T10" fmla="*/ 0 w 209"/>
                  <a:gd name="T11" fmla="*/ 0 h 449"/>
                  <a:gd name="T12" fmla="*/ 0 w 209"/>
                  <a:gd name="T13" fmla="*/ 0 h 449"/>
                  <a:gd name="T14" fmla="*/ 0 w 209"/>
                  <a:gd name="T15" fmla="*/ 0 h 449"/>
                  <a:gd name="T16" fmla="*/ 0 w 209"/>
                  <a:gd name="T17" fmla="*/ 0 h 449"/>
                  <a:gd name="T18" fmla="*/ 0 w 209"/>
                  <a:gd name="T19" fmla="*/ 0 h 449"/>
                  <a:gd name="T20" fmla="*/ 0 w 209"/>
                  <a:gd name="T21" fmla="*/ 0 h 449"/>
                  <a:gd name="T22" fmla="*/ 0 w 209"/>
                  <a:gd name="T23" fmla="*/ 0 h 449"/>
                  <a:gd name="T24" fmla="*/ 0 w 209"/>
                  <a:gd name="T25" fmla="*/ 0 h 449"/>
                  <a:gd name="T26" fmla="*/ 0 w 209"/>
                  <a:gd name="T27" fmla="*/ 0 h 449"/>
                  <a:gd name="T28" fmla="*/ 0 w 209"/>
                  <a:gd name="T29" fmla="*/ 0 h 449"/>
                  <a:gd name="T30" fmla="*/ 0 w 209"/>
                  <a:gd name="T31" fmla="*/ 0 h 449"/>
                  <a:gd name="T32" fmla="*/ 0 w 209"/>
                  <a:gd name="T33" fmla="*/ 0 h 449"/>
                  <a:gd name="T34" fmla="*/ 0 w 209"/>
                  <a:gd name="T35" fmla="*/ 0 h 449"/>
                  <a:gd name="T36" fmla="*/ 0 w 209"/>
                  <a:gd name="T37" fmla="*/ 0 h 449"/>
                  <a:gd name="T38" fmla="*/ 0 w 209"/>
                  <a:gd name="T39" fmla="*/ 0 h 449"/>
                  <a:gd name="T40" fmla="*/ 0 w 209"/>
                  <a:gd name="T41" fmla="*/ 0 h 449"/>
                  <a:gd name="T42" fmla="*/ 0 w 209"/>
                  <a:gd name="T43" fmla="*/ 0 h 449"/>
                  <a:gd name="T44" fmla="*/ 0 w 209"/>
                  <a:gd name="T45" fmla="*/ 0 h 449"/>
                  <a:gd name="T46" fmla="*/ 0 w 209"/>
                  <a:gd name="T47" fmla="*/ 0 h 449"/>
                  <a:gd name="T48" fmla="*/ 0 w 209"/>
                  <a:gd name="T49" fmla="*/ 0 h 449"/>
                  <a:gd name="T50" fmla="*/ 0 w 209"/>
                  <a:gd name="T51" fmla="*/ 0 h 449"/>
                  <a:gd name="T52" fmla="*/ 0 w 209"/>
                  <a:gd name="T53" fmla="*/ 0 h 449"/>
                  <a:gd name="T54" fmla="*/ 0 w 209"/>
                  <a:gd name="T55" fmla="*/ 0 h 449"/>
                  <a:gd name="T56" fmla="*/ 0 w 209"/>
                  <a:gd name="T57" fmla="*/ 0 h 449"/>
                  <a:gd name="T58" fmla="*/ 0 w 209"/>
                  <a:gd name="T59" fmla="*/ 0 h 449"/>
                  <a:gd name="T60" fmla="*/ 0 w 209"/>
                  <a:gd name="T61" fmla="*/ 0 h 449"/>
                  <a:gd name="T62" fmla="*/ 0 w 209"/>
                  <a:gd name="T63" fmla="*/ 0 h 449"/>
                  <a:gd name="T64" fmla="*/ 0 w 209"/>
                  <a:gd name="T65" fmla="*/ 0 h 449"/>
                  <a:gd name="T66" fmla="*/ 0 w 209"/>
                  <a:gd name="T67" fmla="*/ 0 h 449"/>
                  <a:gd name="T68" fmla="*/ 0 w 209"/>
                  <a:gd name="T69" fmla="*/ 0 h 449"/>
                  <a:gd name="T70" fmla="*/ 0 w 209"/>
                  <a:gd name="T71" fmla="*/ 0 h 449"/>
                  <a:gd name="T72" fmla="*/ 0 w 209"/>
                  <a:gd name="T73" fmla="*/ 0 h 449"/>
                  <a:gd name="T74" fmla="*/ 0 w 209"/>
                  <a:gd name="T75" fmla="*/ 0 h 449"/>
                  <a:gd name="T76" fmla="*/ 0 w 209"/>
                  <a:gd name="T77" fmla="*/ 0 h 449"/>
                  <a:gd name="T78" fmla="*/ 0 w 209"/>
                  <a:gd name="T79" fmla="*/ 0 h 449"/>
                  <a:gd name="T80" fmla="*/ 0 w 209"/>
                  <a:gd name="T81" fmla="*/ 0 h 449"/>
                  <a:gd name="T82" fmla="*/ 0 w 209"/>
                  <a:gd name="T83" fmla="*/ 0 h 449"/>
                  <a:gd name="T84" fmla="*/ 0 w 209"/>
                  <a:gd name="T85" fmla="*/ 0 h 449"/>
                  <a:gd name="T86" fmla="*/ 0 w 209"/>
                  <a:gd name="T87" fmla="*/ 0 h 449"/>
                  <a:gd name="T88" fmla="*/ 0 w 209"/>
                  <a:gd name="T89" fmla="*/ 0 h 449"/>
                  <a:gd name="T90" fmla="*/ 0 w 209"/>
                  <a:gd name="T91" fmla="*/ 0 h 449"/>
                  <a:gd name="T92" fmla="*/ 0 w 209"/>
                  <a:gd name="T93" fmla="*/ 0 h 449"/>
                  <a:gd name="T94" fmla="*/ 0 w 209"/>
                  <a:gd name="T95" fmla="*/ 0 h 449"/>
                  <a:gd name="T96" fmla="*/ 0 w 209"/>
                  <a:gd name="T97" fmla="*/ 0 h 449"/>
                  <a:gd name="T98" fmla="*/ 0 w 209"/>
                  <a:gd name="T99" fmla="*/ 0 h 449"/>
                  <a:gd name="T100" fmla="*/ 0 w 209"/>
                  <a:gd name="T101" fmla="*/ 0 h 449"/>
                  <a:gd name="T102" fmla="*/ 0 w 209"/>
                  <a:gd name="T103" fmla="*/ 0 h 449"/>
                  <a:gd name="T104" fmla="*/ 0 w 209"/>
                  <a:gd name="T105" fmla="*/ 0 h 449"/>
                  <a:gd name="T106" fmla="*/ 0 w 209"/>
                  <a:gd name="T107" fmla="*/ 0 h 449"/>
                  <a:gd name="T108" fmla="*/ 0 w 209"/>
                  <a:gd name="T109" fmla="*/ 0 h 449"/>
                  <a:gd name="T110" fmla="*/ 0 w 209"/>
                  <a:gd name="T111" fmla="*/ 0 h 449"/>
                  <a:gd name="T112" fmla="*/ 0 w 209"/>
                  <a:gd name="T113" fmla="*/ 0 h 449"/>
                  <a:gd name="T114" fmla="*/ 0 w 209"/>
                  <a:gd name="T115" fmla="*/ 0 h 449"/>
                  <a:gd name="T116" fmla="*/ 0 w 209"/>
                  <a:gd name="T117" fmla="*/ 0 h 449"/>
                  <a:gd name="T118" fmla="*/ 0 w 209"/>
                  <a:gd name="T119" fmla="*/ 0 h 449"/>
                  <a:gd name="T120" fmla="*/ 0 w 209"/>
                  <a:gd name="T121" fmla="*/ 0 h 449"/>
                  <a:gd name="T122" fmla="*/ 0 w 209"/>
                  <a:gd name="T123" fmla="*/ 0 h 449"/>
                  <a:gd name="T124" fmla="*/ 0 w 209"/>
                  <a:gd name="T125" fmla="*/ 0 h 449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209" h="449">
                    <a:moveTo>
                      <a:pt x="161" y="421"/>
                    </a:moveTo>
                    <a:lnTo>
                      <a:pt x="144" y="393"/>
                    </a:lnTo>
                    <a:lnTo>
                      <a:pt x="129" y="393"/>
                    </a:lnTo>
                    <a:lnTo>
                      <a:pt x="112" y="406"/>
                    </a:lnTo>
                    <a:lnTo>
                      <a:pt x="112" y="436"/>
                    </a:lnTo>
                    <a:lnTo>
                      <a:pt x="81" y="436"/>
                    </a:lnTo>
                    <a:lnTo>
                      <a:pt x="96" y="406"/>
                    </a:lnTo>
                    <a:lnTo>
                      <a:pt x="112" y="362"/>
                    </a:lnTo>
                    <a:lnTo>
                      <a:pt x="112" y="334"/>
                    </a:lnTo>
                    <a:lnTo>
                      <a:pt x="112" y="319"/>
                    </a:lnTo>
                    <a:lnTo>
                      <a:pt x="96" y="291"/>
                    </a:lnTo>
                    <a:lnTo>
                      <a:pt x="81" y="306"/>
                    </a:lnTo>
                    <a:lnTo>
                      <a:pt x="81" y="319"/>
                    </a:lnTo>
                    <a:lnTo>
                      <a:pt x="81" y="349"/>
                    </a:lnTo>
                    <a:lnTo>
                      <a:pt x="64" y="377"/>
                    </a:lnTo>
                    <a:lnTo>
                      <a:pt x="48" y="393"/>
                    </a:lnTo>
                    <a:lnTo>
                      <a:pt x="33" y="393"/>
                    </a:lnTo>
                    <a:lnTo>
                      <a:pt x="33" y="362"/>
                    </a:lnTo>
                    <a:lnTo>
                      <a:pt x="81" y="291"/>
                    </a:lnTo>
                    <a:lnTo>
                      <a:pt x="112" y="247"/>
                    </a:lnTo>
                    <a:lnTo>
                      <a:pt x="112" y="189"/>
                    </a:lnTo>
                    <a:lnTo>
                      <a:pt x="96" y="189"/>
                    </a:lnTo>
                    <a:lnTo>
                      <a:pt x="81" y="247"/>
                    </a:lnTo>
                    <a:lnTo>
                      <a:pt x="48" y="291"/>
                    </a:lnTo>
                    <a:lnTo>
                      <a:pt x="33" y="306"/>
                    </a:lnTo>
                    <a:lnTo>
                      <a:pt x="0" y="319"/>
                    </a:lnTo>
                    <a:lnTo>
                      <a:pt x="0" y="306"/>
                    </a:lnTo>
                    <a:lnTo>
                      <a:pt x="81" y="189"/>
                    </a:lnTo>
                    <a:lnTo>
                      <a:pt x="112" y="130"/>
                    </a:lnTo>
                    <a:lnTo>
                      <a:pt x="112" y="74"/>
                    </a:lnTo>
                    <a:lnTo>
                      <a:pt x="112" y="59"/>
                    </a:lnTo>
                    <a:lnTo>
                      <a:pt x="96" y="74"/>
                    </a:lnTo>
                    <a:lnTo>
                      <a:pt x="48" y="160"/>
                    </a:lnTo>
                    <a:lnTo>
                      <a:pt x="33" y="204"/>
                    </a:lnTo>
                    <a:lnTo>
                      <a:pt x="0" y="232"/>
                    </a:lnTo>
                    <a:lnTo>
                      <a:pt x="0" y="189"/>
                    </a:lnTo>
                    <a:lnTo>
                      <a:pt x="33" y="174"/>
                    </a:lnTo>
                    <a:lnTo>
                      <a:pt x="48" y="145"/>
                    </a:lnTo>
                    <a:lnTo>
                      <a:pt x="48" y="130"/>
                    </a:lnTo>
                    <a:lnTo>
                      <a:pt x="48" y="117"/>
                    </a:lnTo>
                    <a:lnTo>
                      <a:pt x="33" y="87"/>
                    </a:lnTo>
                    <a:lnTo>
                      <a:pt x="16" y="74"/>
                    </a:lnTo>
                    <a:lnTo>
                      <a:pt x="16" y="59"/>
                    </a:lnTo>
                    <a:lnTo>
                      <a:pt x="16" y="44"/>
                    </a:lnTo>
                    <a:lnTo>
                      <a:pt x="33" y="30"/>
                    </a:lnTo>
                    <a:lnTo>
                      <a:pt x="48" y="0"/>
                    </a:lnTo>
                    <a:lnTo>
                      <a:pt x="64" y="0"/>
                    </a:lnTo>
                    <a:lnTo>
                      <a:pt x="81" y="0"/>
                    </a:lnTo>
                    <a:lnTo>
                      <a:pt x="129" y="15"/>
                    </a:lnTo>
                    <a:lnTo>
                      <a:pt x="144" y="30"/>
                    </a:lnTo>
                    <a:lnTo>
                      <a:pt x="144" y="44"/>
                    </a:lnTo>
                    <a:lnTo>
                      <a:pt x="161" y="87"/>
                    </a:lnTo>
                    <a:lnTo>
                      <a:pt x="161" y="130"/>
                    </a:lnTo>
                    <a:lnTo>
                      <a:pt x="129" y="219"/>
                    </a:lnTo>
                    <a:lnTo>
                      <a:pt x="129" y="306"/>
                    </a:lnTo>
                    <a:lnTo>
                      <a:pt x="129" y="349"/>
                    </a:lnTo>
                    <a:lnTo>
                      <a:pt x="161" y="393"/>
                    </a:lnTo>
                    <a:lnTo>
                      <a:pt x="177" y="421"/>
                    </a:lnTo>
                    <a:lnTo>
                      <a:pt x="209" y="449"/>
                    </a:lnTo>
                    <a:lnTo>
                      <a:pt x="192" y="449"/>
                    </a:lnTo>
                    <a:lnTo>
                      <a:pt x="177" y="449"/>
                    </a:lnTo>
                    <a:lnTo>
                      <a:pt x="161" y="436"/>
                    </a:lnTo>
                    <a:lnTo>
                      <a:pt x="161" y="421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8" name="Freeform 387"/>
              <p:cNvSpPr>
                <a:spLocks/>
              </p:cNvSpPr>
              <p:nvPr/>
            </p:nvSpPr>
            <p:spPr bwMode="auto">
              <a:xfrm rot="-5400000">
                <a:off x="4547" y="46"/>
                <a:ext cx="32" cy="146"/>
              </a:xfrm>
              <a:custGeom>
                <a:avLst/>
                <a:gdLst>
                  <a:gd name="T0" fmla="*/ 0 w 209"/>
                  <a:gd name="T1" fmla="*/ 0 h 462"/>
                  <a:gd name="T2" fmla="*/ 0 w 209"/>
                  <a:gd name="T3" fmla="*/ 0 h 462"/>
                  <a:gd name="T4" fmla="*/ 0 w 209"/>
                  <a:gd name="T5" fmla="*/ 0 h 462"/>
                  <a:gd name="T6" fmla="*/ 0 w 209"/>
                  <a:gd name="T7" fmla="*/ 0 h 462"/>
                  <a:gd name="T8" fmla="*/ 0 w 209"/>
                  <a:gd name="T9" fmla="*/ 0 h 462"/>
                  <a:gd name="T10" fmla="*/ 0 w 209"/>
                  <a:gd name="T11" fmla="*/ 0 h 462"/>
                  <a:gd name="T12" fmla="*/ 0 w 209"/>
                  <a:gd name="T13" fmla="*/ 0 h 462"/>
                  <a:gd name="T14" fmla="*/ 0 w 209"/>
                  <a:gd name="T15" fmla="*/ 0 h 462"/>
                  <a:gd name="T16" fmla="*/ 0 w 209"/>
                  <a:gd name="T17" fmla="*/ 0 h 462"/>
                  <a:gd name="T18" fmla="*/ 0 w 209"/>
                  <a:gd name="T19" fmla="*/ 0 h 462"/>
                  <a:gd name="T20" fmla="*/ 0 w 209"/>
                  <a:gd name="T21" fmla="*/ 0 h 462"/>
                  <a:gd name="T22" fmla="*/ 0 w 209"/>
                  <a:gd name="T23" fmla="*/ 0 h 462"/>
                  <a:gd name="T24" fmla="*/ 0 w 209"/>
                  <a:gd name="T25" fmla="*/ 0 h 462"/>
                  <a:gd name="T26" fmla="*/ 0 w 209"/>
                  <a:gd name="T27" fmla="*/ 0 h 462"/>
                  <a:gd name="T28" fmla="*/ 0 w 209"/>
                  <a:gd name="T29" fmla="*/ 0 h 462"/>
                  <a:gd name="T30" fmla="*/ 0 w 209"/>
                  <a:gd name="T31" fmla="*/ 0 h 462"/>
                  <a:gd name="T32" fmla="*/ 0 w 209"/>
                  <a:gd name="T33" fmla="*/ 0 h 462"/>
                  <a:gd name="T34" fmla="*/ 0 w 209"/>
                  <a:gd name="T35" fmla="*/ 0 h 462"/>
                  <a:gd name="T36" fmla="*/ 0 w 209"/>
                  <a:gd name="T37" fmla="*/ 0 h 462"/>
                  <a:gd name="T38" fmla="*/ 0 w 209"/>
                  <a:gd name="T39" fmla="*/ 0 h 462"/>
                  <a:gd name="T40" fmla="*/ 0 w 209"/>
                  <a:gd name="T41" fmla="*/ 0 h 462"/>
                  <a:gd name="T42" fmla="*/ 0 w 209"/>
                  <a:gd name="T43" fmla="*/ 0 h 462"/>
                  <a:gd name="T44" fmla="*/ 0 w 209"/>
                  <a:gd name="T45" fmla="*/ 0 h 462"/>
                  <a:gd name="T46" fmla="*/ 0 w 209"/>
                  <a:gd name="T47" fmla="*/ 0 h 462"/>
                  <a:gd name="T48" fmla="*/ 0 w 209"/>
                  <a:gd name="T49" fmla="*/ 0 h 462"/>
                  <a:gd name="T50" fmla="*/ 0 w 209"/>
                  <a:gd name="T51" fmla="*/ 0 h 462"/>
                  <a:gd name="T52" fmla="*/ 0 w 209"/>
                  <a:gd name="T53" fmla="*/ 0 h 462"/>
                  <a:gd name="T54" fmla="*/ 0 w 209"/>
                  <a:gd name="T55" fmla="*/ 0 h 462"/>
                  <a:gd name="T56" fmla="*/ 0 w 209"/>
                  <a:gd name="T57" fmla="*/ 0 h 462"/>
                  <a:gd name="T58" fmla="*/ 0 w 209"/>
                  <a:gd name="T59" fmla="*/ 0 h 462"/>
                  <a:gd name="T60" fmla="*/ 0 w 209"/>
                  <a:gd name="T61" fmla="*/ 0 h 462"/>
                  <a:gd name="T62" fmla="*/ 0 w 209"/>
                  <a:gd name="T63" fmla="*/ 0 h 462"/>
                  <a:gd name="T64" fmla="*/ 0 w 209"/>
                  <a:gd name="T65" fmla="*/ 0 h 462"/>
                  <a:gd name="T66" fmla="*/ 0 w 209"/>
                  <a:gd name="T67" fmla="*/ 0 h 462"/>
                  <a:gd name="T68" fmla="*/ 0 w 209"/>
                  <a:gd name="T69" fmla="*/ 0 h 462"/>
                  <a:gd name="T70" fmla="*/ 0 w 209"/>
                  <a:gd name="T71" fmla="*/ 0 h 462"/>
                  <a:gd name="T72" fmla="*/ 0 w 209"/>
                  <a:gd name="T73" fmla="*/ 0 h 462"/>
                  <a:gd name="T74" fmla="*/ 0 w 209"/>
                  <a:gd name="T75" fmla="*/ 0 h 462"/>
                  <a:gd name="T76" fmla="*/ 0 w 209"/>
                  <a:gd name="T77" fmla="*/ 0 h 462"/>
                  <a:gd name="T78" fmla="*/ 0 w 209"/>
                  <a:gd name="T79" fmla="*/ 0 h 462"/>
                  <a:gd name="T80" fmla="*/ 0 w 209"/>
                  <a:gd name="T81" fmla="*/ 0 h 462"/>
                  <a:gd name="T82" fmla="*/ 0 w 209"/>
                  <a:gd name="T83" fmla="*/ 0 h 462"/>
                  <a:gd name="T84" fmla="*/ 0 w 209"/>
                  <a:gd name="T85" fmla="*/ 0 h 462"/>
                  <a:gd name="T86" fmla="*/ 0 w 209"/>
                  <a:gd name="T87" fmla="*/ 0 h 462"/>
                  <a:gd name="T88" fmla="*/ 0 w 209"/>
                  <a:gd name="T89" fmla="*/ 0 h 462"/>
                  <a:gd name="T90" fmla="*/ 0 w 209"/>
                  <a:gd name="T91" fmla="*/ 0 h 462"/>
                  <a:gd name="T92" fmla="*/ 0 w 209"/>
                  <a:gd name="T93" fmla="*/ 0 h 462"/>
                  <a:gd name="T94" fmla="*/ 0 w 209"/>
                  <a:gd name="T95" fmla="*/ 0 h 462"/>
                  <a:gd name="T96" fmla="*/ 0 w 209"/>
                  <a:gd name="T97" fmla="*/ 0 h 462"/>
                  <a:gd name="T98" fmla="*/ 0 w 209"/>
                  <a:gd name="T99" fmla="*/ 0 h 462"/>
                  <a:gd name="T100" fmla="*/ 0 w 209"/>
                  <a:gd name="T101" fmla="*/ 0 h 462"/>
                  <a:gd name="T102" fmla="*/ 0 w 209"/>
                  <a:gd name="T103" fmla="*/ 0 h 462"/>
                  <a:gd name="T104" fmla="*/ 0 w 209"/>
                  <a:gd name="T105" fmla="*/ 0 h 462"/>
                  <a:gd name="T106" fmla="*/ 0 w 209"/>
                  <a:gd name="T107" fmla="*/ 0 h 462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09" h="462">
                    <a:moveTo>
                      <a:pt x="0" y="462"/>
                    </a:moveTo>
                    <a:lnTo>
                      <a:pt x="32" y="419"/>
                    </a:lnTo>
                    <a:lnTo>
                      <a:pt x="48" y="390"/>
                    </a:lnTo>
                    <a:lnTo>
                      <a:pt x="65" y="347"/>
                    </a:lnTo>
                    <a:lnTo>
                      <a:pt x="65" y="304"/>
                    </a:lnTo>
                    <a:lnTo>
                      <a:pt x="32" y="130"/>
                    </a:lnTo>
                    <a:lnTo>
                      <a:pt x="32" y="87"/>
                    </a:lnTo>
                    <a:lnTo>
                      <a:pt x="48" y="57"/>
                    </a:lnTo>
                    <a:lnTo>
                      <a:pt x="65" y="28"/>
                    </a:lnTo>
                    <a:lnTo>
                      <a:pt x="80" y="13"/>
                    </a:lnTo>
                    <a:lnTo>
                      <a:pt x="128" y="0"/>
                    </a:lnTo>
                    <a:lnTo>
                      <a:pt x="209" y="72"/>
                    </a:lnTo>
                    <a:lnTo>
                      <a:pt x="192" y="72"/>
                    </a:lnTo>
                    <a:lnTo>
                      <a:pt x="161" y="87"/>
                    </a:lnTo>
                    <a:lnTo>
                      <a:pt x="144" y="115"/>
                    </a:lnTo>
                    <a:lnTo>
                      <a:pt x="144" y="130"/>
                    </a:lnTo>
                    <a:lnTo>
                      <a:pt x="144" y="158"/>
                    </a:lnTo>
                    <a:lnTo>
                      <a:pt x="161" y="173"/>
                    </a:lnTo>
                    <a:lnTo>
                      <a:pt x="176" y="187"/>
                    </a:lnTo>
                    <a:lnTo>
                      <a:pt x="176" y="260"/>
                    </a:lnTo>
                    <a:lnTo>
                      <a:pt x="161" y="232"/>
                    </a:lnTo>
                    <a:lnTo>
                      <a:pt x="144" y="217"/>
                    </a:lnTo>
                    <a:lnTo>
                      <a:pt x="128" y="173"/>
                    </a:lnTo>
                    <a:lnTo>
                      <a:pt x="96" y="72"/>
                    </a:lnTo>
                    <a:lnTo>
                      <a:pt x="80" y="72"/>
                    </a:lnTo>
                    <a:lnTo>
                      <a:pt x="80" y="87"/>
                    </a:lnTo>
                    <a:lnTo>
                      <a:pt x="65" y="115"/>
                    </a:lnTo>
                    <a:lnTo>
                      <a:pt x="80" y="158"/>
                    </a:lnTo>
                    <a:lnTo>
                      <a:pt x="113" y="232"/>
                    </a:lnTo>
                    <a:lnTo>
                      <a:pt x="144" y="275"/>
                    </a:lnTo>
                    <a:lnTo>
                      <a:pt x="176" y="319"/>
                    </a:lnTo>
                    <a:lnTo>
                      <a:pt x="176" y="332"/>
                    </a:lnTo>
                    <a:lnTo>
                      <a:pt x="144" y="332"/>
                    </a:lnTo>
                    <a:lnTo>
                      <a:pt x="128" y="304"/>
                    </a:lnTo>
                    <a:lnTo>
                      <a:pt x="96" y="260"/>
                    </a:lnTo>
                    <a:lnTo>
                      <a:pt x="80" y="260"/>
                    </a:lnTo>
                    <a:lnTo>
                      <a:pt x="80" y="289"/>
                    </a:lnTo>
                    <a:lnTo>
                      <a:pt x="96" y="332"/>
                    </a:lnTo>
                    <a:lnTo>
                      <a:pt x="144" y="375"/>
                    </a:lnTo>
                    <a:lnTo>
                      <a:pt x="144" y="406"/>
                    </a:lnTo>
                    <a:lnTo>
                      <a:pt x="128" y="406"/>
                    </a:lnTo>
                    <a:lnTo>
                      <a:pt x="113" y="390"/>
                    </a:lnTo>
                    <a:lnTo>
                      <a:pt x="96" y="375"/>
                    </a:lnTo>
                    <a:lnTo>
                      <a:pt x="96" y="362"/>
                    </a:lnTo>
                    <a:lnTo>
                      <a:pt x="80" y="347"/>
                    </a:lnTo>
                    <a:lnTo>
                      <a:pt x="80" y="375"/>
                    </a:lnTo>
                    <a:lnTo>
                      <a:pt x="80" y="406"/>
                    </a:lnTo>
                    <a:lnTo>
                      <a:pt x="96" y="419"/>
                    </a:lnTo>
                    <a:lnTo>
                      <a:pt x="80" y="434"/>
                    </a:lnTo>
                    <a:lnTo>
                      <a:pt x="80" y="449"/>
                    </a:lnTo>
                    <a:lnTo>
                      <a:pt x="48" y="434"/>
                    </a:lnTo>
                    <a:lnTo>
                      <a:pt x="32" y="449"/>
                    </a:lnTo>
                    <a:lnTo>
                      <a:pt x="15" y="462"/>
                    </a:lnTo>
                    <a:lnTo>
                      <a:pt x="0" y="462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59" name="Freeform 388"/>
              <p:cNvSpPr>
                <a:spLocks/>
              </p:cNvSpPr>
              <p:nvPr/>
            </p:nvSpPr>
            <p:spPr bwMode="auto">
              <a:xfrm rot="-5400000">
                <a:off x="4477" y="90"/>
                <a:ext cx="15" cy="28"/>
              </a:xfrm>
              <a:custGeom>
                <a:avLst/>
                <a:gdLst>
                  <a:gd name="T0" fmla="*/ 0 w 96"/>
                  <a:gd name="T1" fmla="*/ 0 h 87"/>
                  <a:gd name="T2" fmla="*/ 0 w 96"/>
                  <a:gd name="T3" fmla="*/ 0 h 87"/>
                  <a:gd name="T4" fmla="*/ 0 w 96"/>
                  <a:gd name="T5" fmla="*/ 0 h 87"/>
                  <a:gd name="T6" fmla="*/ 0 w 96"/>
                  <a:gd name="T7" fmla="*/ 0 h 87"/>
                  <a:gd name="T8" fmla="*/ 0 w 96"/>
                  <a:gd name="T9" fmla="*/ 0 h 87"/>
                  <a:gd name="T10" fmla="*/ 0 w 96"/>
                  <a:gd name="T11" fmla="*/ 0 h 87"/>
                  <a:gd name="T12" fmla="*/ 0 w 96"/>
                  <a:gd name="T13" fmla="*/ 0 h 87"/>
                  <a:gd name="T14" fmla="*/ 0 w 96"/>
                  <a:gd name="T15" fmla="*/ 0 h 87"/>
                  <a:gd name="T16" fmla="*/ 0 w 96"/>
                  <a:gd name="T17" fmla="*/ 0 h 87"/>
                  <a:gd name="T18" fmla="*/ 0 w 96"/>
                  <a:gd name="T19" fmla="*/ 0 h 87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96" h="87">
                    <a:moveTo>
                      <a:pt x="0" y="0"/>
                    </a:moveTo>
                    <a:lnTo>
                      <a:pt x="96" y="0"/>
                    </a:lnTo>
                    <a:lnTo>
                      <a:pt x="96" y="15"/>
                    </a:lnTo>
                    <a:lnTo>
                      <a:pt x="96" y="44"/>
                    </a:lnTo>
                    <a:lnTo>
                      <a:pt x="63" y="87"/>
                    </a:lnTo>
                    <a:lnTo>
                      <a:pt x="48" y="87"/>
                    </a:lnTo>
                    <a:lnTo>
                      <a:pt x="31" y="72"/>
                    </a:lnTo>
                    <a:lnTo>
                      <a:pt x="15" y="44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0" name="Freeform 389"/>
              <p:cNvSpPr>
                <a:spLocks/>
              </p:cNvSpPr>
              <p:nvPr/>
            </p:nvSpPr>
            <p:spPr bwMode="auto">
              <a:xfrm rot="-5400000">
                <a:off x="4441" y="100"/>
                <a:ext cx="27" cy="4"/>
              </a:xfrm>
              <a:custGeom>
                <a:avLst/>
                <a:gdLst>
                  <a:gd name="T0" fmla="*/ 0 w 177"/>
                  <a:gd name="T1" fmla="*/ 0 h 15"/>
                  <a:gd name="T2" fmla="*/ 0 w 177"/>
                  <a:gd name="T3" fmla="*/ 0 h 15"/>
                  <a:gd name="T4" fmla="*/ 0 w 177"/>
                  <a:gd name="T5" fmla="*/ 0 h 15"/>
                  <a:gd name="T6" fmla="*/ 0 w 177"/>
                  <a:gd name="T7" fmla="*/ 0 h 15"/>
                  <a:gd name="T8" fmla="*/ 0 w 177"/>
                  <a:gd name="T9" fmla="*/ 0 h 15"/>
                  <a:gd name="T10" fmla="*/ 0 w 177"/>
                  <a:gd name="T11" fmla="*/ 0 h 15"/>
                  <a:gd name="T12" fmla="*/ 0 w 177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7" h="15">
                    <a:moveTo>
                      <a:pt x="0" y="15"/>
                    </a:moveTo>
                    <a:lnTo>
                      <a:pt x="81" y="0"/>
                    </a:lnTo>
                    <a:lnTo>
                      <a:pt x="129" y="0"/>
                    </a:lnTo>
                    <a:lnTo>
                      <a:pt x="177" y="15"/>
                    </a:lnTo>
                    <a:lnTo>
                      <a:pt x="81" y="15"/>
                    </a:lnTo>
                    <a:lnTo>
                      <a:pt x="33" y="15"/>
                    </a:lnTo>
                    <a:lnTo>
                      <a:pt x="0" y="15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1" name="Freeform 390"/>
              <p:cNvSpPr>
                <a:spLocks/>
              </p:cNvSpPr>
              <p:nvPr/>
            </p:nvSpPr>
            <p:spPr bwMode="auto">
              <a:xfrm rot="-5400000">
                <a:off x="4410" y="92"/>
                <a:ext cx="44" cy="23"/>
              </a:xfrm>
              <a:custGeom>
                <a:avLst/>
                <a:gdLst>
                  <a:gd name="T0" fmla="*/ 0 w 288"/>
                  <a:gd name="T1" fmla="*/ 0 h 72"/>
                  <a:gd name="T2" fmla="*/ 0 w 288"/>
                  <a:gd name="T3" fmla="*/ 0 h 72"/>
                  <a:gd name="T4" fmla="*/ 0 w 288"/>
                  <a:gd name="T5" fmla="*/ 0 h 72"/>
                  <a:gd name="T6" fmla="*/ 0 w 288"/>
                  <a:gd name="T7" fmla="*/ 0 h 72"/>
                  <a:gd name="T8" fmla="*/ 0 w 288"/>
                  <a:gd name="T9" fmla="*/ 0 h 72"/>
                  <a:gd name="T10" fmla="*/ 0 w 288"/>
                  <a:gd name="T11" fmla="*/ 0 h 72"/>
                  <a:gd name="T12" fmla="*/ 0 w 288"/>
                  <a:gd name="T13" fmla="*/ 0 h 72"/>
                  <a:gd name="T14" fmla="*/ 0 w 288"/>
                  <a:gd name="T15" fmla="*/ 0 h 72"/>
                  <a:gd name="T16" fmla="*/ 0 w 288"/>
                  <a:gd name="T17" fmla="*/ 0 h 72"/>
                  <a:gd name="T18" fmla="*/ 0 w 288"/>
                  <a:gd name="T19" fmla="*/ 0 h 72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88" h="72">
                    <a:moveTo>
                      <a:pt x="0" y="43"/>
                    </a:moveTo>
                    <a:lnTo>
                      <a:pt x="0" y="13"/>
                    </a:lnTo>
                    <a:lnTo>
                      <a:pt x="15" y="0"/>
                    </a:lnTo>
                    <a:lnTo>
                      <a:pt x="271" y="0"/>
                    </a:lnTo>
                    <a:lnTo>
                      <a:pt x="288" y="28"/>
                    </a:lnTo>
                    <a:lnTo>
                      <a:pt x="288" y="43"/>
                    </a:lnTo>
                    <a:lnTo>
                      <a:pt x="271" y="72"/>
                    </a:lnTo>
                    <a:lnTo>
                      <a:pt x="31" y="72"/>
                    </a:lnTo>
                    <a:lnTo>
                      <a:pt x="0" y="57"/>
                    </a:lnTo>
                    <a:lnTo>
                      <a:pt x="0" y="43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2" name="Freeform 391"/>
              <p:cNvSpPr>
                <a:spLocks/>
              </p:cNvSpPr>
              <p:nvPr/>
            </p:nvSpPr>
            <p:spPr bwMode="auto">
              <a:xfrm rot="-5400000">
                <a:off x="4392" y="103"/>
                <a:ext cx="27" cy="4"/>
              </a:xfrm>
              <a:custGeom>
                <a:avLst/>
                <a:gdLst>
                  <a:gd name="T0" fmla="*/ 0 w 175"/>
                  <a:gd name="T1" fmla="*/ 0 h 15"/>
                  <a:gd name="T2" fmla="*/ 0 w 175"/>
                  <a:gd name="T3" fmla="*/ 0 h 15"/>
                  <a:gd name="T4" fmla="*/ 0 w 175"/>
                  <a:gd name="T5" fmla="*/ 0 h 15"/>
                  <a:gd name="T6" fmla="*/ 0 w 175"/>
                  <a:gd name="T7" fmla="*/ 0 h 15"/>
                  <a:gd name="T8" fmla="*/ 0 w 175"/>
                  <a:gd name="T9" fmla="*/ 0 h 15"/>
                  <a:gd name="T10" fmla="*/ 0 w 175"/>
                  <a:gd name="T11" fmla="*/ 0 h 15"/>
                  <a:gd name="T12" fmla="*/ 0 w 175"/>
                  <a:gd name="T13" fmla="*/ 0 h 1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5" h="15">
                    <a:moveTo>
                      <a:pt x="0" y="0"/>
                    </a:moveTo>
                    <a:lnTo>
                      <a:pt x="96" y="0"/>
                    </a:lnTo>
                    <a:lnTo>
                      <a:pt x="175" y="0"/>
                    </a:lnTo>
                    <a:lnTo>
                      <a:pt x="175" y="15"/>
                    </a:lnTo>
                    <a:lnTo>
                      <a:pt x="96" y="15"/>
                    </a:lnTo>
                    <a:lnTo>
                      <a:pt x="0" y="15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>
                <a:solidFill>
                  <a:srgbClr val="FF6600"/>
                </a:solidFill>
                <a:prstDash val="solid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3" name="Line 392"/>
              <p:cNvSpPr>
                <a:spLocks noChangeShapeType="1"/>
              </p:cNvSpPr>
              <p:nvPr/>
            </p:nvSpPr>
            <p:spPr bwMode="auto">
              <a:xfrm>
                <a:off x="1589" y="90"/>
                <a:ext cx="2730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4" name="Line 393"/>
              <p:cNvSpPr>
                <a:spLocks noChangeShapeType="1"/>
              </p:cNvSpPr>
              <p:nvPr/>
            </p:nvSpPr>
            <p:spPr bwMode="auto">
              <a:xfrm>
                <a:off x="1589" y="132"/>
                <a:ext cx="2730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5" name="Line 394"/>
              <p:cNvSpPr>
                <a:spLocks noChangeShapeType="1"/>
              </p:cNvSpPr>
              <p:nvPr/>
            </p:nvSpPr>
            <p:spPr bwMode="auto">
              <a:xfrm rot="16200000" flipH="1">
                <a:off x="-1268" y="2168"/>
                <a:ext cx="2718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6" name="Line 395"/>
              <p:cNvSpPr>
                <a:spLocks noChangeShapeType="1"/>
              </p:cNvSpPr>
              <p:nvPr/>
            </p:nvSpPr>
            <p:spPr bwMode="auto">
              <a:xfrm rot="16200000" flipH="1">
                <a:off x="-1218" y="2168"/>
                <a:ext cx="2718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7" name="Line 396"/>
              <p:cNvSpPr>
                <a:spLocks noChangeShapeType="1"/>
              </p:cNvSpPr>
              <p:nvPr/>
            </p:nvSpPr>
            <p:spPr bwMode="auto">
              <a:xfrm rot="5400000" flipH="1">
                <a:off x="4351" y="2192"/>
                <a:ext cx="2719" cy="0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  <p:sp>
            <p:nvSpPr>
              <p:cNvPr id="2268" name="Line 397"/>
              <p:cNvSpPr>
                <a:spLocks noChangeShapeType="1"/>
              </p:cNvSpPr>
              <p:nvPr/>
            </p:nvSpPr>
            <p:spPr bwMode="auto">
              <a:xfrm rot="5400000" flipH="1">
                <a:off x="4312" y="2192"/>
                <a:ext cx="2719" cy="0"/>
              </a:xfrm>
              <a:prstGeom prst="line">
                <a:avLst/>
              </a:prstGeom>
              <a:noFill/>
              <a:ln w="19050">
                <a:solidFill>
                  <a:srgbClr val="FF66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pPr defTabSz="914377" fontAlgn="base">
                  <a:spcBef>
                    <a:spcPct val="0"/>
                  </a:spcBef>
                  <a:spcAft>
                    <a:spcPct val="0"/>
                  </a:spcAft>
                </a:pPr>
                <a:endParaRPr lang="en-US">
                  <a:solidFill>
                    <a:prstClr val="black"/>
                  </a:solidFill>
                  <a:latin typeface="Arial" charset="0"/>
                </a:endParaRPr>
              </a:p>
            </p:txBody>
          </p:sp>
        </p:grpSp>
      </p:grpSp>
      <p:pic>
        <p:nvPicPr>
          <p:cNvPr id="2053" name="Picture 398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191000"/>
            <a:ext cx="914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399" descr="1153977hsioknxk18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0" y="2819400"/>
            <a:ext cx="1014413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400" descr="1321032hqpshja35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1" y="1752600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401" descr="1321032hqpshja35g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1066800"/>
            <a:ext cx="8763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402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943602"/>
            <a:ext cx="11430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8" name="Picture 403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5334002"/>
            <a:ext cx="152400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404" descr="3d butterfly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0" y="3048000"/>
            <a:ext cx="91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60" name="Group 405"/>
          <p:cNvGrpSpPr>
            <a:grpSpLocks/>
          </p:cNvGrpSpPr>
          <p:nvPr/>
        </p:nvGrpSpPr>
        <p:grpSpPr bwMode="auto">
          <a:xfrm rot="-865785">
            <a:off x="2438400" y="762000"/>
            <a:ext cx="1371600" cy="709613"/>
            <a:chOff x="2268" y="2544"/>
            <a:chExt cx="1236" cy="591"/>
          </a:xfrm>
        </p:grpSpPr>
        <p:pic>
          <p:nvPicPr>
            <p:cNvPr id="2068" name="Picture 406" descr="Tweety[1]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80" y="2544"/>
              <a:ext cx="624" cy="5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9" name="Picture 407" descr="Tweety[1]"/>
            <p:cNvPicPr>
              <a:picLocks noChangeAspect="1" noChangeArrowheads="1" noCrop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2268" y="2544"/>
              <a:ext cx="612" cy="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061" name="Picture 408" descr="729747d8za2kbusq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55137">
            <a:off x="8534400" y="4267200"/>
            <a:ext cx="106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WordArt 6"/>
          <p:cNvSpPr>
            <a:spLocks noChangeArrowheads="1" noChangeShapeType="1" noTextEdit="1"/>
          </p:cNvSpPr>
          <p:nvPr/>
        </p:nvSpPr>
        <p:spPr bwMode="auto">
          <a:xfrm>
            <a:off x="4648200" y="4038600"/>
            <a:ext cx="2971800" cy="6096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MÔN : TOÁN</a:t>
            </a:r>
          </a:p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1200" b="1" kern="10" dirty="0">
                <a:solidFill>
                  <a:srgbClr val="FF0000"/>
                </a:solidFill>
                <a:latin typeface="Arial"/>
                <a:cs typeface="Arial"/>
              </a:rPr>
              <a:t>BÀI STEM: LÀM LỊCH ĐỂ BÀN</a:t>
            </a:r>
          </a:p>
        </p:txBody>
      </p:sp>
      <p:sp>
        <p:nvSpPr>
          <p:cNvPr id="2063" name="WordArt 19"/>
          <p:cNvSpPr>
            <a:spLocks noChangeArrowheads="1" noChangeShapeType="1" noTextEdit="1"/>
          </p:cNvSpPr>
          <p:nvPr/>
        </p:nvSpPr>
        <p:spPr bwMode="auto">
          <a:xfrm>
            <a:off x="2743200" y="2205039"/>
            <a:ext cx="6781800" cy="838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NHIỆT LIỆT CHÀO MỪNG CÁC THẦY GIÁO, CÔ GIÁO</a:t>
            </a:r>
          </a:p>
        </p:txBody>
      </p:sp>
      <p:sp>
        <p:nvSpPr>
          <p:cNvPr id="2064" name="WordArt 19"/>
          <p:cNvSpPr>
            <a:spLocks noChangeArrowheads="1" noChangeShapeType="1" noTextEdit="1"/>
          </p:cNvSpPr>
          <p:nvPr/>
        </p:nvSpPr>
        <p:spPr bwMode="auto">
          <a:xfrm>
            <a:off x="4238626" y="3243263"/>
            <a:ext cx="3786188" cy="5000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r>
              <a:rPr lang="en-US" sz="3600" b="1" kern="10" dirty="0">
                <a:ln w="9525">
                  <a:solidFill>
                    <a:srgbClr val="0033CC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Times New Roman"/>
                <a:cs typeface="Times New Roman"/>
              </a:rPr>
              <a:t>VỀ DỰ CHUYÊN ĐỀ TỔ 2 - LỚP 2B</a:t>
            </a:r>
          </a:p>
        </p:txBody>
      </p:sp>
      <p:pic>
        <p:nvPicPr>
          <p:cNvPr id="2065" name="Picture 414" descr="16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590550"/>
            <a:ext cx="1981200" cy="150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6" name="Picture 415" descr="12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2" y="2819401"/>
            <a:ext cx="2238375" cy="326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Hiền Thục – Mái Trường Mến Yêu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4901" y="6137276"/>
            <a:ext cx="487363" cy="487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40448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3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746"/>
                </p:tgtEl>
              </p:cMediaNode>
            </p:audio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4241960" y="566232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Kiểm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tra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đồ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dùng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14" name="Rectangle: Rounded Corners 2">
            <a:extLst>
              <a:ext uri="{FF2B5EF4-FFF2-40B4-BE49-F238E27FC236}">
                <a16:creationId xmlns:a16="http://schemas.microsoft.com/office/drawing/2014/main" id="{8D375CCE-294A-4A06-B090-A5CB539AC2CB}"/>
              </a:ext>
            </a:extLst>
          </p:cNvPr>
          <p:cNvSpPr/>
          <p:nvPr/>
        </p:nvSpPr>
        <p:spPr>
          <a:xfrm>
            <a:off x="1414692" y="1701809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617818" y="2507790"/>
            <a:ext cx="94031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trắng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hoặc giấy màu, bút chì, tẩy, thước kẻ, kéo, keo dán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5EBBBBE-4F8E-9E78-565A-A45F4445CFC4}"/>
              </a:ext>
            </a:extLst>
          </p:cNvPr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F0B38A0-9C2A-CC9E-621D-1963F69D09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390" y="3962435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13FA7AD-DE74-FA1D-AB8E-2F9C196B8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63125" y="3440668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AAC4A3A-4601-67D9-6062-241328F083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492" y="3927799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A2210E2-AFE1-878C-C378-5469237768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/>
        </p:blipFill>
        <p:spPr>
          <a:xfrm>
            <a:off x="8798648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" y="23040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3227531" y="3333518"/>
            <a:ext cx="2505088" cy="206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01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DA14CBFD-2C6F-E4A0-F468-3C5C731B2275}"/>
              </a:ext>
            </a:extLst>
          </p:cNvPr>
          <p:cNvSpPr txBox="1"/>
          <p:nvPr/>
        </p:nvSpPr>
        <p:spPr>
          <a:xfrm>
            <a:off x="3274543" y="533632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BÀI 5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281465" y="1127537"/>
            <a:ext cx="610671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b="1" dirty="0">
                <a:solidFill>
                  <a:srgbClr val="002060"/>
                </a:solidFill>
                <a:latin typeface="Roboto Black" panose="02000000000000000000" pitchFamily="2" charset="0"/>
                <a:ea typeface="Roboto Black" panose="02000000000000000000" pitchFamily="2" charset="0"/>
              </a:rPr>
              <a:t>LÀM LỊCH ĐỂ BÀN</a:t>
            </a:r>
            <a:endParaRPr kumimoji="0" lang="en-US" altLang="zh-CN" sz="96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26981" r="16050" b="10902"/>
          <a:stretch/>
        </p:blipFill>
        <p:spPr>
          <a:xfrm>
            <a:off x="3829862" y="3581500"/>
            <a:ext cx="2958353" cy="289977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84" t="9573" r="1" b="9638"/>
          <a:stretch/>
        </p:blipFill>
        <p:spPr>
          <a:xfrm>
            <a:off x="365302" y="2102764"/>
            <a:ext cx="3087501" cy="372214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2877" y="2620355"/>
            <a:ext cx="4518829" cy="38197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3218289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1209200" y="1881718"/>
            <a:ext cx="6234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 luận và chia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sẻ ý tưởng làm lịch để bàn tiện ích</a:t>
            </a:r>
            <a:r>
              <a: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theo các</a:t>
            </a:r>
            <a:r>
              <a:rPr kumimoji="0" lang="en-US" altLang="zh-C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tiêu chí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195489" y="585817"/>
            <a:ext cx="78555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ĐỀ XUẤT Ý TƯỞNG VÀ CÁCH LÀM </a:t>
            </a:r>
            <a:endParaRPr kumimoji="0" lang="en-US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LỊCH ĐỂ BÀN TIỆN ÍCH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6116" y="3310399"/>
            <a:ext cx="3322931" cy="3148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7846" y="2668298"/>
            <a:ext cx="4033272" cy="30442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7579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7280944" y="1466426"/>
            <a:ext cx="3322463" cy="3193864"/>
            <a:chOff x="1333523" y="3165658"/>
            <a:chExt cx="2634916" cy="3272962"/>
          </a:xfrm>
        </p:grpSpPr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4" name="Oval 33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2943180" y="600970"/>
            <a:ext cx="54784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TIÊU CHÍ SẢN PHẨM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641493" y="2511115"/>
            <a:ext cx="2675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tạo, đảm bảo tính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 mĩ, sử dụng được nhiều lần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837115" y="1586453"/>
            <a:ext cx="3322463" cy="3193864"/>
            <a:chOff x="1333523" y="3165658"/>
            <a:chExt cx="2634916" cy="3272962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90543" y="2489613"/>
            <a:ext cx="288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 rõ tên tháng và thể hiện đúng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ngày trong tháng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6840" y="3727649"/>
            <a:ext cx="4172772" cy="314953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1947954" cy="142468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9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TextBox 115"/>
          <p:cNvSpPr txBox="1"/>
          <p:nvPr/>
        </p:nvSpPr>
        <p:spPr>
          <a:xfrm>
            <a:off x="582375" y="1931901"/>
            <a:ext cx="37582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Vẽ ý tưởng của nhóm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376987" y="708680"/>
            <a:ext cx="58193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PHIẾU HỌC TẬP SỐ 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61822" y="1589881"/>
            <a:ext cx="55551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1. Nhóm dùng vật liệu gì để làm?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…………………………………………………………………………………………............................……………………………………………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2. Nhóm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</a:t>
            </a:r>
            <a:r>
              <a:rPr kumimoji="0" lang="en-US" altLang="zh-CN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mấy tháng, mỗi tháng có bao nhiêu ngày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…………………………………………………………………………………………..........................……………………………………………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3. Sản phẩm có đặc điểm gì?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…………………………………………………………………………………………...........................……………………………………………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4. Sản phẩm 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dùng</a:t>
            </a:r>
            <a:r>
              <a:rPr kumimoji="0" lang="en-US" altLang="zh-CN" sz="2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để làm gì?</a:t>
            </a:r>
            <a:endParaRPr kumimoji="0" lang="vi-VN" altLang="zh-CN" sz="20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……………………………………………………………………………………………………............................…………………………………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513" y="2707549"/>
            <a:ext cx="3297119" cy="290667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015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7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571077" y="644997"/>
            <a:ext cx="62501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828800" y="1944244"/>
            <a:ext cx="42317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Lựa chọn dụng cụ và vật liệu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50EEADF-F242-4F8F-96FE-76601BA8159E}"/>
              </a:ext>
            </a:extLst>
          </p:cNvPr>
          <p:cNvSpPr txBox="1"/>
          <p:nvPr/>
        </p:nvSpPr>
        <p:spPr>
          <a:xfrm>
            <a:off x="1828800" y="2563907"/>
            <a:ext cx="824932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A4, giấy màu, bút màu, bút chì, keo dán, kéo, thước kẻ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/>
        </p:blipFill>
        <p:spPr>
          <a:xfrm>
            <a:off x="6964534" y="3183570"/>
            <a:ext cx="3528509" cy="29150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50716" y="3478115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0712" y="3647711"/>
            <a:ext cx="2190750" cy="20955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57331">
            <a:off x="5117341" y="3688604"/>
            <a:ext cx="1584457" cy="244986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600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uong cu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979869" y="1618180"/>
            <a:ext cx="654916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bàn theo cách của em hoặc nhóm em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79869" y="639346"/>
            <a:ext cx="599200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0" t="10219" r="12908" b="8427"/>
          <a:stretch/>
        </p:blipFill>
        <p:spPr>
          <a:xfrm>
            <a:off x="6680498" y="2402553"/>
            <a:ext cx="3913545" cy="3932919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90" t="8627" b="6012"/>
          <a:stretch/>
        </p:blipFill>
        <p:spPr>
          <a:xfrm>
            <a:off x="1947134" y="2381571"/>
            <a:ext cx="3205778" cy="395390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22490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179674" y="1650056"/>
            <a:ext cx="99383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Gợi ý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340543" y="3734923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khung lịch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384" y="793135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5847534" y="1732838"/>
            <a:ext cx="3720520" cy="4347015"/>
            <a:chOff x="1333523" y="3165658"/>
            <a:chExt cx="2634916" cy="3298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166617" y="1741571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1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31" y="2231540"/>
            <a:ext cx="3813532" cy="374543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41065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340543" y="3734923"/>
            <a:ext cx="255181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Tạo tờ lịch tháng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384" y="793135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5379583" y="1770757"/>
            <a:ext cx="5838835" cy="4496938"/>
            <a:chOff x="1333523" y="3165658"/>
            <a:chExt cx="2634916" cy="3298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5707" y="1756193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2</a:t>
              </a: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56" y="2625717"/>
            <a:ext cx="5415493" cy="3147755"/>
          </a:xfrm>
          <a:prstGeom prst="rect">
            <a:avLst/>
          </a:prstGeom>
          <a:scene3d>
            <a:camera prst="obliqueBottomLeft"/>
            <a:lightRig rig="threePt" dir="t"/>
          </a:scene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7257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/>
          <a:srcRect l="2061" t="1519" r="61970" b="1956"/>
          <a:stretch/>
        </p:blipFill>
        <p:spPr>
          <a:xfrm rot="287153">
            <a:off x="3358019" y="3646984"/>
            <a:ext cx="1757604" cy="27749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3798" y="3734923"/>
            <a:ext cx="3418559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tờ lịch tháng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01384" y="793135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5379583" y="1770757"/>
            <a:ext cx="5838835" cy="4496938"/>
            <a:chOff x="1333523" y="3165658"/>
            <a:chExt cx="2634916" cy="3298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365707" y="1756193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3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37695" t="9265" b="29166"/>
          <a:stretch/>
        </p:blipFill>
        <p:spPr>
          <a:xfrm rot="287153">
            <a:off x="5559353" y="2729836"/>
            <a:ext cx="5480899" cy="318658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8119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3410" y="5086098"/>
            <a:ext cx="32591" cy="17992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utoShape 6">
            <a:hlinkClick r:id="" action="ppaction://hlinkshowjump?jump=nextslide" highlightClick="1"/>
          </p:cNvPr>
          <p:cNvSpPr>
            <a:spLocks noChangeArrowheads="1"/>
          </p:cNvSpPr>
          <p:nvPr/>
        </p:nvSpPr>
        <p:spPr bwMode="auto">
          <a:xfrm>
            <a:off x="9855314" y="6079244"/>
            <a:ext cx="619048" cy="518108"/>
          </a:xfrm>
          <a:prstGeom prst="actionButtonForwardNex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glow rad="101600">
              <a:schemeClr val="accent3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lack" pitchFamily="34" charset="0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7997D9-FC30-4972-9BDA-D3B2B5036936}"/>
              </a:ext>
            </a:extLst>
          </p:cNvPr>
          <p:cNvSpPr txBox="1"/>
          <p:nvPr/>
        </p:nvSpPr>
        <p:spPr>
          <a:xfrm>
            <a:off x="2122265" y="1828799"/>
            <a:ext cx="7882290" cy="2536991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7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9600" b="1" i="0" u="none" strike="noStrike" kern="1200" cap="none" spc="0" normalizeH="0" baseline="0" noProof="0" dirty="0" err="1">
                <a:ln w="9525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96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CH</a:t>
            </a:r>
            <a:r>
              <a:rPr kumimoji="0" lang="vi-VN" sz="96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kumimoji="0" lang="en-US" sz="9600" b="1" i="0" u="none" strike="noStrike" kern="1200" cap="none" spc="0" normalizeH="0" baseline="0" noProof="0" dirty="0">
                <a:ln w="9525">
                  <a:noFill/>
                  <a:prstDash val="solid"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en-US" sz="9600" b="1" dirty="0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RUNG </a:t>
            </a:r>
            <a:r>
              <a:rPr lang="en-US" sz="9600" b="1" dirty="0" err="1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9600" b="1" dirty="0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9600" b="1" dirty="0" smtClean="0">
                <a:ln w="9525">
                  <a:noFill/>
                  <a:prstDash val="solid"/>
                </a:ln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9600" b="1" i="0" u="none" strike="noStrike" kern="1200" cap="none" spc="0" normalizeH="0" baseline="0" noProof="0" dirty="0">
              <a:ln w="9525">
                <a:noFill/>
                <a:prstDash val="solid"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F526D3E-7C92-6727-302B-5E80646B3C97}"/>
              </a:ext>
            </a:extLst>
          </p:cNvPr>
          <p:cNvSpPr txBox="1"/>
          <p:nvPr/>
        </p:nvSpPr>
        <p:spPr>
          <a:xfrm>
            <a:off x="5110589" y="596006"/>
            <a:ext cx="3963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KHỞI ĐỘNG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00526D-B968-B6BC-085F-626C72CBAF1F}"/>
              </a:ext>
            </a:extLst>
          </p:cNvPr>
          <p:cNvSpPr txBox="1"/>
          <p:nvPr/>
        </p:nvSpPr>
        <p:spPr>
          <a:xfrm>
            <a:off x="10474362" y="6135687"/>
            <a:ext cx="9889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CHƠI</a:t>
            </a:r>
            <a:endParaRPr kumimoji="0" lang="vi-VN" sz="2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9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1986" y="2427890"/>
            <a:ext cx="5531927" cy="38362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8562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2975642" y="528749"/>
            <a:ext cx="60027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5379583" y="1770757"/>
            <a:ext cx="5838835" cy="4496938"/>
            <a:chOff x="1333523" y="3165658"/>
            <a:chExt cx="2634916" cy="329872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41523" y="3235665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383" y="2521216"/>
            <a:ext cx="4294169" cy="37856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050065" y="3876845"/>
            <a:ext cx="348310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Hoàn thiện lịch tháng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2365707" y="1756193"/>
            <a:ext cx="1271353" cy="1365783"/>
            <a:chOff x="5964581" y="1596496"/>
            <a:chExt cx="1271353" cy="1365783"/>
          </a:xfrm>
        </p:grpSpPr>
        <p:sp>
          <p:nvSpPr>
            <p:cNvPr id="20" name="Rectangle 34">
              <a:extLst>
                <a:ext uri="{FF2B5EF4-FFF2-40B4-BE49-F238E27FC236}">
                  <a16:creationId xmlns:a16="http://schemas.microsoft.com/office/drawing/2014/main" id="{727AB63F-DB34-3CBD-1690-0D28436EF066}"/>
                </a:ext>
              </a:extLst>
            </p:cNvPr>
            <p:cNvSpPr/>
            <p:nvPr/>
          </p:nvSpPr>
          <p:spPr>
            <a:xfrm rot="20386697">
              <a:off x="5964581" y="1596496"/>
              <a:ext cx="1271353" cy="1365783"/>
            </a:xfrm>
            <a:custGeom>
              <a:avLst/>
              <a:gdLst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0 w 1271353"/>
                <a:gd name="connsiteY3" fmla="*/ 1365548 h 1365548"/>
                <a:gd name="connsiteX4" fmla="*/ 0 w 1271353"/>
                <a:gd name="connsiteY4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548"/>
                <a:gd name="connsiteX1" fmla="*/ 1271353 w 1271353"/>
                <a:gd name="connsiteY1" fmla="*/ 0 h 1365548"/>
                <a:gd name="connsiteX2" fmla="*/ 1271353 w 1271353"/>
                <a:gd name="connsiteY2" fmla="*/ 1365548 h 1365548"/>
                <a:gd name="connsiteX3" fmla="*/ 408917 w 1271353"/>
                <a:gd name="connsiteY3" fmla="*/ 1355980 h 1365548"/>
                <a:gd name="connsiteX4" fmla="*/ 0 w 1271353"/>
                <a:gd name="connsiteY4" fmla="*/ 1365548 h 1365548"/>
                <a:gd name="connsiteX5" fmla="*/ 0 w 1271353"/>
                <a:gd name="connsiteY5" fmla="*/ 0 h 1365548"/>
                <a:gd name="connsiteX0" fmla="*/ 0 w 1271353"/>
                <a:gd name="connsiteY0" fmla="*/ 0 h 1365783"/>
                <a:gd name="connsiteX1" fmla="*/ 1271353 w 1271353"/>
                <a:gd name="connsiteY1" fmla="*/ 0 h 1365783"/>
                <a:gd name="connsiteX2" fmla="*/ 1271353 w 1271353"/>
                <a:gd name="connsiteY2" fmla="*/ 1365548 h 1365783"/>
                <a:gd name="connsiteX3" fmla="*/ 925092 w 1271353"/>
                <a:gd name="connsiteY3" fmla="*/ 1308166 h 1365783"/>
                <a:gd name="connsiteX4" fmla="*/ 408917 w 1271353"/>
                <a:gd name="connsiteY4" fmla="*/ 1355980 h 1365783"/>
                <a:gd name="connsiteX5" fmla="*/ 0 w 1271353"/>
                <a:gd name="connsiteY5" fmla="*/ 1365548 h 1365783"/>
                <a:gd name="connsiteX6" fmla="*/ 0 w 1271353"/>
                <a:gd name="connsiteY6" fmla="*/ 0 h 1365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71353" h="1365783">
                  <a:moveTo>
                    <a:pt x="0" y="0"/>
                  </a:moveTo>
                  <a:lnTo>
                    <a:pt x="1271353" y="0"/>
                  </a:lnTo>
                  <a:lnTo>
                    <a:pt x="1271353" y="1365548"/>
                  </a:lnTo>
                  <a:cubicBezTo>
                    <a:pt x="1128278" y="1370227"/>
                    <a:pt x="1068167" y="1303487"/>
                    <a:pt x="925092" y="1308166"/>
                  </a:cubicBezTo>
                  <a:lnTo>
                    <a:pt x="408917" y="1355980"/>
                  </a:lnTo>
                  <a:cubicBezTo>
                    <a:pt x="355573" y="1287750"/>
                    <a:pt x="136306" y="1362359"/>
                    <a:pt x="0" y="1365548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5821F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6155190" y="1822387"/>
              <a:ext cx="890133" cy="829031"/>
            </a:xfrm>
            <a:prstGeom prst="roundRect">
              <a:avLst/>
            </a:prstGeom>
            <a:noFill/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Roboto Black" panose="02000000000000000000" pitchFamily="2" charset="0"/>
                  <a:ea typeface="Roboto Black" panose="02000000000000000000" pitchFamily="2" charset="0"/>
                  <a:cs typeface="+mn-cs"/>
                </a:rPr>
                <a:t>4</a:t>
              </a:r>
            </a:p>
          </p:txBody>
        </p:sp>
      </p:grpSp>
      <p:pic>
        <p:nvPicPr>
          <p:cNvPr id="22" name="Picture 2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375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467947" y="1484822"/>
            <a:ext cx="7224693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Kiểm tra và điều chỉnh sản phẩm theo các tiêu chí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1474442" y="6161711"/>
            <a:ext cx="8335561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Nếu không đảm bảo theo đúng tiêu chí, em hãy làm lại nhé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51517" y="629234"/>
            <a:ext cx="599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LÀM LỊCH ĐỂ BÀN TIỆN ÍCH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16186" y="2171245"/>
            <a:ext cx="4191678" cy="3543242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6D233B94-431C-F8F6-CCE2-E290E8032016}"/>
              </a:ext>
            </a:extLst>
          </p:cNvPr>
          <p:cNvGrpSpPr/>
          <p:nvPr/>
        </p:nvGrpSpPr>
        <p:grpSpPr>
          <a:xfrm rot="157239">
            <a:off x="674217" y="2198971"/>
            <a:ext cx="3322463" cy="3731509"/>
            <a:chOff x="1333523" y="3165658"/>
            <a:chExt cx="2634916" cy="3272962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D2D1B78-3A81-C09B-9053-48169FD8BC63}"/>
                </a:ext>
              </a:extLst>
            </p:cNvPr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C659A2BF-CCB1-C081-3A53-99BE5FCA7716}"/>
                </a:ext>
              </a:extLst>
            </p:cNvPr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2ECF5BD5-B8F5-F376-9542-522909C9F4B2}"/>
                </a:ext>
              </a:extLst>
            </p:cNvPr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E36C158C-0B05-5AB4-7A04-38C82D918E11}"/>
                </a:ext>
              </a:extLst>
            </p:cNvPr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ADF423A6-B5AD-5EE3-EC2E-47263CEBA323}"/>
                </a:ext>
              </a:extLst>
            </p:cNvPr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DB6EAA61-40A3-CA8E-D1AE-5FD8B8DB3B09}"/>
                </a:ext>
              </a:extLst>
            </p:cNvPr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C187B842-28C4-1103-335E-421DC67FFD1D}"/>
                </a:ext>
              </a:extLst>
            </p:cNvPr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918421" y="2800411"/>
            <a:ext cx="28861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 rõ tên tháng và thể hiện đúng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ngày trong tháng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18421" y="4144827"/>
            <a:ext cx="267524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tạo, đảm bảo tính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 mĩ, sử dụng được nhiều lần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6929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27" grpId="0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 rotWithShape="1">
          <a:blip r:embed="rId3"/>
          <a:srcRect l="37695" t="9265" b="29166"/>
          <a:stretch/>
        </p:blipFill>
        <p:spPr>
          <a:xfrm>
            <a:off x="3272236" y="2874806"/>
            <a:ext cx="5355628" cy="322990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42154" y="687860"/>
            <a:ext cx="841579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n-NO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SỬ DỤNG LỊCH ĐỂ BÀN TIỆN ÍCH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2877290" y="1491323"/>
            <a:ext cx="614552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Xem tờ lịch em vừa làm, trả lời các câu hỏi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573043" y="2094262"/>
            <a:ext cx="4074261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Tờ lịch em làm là tháng mấy? Tháng đó có bao nhiêu ngày?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404190" y="4359589"/>
            <a:ext cx="2675928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Có mấy ngày Chủ nhật? Đó là những ngày nào?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095314" y="2079343"/>
            <a:ext cx="339894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Ngày đầu tiên của tháng là ngày thứ mấy?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8740838" y="4585499"/>
            <a:ext cx="2834217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Ngày thứ Bảy đầu tiên của tháng là ngày bao nhiêu?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3712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  <p:bldP spid="50" grpId="0"/>
      <p:bldP spid="51" grpId="0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2856065" y="396172"/>
            <a:ext cx="59900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TRƯNG BÀY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3254" y="1740939"/>
            <a:ext cx="3425522" cy="2895607"/>
          </a:xfrm>
          <a:prstGeom prst="round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036" y="1096048"/>
            <a:ext cx="3541483" cy="251852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957" y="3844770"/>
            <a:ext cx="2959203" cy="28034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714" y="4029003"/>
            <a:ext cx="3598443" cy="271604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57" y="1283171"/>
            <a:ext cx="3114675" cy="2745831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90421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644929" y="624225"/>
            <a:ext cx="46565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ĐÁNH GIÁ SẢN PHẨM</a:t>
            </a:r>
            <a:endParaRPr kumimoji="0" lang="vi-VN" altLang="zh-CN" sz="32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3602" y="1704386"/>
            <a:ext cx="8372475" cy="43434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47EDC76-93E4-69B2-B3EB-FFBB9F9285CB}"/>
              </a:ext>
            </a:extLst>
          </p:cNvPr>
          <p:cNvSpPr txBox="1"/>
          <p:nvPr/>
        </p:nvSpPr>
        <p:spPr>
          <a:xfrm>
            <a:off x="6666532" y="1704386"/>
            <a:ext cx="2545723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Thực hiện đánh giá bằng hình dán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4"/>
          <a:srcRect l="6827" t="7035" r="5654" b="3542"/>
          <a:stretch/>
        </p:blipFill>
        <p:spPr>
          <a:xfrm>
            <a:off x="6096376" y="3714608"/>
            <a:ext cx="868595" cy="868595"/>
          </a:xfrm>
          <a:prstGeom prst="ellipse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/>
          <a:srcRect l="9571" t="6413" r="10420" b="6660"/>
          <a:stretch/>
        </p:blipFill>
        <p:spPr>
          <a:xfrm>
            <a:off x="7452586" y="4761448"/>
            <a:ext cx="848933" cy="848933"/>
          </a:xfrm>
          <a:prstGeom prst="ellipse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2322116" y="3875317"/>
            <a:ext cx="3530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Ghi rõ tên tháng và thể hiện đúng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số ngày trong tháng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557715" y="4761448"/>
            <a:ext cx="3272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Trang trí sáng tạo, đảm bảo tính</a:t>
            </a:r>
            <a:r>
              <a:rPr kumimoji="0" lang="en-US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</a:t>
            </a:r>
            <a:r>
              <a:rPr kumimoji="0" lang="vi-VN" altLang="zh-CN" sz="2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thẩm mĩ, sử dụng được nhiều lần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2295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/>
      <p:bldP spid="25" grpId="0"/>
      <p:bldP spid="2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3034" y="2522362"/>
            <a:ext cx="2398474" cy="392980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725248E-A0D6-AD5A-5800-9A78FC7887FD}"/>
              </a:ext>
            </a:extLst>
          </p:cNvPr>
          <p:cNvSpPr txBox="1"/>
          <p:nvPr/>
        </p:nvSpPr>
        <p:spPr>
          <a:xfrm>
            <a:off x="3219791" y="3129188"/>
            <a:ext cx="585619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Roboto Black" panose="02000000000000000000" pitchFamily="2" charset="0"/>
                <a:ea typeface="Roboto Black" panose="02000000000000000000" pitchFamily="2" charset="0"/>
                <a:cs typeface="+mn-cs"/>
              </a:rPr>
              <a:t>TẠM BIỆT CÁC EM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anose="02000000000000000000" pitchFamily="2" charset="0"/>
              <a:ea typeface="Roboto Black" panose="02000000000000000000" pitchFamily="2" charset="0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328" y="-45481"/>
            <a:ext cx="2336328" cy="1708727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0266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9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20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1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22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23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19400" y="914400"/>
            <a:ext cx="7467600" cy="15319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endParaRPr lang="en-US" altLang="en-US" sz="3500" dirty="0">
              <a:solidFill>
                <a:schemeClr val="bg1"/>
              </a:solidFill>
            </a:endParaRP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824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00400" y="2667000"/>
            <a:ext cx="55626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152776" y="3656013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7 </a:t>
            </a:r>
            <a:r>
              <a:rPr 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39290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4039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066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152776" y="4646613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49196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4039" y="46974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066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170307" y="5750923"/>
            <a:ext cx="7863453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59102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99444" y="5697538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066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12192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890713" y="1614488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1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821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19838"/>
            <a:ext cx="4572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-19367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67050" y="996156"/>
            <a:ext cx="714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M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ột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ngày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: ……</a:t>
            </a:r>
            <a:r>
              <a:rPr 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giờ</a:t>
            </a:r>
            <a:r>
              <a:rPr 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3355919" y="5324475"/>
            <a:ext cx="75533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chemeClr val="bg1"/>
                </a:solidFill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</a:rPr>
              <a:t>   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WordArt 30"/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60642" y="3336707"/>
            <a:ext cx="1892224" cy="1799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3953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43" grpId="0" animBg="1"/>
      <p:bldP spid="4" grpId="0" animBg="1"/>
      <p:bldP spid="7" grpId="0" animBg="1"/>
      <p:bldP spid="13" grpId="0" animBg="1"/>
      <p:bldP spid="16" grpId="0" animBg="1"/>
      <p:bldP spid="16" grpId="1" animBg="1"/>
      <p:bldP spid="19" grpId="0" animBg="1"/>
      <p:bldP spid="8219" grpId="0" animBg="1"/>
      <p:bldP spid="8219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19400" y="914400"/>
            <a:ext cx="7467600" cy="15319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endParaRPr lang="en-US" altLang="en-US" sz="3500" dirty="0">
              <a:solidFill>
                <a:schemeClr val="bg1"/>
              </a:solidFill>
            </a:endParaRP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824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00400" y="2667000"/>
            <a:ext cx="55626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152776" y="3656013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39290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4039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066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154186" y="5707478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49196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77317" y="4667250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066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135313" y="4736514"/>
            <a:ext cx="7863453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59102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6342" y="5666581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066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12192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890713" y="1614488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2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821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19838"/>
            <a:ext cx="4572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-19367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67050" y="996156"/>
            <a:ext cx="71437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Một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giờ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……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phút</a:t>
            </a:r>
            <a:endParaRPr lang="en-US" sz="3200" dirty="0"/>
          </a:p>
        </p:txBody>
      </p:sp>
      <p:sp>
        <p:nvSpPr>
          <p:cNvPr id="26" name="TextBox 25"/>
          <p:cNvSpPr txBox="1"/>
          <p:nvPr/>
        </p:nvSpPr>
        <p:spPr>
          <a:xfrm>
            <a:off x="3314700" y="4356627"/>
            <a:ext cx="75533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chemeClr val="bg1"/>
                </a:solidFill>
              </a:rPr>
              <a:t>   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WordArt 30"/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40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4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err="1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4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40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60642" y="3336707"/>
            <a:ext cx="1892224" cy="1799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36413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43" grpId="0" animBg="1"/>
      <p:bldP spid="4" grpId="0" animBg="1"/>
      <p:bldP spid="7" grpId="0" animBg="1"/>
      <p:bldP spid="13" grpId="0" animBg="1"/>
      <p:bldP spid="16" grpId="0" animBg="1"/>
      <p:bldP spid="16" grpId="1" animBg="1"/>
      <p:bldP spid="19" grpId="0" animBg="1"/>
      <p:bldP spid="8219" grpId="0" animBg="1"/>
      <p:bldP spid="821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2819400" y="914400"/>
            <a:ext cx="7467600" cy="1531938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5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</a:t>
            </a:r>
            <a:endParaRPr lang="en-US" altLang="en-US" sz="3500" dirty="0">
              <a:solidFill>
                <a:schemeClr val="bg1"/>
              </a:solidFill>
            </a:endParaRPr>
          </a:p>
        </p:txBody>
      </p:sp>
      <p:grpSp>
        <p:nvGrpSpPr>
          <p:cNvPr id="8195" name="Group 51"/>
          <p:cNvGrpSpPr>
            <a:grpSpLocks/>
          </p:cNvGrpSpPr>
          <p:nvPr/>
        </p:nvGrpSpPr>
        <p:grpSpPr bwMode="auto">
          <a:xfrm>
            <a:off x="1520826" y="-4763"/>
            <a:ext cx="320675" cy="6858001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824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2"/>
              <a:ext cx="75877" cy="7165982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200400" y="2667000"/>
            <a:ext cx="5562600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62087" y="29384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43089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19288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125664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243373" y="4659626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39290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4039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106614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9" name="AutoShape 51"/>
          <p:cNvSpPr>
            <a:spLocks noChangeArrowheads="1"/>
          </p:cNvSpPr>
          <p:nvPr/>
        </p:nvSpPr>
        <p:spPr bwMode="auto">
          <a:xfrm>
            <a:off x="3243373" y="5650828"/>
            <a:ext cx="5578475" cy="9017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</a:t>
            </a:r>
            <a:r>
              <a:rPr lang="en-US" alt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49196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2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24039" y="46974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47704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106614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c</a:t>
            </a:r>
          </a:p>
        </p:txBody>
      </p:sp>
      <p:sp>
        <p:nvSpPr>
          <p:cNvPr id="16" name="AutoShape 51"/>
          <p:cNvSpPr>
            <a:spLocks noChangeArrowheads="1"/>
          </p:cNvSpPr>
          <p:nvPr/>
        </p:nvSpPr>
        <p:spPr bwMode="auto">
          <a:xfrm>
            <a:off x="3222627" y="3649086"/>
            <a:ext cx="5540374" cy="92010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40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17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443037" y="5910264"/>
            <a:ext cx="593726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18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99444" y="5697538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9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1900238" y="57610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106614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d</a:t>
            </a:r>
          </a:p>
        </p:txBody>
      </p:sp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524000" y="12192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8220" name="WordArt 28"/>
          <p:cNvSpPr>
            <a:spLocks noChangeArrowheads="1" noChangeShapeType="1" noTextEdit="1"/>
          </p:cNvSpPr>
          <p:nvPr/>
        </p:nvSpPr>
        <p:spPr bwMode="auto">
          <a:xfrm>
            <a:off x="1890713" y="1614488"/>
            <a:ext cx="781050" cy="533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Caâu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VNI-Times" pitchFamily="2" charset="0"/>
              </a:rPr>
              <a:t>4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VNI-Times" pitchFamily="2" charset="0"/>
            </a:endParaRPr>
          </a:p>
        </p:txBody>
      </p:sp>
      <p:pic>
        <p:nvPicPr>
          <p:cNvPr id="8218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8" y="741363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725" y="-142875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1" descr="people008"/>
          <p:cNvPicPr>
            <a:picLocks noChangeAspect="1" noChangeArrowheads="1" noCrop="1"/>
          </p:cNvPicPr>
          <p:nvPr/>
        </p:nvPicPr>
        <p:blipFill>
          <a:blip r:embed="rId12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319838"/>
            <a:ext cx="457200" cy="53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1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037" y="-193674"/>
            <a:ext cx="1652588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3067050" y="996156"/>
            <a:ext cx="71437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1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tuần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và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3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.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Hỏi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bố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đi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công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tất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cả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bao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nhiêu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43276" y="3417093"/>
            <a:ext cx="755332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r>
              <a:rPr lang="vi-VN" sz="3600" b="1" dirty="0" smtClean="0">
                <a:solidFill>
                  <a:schemeClr val="bg1"/>
                </a:solidFill>
              </a:rPr>
              <a:t>    </a:t>
            </a:r>
            <a:r>
              <a:rPr lang="en-US" sz="3600" b="1" dirty="0">
                <a:solidFill>
                  <a:schemeClr val="bg1"/>
                </a:solidFill>
                <a:latin typeface="+mj-lt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en-US" sz="3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6" name="WordArt 30"/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960642" y="3336707"/>
            <a:ext cx="1892224" cy="17998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8242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500"/>
                                        <p:tgtEl>
                                          <p:spTgt spid="8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2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5" presetClass="entr" presetSubtype="1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5" presetClass="entr" presetSubtype="1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4" presetID="5" presetClass="entr" presetSubtype="1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5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8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8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1.875E-6 1.85185E-6 L -1.875E-6 -0.07222 " pathEditMode="relative" rAng="0" ptsTypes="AA">
                                      <p:cBhvr>
                                        <p:cTn id="8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9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1043" grpId="0" animBg="1"/>
      <p:bldP spid="4" grpId="0" animBg="1"/>
      <p:bldP spid="7" grpId="0" animBg="1"/>
      <p:bldP spid="13" grpId="0" animBg="1"/>
      <p:bldP spid="16" grpId="0" animBg="1"/>
      <p:bldP spid="16" grpId="1" animBg="1"/>
      <p:bldP spid="19" grpId="0" animBg="1"/>
      <p:bldP spid="8219" grpId="0" animBg="1"/>
      <p:bldP spid="82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AutoShape 51"/>
          <p:cNvSpPr>
            <a:spLocks noChangeArrowheads="1"/>
          </p:cNvSpPr>
          <p:nvPr/>
        </p:nvSpPr>
        <p:spPr bwMode="auto">
          <a:xfrm>
            <a:off x="3418954" y="1036455"/>
            <a:ext cx="8407286" cy="1511484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grpSp>
        <p:nvGrpSpPr>
          <p:cNvPr id="6147" name="Group 51"/>
          <p:cNvGrpSpPr>
            <a:grpSpLocks/>
          </p:cNvGrpSpPr>
          <p:nvPr/>
        </p:nvGrpSpPr>
        <p:grpSpPr bwMode="auto">
          <a:xfrm>
            <a:off x="1781176" y="14288"/>
            <a:ext cx="320675" cy="6858000"/>
            <a:chOff x="202295" y="-322943"/>
            <a:chExt cx="319314" cy="7180943"/>
          </a:xfrm>
        </p:grpSpPr>
        <p:sp>
          <p:nvSpPr>
            <p:cNvPr id="10" name="Rectangle 9"/>
            <p:cNvSpPr/>
            <p:nvPr/>
          </p:nvSpPr>
          <p:spPr bwMode="auto">
            <a:xfrm>
              <a:off x="202295" y="-322943"/>
              <a:ext cx="319314" cy="7165982"/>
            </a:xfrm>
            <a:prstGeom prst="rect">
              <a:avLst/>
            </a:prstGeom>
            <a:solidFill>
              <a:schemeClr val="tx2">
                <a:lumMod val="95000"/>
                <a:lumOff val="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latin typeface=".VnTime" pitchFamily="34" charset="0"/>
              </a:endParaRPr>
            </a:p>
          </p:txBody>
        </p:sp>
        <p:sp>
          <p:nvSpPr>
            <p:cNvPr id="2" name="Rectangle 10"/>
            <p:cNvSpPr>
              <a:spLocks noChangeArrowheads="1"/>
            </p:cNvSpPr>
            <p:nvPr/>
          </p:nvSpPr>
          <p:spPr bwMode="auto">
            <a:xfrm>
              <a:off x="238583" y="-322943"/>
              <a:ext cx="228600" cy="7166429"/>
            </a:xfrm>
            <a:prstGeom prst="rect">
              <a:avLst/>
            </a:prstGeom>
            <a:solidFill>
              <a:srgbClr val="0066FF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endParaRPr lang="vi-VN" altLang="en-US" sz="2000">
                <a:latin typeface=".VnTime" panose="020B7200000000000000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324014" y="-307983"/>
              <a:ext cx="75877" cy="7165983"/>
            </a:xfrm>
            <a:prstGeom prst="rect">
              <a:avLst/>
            </a:prstGeom>
            <a:solidFill>
              <a:srgbClr val="A3C8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 eaLnBrk="0" hangingPunct="0">
                <a:defRPr/>
              </a:pPr>
              <a:endParaRPr lang="en-US" sz="200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.VnTime" pitchFamily="34" charset="0"/>
              </a:endParaRPr>
            </a:p>
          </p:txBody>
        </p:sp>
      </p:grp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893344" y="3729832"/>
            <a:ext cx="5562600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Sai </a:t>
            </a:r>
          </a:p>
        </p:txBody>
      </p:sp>
      <p:pic>
        <p:nvPicPr>
          <p:cNvPr id="39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51014" y="29384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32014" y="27162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1043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208213" y="27892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1044" name="WordArt 226"/>
          <p:cNvSpPr>
            <a:spLocks noChangeArrowheads="1" noChangeShapeType="1" noTextEdit="1"/>
          </p:cNvSpPr>
          <p:nvPr/>
        </p:nvSpPr>
        <p:spPr bwMode="auto">
          <a:xfrm>
            <a:off x="2414589" y="29019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A</a:t>
            </a:r>
          </a:p>
        </p:txBody>
      </p:sp>
      <p:sp>
        <p:nvSpPr>
          <p:cNvPr id="4" name="AutoShape 51"/>
          <p:cNvSpPr>
            <a:spLocks noChangeArrowheads="1"/>
          </p:cNvSpPr>
          <p:nvPr/>
        </p:nvSpPr>
        <p:spPr bwMode="auto">
          <a:xfrm>
            <a:off x="3918947" y="2831684"/>
            <a:ext cx="5449888" cy="7493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37" descr="Blue_chapterlist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31964" y="3929064"/>
            <a:ext cx="593725" cy="350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6" name="Picture 39" descr="Classicmode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2C2761"/>
              </a:clrFrom>
              <a:clrTo>
                <a:srgbClr val="2C276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12964" y="3706814"/>
            <a:ext cx="1500187" cy="801687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</p:spPr>
      </p:pic>
      <p:sp>
        <p:nvSpPr>
          <p:cNvPr id="7" name="Oval 59">
            <a:hlinkHover r:id="" action="ppaction://noaction" highlightClick="1">
              <a:snd r:embed="rId9" name="cached_combo42.wav"/>
            </a:hlinkHover>
          </p:cNvPr>
          <p:cNvSpPr>
            <a:spLocks noChangeArrowheads="1"/>
          </p:cNvSpPr>
          <p:nvPr/>
        </p:nvSpPr>
        <p:spPr bwMode="auto">
          <a:xfrm>
            <a:off x="2189163" y="3779839"/>
            <a:ext cx="817562" cy="612775"/>
          </a:xfrm>
          <a:prstGeom prst="ellipse">
            <a:avLst/>
          </a:prstGeom>
          <a:gradFill rotWithShape="1">
            <a:gsLst>
              <a:gs pos="0">
                <a:srgbClr val="FF00FF">
                  <a:alpha val="53998"/>
                </a:srgbClr>
              </a:gs>
              <a:gs pos="100000">
                <a:srgbClr val="760076">
                  <a:alpha val="59000"/>
                </a:srgb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vi-VN" altLang="en-US" sz="2000">
              <a:latin typeface=".VnTime" panose="020B7200000000000000" pitchFamily="34" charset="0"/>
            </a:endParaRPr>
          </a:p>
        </p:txBody>
      </p:sp>
      <p:sp>
        <p:nvSpPr>
          <p:cNvPr id="8" name="WordArt 226"/>
          <p:cNvSpPr>
            <a:spLocks noChangeArrowheads="1" noChangeShapeType="1" noTextEdit="1"/>
          </p:cNvSpPr>
          <p:nvPr/>
        </p:nvSpPr>
        <p:spPr bwMode="auto">
          <a:xfrm>
            <a:off x="2395539" y="38925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latin typeface=".VnTimeH" panose="020B7200000000000000" pitchFamily="34" charset="0"/>
              </a:rPr>
              <a:t>b</a:t>
            </a:r>
          </a:p>
        </p:txBody>
      </p:sp>
      <p:sp>
        <p:nvSpPr>
          <p:cNvPr id="15" name="WordArt 226"/>
          <p:cNvSpPr>
            <a:spLocks noChangeArrowheads="1" noChangeShapeType="1" noTextEdit="1"/>
          </p:cNvSpPr>
          <p:nvPr/>
        </p:nvSpPr>
        <p:spPr bwMode="auto">
          <a:xfrm>
            <a:off x="2395539" y="48831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20" name="WordArt 226"/>
          <p:cNvSpPr>
            <a:spLocks noChangeArrowheads="1" noChangeShapeType="1" noTextEdit="1"/>
          </p:cNvSpPr>
          <p:nvPr/>
        </p:nvSpPr>
        <p:spPr bwMode="auto">
          <a:xfrm>
            <a:off x="2395539" y="5873750"/>
            <a:ext cx="460375" cy="387350"/>
          </a:xfrm>
          <a:prstGeom prst="rect">
            <a:avLst/>
          </a:prstGeom>
        </p:spPr>
        <p:txBody>
          <a:bodyPr wrap="none" fromWordArt="1">
            <a:prstTxWarp prst="textInflate">
              <a:avLst>
                <a:gd name="adj" fmla="val 13634"/>
              </a:avLst>
            </a:prstTxWarp>
          </a:bodyPr>
          <a:lstStyle/>
          <a:p>
            <a:pPr algn="ctr"/>
            <a:endParaRPr lang="en-US" sz="3600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latin typeface=".VnTimeH" panose="020B7200000000000000" pitchFamily="34" charset="0"/>
            </a:endParaRPr>
          </a:p>
        </p:txBody>
      </p:sp>
      <p:sp>
        <p:nvSpPr>
          <p:cNvPr id="6171" name="AutoShape 27"/>
          <p:cNvSpPr>
            <a:spLocks noChangeArrowheads="1"/>
          </p:cNvSpPr>
          <p:nvPr/>
        </p:nvSpPr>
        <p:spPr bwMode="auto">
          <a:xfrm>
            <a:off x="2038350" y="1231900"/>
            <a:ext cx="1543050" cy="1358900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6172" name="WordArt 28"/>
          <p:cNvSpPr>
            <a:spLocks noChangeArrowheads="1" noChangeShapeType="1" noTextEdit="1"/>
          </p:cNvSpPr>
          <p:nvPr/>
        </p:nvSpPr>
        <p:spPr bwMode="auto">
          <a:xfrm>
            <a:off x="2425702" y="1604963"/>
            <a:ext cx="700087" cy="5905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dirty="0" err="1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3600" b="1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70" name="Picture 29" descr="Picture1"/>
          <p:cNvPicPr>
            <a:picLocks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2413" y="769938"/>
            <a:ext cx="9144001" cy="93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WordArt 30"/>
          <p:cNvSpPr>
            <a:spLocks noChangeArrowheads="1" noChangeShapeType="1" noTextEdit="1"/>
          </p:cNvSpPr>
          <p:nvPr/>
        </p:nvSpPr>
        <p:spPr bwMode="auto">
          <a:xfrm>
            <a:off x="3222626" y="12700"/>
            <a:ext cx="5973763" cy="762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31" descr="people008"/>
          <p:cNvPicPr>
            <a:picLocks noChangeAspect="1" noChangeArrowheads="1" noCrop="1"/>
          </p:cNvPicPr>
          <p:nvPr/>
        </p:nvPicPr>
        <p:blipFill>
          <a:blip r:embed="rId11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6450" y="57150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73" name="Picture 32" descr="Bellcoll">
            <a:hlinkClick r:id="" action="ppaction://hlinkshowjump?jump=firstslide"/>
          </p:cNvPr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25" y="-157163"/>
            <a:ext cx="1652588" cy="1676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492807" y="1243767"/>
            <a:ext cx="8259580" cy="58477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en-US" sz="32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: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2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30 </a:t>
            </a:r>
            <a:r>
              <a:rPr lang="en-US" altLang="en-US" sz="3200" b="1" dirty="0" err="1" smtClean="0">
                <a:solidFill>
                  <a:schemeClr val="bg1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32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endParaRPr lang="en-US" altLang="en-US" sz="32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A6292EF-4B4D-4CA5-8D7D-DFAB3B07B994}"/>
              </a:ext>
            </a:extLst>
          </p:cNvPr>
          <p:cNvSpPr txBox="1"/>
          <p:nvPr/>
        </p:nvSpPr>
        <p:spPr>
          <a:xfrm>
            <a:off x="8492297" y="1875371"/>
            <a:ext cx="4299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   </a:t>
            </a:r>
            <a:endParaRPr lang="vi-VN" sz="2800" dirty="0"/>
          </a:p>
        </p:txBody>
      </p:sp>
      <p:pic>
        <p:nvPicPr>
          <p:cNvPr id="11" name="ĐẾM NGƯỢC 10 GIÂY- CÓ CHUÔNG BÁO HẾT GIỜ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40926" y="3095625"/>
            <a:ext cx="1905106" cy="1497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78948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1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" presetClass="entr" presetSubtype="1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 3-CL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" presetClass="entr" presetSubtype="1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" presetClass="entr" presetSubtype="1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" presetClass="entr" presetSubtype="1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3" presetClass="emph" presetSubtype="0" fill="hold" grpId="1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95833E-6 -1.11111E-6 L 3.95833E-6 -0.07222 " pathEditMode="relative" rAng="0" ptsTypes="AA">
                                      <p:cBhvr>
                                        <p:cTn id="6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6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6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1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  <p:bldLst>
      <p:bldP spid="3" grpId="0" animBg="1"/>
      <p:bldP spid="3" grpId="1" animBg="1"/>
      <p:bldP spid="6171" grpId="0" animBg="1"/>
      <p:bldP spid="6171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50164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3997813" y="510089"/>
            <a:ext cx="39210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THẢO</a:t>
            </a:r>
            <a:r>
              <a:rPr kumimoji="0" lang="en-US" altLang="zh-CN" sz="3200" b="1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87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087" y="2276084"/>
            <a:ext cx="1628053" cy="339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886" y="2100151"/>
            <a:ext cx="3010856" cy="3561862"/>
          </a:xfrm>
          <a:prstGeom prst="rect">
            <a:avLst/>
          </a:prstGeom>
        </p:spPr>
      </p:pic>
      <p:pic>
        <p:nvPicPr>
          <p:cNvPr id="9" name="khởi động lớp 2 T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119011" y="4502157"/>
            <a:ext cx="4127154" cy="2319712"/>
          </a:xfrm>
          <a:prstGeom prst="rect">
            <a:avLst/>
          </a:prstGeom>
        </p:spPr>
      </p:pic>
      <p:pic>
        <p:nvPicPr>
          <p:cNvPr id="10" name="251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7587" y="911942"/>
            <a:ext cx="609600" cy="609600"/>
          </a:xfrm>
          <a:prstGeom prst="rect">
            <a:avLst/>
          </a:prstGeom>
        </p:spPr>
      </p:pic>
      <p:pic>
        <p:nvPicPr>
          <p:cNvPr id="13" name="25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7587" y="1795351"/>
            <a:ext cx="609600" cy="609600"/>
          </a:xfrm>
          <a:prstGeom prst="rect">
            <a:avLst/>
          </a:prstGeom>
        </p:spPr>
      </p:pic>
      <p:pic>
        <p:nvPicPr>
          <p:cNvPr id="14" name="25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7587" y="2603090"/>
            <a:ext cx="609600" cy="609600"/>
          </a:xfrm>
          <a:prstGeom prst="rect">
            <a:avLst/>
          </a:prstGeom>
        </p:spPr>
      </p:pic>
      <p:pic>
        <p:nvPicPr>
          <p:cNvPr id="15" name="254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727587" y="3280491"/>
            <a:ext cx="609600" cy="6096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290" y="1420559"/>
            <a:ext cx="3472596" cy="2469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8488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52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526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76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7287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590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877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70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20000" showWhenStopped="0">
                <p:cTn id="2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1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Punched Tape 3"/>
          <p:cNvSpPr/>
          <p:nvPr/>
        </p:nvSpPr>
        <p:spPr>
          <a:xfrm>
            <a:off x="5631761" y="2551910"/>
            <a:ext cx="3924104" cy="2141134"/>
          </a:xfrm>
          <a:custGeom>
            <a:avLst/>
            <a:gdLst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000"/>
              <a:gd name="connsiteY0" fmla="*/ 1000 h 10000"/>
              <a:gd name="connsiteX1" fmla="*/ 2500 w 10000"/>
              <a:gd name="connsiteY1" fmla="*/ 2000 h 10000"/>
              <a:gd name="connsiteX2" fmla="*/ 5000 w 10000"/>
              <a:gd name="connsiteY2" fmla="*/ 1000 h 10000"/>
              <a:gd name="connsiteX3" fmla="*/ 7500 w 10000"/>
              <a:gd name="connsiteY3" fmla="*/ 0 h 10000"/>
              <a:gd name="connsiteX4" fmla="*/ 10000 w 10000"/>
              <a:gd name="connsiteY4" fmla="*/ 1000 h 10000"/>
              <a:gd name="connsiteX5" fmla="*/ 10000 w 10000"/>
              <a:gd name="connsiteY5" fmla="*/ 9000 h 10000"/>
              <a:gd name="connsiteX6" fmla="*/ 7500 w 10000"/>
              <a:gd name="connsiteY6" fmla="*/ 8000 h 10000"/>
              <a:gd name="connsiteX7" fmla="*/ 5000 w 10000"/>
              <a:gd name="connsiteY7" fmla="*/ 9000 h 10000"/>
              <a:gd name="connsiteX8" fmla="*/ 2500 w 10000"/>
              <a:gd name="connsiteY8" fmla="*/ 10000 h 10000"/>
              <a:gd name="connsiteX9" fmla="*/ 0 w 10000"/>
              <a:gd name="connsiteY9" fmla="*/ 9000 h 10000"/>
              <a:gd name="connsiteX10" fmla="*/ 0 w 10000"/>
              <a:gd name="connsiteY10" fmla="*/ 1000 h 10000"/>
              <a:gd name="connsiteX0" fmla="*/ 0 w 10903"/>
              <a:gd name="connsiteY0" fmla="*/ 1000 h 10000"/>
              <a:gd name="connsiteX1" fmla="*/ 2500 w 10903"/>
              <a:gd name="connsiteY1" fmla="*/ 2000 h 10000"/>
              <a:gd name="connsiteX2" fmla="*/ 5000 w 10903"/>
              <a:gd name="connsiteY2" fmla="*/ 1000 h 10000"/>
              <a:gd name="connsiteX3" fmla="*/ 7500 w 10903"/>
              <a:gd name="connsiteY3" fmla="*/ 0 h 10000"/>
              <a:gd name="connsiteX4" fmla="*/ 10000 w 10903"/>
              <a:gd name="connsiteY4" fmla="*/ 1000 h 10000"/>
              <a:gd name="connsiteX5" fmla="*/ 10000 w 10903"/>
              <a:gd name="connsiteY5" fmla="*/ 9000 h 10000"/>
              <a:gd name="connsiteX6" fmla="*/ 7500 w 10903"/>
              <a:gd name="connsiteY6" fmla="*/ 8000 h 10000"/>
              <a:gd name="connsiteX7" fmla="*/ 5000 w 10903"/>
              <a:gd name="connsiteY7" fmla="*/ 9000 h 10000"/>
              <a:gd name="connsiteX8" fmla="*/ 2500 w 10903"/>
              <a:gd name="connsiteY8" fmla="*/ 10000 h 10000"/>
              <a:gd name="connsiteX9" fmla="*/ 0 w 10903"/>
              <a:gd name="connsiteY9" fmla="*/ 9000 h 10000"/>
              <a:gd name="connsiteX10" fmla="*/ 0 w 10903"/>
              <a:gd name="connsiteY10" fmla="*/ 1000 h 10000"/>
              <a:gd name="connsiteX0" fmla="*/ 0 w 10903"/>
              <a:gd name="connsiteY0" fmla="*/ 1000 h 10000"/>
              <a:gd name="connsiteX1" fmla="*/ 2500 w 10903"/>
              <a:gd name="connsiteY1" fmla="*/ 2000 h 10000"/>
              <a:gd name="connsiteX2" fmla="*/ 5000 w 10903"/>
              <a:gd name="connsiteY2" fmla="*/ 1000 h 10000"/>
              <a:gd name="connsiteX3" fmla="*/ 7500 w 10903"/>
              <a:gd name="connsiteY3" fmla="*/ 0 h 10000"/>
              <a:gd name="connsiteX4" fmla="*/ 10000 w 10903"/>
              <a:gd name="connsiteY4" fmla="*/ 1000 h 10000"/>
              <a:gd name="connsiteX5" fmla="*/ 10000 w 10903"/>
              <a:gd name="connsiteY5" fmla="*/ 9000 h 10000"/>
              <a:gd name="connsiteX6" fmla="*/ 7500 w 10903"/>
              <a:gd name="connsiteY6" fmla="*/ 8000 h 10000"/>
              <a:gd name="connsiteX7" fmla="*/ 5000 w 10903"/>
              <a:gd name="connsiteY7" fmla="*/ 9000 h 10000"/>
              <a:gd name="connsiteX8" fmla="*/ 2500 w 10903"/>
              <a:gd name="connsiteY8" fmla="*/ 10000 h 10000"/>
              <a:gd name="connsiteX9" fmla="*/ 0 w 10903"/>
              <a:gd name="connsiteY9" fmla="*/ 9000 h 10000"/>
              <a:gd name="connsiteX10" fmla="*/ 0 w 10903"/>
              <a:gd name="connsiteY10" fmla="*/ 1000 h 10000"/>
              <a:gd name="connsiteX0" fmla="*/ 748 w 11651"/>
              <a:gd name="connsiteY0" fmla="*/ 1000 h 10000"/>
              <a:gd name="connsiteX1" fmla="*/ 3248 w 11651"/>
              <a:gd name="connsiteY1" fmla="*/ 2000 h 10000"/>
              <a:gd name="connsiteX2" fmla="*/ 5748 w 11651"/>
              <a:gd name="connsiteY2" fmla="*/ 1000 h 10000"/>
              <a:gd name="connsiteX3" fmla="*/ 8248 w 11651"/>
              <a:gd name="connsiteY3" fmla="*/ 0 h 10000"/>
              <a:gd name="connsiteX4" fmla="*/ 10748 w 11651"/>
              <a:gd name="connsiteY4" fmla="*/ 1000 h 10000"/>
              <a:gd name="connsiteX5" fmla="*/ 10748 w 11651"/>
              <a:gd name="connsiteY5" fmla="*/ 9000 h 10000"/>
              <a:gd name="connsiteX6" fmla="*/ 8248 w 11651"/>
              <a:gd name="connsiteY6" fmla="*/ 8000 h 10000"/>
              <a:gd name="connsiteX7" fmla="*/ 5748 w 11651"/>
              <a:gd name="connsiteY7" fmla="*/ 9000 h 10000"/>
              <a:gd name="connsiteX8" fmla="*/ 3248 w 11651"/>
              <a:gd name="connsiteY8" fmla="*/ 10000 h 10000"/>
              <a:gd name="connsiteX9" fmla="*/ 748 w 11651"/>
              <a:gd name="connsiteY9" fmla="*/ 9000 h 10000"/>
              <a:gd name="connsiteX10" fmla="*/ 748 w 11651"/>
              <a:gd name="connsiteY10" fmla="*/ 1000 h 10000"/>
              <a:gd name="connsiteX0" fmla="*/ 748 w 11651"/>
              <a:gd name="connsiteY0" fmla="*/ 1000 h 10000"/>
              <a:gd name="connsiteX1" fmla="*/ 3248 w 11651"/>
              <a:gd name="connsiteY1" fmla="*/ 2000 h 10000"/>
              <a:gd name="connsiteX2" fmla="*/ 5748 w 11651"/>
              <a:gd name="connsiteY2" fmla="*/ 1000 h 10000"/>
              <a:gd name="connsiteX3" fmla="*/ 8248 w 11651"/>
              <a:gd name="connsiteY3" fmla="*/ 0 h 10000"/>
              <a:gd name="connsiteX4" fmla="*/ 10748 w 11651"/>
              <a:gd name="connsiteY4" fmla="*/ 1000 h 10000"/>
              <a:gd name="connsiteX5" fmla="*/ 10748 w 11651"/>
              <a:gd name="connsiteY5" fmla="*/ 9000 h 10000"/>
              <a:gd name="connsiteX6" fmla="*/ 8248 w 11651"/>
              <a:gd name="connsiteY6" fmla="*/ 8000 h 10000"/>
              <a:gd name="connsiteX7" fmla="*/ 5748 w 11651"/>
              <a:gd name="connsiteY7" fmla="*/ 9000 h 10000"/>
              <a:gd name="connsiteX8" fmla="*/ 3248 w 11651"/>
              <a:gd name="connsiteY8" fmla="*/ 10000 h 10000"/>
              <a:gd name="connsiteX9" fmla="*/ 748 w 11651"/>
              <a:gd name="connsiteY9" fmla="*/ 9000 h 10000"/>
              <a:gd name="connsiteX10" fmla="*/ 748 w 11651"/>
              <a:gd name="connsiteY10" fmla="*/ 1000 h 10000"/>
              <a:gd name="connsiteX0" fmla="*/ 1047 w 11950"/>
              <a:gd name="connsiteY0" fmla="*/ 1000 h 10000"/>
              <a:gd name="connsiteX1" fmla="*/ 3547 w 11950"/>
              <a:gd name="connsiteY1" fmla="*/ 2000 h 10000"/>
              <a:gd name="connsiteX2" fmla="*/ 6047 w 11950"/>
              <a:gd name="connsiteY2" fmla="*/ 1000 h 10000"/>
              <a:gd name="connsiteX3" fmla="*/ 8547 w 11950"/>
              <a:gd name="connsiteY3" fmla="*/ 0 h 10000"/>
              <a:gd name="connsiteX4" fmla="*/ 11047 w 11950"/>
              <a:gd name="connsiteY4" fmla="*/ 1000 h 10000"/>
              <a:gd name="connsiteX5" fmla="*/ 11047 w 11950"/>
              <a:gd name="connsiteY5" fmla="*/ 9000 h 10000"/>
              <a:gd name="connsiteX6" fmla="*/ 8547 w 11950"/>
              <a:gd name="connsiteY6" fmla="*/ 8000 h 10000"/>
              <a:gd name="connsiteX7" fmla="*/ 6047 w 11950"/>
              <a:gd name="connsiteY7" fmla="*/ 9000 h 10000"/>
              <a:gd name="connsiteX8" fmla="*/ 3547 w 11950"/>
              <a:gd name="connsiteY8" fmla="*/ 10000 h 10000"/>
              <a:gd name="connsiteX9" fmla="*/ 1047 w 11950"/>
              <a:gd name="connsiteY9" fmla="*/ 9000 h 10000"/>
              <a:gd name="connsiteX10" fmla="*/ 1047 w 11950"/>
              <a:gd name="connsiteY10" fmla="*/ 1000 h 10000"/>
              <a:gd name="connsiteX0" fmla="*/ 1090 w 11993"/>
              <a:gd name="connsiteY0" fmla="*/ 1000 h 10000"/>
              <a:gd name="connsiteX1" fmla="*/ 3590 w 11993"/>
              <a:gd name="connsiteY1" fmla="*/ 2000 h 10000"/>
              <a:gd name="connsiteX2" fmla="*/ 6090 w 11993"/>
              <a:gd name="connsiteY2" fmla="*/ 1000 h 10000"/>
              <a:gd name="connsiteX3" fmla="*/ 8590 w 11993"/>
              <a:gd name="connsiteY3" fmla="*/ 0 h 10000"/>
              <a:gd name="connsiteX4" fmla="*/ 11090 w 11993"/>
              <a:gd name="connsiteY4" fmla="*/ 1000 h 10000"/>
              <a:gd name="connsiteX5" fmla="*/ 11090 w 11993"/>
              <a:gd name="connsiteY5" fmla="*/ 9000 h 10000"/>
              <a:gd name="connsiteX6" fmla="*/ 8590 w 11993"/>
              <a:gd name="connsiteY6" fmla="*/ 8000 h 10000"/>
              <a:gd name="connsiteX7" fmla="*/ 6090 w 11993"/>
              <a:gd name="connsiteY7" fmla="*/ 9000 h 10000"/>
              <a:gd name="connsiteX8" fmla="*/ 3590 w 11993"/>
              <a:gd name="connsiteY8" fmla="*/ 10000 h 10000"/>
              <a:gd name="connsiteX9" fmla="*/ 1090 w 11993"/>
              <a:gd name="connsiteY9" fmla="*/ 9000 h 10000"/>
              <a:gd name="connsiteX10" fmla="*/ 1090 w 11993"/>
              <a:gd name="connsiteY10" fmla="*/ 1000 h 10000"/>
              <a:gd name="connsiteX0" fmla="*/ 1090 w 11993"/>
              <a:gd name="connsiteY0" fmla="*/ 1000 h 10000"/>
              <a:gd name="connsiteX1" fmla="*/ 3590 w 11993"/>
              <a:gd name="connsiteY1" fmla="*/ 2000 h 10000"/>
              <a:gd name="connsiteX2" fmla="*/ 6090 w 11993"/>
              <a:gd name="connsiteY2" fmla="*/ 1000 h 10000"/>
              <a:gd name="connsiteX3" fmla="*/ 8590 w 11993"/>
              <a:gd name="connsiteY3" fmla="*/ 0 h 10000"/>
              <a:gd name="connsiteX4" fmla="*/ 11090 w 11993"/>
              <a:gd name="connsiteY4" fmla="*/ 1000 h 10000"/>
              <a:gd name="connsiteX5" fmla="*/ 11090 w 11993"/>
              <a:gd name="connsiteY5" fmla="*/ 9000 h 10000"/>
              <a:gd name="connsiteX6" fmla="*/ 8590 w 11993"/>
              <a:gd name="connsiteY6" fmla="*/ 8000 h 10000"/>
              <a:gd name="connsiteX7" fmla="*/ 6090 w 11993"/>
              <a:gd name="connsiteY7" fmla="*/ 9000 h 10000"/>
              <a:gd name="connsiteX8" fmla="*/ 3590 w 11993"/>
              <a:gd name="connsiteY8" fmla="*/ 10000 h 10000"/>
              <a:gd name="connsiteX9" fmla="*/ 1090 w 11993"/>
              <a:gd name="connsiteY9" fmla="*/ 9000 h 10000"/>
              <a:gd name="connsiteX10" fmla="*/ 1090 w 11993"/>
              <a:gd name="connsiteY10" fmla="*/ 1000 h 10000"/>
              <a:gd name="connsiteX0" fmla="*/ 1090 w 11993"/>
              <a:gd name="connsiteY0" fmla="*/ 1000 h 10000"/>
              <a:gd name="connsiteX1" fmla="*/ 3590 w 11993"/>
              <a:gd name="connsiteY1" fmla="*/ 2000 h 10000"/>
              <a:gd name="connsiteX2" fmla="*/ 6090 w 11993"/>
              <a:gd name="connsiteY2" fmla="*/ 1000 h 10000"/>
              <a:gd name="connsiteX3" fmla="*/ 8590 w 11993"/>
              <a:gd name="connsiteY3" fmla="*/ 0 h 10000"/>
              <a:gd name="connsiteX4" fmla="*/ 11090 w 11993"/>
              <a:gd name="connsiteY4" fmla="*/ 1000 h 10000"/>
              <a:gd name="connsiteX5" fmla="*/ 11090 w 11993"/>
              <a:gd name="connsiteY5" fmla="*/ 9000 h 10000"/>
              <a:gd name="connsiteX6" fmla="*/ 8590 w 11993"/>
              <a:gd name="connsiteY6" fmla="*/ 8000 h 10000"/>
              <a:gd name="connsiteX7" fmla="*/ 6090 w 11993"/>
              <a:gd name="connsiteY7" fmla="*/ 9000 h 10000"/>
              <a:gd name="connsiteX8" fmla="*/ 3590 w 11993"/>
              <a:gd name="connsiteY8" fmla="*/ 10000 h 10000"/>
              <a:gd name="connsiteX9" fmla="*/ 1090 w 11993"/>
              <a:gd name="connsiteY9" fmla="*/ 9000 h 10000"/>
              <a:gd name="connsiteX10" fmla="*/ 1090 w 11993"/>
              <a:gd name="connsiteY10" fmla="*/ 1000 h 10000"/>
              <a:gd name="connsiteX0" fmla="*/ 1090 w 12426"/>
              <a:gd name="connsiteY0" fmla="*/ 1000 h 10224"/>
              <a:gd name="connsiteX1" fmla="*/ 3590 w 12426"/>
              <a:gd name="connsiteY1" fmla="*/ 2000 h 10224"/>
              <a:gd name="connsiteX2" fmla="*/ 6090 w 12426"/>
              <a:gd name="connsiteY2" fmla="*/ 1000 h 10224"/>
              <a:gd name="connsiteX3" fmla="*/ 8590 w 12426"/>
              <a:gd name="connsiteY3" fmla="*/ 0 h 10224"/>
              <a:gd name="connsiteX4" fmla="*/ 11090 w 12426"/>
              <a:gd name="connsiteY4" fmla="*/ 1000 h 10224"/>
              <a:gd name="connsiteX5" fmla="*/ 12233 w 12426"/>
              <a:gd name="connsiteY5" fmla="*/ 10179 h 10224"/>
              <a:gd name="connsiteX6" fmla="*/ 8590 w 12426"/>
              <a:gd name="connsiteY6" fmla="*/ 8000 h 10224"/>
              <a:gd name="connsiteX7" fmla="*/ 6090 w 12426"/>
              <a:gd name="connsiteY7" fmla="*/ 9000 h 10224"/>
              <a:gd name="connsiteX8" fmla="*/ 3590 w 12426"/>
              <a:gd name="connsiteY8" fmla="*/ 10000 h 10224"/>
              <a:gd name="connsiteX9" fmla="*/ 1090 w 12426"/>
              <a:gd name="connsiteY9" fmla="*/ 9000 h 10224"/>
              <a:gd name="connsiteX10" fmla="*/ 1090 w 12426"/>
              <a:gd name="connsiteY10" fmla="*/ 1000 h 10224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090 w 12647"/>
              <a:gd name="connsiteY7" fmla="*/ 9000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090 w 12647"/>
              <a:gd name="connsiteY7" fmla="*/ 9000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090 w 12647"/>
              <a:gd name="connsiteY7" fmla="*/ 9000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090 w 12647"/>
              <a:gd name="connsiteY7" fmla="*/ 9000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47"/>
              <a:gd name="connsiteY0" fmla="*/ 1000 h 10130"/>
              <a:gd name="connsiteX1" fmla="*/ 3590 w 12647"/>
              <a:gd name="connsiteY1" fmla="*/ 2000 h 10130"/>
              <a:gd name="connsiteX2" fmla="*/ 6090 w 12647"/>
              <a:gd name="connsiteY2" fmla="*/ 1000 h 10130"/>
              <a:gd name="connsiteX3" fmla="*/ 8590 w 12647"/>
              <a:gd name="connsiteY3" fmla="*/ 0 h 10130"/>
              <a:gd name="connsiteX4" fmla="*/ 11090 w 12647"/>
              <a:gd name="connsiteY4" fmla="*/ 1000 h 10130"/>
              <a:gd name="connsiteX5" fmla="*/ 12582 w 12647"/>
              <a:gd name="connsiteY5" fmla="*/ 10085 h 10130"/>
              <a:gd name="connsiteX6" fmla="*/ 8590 w 12647"/>
              <a:gd name="connsiteY6" fmla="*/ 8000 h 10130"/>
              <a:gd name="connsiteX7" fmla="*/ 6122 w 12647"/>
              <a:gd name="connsiteY7" fmla="*/ 9189 h 10130"/>
              <a:gd name="connsiteX8" fmla="*/ 3590 w 12647"/>
              <a:gd name="connsiteY8" fmla="*/ 10000 h 10130"/>
              <a:gd name="connsiteX9" fmla="*/ 1090 w 12647"/>
              <a:gd name="connsiteY9" fmla="*/ 9000 h 10130"/>
              <a:gd name="connsiteX10" fmla="*/ 1090 w 12647"/>
              <a:gd name="connsiteY10" fmla="*/ 1000 h 10130"/>
              <a:gd name="connsiteX0" fmla="*/ 1090 w 12658"/>
              <a:gd name="connsiteY0" fmla="*/ 1000 h 10181"/>
              <a:gd name="connsiteX1" fmla="*/ 3590 w 12658"/>
              <a:gd name="connsiteY1" fmla="*/ 2000 h 10181"/>
              <a:gd name="connsiteX2" fmla="*/ 6090 w 12658"/>
              <a:gd name="connsiteY2" fmla="*/ 1000 h 10181"/>
              <a:gd name="connsiteX3" fmla="*/ 8590 w 12658"/>
              <a:gd name="connsiteY3" fmla="*/ 0 h 10181"/>
              <a:gd name="connsiteX4" fmla="*/ 11090 w 12658"/>
              <a:gd name="connsiteY4" fmla="*/ 1000 h 10181"/>
              <a:gd name="connsiteX5" fmla="*/ 12582 w 12658"/>
              <a:gd name="connsiteY5" fmla="*/ 10085 h 10181"/>
              <a:gd name="connsiteX6" fmla="*/ 10939 w 12658"/>
              <a:gd name="connsiteY6" fmla="*/ 5972 h 10181"/>
              <a:gd name="connsiteX7" fmla="*/ 6122 w 12658"/>
              <a:gd name="connsiteY7" fmla="*/ 9189 h 10181"/>
              <a:gd name="connsiteX8" fmla="*/ 3590 w 12658"/>
              <a:gd name="connsiteY8" fmla="*/ 10000 h 10181"/>
              <a:gd name="connsiteX9" fmla="*/ 1090 w 12658"/>
              <a:gd name="connsiteY9" fmla="*/ 9000 h 10181"/>
              <a:gd name="connsiteX10" fmla="*/ 1090 w 12658"/>
              <a:gd name="connsiteY10" fmla="*/ 1000 h 10181"/>
              <a:gd name="connsiteX0" fmla="*/ 1090 w 12733"/>
              <a:gd name="connsiteY0" fmla="*/ 1000 h 10202"/>
              <a:gd name="connsiteX1" fmla="*/ 3590 w 12733"/>
              <a:gd name="connsiteY1" fmla="*/ 2000 h 10202"/>
              <a:gd name="connsiteX2" fmla="*/ 6090 w 12733"/>
              <a:gd name="connsiteY2" fmla="*/ 1000 h 10202"/>
              <a:gd name="connsiteX3" fmla="*/ 8590 w 12733"/>
              <a:gd name="connsiteY3" fmla="*/ 0 h 10202"/>
              <a:gd name="connsiteX4" fmla="*/ 11090 w 12733"/>
              <a:gd name="connsiteY4" fmla="*/ 1000 h 10202"/>
              <a:gd name="connsiteX5" fmla="*/ 12582 w 12733"/>
              <a:gd name="connsiteY5" fmla="*/ 10085 h 10202"/>
              <a:gd name="connsiteX6" fmla="*/ 9923 w 12733"/>
              <a:gd name="connsiteY6" fmla="*/ 6349 h 10202"/>
              <a:gd name="connsiteX7" fmla="*/ 6122 w 12733"/>
              <a:gd name="connsiteY7" fmla="*/ 9189 h 10202"/>
              <a:gd name="connsiteX8" fmla="*/ 3590 w 12733"/>
              <a:gd name="connsiteY8" fmla="*/ 10000 h 10202"/>
              <a:gd name="connsiteX9" fmla="*/ 1090 w 12733"/>
              <a:gd name="connsiteY9" fmla="*/ 9000 h 10202"/>
              <a:gd name="connsiteX10" fmla="*/ 1090 w 12733"/>
              <a:gd name="connsiteY10" fmla="*/ 1000 h 10202"/>
              <a:gd name="connsiteX0" fmla="*/ 1090 w 12707"/>
              <a:gd name="connsiteY0" fmla="*/ 1000 h 10259"/>
              <a:gd name="connsiteX1" fmla="*/ 3590 w 12707"/>
              <a:gd name="connsiteY1" fmla="*/ 2000 h 10259"/>
              <a:gd name="connsiteX2" fmla="*/ 6090 w 12707"/>
              <a:gd name="connsiteY2" fmla="*/ 1000 h 10259"/>
              <a:gd name="connsiteX3" fmla="*/ 8590 w 12707"/>
              <a:gd name="connsiteY3" fmla="*/ 0 h 10259"/>
              <a:gd name="connsiteX4" fmla="*/ 11090 w 12707"/>
              <a:gd name="connsiteY4" fmla="*/ 1000 h 10259"/>
              <a:gd name="connsiteX5" fmla="*/ 12582 w 12707"/>
              <a:gd name="connsiteY5" fmla="*/ 10085 h 10259"/>
              <a:gd name="connsiteX6" fmla="*/ 10272 w 12707"/>
              <a:gd name="connsiteY6" fmla="*/ 7151 h 10259"/>
              <a:gd name="connsiteX7" fmla="*/ 6122 w 12707"/>
              <a:gd name="connsiteY7" fmla="*/ 9189 h 10259"/>
              <a:gd name="connsiteX8" fmla="*/ 3590 w 12707"/>
              <a:gd name="connsiteY8" fmla="*/ 10000 h 10259"/>
              <a:gd name="connsiteX9" fmla="*/ 1090 w 12707"/>
              <a:gd name="connsiteY9" fmla="*/ 9000 h 10259"/>
              <a:gd name="connsiteX10" fmla="*/ 1090 w 12707"/>
              <a:gd name="connsiteY10" fmla="*/ 1000 h 10259"/>
              <a:gd name="connsiteX0" fmla="*/ 1090 w 12670"/>
              <a:gd name="connsiteY0" fmla="*/ 1000 h 10272"/>
              <a:gd name="connsiteX1" fmla="*/ 3590 w 12670"/>
              <a:gd name="connsiteY1" fmla="*/ 2000 h 10272"/>
              <a:gd name="connsiteX2" fmla="*/ 6090 w 12670"/>
              <a:gd name="connsiteY2" fmla="*/ 1000 h 10272"/>
              <a:gd name="connsiteX3" fmla="*/ 8590 w 12670"/>
              <a:gd name="connsiteY3" fmla="*/ 0 h 10272"/>
              <a:gd name="connsiteX4" fmla="*/ 11090 w 12670"/>
              <a:gd name="connsiteY4" fmla="*/ 1000 h 10272"/>
              <a:gd name="connsiteX5" fmla="*/ 12582 w 12670"/>
              <a:gd name="connsiteY5" fmla="*/ 10085 h 10272"/>
              <a:gd name="connsiteX6" fmla="*/ 10780 w 12670"/>
              <a:gd name="connsiteY6" fmla="*/ 7293 h 10272"/>
              <a:gd name="connsiteX7" fmla="*/ 6122 w 12670"/>
              <a:gd name="connsiteY7" fmla="*/ 9189 h 10272"/>
              <a:gd name="connsiteX8" fmla="*/ 3590 w 12670"/>
              <a:gd name="connsiteY8" fmla="*/ 10000 h 10272"/>
              <a:gd name="connsiteX9" fmla="*/ 1090 w 12670"/>
              <a:gd name="connsiteY9" fmla="*/ 9000 h 10272"/>
              <a:gd name="connsiteX10" fmla="*/ 1090 w 12670"/>
              <a:gd name="connsiteY10" fmla="*/ 1000 h 102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2670" h="10272">
                <a:moveTo>
                  <a:pt x="1090" y="1000"/>
                </a:moveTo>
                <a:cubicBezTo>
                  <a:pt x="2296" y="597"/>
                  <a:pt x="2114" y="2141"/>
                  <a:pt x="3590" y="2000"/>
                </a:cubicBezTo>
                <a:cubicBezTo>
                  <a:pt x="5066" y="1859"/>
                  <a:pt x="6090" y="1552"/>
                  <a:pt x="6090" y="1000"/>
                </a:cubicBezTo>
                <a:cubicBezTo>
                  <a:pt x="6090" y="448"/>
                  <a:pt x="7209" y="0"/>
                  <a:pt x="8590" y="0"/>
                </a:cubicBezTo>
                <a:cubicBezTo>
                  <a:pt x="9971" y="0"/>
                  <a:pt x="11090" y="448"/>
                  <a:pt x="11090" y="1000"/>
                </a:cubicBezTo>
                <a:cubicBezTo>
                  <a:pt x="13122" y="6120"/>
                  <a:pt x="12634" y="9036"/>
                  <a:pt x="12582" y="10085"/>
                </a:cubicBezTo>
                <a:cubicBezTo>
                  <a:pt x="12530" y="11134"/>
                  <a:pt x="11857" y="7442"/>
                  <a:pt x="10780" y="7293"/>
                </a:cubicBezTo>
                <a:cubicBezTo>
                  <a:pt x="9703" y="7144"/>
                  <a:pt x="7320" y="8738"/>
                  <a:pt x="6122" y="9189"/>
                </a:cubicBezTo>
                <a:cubicBezTo>
                  <a:pt x="4924" y="9640"/>
                  <a:pt x="4971" y="10000"/>
                  <a:pt x="3590" y="10000"/>
                </a:cubicBezTo>
                <a:cubicBezTo>
                  <a:pt x="2209" y="10000"/>
                  <a:pt x="1090" y="9552"/>
                  <a:pt x="1090" y="9000"/>
                </a:cubicBezTo>
                <a:cubicBezTo>
                  <a:pt x="-593" y="5107"/>
                  <a:pt x="-116" y="1403"/>
                  <a:pt x="1090" y="1000"/>
                </a:cubicBezTo>
                <a:close/>
              </a:path>
            </a:pathLst>
          </a:custGeom>
          <a:solidFill>
            <a:srgbClr val="F7CB9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TextBox 115"/>
          <p:cNvSpPr txBox="1"/>
          <p:nvPr/>
        </p:nvSpPr>
        <p:spPr>
          <a:xfrm>
            <a:off x="5921114" y="3022312"/>
            <a:ext cx="30193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altLang="zh-CN" sz="2400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Em hãy nghĩ cách giúp hai bạn làm lịch để bàn nhé!</a:t>
            </a:r>
            <a:endParaRPr kumimoji="0" lang="en-US" altLang="zh-CN" sz="24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3452116" y="647741"/>
            <a:ext cx="5390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THẢO LUẬN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51" y="3146090"/>
            <a:ext cx="1905675" cy="247998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682"/>
            <a:ext cx="1946787" cy="1423827"/>
          </a:xfrm>
          <a:prstGeom prst="rect">
            <a:avLst/>
          </a:prstGeom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393" y="2358253"/>
            <a:ext cx="3353826" cy="3177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80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  <p:bldP spid="11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5|2.4|0.5|0.5|0.5|0.4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</TotalTime>
  <Words>1080</Words>
  <Application>Microsoft Office PowerPoint</Application>
  <PresentationFormat>Widescreen</PresentationFormat>
  <Paragraphs>157</Paragraphs>
  <Slides>25</Slides>
  <Notes>20</Notes>
  <HiddenSlides>0</HiddenSlides>
  <MMClips>11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Calibri</vt:lpstr>
      <vt:lpstr>VNI-Times</vt:lpstr>
      <vt:lpstr>Roboto</vt:lpstr>
      <vt:lpstr>.VnTimeH</vt:lpstr>
      <vt:lpstr>Times New Roman</vt:lpstr>
      <vt:lpstr>.VnTime</vt:lpstr>
      <vt:lpstr>Arial Black</vt:lpstr>
      <vt:lpstr>Arial</vt:lpstr>
      <vt:lpstr>Roboto Black</vt:lpstr>
      <vt:lpstr>Calibri Light</vt:lpstr>
      <vt:lpstr>SegoeuiPc</vt:lpstr>
      <vt:lpstr>1_Office Theme</vt:lpstr>
      <vt:lpstr>2_Office Theme</vt:lpstr>
      <vt:lpstr>1_Tema de Office</vt:lpstr>
      <vt:lpstr>3_Office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hp</cp:lastModifiedBy>
  <cp:revision>173</cp:revision>
  <dcterms:created xsi:type="dcterms:W3CDTF">2023-04-01T23:44:56Z</dcterms:created>
  <dcterms:modified xsi:type="dcterms:W3CDTF">2023-12-17T10:53:38Z</dcterms:modified>
</cp:coreProperties>
</file>