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83" r:id="rId2"/>
  </p:sldMasterIdLst>
  <p:notesMasterIdLst>
    <p:notesMasterId r:id="rId27"/>
  </p:notesMasterIdLst>
  <p:sldIdLst>
    <p:sldId id="313" r:id="rId3"/>
    <p:sldId id="301" r:id="rId4"/>
    <p:sldId id="323" r:id="rId5"/>
    <p:sldId id="335" r:id="rId6"/>
    <p:sldId id="324" r:id="rId7"/>
    <p:sldId id="337" r:id="rId8"/>
    <p:sldId id="317" r:id="rId9"/>
    <p:sldId id="326" r:id="rId10"/>
    <p:sldId id="327" r:id="rId11"/>
    <p:sldId id="328" r:id="rId12"/>
    <p:sldId id="341" r:id="rId13"/>
    <p:sldId id="329" r:id="rId14"/>
    <p:sldId id="331" r:id="rId15"/>
    <p:sldId id="333" r:id="rId16"/>
    <p:sldId id="342" r:id="rId17"/>
    <p:sldId id="343" r:id="rId18"/>
    <p:sldId id="344" r:id="rId19"/>
    <p:sldId id="345" r:id="rId20"/>
    <p:sldId id="346" r:id="rId21"/>
    <p:sldId id="347" r:id="rId22"/>
    <p:sldId id="348" r:id="rId23"/>
    <p:sldId id="349" r:id="rId24"/>
    <p:sldId id="350" r:id="rId25"/>
    <p:sldId id="351" r:id="rId26"/>
  </p:sldIdLst>
  <p:sldSz cx="24384000" cy="13716000"/>
  <p:notesSz cx="6858000" cy="9144000"/>
  <p:custDataLst>
    <p:tags r:id="rId28"/>
  </p:custDataLst>
  <p:defaultTextStyle>
    <a:defPPr>
      <a:defRPr lang="en-US"/>
    </a:defPPr>
    <a:lvl1pPr marL="0" algn="l" defTabSz="2177183" rtl="0" eaLnBrk="1" latinLnBrk="0" hangingPunct="1">
      <a:defRPr sz="4300" kern="1200">
        <a:solidFill>
          <a:schemeClr val="tx1"/>
        </a:solidFill>
        <a:latin typeface="+mn-lt"/>
        <a:ea typeface="+mn-ea"/>
        <a:cs typeface="+mn-cs"/>
      </a:defRPr>
    </a:lvl1pPr>
    <a:lvl2pPr marL="1088590" algn="l" defTabSz="2177183" rtl="0" eaLnBrk="1" latinLnBrk="0" hangingPunct="1">
      <a:defRPr sz="4300" kern="1200">
        <a:solidFill>
          <a:schemeClr val="tx1"/>
        </a:solidFill>
        <a:latin typeface="+mn-lt"/>
        <a:ea typeface="+mn-ea"/>
        <a:cs typeface="+mn-cs"/>
      </a:defRPr>
    </a:lvl2pPr>
    <a:lvl3pPr marL="2177183" algn="l" defTabSz="2177183" rtl="0" eaLnBrk="1" latinLnBrk="0" hangingPunct="1">
      <a:defRPr sz="4300" kern="1200">
        <a:solidFill>
          <a:schemeClr val="tx1"/>
        </a:solidFill>
        <a:latin typeface="+mn-lt"/>
        <a:ea typeface="+mn-ea"/>
        <a:cs typeface="+mn-cs"/>
      </a:defRPr>
    </a:lvl3pPr>
    <a:lvl4pPr marL="3265773" algn="l" defTabSz="2177183" rtl="0" eaLnBrk="1" latinLnBrk="0" hangingPunct="1">
      <a:defRPr sz="4300" kern="1200">
        <a:solidFill>
          <a:schemeClr val="tx1"/>
        </a:solidFill>
        <a:latin typeface="+mn-lt"/>
        <a:ea typeface="+mn-ea"/>
        <a:cs typeface="+mn-cs"/>
      </a:defRPr>
    </a:lvl4pPr>
    <a:lvl5pPr marL="4354366" algn="l" defTabSz="2177183" rtl="0" eaLnBrk="1" latinLnBrk="0" hangingPunct="1">
      <a:defRPr sz="4300" kern="1200">
        <a:solidFill>
          <a:schemeClr val="tx1"/>
        </a:solidFill>
        <a:latin typeface="+mn-lt"/>
        <a:ea typeface="+mn-ea"/>
        <a:cs typeface="+mn-cs"/>
      </a:defRPr>
    </a:lvl5pPr>
    <a:lvl6pPr marL="5442956" algn="l" defTabSz="2177183" rtl="0" eaLnBrk="1" latinLnBrk="0" hangingPunct="1">
      <a:defRPr sz="4300" kern="1200">
        <a:solidFill>
          <a:schemeClr val="tx1"/>
        </a:solidFill>
        <a:latin typeface="+mn-lt"/>
        <a:ea typeface="+mn-ea"/>
        <a:cs typeface="+mn-cs"/>
      </a:defRPr>
    </a:lvl6pPr>
    <a:lvl7pPr marL="6531547" algn="l" defTabSz="2177183" rtl="0" eaLnBrk="1" latinLnBrk="0" hangingPunct="1">
      <a:defRPr sz="4300" kern="1200">
        <a:solidFill>
          <a:schemeClr val="tx1"/>
        </a:solidFill>
        <a:latin typeface="+mn-lt"/>
        <a:ea typeface="+mn-ea"/>
        <a:cs typeface="+mn-cs"/>
      </a:defRPr>
    </a:lvl7pPr>
    <a:lvl8pPr marL="7620137" algn="l" defTabSz="2177183" rtl="0" eaLnBrk="1" latinLnBrk="0" hangingPunct="1">
      <a:defRPr sz="4300" kern="1200">
        <a:solidFill>
          <a:schemeClr val="tx1"/>
        </a:solidFill>
        <a:latin typeface="+mn-lt"/>
        <a:ea typeface="+mn-ea"/>
        <a:cs typeface="+mn-cs"/>
      </a:defRPr>
    </a:lvl8pPr>
    <a:lvl9pPr marL="8708727" algn="l" defTabSz="2177183"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21" d="100"/>
          <a:sy n="21" d="100"/>
        </p:scale>
        <p:origin x="-102" y="-54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183" rtl="0" eaLnBrk="1" latinLnBrk="0" hangingPunct="1">
      <a:defRPr sz="2900" kern="1200">
        <a:solidFill>
          <a:schemeClr val="tx1"/>
        </a:solidFill>
        <a:latin typeface="+mn-lt"/>
        <a:ea typeface="+mn-ea"/>
        <a:cs typeface="+mn-cs"/>
      </a:defRPr>
    </a:lvl1pPr>
    <a:lvl2pPr marL="1088590" algn="l" defTabSz="2177183" rtl="0" eaLnBrk="1" latinLnBrk="0" hangingPunct="1">
      <a:defRPr sz="2900" kern="1200">
        <a:solidFill>
          <a:schemeClr val="tx1"/>
        </a:solidFill>
        <a:latin typeface="+mn-lt"/>
        <a:ea typeface="+mn-ea"/>
        <a:cs typeface="+mn-cs"/>
      </a:defRPr>
    </a:lvl2pPr>
    <a:lvl3pPr marL="2177183" algn="l" defTabSz="2177183" rtl="0" eaLnBrk="1" latinLnBrk="0" hangingPunct="1">
      <a:defRPr sz="2900" kern="1200">
        <a:solidFill>
          <a:schemeClr val="tx1"/>
        </a:solidFill>
        <a:latin typeface="+mn-lt"/>
        <a:ea typeface="+mn-ea"/>
        <a:cs typeface="+mn-cs"/>
      </a:defRPr>
    </a:lvl3pPr>
    <a:lvl4pPr marL="3265773" algn="l" defTabSz="2177183" rtl="0" eaLnBrk="1" latinLnBrk="0" hangingPunct="1">
      <a:defRPr sz="2900" kern="1200">
        <a:solidFill>
          <a:schemeClr val="tx1"/>
        </a:solidFill>
        <a:latin typeface="+mn-lt"/>
        <a:ea typeface="+mn-ea"/>
        <a:cs typeface="+mn-cs"/>
      </a:defRPr>
    </a:lvl4pPr>
    <a:lvl5pPr marL="4354366" algn="l" defTabSz="2177183" rtl="0" eaLnBrk="1" latinLnBrk="0" hangingPunct="1">
      <a:defRPr sz="2900" kern="1200">
        <a:solidFill>
          <a:schemeClr val="tx1"/>
        </a:solidFill>
        <a:latin typeface="+mn-lt"/>
        <a:ea typeface="+mn-ea"/>
        <a:cs typeface="+mn-cs"/>
      </a:defRPr>
    </a:lvl5pPr>
    <a:lvl6pPr marL="5442956" algn="l" defTabSz="2177183" rtl="0" eaLnBrk="1" latinLnBrk="0" hangingPunct="1">
      <a:defRPr sz="2900" kern="1200">
        <a:solidFill>
          <a:schemeClr val="tx1"/>
        </a:solidFill>
        <a:latin typeface="+mn-lt"/>
        <a:ea typeface="+mn-ea"/>
        <a:cs typeface="+mn-cs"/>
      </a:defRPr>
    </a:lvl6pPr>
    <a:lvl7pPr marL="6531547" algn="l" defTabSz="2177183" rtl="0" eaLnBrk="1" latinLnBrk="0" hangingPunct="1">
      <a:defRPr sz="2900" kern="1200">
        <a:solidFill>
          <a:schemeClr val="tx1"/>
        </a:solidFill>
        <a:latin typeface="+mn-lt"/>
        <a:ea typeface="+mn-ea"/>
        <a:cs typeface="+mn-cs"/>
      </a:defRPr>
    </a:lvl7pPr>
    <a:lvl8pPr marL="7620137" algn="l" defTabSz="2177183" rtl="0" eaLnBrk="1" latinLnBrk="0" hangingPunct="1">
      <a:defRPr sz="2900" kern="1200">
        <a:solidFill>
          <a:schemeClr val="tx1"/>
        </a:solidFill>
        <a:latin typeface="+mn-lt"/>
        <a:ea typeface="+mn-ea"/>
        <a:cs typeface="+mn-cs"/>
      </a:defRPr>
    </a:lvl8pPr>
    <a:lvl9pPr marL="8708727" algn="l" defTabSz="2177183"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73073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401131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97837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59278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81144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3975848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7874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328845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53986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lIns="91436" tIns="45718" rIns="91436" bIns="45718" anchor="b"/>
          <a:lstStyle>
            <a:lvl1pPr algn="ctr">
              <a:defRPr sz="119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lIns="91436" tIns="45718" rIns="91436" bIns="45718"/>
          <a:lstStyle>
            <a:lvl1pPr marL="0" indent="0" algn="ctr">
              <a:buNone/>
              <a:defRPr sz="4800"/>
            </a:lvl1pPr>
            <a:lvl2pPr marL="914361" indent="0" algn="ctr">
              <a:buNone/>
              <a:defRPr sz="4000"/>
            </a:lvl2pPr>
            <a:lvl3pPr marL="1828719" indent="0" algn="ctr">
              <a:buNone/>
              <a:defRPr sz="3600"/>
            </a:lvl3pPr>
            <a:lvl4pPr marL="2743080" indent="0" algn="ctr">
              <a:buNone/>
              <a:defRPr sz="3100"/>
            </a:lvl4pPr>
            <a:lvl5pPr marL="3657439" indent="0" algn="ctr">
              <a:buNone/>
              <a:defRPr sz="3100"/>
            </a:lvl5pPr>
            <a:lvl6pPr marL="4571799" indent="0" algn="ctr">
              <a:buNone/>
              <a:defRPr sz="3100"/>
            </a:lvl6pPr>
            <a:lvl7pPr marL="5486158" indent="0" algn="ctr">
              <a:buNone/>
              <a:defRPr sz="3100"/>
            </a:lvl7pPr>
            <a:lvl8pPr marL="6400519" indent="0" algn="ctr">
              <a:buNone/>
              <a:defRPr sz="3100"/>
            </a:lvl8pPr>
            <a:lvl9pPr marL="7314877" indent="0" algn="ctr">
              <a:buNone/>
              <a:defRPr sz="3100"/>
            </a:lvl9pPr>
          </a:lstStyle>
          <a:p>
            <a:r>
              <a:rPr lang="en-US"/>
              <a:t>Click to edit Master subtitle style</a:t>
            </a:r>
          </a:p>
        </p:txBody>
      </p:sp>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5"/>
            <a:ext cx="21031200" cy="2651126"/>
          </a:xfrm>
          <a:prstGeom prst="rect">
            <a:avLst/>
          </a:prstGeom>
        </p:spPr>
        <p:txBody>
          <a:bodyPr lIns="91436" tIns="45718" rIns="91436" bIns="45718"/>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lIns="91436" tIns="45718" rIns="9143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730250"/>
            <a:ext cx="5257800" cy="11623676"/>
          </a:xfrm>
          <a:prstGeom prst="rect">
            <a:avLst/>
          </a:prstGeom>
        </p:spPr>
        <p:txBody>
          <a:bodyPr vert="eaVert" lIns="91436" tIns="45718" rIns="91436" bIns="45718"/>
          <a:lstStyle/>
          <a:p>
            <a:r>
              <a:rPr lang="en-US"/>
              <a:t>Click to edit Master title style</a:t>
            </a:r>
          </a:p>
        </p:txBody>
      </p:sp>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9"/>
            <a:ext cx="5689600" cy="730250"/>
          </a:xfrm>
          <a:prstGeom prst="rect">
            <a:avLst/>
          </a:prstGeom>
        </p:spPr>
        <p:txBody>
          <a:bodyPr lIns="91422" tIns="45711" rIns="91422" bIns="45711"/>
          <a:lstStyle/>
          <a:p>
            <a:fld id="{D15044BE-B3F3-4258-B55D-9238C2EBFDF1}" type="datetimeFigureOut">
              <a:rPr lang="en-US" smtClean="0"/>
              <a:pPr/>
              <a:t>10/28/2023</a:t>
            </a:fld>
            <a:endParaRPr lang="en-US"/>
          </a:p>
        </p:txBody>
      </p:sp>
      <p:sp>
        <p:nvSpPr>
          <p:cNvPr id="5" name="Footer Placeholder 4"/>
          <p:cNvSpPr>
            <a:spLocks noGrp="1"/>
          </p:cNvSpPr>
          <p:nvPr>
            <p:ph type="ftr" sz="quarter" idx="11"/>
          </p:nvPr>
        </p:nvSpPr>
        <p:spPr>
          <a:xfrm>
            <a:off x="8331205" y="12712709"/>
            <a:ext cx="7721600" cy="730250"/>
          </a:xfrm>
          <a:prstGeom prst="rect">
            <a:avLst/>
          </a:prstGeom>
        </p:spPr>
        <p:txBody>
          <a:bodyPr lIns="91422" tIns="45711" rIns="91422" bIns="45711"/>
          <a:lstStyle/>
          <a:p>
            <a:endParaRPr lang="en-US"/>
          </a:p>
        </p:txBody>
      </p:sp>
      <p:sp>
        <p:nvSpPr>
          <p:cNvPr id="6" name="Slide Number Placeholder 5"/>
          <p:cNvSpPr>
            <a:spLocks noGrp="1"/>
          </p:cNvSpPr>
          <p:nvPr>
            <p:ph type="sldNum" sz="quarter" idx="12"/>
          </p:nvPr>
        </p:nvSpPr>
        <p:spPr>
          <a:xfrm>
            <a:off x="17475205" y="12712709"/>
            <a:ext cx="5689600" cy="730250"/>
          </a:xfrm>
          <a:prstGeom prst="rect">
            <a:avLst/>
          </a:prstGeom>
        </p:spPr>
        <p:txBody>
          <a:bodyPr lIns="91422" tIns="45711" rIns="91422" bIns="45711"/>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3" y="12712705"/>
            <a:ext cx="5689600" cy="730250"/>
          </a:xfrm>
          <a:prstGeom prst="rect">
            <a:avLst/>
          </a:prstGeom>
        </p:spPr>
        <p:txBody>
          <a:bodyPr lIns="91436" tIns="45718" rIns="91436" bIns="45718"/>
          <a:lstStyle/>
          <a:p>
            <a:fld id="{D15044BE-B3F3-4258-B55D-9238C2EBFDF1}" type="datetimeFigureOut">
              <a:rPr lang="en-US" smtClean="0"/>
              <a:pPr/>
              <a:t>10/28/2023</a:t>
            </a:fld>
            <a:endParaRPr lang="en-US"/>
          </a:p>
        </p:txBody>
      </p:sp>
      <p:sp>
        <p:nvSpPr>
          <p:cNvPr id="5" name="Footer Placeholder 4"/>
          <p:cNvSpPr>
            <a:spLocks noGrp="1"/>
          </p:cNvSpPr>
          <p:nvPr>
            <p:ph type="ftr" sz="quarter" idx="11"/>
          </p:nvPr>
        </p:nvSpPr>
        <p:spPr>
          <a:xfrm>
            <a:off x="8331200" y="12712705"/>
            <a:ext cx="7721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475200" y="12712705"/>
            <a:ext cx="5689600" cy="730250"/>
          </a:xfrm>
          <a:prstGeom prst="rect">
            <a:avLst/>
          </a:prstGeom>
        </p:spPr>
        <p:txBody>
          <a:bodyPr lIns="91436" tIns="45718" rIns="91436" bIns="45718"/>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5"/>
            <a:ext cx="5689600" cy="730250"/>
          </a:xfrm>
          <a:prstGeom prst="rect">
            <a:avLst/>
          </a:prstGeom>
        </p:spPr>
        <p:txBody>
          <a:bodyPr lIns="91436" tIns="45718" rIns="91436" bIns="45718"/>
          <a:lstStyle/>
          <a:p>
            <a:fld id="{D15044BE-B3F3-4258-B55D-9238C2EBFDF1}" type="datetimeFigureOut">
              <a:rPr lang="en-US" smtClean="0"/>
              <a:pPr/>
              <a:t>10/28/2023</a:t>
            </a:fld>
            <a:endParaRPr lang="en-US"/>
          </a:p>
        </p:txBody>
      </p:sp>
      <p:sp>
        <p:nvSpPr>
          <p:cNvPr id="5" name="Footer Placeholder 4"/>
          <p:cNvSpPr>
            <a:spLocks noGrp="1"/>
          </p:cNvSpPr>
          <p:nvPr>
            <p:ph type="ftr" sz="quarter" idx="11"/>
          </p:nvPr>
        </p:nvSpPr>
        <p:spPr>
          <a:xfrm>
            <a:off x="8331200" y="12712705"/>
            <a:ext cx="7721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475200" y="12712705"/>
            <a:ext cx="5689600" cy="730250"/>
          </a:xfrm>
          <a:prstGeom prst="rect">
            <a:avLst/>
          </a:prstGeom>
        </p:spPr>
        <p:txBody>
          <a:bodyPr lIns="91436" tIns="45718" rIns="91436" bIns="45718"/>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5"/>
            <a:ext cx="5689600" cy="730250"/>
          </a:xfrm>
          <a:prstGeom prst="rect">
            <a:avLst/>
          </a:prstGeom>
        </p:spPr>
        <p:txBody>
          <a:bodyPr lIns="91436" tIns="45718" rIns="91436" bIns="45718"/>
          <a:lstStyle/>
          <a:p>
            <a:fld id="{D15044BE-B3F3-4258-B55D-9238C2EBFDF1}" type="datetimeFigureOut">
              <a:rPr lang="en-US" smtClean="0"/>
              <a:pPr/>
              <a:t>10/28/2023</a:t>
            </a:fld>
            <a:endParaRPr lang="en-US"/>
          </a:p>
        </p:txBody>
      </p:sp>
      <p:sp>
        <p:nvSpPr>
          <p:cNvPr id="5" name="Footer Placeholder 4"/>
          <p:cNvSpPr>
            <a:spLocks noGrp="1"/>
          </p:cNvSpPr>
          <p:nvPr>
            <p:ph type="ftr" sz="quarter" idx="11"/>
          </p:nvPr>
        </p:nvSpPr>
        <p:spPr>
          <a:xfrm>
            <a:off x="8331200" y="12712705"/>
            <a:ext cx="7721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475200" y="12712705"/>
            <a:ext cx="5689600" cy="730250"/>
          </a:xfrm>
          <a:prstGeom prst="rect">
            <a:avLst/>
          </a:prstGeom>
        </p:spPr>
        <p:txBody>
          <a:bodyPr lIns="91436" tIns="45718" rIns="91436" bIns="45718"/>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3"/>
            <a:ext cx="20726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524" indent="0" algn="ctr">
              <a:buNone/>
              <a:defRPr>
                <a:solidFill>
                  <a:schemeClr val="tx1">
                    <a:tint val="75000"/>
                  </a:schemeClr>
                </a:solidFill>
              </a:defRPr>
            </a:lvl2pPr>
            <a:lvl3pPr marL="2177047" indent="0" algn="ctr">
              <a:buNone/>
              <a:defRPr>
                <a:solidFill>
                  <a:schemeClr val="tx1">
                    <a:tint val="75000"/>
                  </a:schemeClr>
                </a:solidFill>
              </a:defRPr>
            </a:lvl3pPr>
            <a:lvl4pPr marL="3265571" indent="0" algn="ctr">
              <a:buNone/>
              <a:defRPr>
                <a:solidFill>
                  <a:schemeClr val="tx1">
                    <a:tint val="75000"/>
                  </a:schemeClr>
                </a:solidFill>
              </a:defRPr>
            </a:lvl4pPr>
            <a:lvl5pPr marL="4354095" indent="0" algn="ctr">
              <a:buNone/>
              <a:defRPr>
                <a:solidFill>
                  <a:schemeClr val="tx1">
                    <a:tint val="75000"/>
                  </a:schemeClr>
                </a:solidFill>
              </a:defRPr>
            </a:lvl5pPr>
            <a:lvl6pPr marL="5442618" indent="0" algn="ctr">
              <a:buNone/>
              <a:defRPr>
                <a:solidFill>
                  <a:schemeClr val="tx1">
                    <a:tint val="75000"/>
                  </a:schemeClr>
                </a:solidFill>
              </a:defRPr>
            </a:lvl6pPr>
            <a:lvl7pPr marL="6531142" indent="0" algn="ctr">
              <a:buNone/>
              <a:defRPr>
                <a:solidFill>
                  <a:schemeClr val="tx1">
                    <a:tint val="75000"/>
                  </a:schemeClr>
                </a:solidFill>
              </a:defRPr>
            </a:lvl7pPr>
            <a:lvl8pPr marL="7619663" indent="0" algn="ctr">
              <a:buNone/>
              <a:defRPr>
                <a:solidFill>
                  <a:schemeClr val="tx1">
                    <a:tint val="75000"/>
                  </a:schemeClr>
                </a:solidFill>
              </a:defRPr>
            </a:lvl8pPr>
            <a:lvl9pPr marL="87081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76419-77C2-437F-B845-5286C4CABBD4}"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021D2-D4CC-4383-9252-6AEA4D3F98AE}" type="slidenum">
              <a:rPr lang="en-US" smtClean="0"/>
              <a:t>‹#›</a:t>
            </a:fld>
            <a:endParaRPr lang="en-US"/>
          </a:p>
        </p:txBody>
      </p:sp>
    </p:spTree>
    <p:extLst>
      <p:ext uri="{BB962C8B-B14F-4D97-AF65-F5344CB8AC3E}">
        <p14:creationId xmlns:p14="http://schemas.microsoft.com/office/powerpoint/2010/main" val="21844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76419-77C2-437F-B845-5286C4CABBD4}"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021D2-D4CC-4383-9252-6AEA4D3F98AE}" type="slidenum">
              <a:rPr lang="en-US" smtClean="0"/>
              <a:t>‹#›</a:t>
            </a:fld>
            <a:endParaRPr lang="en-US"/>
          </a:p>
        </p:txBody>
      </p:sp>
    </p:spTree>
    <p:extLst>
      <p:ext uri="{BB962C8B-B14F-4D97-AF65-F5344CB8AC3E}">
        <p14:creationId xmlns:p14="http://schemas.microsoft.com/office/powerpoint/2010/main" val="3680985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3"/>
            <a:ext cx="20726400" cy="2724150"/>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524" indent="0">
              <a:buNone/>
              <a:defRPr sz="4300">
                <a:solidFill>
                  <a:schemeClr val="tx1">
                    <a:tint val="75000"/>
                  </a:schemeClr>
                </a:solidFill>
              </a:defRPr>
            </a:lvl2pPr>
            <a:lvl3pPr marL="2177047" indent="0">
              <a:buNone/>
              <a:defRPr sz="3800">
                <a:solidFill>
                  <a:schemeClr val="tx1">
                    <a:tint val="75000"/>
                  </a:schemeClr>
                </a:solidFill>
              </a:defRPr>
            </a:lvl3pPr>
            <a:lvl4pPr marL="3265571" indent="0">
              <a:buNone/>
              <a:defRPr sz="3300">
                <a:solidFill>
                  <a:schemeClr val="tx1">
                    <a:tint val="75000"/>
                  </a:schemeClr>
                </a:solidFill>
              </a:defRPr>
            </a:lvl4pPr>
            <a:lvl5pPr marL="4354095" indent="0">
              <a:buNone/>
              <a:defRPr sz="3300">
                <a:solidFill>
                  <a:schemeClr val="tx1">
                    <a:tint val="75000"/>
                  </a:schemeClr>
                </a:solidFill>
              </a:defRPr>
            </a:lvl5pPr>
            <a:lvl6pPr marL="5442618" indent="0">
              <a:buNone/>
              <a:defRPr sz="3300">
                <a:solidFill>
                  <a:schemeClr val="tx1">
                    <a:tint val="75000"/>
                  </a:schemeClr>
                </a:solidFill>
              </a:defRPr>
            </a:lvl6pPr>
            <a:lvl7pPr marL="6531142" indent="0">
              <a:buNone/>
              <a:defRPr sz="3300">
                <a:solidFill>
                  <a:schemeClr val="tx1">
                    <a:tint val="75000"/>
                  </a:schemeClr>
                </a:solidFill>
              </a:defRPr>
            </a:lvl7pPr>
            <a:lvl8pPr marL="7619663" indent="0">
              <a:buNone/>
              <a:defRPr sz="3300">
                <a:solidFill>
                  <a:schemeClr val="tx1">
                    <a:tint val="75000"/>
                  </a:schemeClr>
                </a:solidFill>
              </a:defRPr>
            </a:lvl8pPr>
            <a:lvl9pPr marL="8708189"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14077352"/>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51200" y="6400803"/>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715200" y="6400803"/>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971474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5"/>
            <a:ext cx="21031200" cy="2651126"/>
          </a:xfrm>
          <a:prstGeom prst="rect">
            <a:avLst/>
          </a:prstGeom>
        </p:spPr>
        <p:txBody>
          <a:bodyPr lIns="91436" tIns="45718" rIns="91436" bIns="45718"/>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lIns="91436" tIns="45718" rIns="9143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524" indent="0">
              <a:buNone/>
              <a:defRPr sz="4800" b="1"/>
            </a:lvl2pPr>
            <a:lvl3pPr marL="2177047" indent="0">
              <a:buNone/>
              <a:defRPr sz="4300" b="1"/>
            </a:lvl3pPr>
            <a:lvl4pPr marL="3265571" indent="0">
              <a:buNone/>
              <a:defRPr sz="3800" b="1"/>
            </a:lvl4pPr>
            <a:lvl5pPr marL="4354095" indent="0">
              <a:buNone/>
              <a:defRPr sz="3800" b="1"/>
            </a:lvl5pPr>
            <a:lvl6pPr marL="5442618" indent="0">
              <a:buNone/>
              <a:defRPr sz="3800" b="1"/>
            </a:lvl6pPr>
            <a:lvl7pPr marL="6531142" indent="0">
              <a:buNone/>
              <a:defRPr sz="3800" b="1"/>
            </a:lvl7pPr>
            <a:lvl8pPr marL="7619663" indent="0">
              <a:buNone/>
              <a:defRPr sz="3800" b="1"/>
            </a:lvl8pPr>
            <a:lvl9pPr marL="8708189"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6737" y="3070226"/>
            <a:ext cx="10778067" cy="1279524"/>
          </a:xfrm>
        </p:spPr>
        <p:txBody>
          <a:bodyPr anchor="b"/>
          <a:lstStyle>
            <a:lvl1pPr marL="0" indent="0">
              <a:buNone/>
              <a:defRPr sz="5700" b="1"/>
            </a:lvl1pPr>
            <a:lvl2pPr marL="1088524" indent="0">
              <a:buNone/>
              <a:defRPr sz="4800" b="1"/>
            </a:lvl2pPr>
            <a:lvl3pPr marL="2177047" indent="0">
              <a:buNone/>
              <a:defRPr sz="4300" b="1"/>
            </a:lvl3pPr>
            <a:lvl4pPr marL="3265571" indent="0">
              <a:buNone/>
              <a:defRPr sz="3800" b="1"/>
            </a:lvl4pPr>
            <a:lvl5pPr marL="4354095" indent="0">
              <a:buNone/>
              <a:defRPr sz="3800" b="1"/>
            </a:lvl5pPr>
            <a:lvl6pPr marL="5442618" indent="0">
              <a:buNone/>
              <a:defRPr sz="3800" b="1"/>
            </a:lvl6pPr>
            <a:lvl7pPr marL="6531142" indent="0">
              <a:buNone/>
              <a:defRPr sz="3800" b="1"/>
            </a:lvl7pPr>
            <a:lvl8pPr marL="7619663" indent="0">
              <a:buNone/>
              <a:defRPr sz="3800" b="1"/>
            </a:lvl8pPr>
            <a:lvl9pPr marL="8708189"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6737"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621226563"/>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827692636"/>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851469112"/>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3467" y="546103"/>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1" y="2870203"/>
            <a:ext cx="8022168" cy="9382126"/>
          </a:xfrm>
        </p:spPr>
        <p:txBody>
          <a:bodyPr/>
          <a:lstStyle>
            <a:lvl1pPr marL="0" indent="0">
              <a:buNone/>
              <a:defRPr sz="3300"/>
            </a:lvl1pPr>
            <a:lvl2pPr marL="1088524" indent="0">
              <a:buNone/>
              <a:defRPr sz="2900"/>
            </a:lvl2pPr>
            <a:lvl3pPr marL="2177047" indent="0">
              <a:buNone/>
              <a:defRPr sz="2400"/>
            </a:lvl3pPr>
            <a:lvl4pPr marL="3265571" indent="0">
              <a:buNone/>
              <a:defRPr sz="2100"/>
            </a:lvl4pPr>
            <a:lvl5pPr marL="4354095" indent="0">
              <a:buNone/>
              <a:defRPr sz="2100"/>
            </a:lvl5pPr>
            <a:lvl6pPr marL="5442618" indent="0">
              <a:buNone/>
              <a:defRPr sz="2100"/>
            </a:lvl6pPr>
            <a:lvl7pPr marL="6531142" indent="0">
              <a:buNone/>
              <a:defRPr sz="2100"/>
            </a:lvl7pPr>
            <a:lvl8pPr marL="7619663" indent="0">
              <a:buNone/>
              <a:defRPr sz="2100"/>
            </a:lvl8pPr>
            <a:lvl9pPr marL="8708189"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95609471"/>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524" indent="0">
              <a:buNone/>
              <a:defRPr sz="6700"/>
            </a:lvl2pPr>
            <a:lvl3pPr marL="2177047" indent="0">
              <a:buNone/>
              <a:defRPr sz="5700"/>
            </a:lvl3pPr>
            <a:lvl4pPr marL="3265571" indent="0">
              <a:buNone/>
              <a:defRPr sz="4800"/>
            </a:lvl4pPr>
            <a:lvl5pPr marL="4354095" indent="0">
              <a:buNone/>
              <a:defRPr sz="4800"/>
            </a:lvl5pPr>
            <a:lvl6pPr marL="5442618" indent="0">
              <a:buNone/>
              <a:defRPr sz="4800"/>
            </a:lvl6pPr>
            <a:lvl7pPr marL="6531142" indent="0">
              <a:buNone/>
              <a:defRPr sz="4800"/>
            </a:lvl7pPr>
            <a:lvl8pPr marL="7619663" indent="0">
              <a:buNone/>
              <a:defRPr sz="4800"/>
            </a:lvl8pPr>
            <a:lvl9pPr marL="8708189" indent="0">
              <a:buNone/>
              <a:defRPr sz="4800"/>
            </a:lvl9pPr>
          </a:lstStyle>
          <a:p>
            <a:endParaRPr lang="en-US"/>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524" indent="0">
              <a:buNone/>
              <a:defRPr sz="2900"/>
            </a:lvl2pPr>
            <a:lvl3pPr marL="2177047" indent="0">
              <a:buNone/>
              <a:defRPr sz="2400"/>
            </a:lvl3pPr>
            <a:lvl4pPr marL="3265571" indent="0">
              <a:buNone/>
              <a:defRPr sz="2100"/>
            </a:lvl4pPr>
            <a:lvl5pPr marL="4354095" indent="0">
              <a:buNone/>
              <a:defRPr sz="2100"/>
            </a:lvl5pPr>
            <a:lvl6pPr marL="5442618" indent="0">
              <a:buNone/>
              <a:defRPr sz="2100"/>
            </a:lvl6pPr>
            <a:lvl7pPr marL="6531142" indent="0">
              <a:buNone/>
              <a:defRPr sz="2100"/>
            </a:lvl7pPr>
            <a:lvl8pPr marL="7619663" indent="0">
              <a:buNone/>
              <a:defRPr sz="2100"/>
            </a:lvl8pPr>
            <a:lvl9pPr marL="8708189"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17128089"/>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12151819"/>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2400" y="1098550"/>
            <a:ext cx="146304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1200" y="1098550"/>
            <a:ext cx="434848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705894649"/>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699" y="3419479"/>
            <a:ext cx="21031200" cy="5705474"/>
          </a:xfrm>
          <a:prstGeom prst="rect">
            <a:avLst/>
          </a:prstGeom>
        </p:spPr>
        <p:txBody>
          <a:bodyPr lIns="91436" tIns="45718" rIns="91436" bIns="45718" anchor="b"/>
          <a:lstStyle>
            <a:lvl1pPr>
              <a:defRPr sz="11900"/>
            </a:lvl1pPr>
          </a:lstStyle>
          <a:p>
            <a:r>
              <a:rPr lang="en-US"/>
              <a:t>Click to edit Master title style</a:t>
            </a:r>
          </a:p>
        </p:txBody>
      </p:sp>
      <p:sp>
        <p:nvSpPr>
          <p:cNvPr id="3" name="Text Placeholder 2"/>
          <p:cNvSpPr>
            <a:spLocks noGrp="1"/>
          </p:cNvSpPr>
          <p:nvPr>
            <p:ph type="body" idx="1"/>
          </p:nvPr>
        </p:nvSpPr>
        <p:spPr>
          <a:xfrm>
            <a:off x="1663699" y="9178931"/>
            <a:ext cx="21031200" cy="3000374"/>
          </a:xfrm>
          <a:prstGeom prst="rect">
            <a:avLst/>
          </a:prstGeom>
        </p:spPr>
        <p:txBody>
          <a:bodyPr lIns="91436" tIns="45718" rIns="91436" bIns="45718"/>
          <a:lstStyle>
            <a:lvl1pPr marL="0" indent="0">
              <a:buNone/>
              <a:defRPr sz="4800">
                <a:solidFill>
                  <a:schemeClr val="tx1">
                    <a:tint val="75000"/>
                  </a:schemeClr>
                </a:solidFill>
              </a:defRPr>
            </a:lvl1pPr>
            <a:lvl2pPr marL="914361" indent="0">
              <a:buNone/>
              <a:defRPr sz="4000">
                <a:solidFill>
                  <a:schemeClr val="tx1">
                    <a:tint val="75000"/>
                  </a:schemeClr>
                </a:solidFill>
              </a:defRPr>
            </a:lvl2pPr>
            <a:lvl3pPr marL="1828719" indent="0">
              <a:buNone/>
              <a:defRPr sz="3600">
                <a:solidFill>
                  <a:schemeClr val="tx1">
                    <a:tint val="75000"/>
                  </a:schemeClr>
                </a:solidFill>
              </a:defRPr>
            </a:lvl3pPr>
            <a:lvl4pPr marL="2743080" indent="0">
              <a:buNone/>
              <a:defRPr sz="3100">
                <a:solidFill>
                  <a:schemeClr val="tx1">
                    <a:tint val="75000"/>
                  </a:schemeClr>
                </a:solidFill>
              </a:defRPr>
            </a:lvl4pPr>
            <a:lvl5pPr marL="3657439" indent="0">
              <a:buNone/>
              <a:defRPr sz="3100">
                <a:solidFill>
                  <a:schemeClr val="tx1">
                    <a:tint val="75000"/>
                  </a:schemeClr>
                </a:solidFill>
              </a:defRPr>
            </a:lvl5pPr>
            <a:lvl6pPr marL="4571799" indent="0">
              <a:buNone/>
              <a:defRPr sz="3100">
                <a:solidFill>
                  <a:schemeClr val="tx1">
                    <a:tint val="75000"/>
                  </a:schemeClr>
                </a:solidFill>
              </a:defRPr>
            </a:lvl6pPr>
            <a:lvl7pPr marL="5486158" indent="0">
              <a:buNone/>
              <a:defRPr sz="3100">
                <a:solidFill>
                  <a:schemeClr val="tx1">
                    <a:tint val="75000"/>
                  </a:schemeClr>
                </a:solidFill>
              </a:defRPr>
            </a:lvl7pPr>
            <a:lvl8pPr marL="6400519" indent="0">
              <a:buNone/>
              <a:defRPr sz="3100">
                <a:solidFill>
                  <a:schemeClr val="tx1">
                    <a:tint val="75000"/>
                  </a:schemeClr>
                </a:solidFill>
              </a:defRPr>
            </a:lvl8pPr>
            <a:lvl9pPr marL="7314877" indent="0">
              <a:buNone/>
              <a:defRPr sz="3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5" name="Footer Placeholder 4"/>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6" name="Slide Number Placeholder 5"/>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3"/>
            <a:ext cx="24384000" cy="1286070"/>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5"/>
            <a:ext cx="21031200" cy="2651126"/>
          </a:xfrm>
          <a:prstGeom prst="rect">
            <a:avLst/>
          </a:prstGeom>
        </p:spPr>
        <p:txBody>
          <a:bodyPr lIns="91436" tIns="45718" rIns="91436" bIns="45718"/>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lIns="91436" tIns="45718" rIns="9143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lIns="91436" tIns="45718" rIns="9143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6" name="Footer Placeholder 5"/>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7" name="Slide Number Placeholder 6"/>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5"/>
            <a:ext cx="21031200" cy="2651126"/>
          </a:xfrm>
          <a:prstGeom prst="rect">
            <a:avLst/>
          </a:prstGeom>
        </p:spPr>
        <p:txBody>
          <a:bodyPr lIns="91436" tIns="45718" rIns="91436" bIns="45718"/>
          <a:lstStyle/>
          <a:p>
            <a:r>
              <a:rPr lang="en-US"/>
              <a:t>Click to edit Master title style</a:t>
            </a:r>
          </a:p>
        </p:txBody>
      </p:sp>
      <p:sp>
        <p:nvSpPr>
          <p:cNvPr id="3" name="Text Placeholder 2"/>
          <p:cNvSpPr>
            <a:spLocks noGrp="1"/>
          </p:cNvSpPr>
          <p:nvPr>
            <p:ph type="body" idx="1"/>
          </p:nvPr>
        </p:nvSpPr>
        <p:spPr>
          <a:xfrm>
            <a:off x="1679579" y="3362326"/>
            <a:ext cx="10315573" cy="1647824"/>
          </a:xfrm>
          <a:prstGeom prst="rect">
            <a:avLst/>
          </a:prstGeom>
        </p:spPr>
        <p:txBody>
          <a:bodyPr lIns="91436" tIns="45718" rIns="91436" bIns="45718" anchor="b"/>
          <a:lstStyle>
            <a:lvl1pPr marL="0" indent="0">
              <a:buNone/>
              <a:defRPr sz="4800" b="1"/>
            </a:lvl1pPr>
            <a:lvl2pPr marL="914361" indent="0">
              <a:buNone/>
              <a:defRPr sz="4000" b="1"/>
            </a:lvl2pPr>
            <a:lvl3pPr marL="1828719" indent="0">
              <a:buNone/>
              <a:defRPr sz="3600" b="1"/>
            </a:lvl3pPr>
            <a:lvl4pPr marL="2743080" indent="0">
              <a:buNone/>
              <a:defRPr sz="3100" b="1"/>
            </a:lvl4pPr>
            <a:lvl5pPr marL="3657439" indent="0">
              <a:buNone/>
              <a:defRPr sz="3100" b="1"/>
            </a:lvl5pPr>
            <a:lvl6pPr marL="4571799" indent="0">
              <a:buNone/>
              <a:defRPr sz="3100" b="1"/>
            </a:lvl6pPr>
            <a:lvl7pPr marL="5486158" indent="0">
              <a:buNone/>
              <a:defRPr sz="3100" b="1"/>
            </a:lvl7pPr>
            <a:lvl8pPr marL="6400519" indent="0">
              <a:buNone/>
              <a:defRPr sz="3100" b="1"/>
            </a:lvl8pPr>
            <a:lvl9pPr marL="7314877" indent="0">
              <a:buNone/>
              <a:defRPr sz="3100" b="1"/>
            </a:lvl9pPr>
          </a:lstStyle>
          <a:p>
            <a:pPr lvl="0"/>
            <a:r>
              <a:rPr lang="en-US"/>
              <a:t>Edit Master text styles</a:t>
            </a:r>
          </a:p>
        </p:txBody>
      </p:sp>
      <p:sp>
        <p:nvSpPr>
          <p:cNvPr id="4" name="Content Placeholder 3"/>
          <p:cNvSpPr>
            <a:spLocks noGrp="1"/>
          </p:cNvSpPr>
          <p:nvPr>
            <p:ph sz="half" idx="2"/>
          </p:nvPr>
        </p:nvSpPr>
        <p:spPr>
          <a:xfrm>
            <a:off x="1679579" y="5010150"/>
            <a:ext cx="10315573" cy="7369176"/>
          </a:xfrm>
          <a:prstGeom prst="rect">
            <a:avLst/>
          </a:prstGeom>
        </p:spPr>
        <p:txBody>
          <a:bodyPr lIns="91436" tIns="45718" rIns="9143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1" y="3362326"/>
            <a:ext cx="10366376" cy="1647824"/>
          </a:xfrm>
          <a:prstGeom prst="rect">
            <a:avLst/>
          </a:prstGeom>
        </p:spPr>
        <p:txBody>
          <a:bodyPr lIns="91436" tIns="45718" rIns="91436" bIns="45718" anchor="b"/>
          <a:lstStyle>
            <a:lvl1pPr marL="0" indent="0">
              <a:buNone/>
              <a:defRPr sz="4800" b="1"/>
            </a:lvl1pPr>
            <a:lvl2pPr marL="914361" indent="0">
              <a:buNone/>
              <a:defRPr sz="4000" b="1"/>
            </a:lvl2pPr>
            <a:lvl3pPr marL="1828719" indent="0">
              <a:buNone/>
              <a:defRPr sz="3600" b="1"/>
            </a:lvl3pPr>
            <a:lvl4pPr marL="2743080" indent="0">
              <a:buNone/>
              <a:defRPr sz="3100" b="1"/>
            </a:lvl4pPr>
            <a:lvl5pPr marL="3657439" indent="0">
              <a:buNone/>
              <a:defRPr sz="3100" b="1"/>
            </a:lvl5pPr>
            <a:lvl6pPr marL="4571799" indent="0">
              <a:buNone/>
              <a:defRPr sz="3100" b="1"/>
            </a:lvl6pPr>
            <a:lvl7pPr marL="5486158" indent="0">
              <a:buNone/>
              <a:defRPr sz="3100" b="1"/>
            </a:lvl7pPr>
            <a:lvl8pPr marL="6400519" indent="0">
              <a:buNone/>
              <a:defRPr sz="3100" b="1"/>
            </a:lvl8pPr>
            <a:lvl9pPr marL="7314877" indent="0">
              <a:buNone/>
              <a:defRPr sz="3100" b="1"/>
            </a:lvl9pPr>
          </a:lstStyle>
          <a:p>
            <a:pPr lvl="0"/>
            <a:r>
              <a:rPr lang="en-US"/>
              <a:t>Edit Master text styles</a:t>
            </a:r>
          </a:p>
        </p:txBody>
      </p:sp>
      <p:sp>
        <p:nvSpPr>
          <p:cNvPr id="6" name="Content Placeholder 5"/>
          <p:cNvSpPr>
            <a:spLocks noGrp="1"/>
          </p:cNvSpPr>
          <p:nvPr>
            <p:ph sz="quarter" idx="4"/>
          </p:nvPr>
        </p:nvSpPr>
        <p:spPr>
          <a:xfrm>
            <a:off x="12344401" y="5010150"/>
            <a:ext cx="10366376" cy="7369176"/>
          </a:xfrm>
          <a:prstGeom prst="rect">
            <a:avLst/>
          </a:prstGeom>
        </p:spPr>
        <p:txBody>
          <a:bodyPr lIns="91436" tIns="45718" rIns="9143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8" name="Footer Placeholder 7"/>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9" name="Slide Number Placeholder 8"/>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5"/>
            <a:ext cx="21031200" cy="2651126"/>
          </a:xfrm>
          <a:prstGeom prst="rect">
            <a:avLst/>
          </a:prstGeom>
        </p:spPr>
        <p:txBody>
          <a:bodyPr lIns="91436" tIns="45718" rIns="91436" bIns="45718"/>
          <a:lstStyle/>
          <a:p>
            <a:r>
              <a:rPr lang="en-US"/>
              <a:t>Click to edit Master title style</a:t>
            </a:r>
          </a:p>
        </p:txBody>
      </p:sp>
      <p:sp>
        <p:nvSpPr>
          <p:cNvPr id="3" name="Date Placeholder 2"/>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4" name="Footer Placeholder 3"/>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5" name="Slide Number Placeholder 4"/>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3" name="Footer Placeholder 2"/>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4" name="Slide Number Placeholder 3"/>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a:prstGeom prst="rect">
            <a:avLst/>
          </a:prstGeom>
        </p:spPr>
        <p:txBody>
          <a:bodyPr lIns="91436" tIns="45718" rIns="91436" bIns="45718"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5"/>
            <a:ext cx="12344400" cy="9747250"/>
          </a:xfrm>
          <a:prstGeom prst="rect">
            <a:avLst/>
          </a:prstGeom>
        </p:spPr>
        <p:txBody>
          <a:bodyPr lIns="91436" tIns="45718" rIns="91436" bIns="45718"/>
          <a:lstStyle>
            <a:lvl1pPr>
              <a:defRPr sz="6400"/>
            </a:lvl1pPr>
            <a:lvl2pPr>
              <a:defRPr sz="57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3100"/>
            </a:lvl1pPr>
            <a:lvl2pPr marL="914361" indent="0">
              <a:buNone/>
              <a:defRPr sz="2900"/>
            </a:lvl2pPr>
            <a:lvl3pPr marL="1828719" indent="0">
              <a:buNone/>
              <a:defRPr sz="2400"/>
            </a:lvl3pPr>
            <a:lvl4pPr marL="2743080" indent="0">
              <a:buNone/>
              <a:defRPr sz="1900"/>
            </a:lvl4pPr>
            <a:lvl5pPr marL="3657439" indent="0">
              <a:buNone/>
              <a:defRPr sz="1900"/>
            </a:lvl5pPr>
            <a:lvl6pPr marL="4571799" indent="0">
              <a:buNone/>
              <a:defRPr sz="1900"/>
            </a:lvl6pPr>
            <a:lvl7pPr marL="5486158" indent="0">
              <a:buNone/>
              <a:defRPr sz="1900"/>
            </a:lvl7pPr>
            <a:lvl8pPr marL="6400519" indent="0">
              <a:buNone/>
              <a:defRPr sz="1900"/>
            </a:lvl8pPr>
            <a:lvl9pPr marL="7314877" indent="0">
              <a:buNone/>
              <a:defRPr sz="1900"/>
            </a:lvl9pPr>
          </a:lstStyle>
          <a:p>
            <a:pPr lvl="0"/>
            <a:r>
              <a:rPr lang="en-US"/>
              <a:t>Edit Master text styles</a:t>
            </a:r>
          </a:p>
        </p:txBody>
      </p:sp>
      <p:sp>
        <p:nvSpPr>
          <p:cNvPr id="5" name="Date Placeholder 4"/>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6" name="Footer Placeholder 5"/>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7" name="Slide Number Placeholder 6"/>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a:prstGeom prst="rect">
            <a:avLst/>
          </a:prstGeom>
        </p:spPr>
        <p:txBody>
          <a:bodyPr lIns="91436" tIns="45718" rIns="91436" bIns="45718"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5"/>
            <a:ext cx="12344400" cy="9747250"/>
          </a:xfrm>
          <a:prstGeom prst="rect">
            <a:avLst/>
          </a:prstGeom>
        </p:spPr>
        <p:txBody>
          <a:bodyPr lIns="91436" tIns="45718" rIns="91436" bIns="45718"/>
          <a:lstStyle>
            <a:lvl1pPr marL="0" indent="0">
              <a:buNone/>
              <a:defRPr sz="6400"/>
            </a:lvl1pPr>
            <a:lvl2pPr marL="914361" indent="0">
              <a:buNone/>
              <a:defRPr sz="5700"/>
            </a:lvl2pPr>
            <a:lvl3pPr marL="1828719" indent="0">
              <a:buNone/>
              <a:defRPr sz="4800"/>
            </a:lvl3pPr>
            <a:lvl4pPr marL="2743080" indent="0">
              <a:buNone/>
              <a:defRPr sz="4000"/>
            </a:lvl4pPr>
            <a:lvl5pPr marL="3657439" indent="0">
              <a:buNone/>
              <a:defRPr sz="4000"/>
            </a:lvl5pPr>
            <a:lvl6pPr marL="4571799" indent="0">
              <a:buNone/>
              <a:defRPr sz="4000"/>
            </a:lvl6pPr>
            <a:lvl7pPr marL="5486158" indent="0">
              <a:buNone/>
              <a:defRPr sz="4000"/>
            </a:lvl7pPr>
            <a:lvl8pPr marL="6400519" indent="0">
              <a:buNone/>
              <a:defRPr sz="4000"/>
            </a:lvl8pPr>
            <a:lvl9pPr marL="7314877" indent="0">
              <a:buNone/>
              <a:defRPr sz="4000"/>
            </a:lvl9pPr>
          </a:lstStyle>
          <a:p>
            <a:endParaRPr lang="en-US"/>
          </a:p>
        </p:txBody>
      </p:sp>
      <p:sp>
        <p:nvSpPr>
          <p:cNvPr id="4" name="Text Placeholder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3100"/>
            </a:lvl1pPr>
            <a:lvl2pPr marL="914361" indent="0">
              <a:buNone/>
              <a:defRPr sz="2900"/>
            </a:lvl2pPr>
            <a:lvl3pPr marL="1828719" indent="0">
              <a:buNone/>
              <a:defRPr sz="2400"/>
            </a:lvl3pPr>
            <a:lvl4pPr marL="2743080" indent="0">
              <a:buNone/>
              <a:defRPr sz="1900"/>
            </a:lvl4pPr>
            <a:lvl5pPr marL="3657439" indent="0">
              <a:buNone/>
              <a:defRPr sz="1900"/>
            </a:lvl5pPr>
            <a:lvl6pPr marL="4571799" indent="0">
              <a:buNone/>
              <a:defRPr sz="1900"/>
            </a:lvl6pPr>
            <a:lvl7pPr marL="5486158" indent="0">
              <a:buNone/>
              <a:defRPr sz="1900"/>
            </a:lvl7pPr>
            <a:lvl8pPr marL="6400519" indent="0">
              <a:buNone/>
              <a:defRPr sz="1900"/>
            </a:lvl8pPr>
            <a:lvl9pPr marL="7314877" indent="0">
              <a:buNone/>
              <a:defRPr sz="1900"/>
            </a:lvl9pPr>
          </a:lstStyle>
          <a:p>
            <a:pPr lvl="0"/>
            <a:r>
              <a:rPr lang="en-US"/>
              <a:t>Edit Master text styles</a:t>
            </a:r>
          </a:p>
        </p:txBody>
      </p:sp>
      <p:sp>
        <p:nvSpPr>
          <p:cNvPr id="5" name="Date Placeholder 4"/>
          <p:cNvSpPr>
            <a:spLocks noGrp="1"/>
          </p:cNvSpPr>
          <p:nvPr>
            <p:ph type="dt" sz="half" idx="10"/>
          </p:nvPr>
        </p:nvSpPr>
        <p:spPr>
          <a:xfrm>
            <a:off x="1676400" y="12712705"/>
            <a:ext cx="5486400" cy="730250"/>
          </a:xfrm>
          <a:prstGeom prst="rect">
            <a:avLst/>
          </a:prstGeom>
        </p:spPr>
        <p:txBody>
          <a:bodyPr lIns="91436" tIns="45718" rIns="91436" bIns="45718"/>
          <a:lstStyle/>
          <a:p>
            <a:fld id="{F9E5E443-43CC-47C0-B016-9A203293290C}" type="datetimeFigureOut">
              <a:rPr lang="en-US" smtClean="0"/>
              <a:pPr/>
              <a:t>10/28/2023</a:t>
            </a:fld>
            <a:endParaRPr lang="en-US"/>
          </a:p>
        </p:txBody>
      </p:sp>
      <p:sp>
        <p:nvSpPr>
          <p:cNvPr id="6" name="Footer Placeholder 5"/>
          <p:cNvSpPr>
            <a:spLocks noGrp="1"/>
          </p:cNvSpPr>
          <p:nvPr>
            <p:ph type="ftr" sz="quarter" idx="11"/>
          </p:nvPr>
        </p:nvSpPr>
        <p:spPr>
          <a:xfrm>
            <a:off x="8077200" y="12712705"/>
            <a:ext cx="8229600" cy="730250"/>
          </a:xfrm>
          <a:prstGeom prst="rect">
            <a:avLst/>
          </a:prstGeom>
        </p:spPr>
        <p:txBody>
          <a:bodyPr lIns="91436" tIns="45718" rIns="91436" bIns="45718"/>
          <a:lstStyle/>
          <a:p>
            <a:endParaRPr lang="en-US"/>
          </a:p>
        </p:txBody>
      </p:sp>
      <p:sp>
        <p:nvSpPr>
          <p:cNvPr id="7" name="Slide Number Placeholder 6"/>
          <p:cNvSpPr>
            <a:spLocks noGrp="1"/>
          </p:cNvSpPr>
          <p:nvPr>
            <p:ph type="sldNum" sz="quarter" idx="12"/>
          </p:nvPr>
        </p:nvSpPr>
        <p:spPr>
          <a:xfrm>
            <a:off x="17221200" y="12712705"/>
            <a:ext cx="5486400" cy="730250"/>
          </a:xfrm>
          <a:prstGeom prst="rect">
            <a:avLst/>
          </a:prstGeom>
        </p:spPr>
        <p:txBody>
          <a:bodyPr lIns="91436" tIns="45718" rIns="91436" bIns="45718"/>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71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0" indent="-457180" algn="l" defTabSz="1828719" rtl="0" eaLnBrk="1" latinLnBrk="0" hangingPunct="1">
        <a:lnSpc>
          <a:spcPct val="90000"/>
        </a:lnSpc>
        <a:spcBef>
          <a:spcPts val="2000"/>
        </a:spcBef>
        <a:buFont typeface="Arial" panose="020B0604020202020204" pitchFamily="34" charset="0"/>
        <a:buChar char="•"/>
        <a:defRPr sz="5700" kern="1200">
          <a:solidFill>
            <a:schemeClr val="tx1"/>
          </a:solidFill>
          <a:latin typeface="+mn-lt"/>
          <a:ea typeface="+mn-ea"/>
          <a:cs typeface="+mn-cs"/>
        </a:defRPr>
      </a:lvl1pPr>
      <a:lvl2pPr marL="1371539" indent="-457180" algn="l" defTabSz="182871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00" indent="-457180" algn="l" defTabSz="182871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61" indent="-457180" algn="l" defTabSz="182871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19" indent="-457180" algn="l" defTabSz="182871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77" indent="-457180" algn="l" defTabSz="182871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38" indent="-457180" algn="l" defTabSz="182871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99" indent="-457180" algn="l" defTabSz="182871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58" indent="-457180" algn="l" defTabSz="182871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19" rtl="0" eaLnBrk="1" latinLnBrk="0" hangingPunct="1">
        <a:defRPr sz="3600" kern="1200">
          <a:solidFill>
            <a:schemeClr val="tx1"/>
          </a:solidFill>
          <a:latin typeface="+mn-lt"/>
          <a:ea typeface="+mn-ea"/>
          <a:cs typeface="+mn-cs"/>
        </a:defRPr>
      </a:lvl1pPr>
      <a:lvl2pPr marL="914361" algn="l" defTabSz="1828719" rtl="0" eaLnBrk="1" latinLnBrk="0" hangingPunct="1">
        <a:defRPr sz="3600" kern="1200">
          <a:solidFill>
            <a:schemeClr val="tx1"/>
          </a:solidFill>
          <a:latin typeface="+mn-lt"/>
          <a:ea typeface="+mn-ea"/>
          <a:cs typeface="+mn-cs"/>
        </a:defRPr>
      </a:lvl2pPr>
      <a:lvl3pPr marL="1828719" algn="l" defTabSz="1828719" rtl="0" eaLnBrk="1" latinLnBrk="0" hangingPunct="1">
        <a:defRPr sz="3600" kern="1200">
          <a:solidFill>
            <a:schemeClr val="tx1"/>
          </a:solidFill>
          <a:latin typeface="+mn-lt"/>
          <a:ea typeface="+mn-ea"/>
          <a:cs typeface="+mn-cs"/>
        </a:defRPr>
      </a:lvl3pPr>
      <a:lvl4pPr marL="2743080" algn="l" defTabSz="1828719" rtl="0" eaLnBrk="1" latinLnBrk="0" hangingPunct="1">
        <a:defRPr sz="3600" kern="1200">
          <a:solidFill>
            <a:schemeClr val="tx1"/>
          </a:solidFill>
          <a:latin typeface="+mn-lt"/>
          <a:ea typeface="+mn-ea"/>
          <a:cs typeface="+mn-cs"/>
        </a:defRPr>
      </a:lvl4pPr>
      <a:lvl5pPr marL="3657439" algn="l" defTabSz="1828719" rtl="0" eaLnBrk="1" latinLnBrk="0" hangingPunct="1">
        <a:defRPr sz="3600" kern="1200">
          <a:solidFill>
            <a:schemeClr val="tx1"/>
          </a:solidFill>
          <a:latin typeface="+mn-lt"/>
          <a:ea typeface="+mn-ea"/>
          <a:cs typeface="+mn-cs"/>
        </a:defRPr>
      </a:lvl5pPr>
      <a:lvl6pPr marL="4571799" algn="l" defTabSz="1828719" rtl="0" eaLnBrk="1" latinLnBrk="0" hangingPunct="1">
        <a:defRPr sz="3600" kern="1200">
          <a:solidFill>
            <a:schemeClr val="tx1"/>
          </a:solidFill>
          <a:latin typeface="+mn-lt"/>
          <a:ea typeface="+mn-ea"/>
          <a:cs typeface="+mn-cs"/>
        </a:defRPr>
      </a:lvl6pPr>
      <a:lvl7pPr marL="5486158" algn="l" defTabSz="1828719" rtl="0" eaLnBrk="1" latinLnBrk="0" hangingPunct="1">
        <a:defRPr sz="3600" kern="1200">
          <a:solidFill>
            <a:schemeClr val="tx1"/>
          </a:solidFill>
          <a:latin typeface="+mn-lt"/>
          <a:ea typeface="+mn-ea"/>
          <a:cs typeface="+mn-cs"/>
        </a:defRPr>
      </a:lvl7pPr>
      <a:lvl8pPr marL="6400519" algn="l" defTabSz="1828719" rtl="0" eaLnBrk="1" latinLnBrk="0" hangingPunct="1">
        <a:defRPr sz="3600" kern="1200">
          <a:solidFill>
            <a:schemeClr val="tx1"/>
          </a:solidFill>
          <a:latin typeface="+mn-lt"/>
          <a:ea typeface="+mn-ea"/>
          <a:cs typeface="+mn-cs"/>
        </a:defRPr>
      </a:lvl8pPr>
      <a:lvl9pPr marL="7314877" algn="l" defTabSz="182871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705" tIns="108852" rIns="217705" bIns="1088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200" y="3200403"/>
            <a:ext cx="21945600" cy="9051926"/>
          </a:xfrm>
          <a:prstGeom prst="rect">
            <a:avLst/>
          </a:prstGeom>
        </p:spPr>
        <p:txBody>
          <a:bodyPr vert="horz" lIns="217705" tIns="108852" rIns="217705" bIns="1088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19200" y="12712703"/>
            <a:ext cx="5689600" cy="730250"/>
          </a:xfrm>
          <a:prstGeom prst="rect">
            <a:avLst/>
          </a:prstGeom>
        </p:spPr>
        <p:txBody>
          <a:bodyPr vert="horz" lIns="217705" tIns="108852" rIns="217705" bIns="108852" rtlCol="0" anchor="ctr"/>
          <a:lstStyle>
            <a:lvl1pPr algn="l">
              <a:defRPr sz="2900">
                <a:solidFill>
                  <a:schemeClr val="tx1">
                    <a:tint val="75000"/>
                  </a:schemeClr>
                </a:solidFill>
              </a:defRPr>
            </a:lvl1pPr>
          </a:lstStyle>
          <a:p>
            <a:fld id="{3CE76419-77C2-437F-B845-5286C4CABBD4}" type="datetimeFigureOut">
              <a:rPr lang="en-US" smtClean="0"/>
              <a:t>10/28/2023</a:t>
            </a:fld>
            <a:endParaRPr lang="en-US"/>
          </a:p>
        </p:txBody>
      </p:sp>
      <p:sp>
        <p:nvSpPr>
          <p:cNvPr id="5" name="Footer Placeholder 4"/>
          <p:cNvSpPr>
            <a:spLocks noGrp="1"/>
          </p:cNvSpPr>
          <p:nvPr>
            <p:ph type="ftr" sz="quarter" idx="3"/>
          </p:nvPr>
        </p:nvSpPr>
        <p:spPr>
          <a:xfrm>
            <a:off x="8331200" y="12712703"/>
            <a:ext cx="7721600" cy="730250"/>
          </a:xfrm>
          <a:prstGeom prst="rect">
            <a:avLst/>
          </a:prstGeom>
        </p:spPr>
        <p:txBody>
          <a:bodyPr vert="horz" lIns="217705" tIns="108852" rIns="217705" bIns="108852" rtlCol="0" anchor="ctr"/>
          <a:lstStyle>
            <a:lvl1pPr algn="ctr">
              <a:defRPr sz="2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5200" y="12712703"/>
            <a:ext cx="5689600" cy="730250"/>
          </a:xfrm>
          <a:prstGeom prst="rect">
            <a:avLst/>
          </a:prstGeom>
        </p:spPr>
        <p:txBody>
          <a:bodyPr vert="horz" lIns="217705" tIns="108852" rIns="217705" bIns="108852" rtlCol="0" anchor="ctr"/>
          <a:lstStyle>
            <a:lvl1pPr algn="r">
              <a:defRPr sz="2900">
                <a:solidFill>
                  <a:schemeClr val="tx1">
                    <a:tint val="75000"/>
                  </a:schemeClr>
                </a:solidFill>
              </a:defRPr>
            </a:lvl1pPr>
          </a:lstStyle>
          <a:p>
            <a:fld id="{964021D2-D4CC-4383-9252-6AEA4D3F98AE}" type="slidenum">
              <a:rPr lang="en-US" smtClean="0"/>
              <a:t>‹#›</a:t>
            </a:fld>
            <a:endParaRPr lang="en-US"/>
          </a:p>
        </p:txBody>
      </p:sp>
    </p:spTree>
    <p:extLst>
      <p:ext uri="{BB962C8B-B14F-4D97-AF65-F5344CB8AC3E}">
        <p14:creationId xmlns:p14="http://schemas.microsoft.com/office/powerpoint/2010/main" val="374268137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750" r:id="rId22"/>
    <p:sldLayoutId id="2147483782" r:id="rId23"/>
  </p:sldLayoutIdLst>
  <p:transition spd="slow">
    <p:fade/>
  </p:transition>
  <p:timing>
    <p:tnLst>
      <p:par>
        <p:cTn id="1" dur="indefinite" restart="never" nodeType="tmRoot"/>
      </p:par>
    </p:tnLst>
  </p:timing>
  <p:txStyles>
    <p:titleStyle>
      <a:lvl1pPr algn="ctr" defTabSz="2177047" rtl="0" eaLnBrk="1" latinLnBrk="0" hangingPunct="1">
        <a:spcBef>
          <a:spcPct val="0"/>
        </a:spcBef>
        <a:buNone/>
        <a:defRPr sz="10500" kern="1200">
          <a:solidFill>
            <a:schemeClr val="tx1"/>
          </a:solidFill>
          <a:latin typeface="+mj-lt"/>
          <a:ea typeface="+mj-ea"/>
          <a:cs typeface="+mj-cs"/>
        </a:defRPr>
      </a:lvl1pPr>
    </p:titleStyle>
    <p:bodyStyle>
      <a:lvl1pPr marL="816394" indent="-816394" algn="l" defTabSz="2177047"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8852" indent="-680328" algn="l" defTabSz="2177047"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309" indent="-544262" algn="l" defTabSz="2177047"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9833"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357"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880"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404"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928"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2451" indent="-544262" algn="l" defTabSz="2177047"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047" rtl="0" eaLnBrk="1" latinLnBrk="0" hangingPunct="1">
        <a:defRPr sz="4300" kern="1200">
          <a:solidFill>
            <a:schemeClr val="tx1"/>
          </a:solidFill>
          <a:latin typeface="+mn-lt"/>
          <a:ea typeface="+mn-ea"/>
          <a:cs typeface="+mn-cs"/>
        </a:defRPr>
      </a:lvl1pPr>
      <a:lvl2pPr marL="1088524" algn="l" defTabSz="2177047" rtl="0" eaLnBrk="1" latinLnBrk="0" hangingPunct="1">
        <a:defRPr sz="4300" kern="1200">
          <a:solidFill>
            <a:schemeClr val="tx1"/>
          </a:solidFill>
          <a:latin typeface="+mn-lt"/>
          <a:ea typeface="+mn-ea"/>
          <a:cs typeface="+mn-cs"/>
        </a:defRPr>
      </a:lvl2pPr>
      <a:lvl3pPr marL="2177047" algn="l" defTabSz="2177047" rtl="0" eaLnBrk="1" latinLnBrk="0" hangingPunct="1">
        <a:defRPr sz="4300" kern="1200">
          <a:solidFill>
            <a:schemeClr val="tx1"/>
          </a:solidFill>
          <a:latin typeface="+mn-lt"/>
          <a:ea typeface="+mn-ea"/>
          <a:cs typeface="+mn-cs"/>
        </a:defRPr>
      </a:lvl3pPr>
      <a:lvl4pPr marL="3265571" algn="l" defTabSz="2177047" rtl="0" eaLnBrk="1" latinLnBrk="0" hangingPunct="1">
        <a:defRPr sz="4300" kern="1200">
          <a:solidFill>
            <a:schemeClr val="tx1"/>
          </a:solidFill>
          <a:latin typeface="+mn-lt"/>
          <a:ea typeface="+mn-ea"/>
          <a:cs typeface="+mn-cs"/>
        </a:defRPr>
      </a:lvl4pPr>
      <a:lvl5pPr marL="4354095" algn="l" defTabSz="2177047" rtl="0" eaLnBrk="1" latinLnBrk="0" hangingPunct="1">
        <a:defRPr sz="4300" kern="1200">
          <a:solidFill>
            <a:schemeClr val="tx1"/>
          </a:solidFill>
          <a:latin typeface="+mn-lt"/>
          <a:ea typeface="+mn-ea"/>
          <a:cs typeface="+mn-cs"/>
        </a:defRPr>
      </a:lvl5pPr>
      <a:lvl6pPr marL="5442618" algn="l" defTabSz="2177047" rtl="0" eaLnBrk="1" latinLnBrk="0" hangingPunct="1">
        <a:defRPr sz="4300" kern="1200">
          <a:solidFill>
            <a:schemeClr val="tx1"/>
          </a:solidFill>
          <a:latin typeface="+mn-lt"/>
          <a:ea typeface="+mn-ea"/>
          <a:cs typeface="+mn-cs"/>
        </a:defRPr>
      </a:lvl6pPr>
      <a:lvl7pPr marL="6531142" algn="l" defTabSz="2177047" rtl="0" eaLnBrk="1" latinLnBrk="0" hangingPunct="1">
        <a:defRPr sz="4300" kern="1200">
          <a:solidFill>
            <a:schemeClr val="tx1"/>
          </a:solidFill>
          <a:latin typeface="+mn-lt"/>
          <a:ea typeface="+mn-ea"/>
          <a:cs typeface="+mn-cs"/>
        </a:defRPr>
      </a:lvl7pPr>
      <a:lvl8pPr marL="7619663" algn="l" defTabSz="2177047" rtl="0" eaLnBrk="1" latinLnBrk="0" hangingPunct="1">
        <a:defRPr sz="4300" kern="1200">
          <a:solidFill>
            <a:schemeClr val="tx1"/>
          </a:solidFill>
          <a:latin typeface="+mn-lt"/>
          <a:ea typeface="+mn-ea"/>
          <a:cs typeface="+mn-cs"/>
        </a:defRPr>
      </a:lvl8pPr>
      <a:lvl9pPr marL="8708189" algn="l" defTabSz="2177047"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image" Target="../media/image2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20.png"/><Relationship Id="rId2" Type="http://schemas.openxmlformats.org/officeDocument/2006/relationships/image" Target="../media/image32.png"/><Relationship Id="rId1" Type="http://schemas.openxmlformats.org/officeDocument/2006/relationships/slideLayout" Target="../slideLayouts/slideLayout2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png"/><Relationship Id="rId7" Type="http://schemas.openxmlformats.org/officeDocument/2006/relationships/image" Target="../media/image39.png"/><Relationship Id="rId2" Type="http://schemas.openxmlformats.org/officeDocument/2006/relationships/image" Target="../media/image15.jpeg"/><Relationship Id="rId1" Type="http://schemas.openxmlformats.org/officeDocument/2006/relationships/slideLayout" Target="../slideLayouts/slideLayout2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51.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60.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1" y="1676400"/>
            <a:ext cx="13944600" cy="11181524"/>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p:sp>
              <p:nvSpPr>
                <p:cNvPr id="14" name="TextBox 13"/>
                <p:cNvSpPr txBox="1"/>
                <p:nvPr/>
              </p:nvSpPr>
              <p:spPr>
                <a:xfrm>
                  <a:off x="5724037" y="3448230"/>
                  <a:ext cx="3961341" cy="938719"/>
                </a:xfrm>
                <a:prstGeom prst="rect">
                  <a:avLst/>
                </a:prstGeom>
                <a:noFill/>
              </p:spPr>
              <p:txBody>
                <a:bodyPr wrap="none" rtlCol="0">
                  <a:spAutoFit/>
                </a:bodyPr>
                <a:lstStyle/>
                <a:p>
                  <a:pPr algn="ctr">
                    <a:spcBef>
                      <a:spcPct val="50000"/>
                    </a:spcBef>
                    <a:defRPr/>
                  </a:pPr>
                  <a:r>
                    <a:rPr lang="en-US" sz="55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700" b="1" dirty="0">
                  <a:solidFill>
                    <a:srgbClr val="FF0000"/>
                  </a:solidFill>
                  <a:latin typeface="Tahoma" pitchFamily="34" charset="0"/>
                  <a:ea typeface="Tahoma" pitchFamily="34" charset="0"/>
                  <a:cs typeface="Tahoma" pitchFamily="34" charset="0"/>
                </a:rPr>
                <a:t>§7. </a:t>
              </a:r>
              <a:r>
                <a:rPr lang="en-US" sz="5700" b="1" dirty="0" err="1">
                  <a:solidFill>
                    <a:srgbClr val="FF0000"/>
                  </a:solidFill>
                  <a:latin typeface="Times New Roman" pitchFamily="18" charset="0"/>
                  <a:ea typeface="Tahoma" pitchFamily="34" charset="0"/>
                  <a:cs typeface="Times New Roman" pitchFamily="18" charset="0"/>
                </a:rPr>
                <a:t>Các</a:t>
              </a:r>
              <a:r>
                <a:rPr lang="en-US" sz="5700" b="1" dirty="0">
                  <a:solidFill>
                    <a:srgbClr val="FF0000"/>
                  </a:solidFill>
                  <a:latin typeface="Times New Roman" pitchFamily="18" charset="0"/>
                  <a:ea typeface="Tahoma" pitchFamily="34" charset="0"/>
                  <a:cs typeface="Times New Roman" pitchFamily="18" charset="0"/>
                </a:rPr>
                <a:t> </a:t>
              </a:r>
              <a:r>
                <a:rPr lang="en-US" sz="5700" b="1" dirty="0" err="1">
                  <a:solidFill>
                    <a:srgbClr val="FF0000"/>
                  </a:solidFill>
                  <a:latin typeface="Times New Roman" pitchFamily="18" charset="0"/>
                  <a:ea typeface="Tahoma" pitchFamily="34" charset="0"/>
                  <a:cs typeface="Times New Roman" pitchFamily="18" charset="0"/>
                </a:rPr>
                <a:t>khái</a:t>
              </a:r>
              <a:r>
                <a:rPr lang="en-US" sz="5700" b="1" dirty="0">
                  <a:solidFill>
                    <a:srgbClr val="FF0000"/>
                  </a:solidFill>
                  <a:latin typeface="Times New Roman" pitchFamily="18" charset="0"/>
                  <a:ea typeface="Tahoma" pitchFamily="34" charset="0"/>
                  <a:cs typeface="Times New Roman" pitchFamily="18" charset="0"/>
                </a:rPr>
                <a:t> </a:t>
              </a:r>
              <a:r>
                <a:rPr lang="en-US" sz="5700" b="1" dirty="0" err="1">
                  <a:solidFill>
                    <a:srgbClr val="FF0000"/>
                  </a:solidFill>
                  <a:latin typeface="Times New Roman" pitchFamily="18" charset="0"/>
                  <a:ea typeface="Tahoma" pitchFamily="34" charset="0"/>
                  <a:cs typeface="Times New Roman" pitchFamily="18" charset="0"/>
                </a:rPr>
                <a:t>niệm</a:t>
              </a:r>
              <a:r>
                <a:rPr lang="en-US" sz="5700" b="1" dirty="0">
                  <a:solidFill>
                    <a:srgbClr val="FF0000"/>
                  </a:solidFill>
                  <a:latin typeface="Times New Roman" pitchFamily="18" charset="0"/>
                  <a:ea typeface="Tahoma" pitchFamily="34" charset="0"/>
                  <a:cs typeface="Times New Roman" pitchFamily="18" charset="0"/>
                </a:rPr>
                <a:t> </a:t>
              </a:r>
              <a:r>
                <a:rPr lang="en-US" sz="5700" b="1" dirty="0" err="1">
                  <a:solidFill>
                    <a:srgbClr val="FF0000"/>
                  </a:solidFill>
                  <a:latin typeface="Times New Roman" pitchFamily="18" charset="0"/>
                  <a:ea typeface="Tahoma" pitchFamily="34" charset="0"/>
                  <a:cs typeface="Times New Roman" pitchFamily="18" charset="0"/>
                </a:rPr>
                <a:t>mở</a:t>
              </a:r>
              <a:r>
                <a:rPr lang="en-US" sz="5700" b="1" dirty="0">
                  <a:solidFill>
                    <a:srgbClr val="FF0000"/>
                  </a:solidFill>
                  <a:latin typeface="Times New Roman" pitchFamily="18" charset="0"/>
                  <a:ea typeface="Tahoma" pitchFamily="34" charset="0"/>
                  <a:cs typeface="Times New Roman" pitchFamily="18" charset="0"/>
                </a:rPr>
                <a:t> </a:t>
              </a:r>
              <a:r>
                <a:rPr lang="en-US" sz="5700" b="1" dirty="0" err="1">
                  <a:solidFill>
                    <a:srgbClr val="FF0000"/>
                  </a:solidFill>
                  <a:latin typeface="Times New Roman" pitchFamily="18" charset="0"/>
                  <a:ea typeface="Tahoma" pitchFamily="34" charset="0"/>
                  <a:cs typeface="Times New Roman" pitchFamily="18" charset="0"/>
                </a:rPr>
                <a:t>đầu</a:t>
              </a:r>
              <a:endParaRPr lang="en-US" sz="5700" b="1" dirty="0">
                <a:solidFill>
                  <a:srgbClr val="FF0000"/>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700" b="1" dirty="0">
                  <a:solidFill>
                    <a:srgbClr val="0000FF"/>
                  </a:solidFill>
                  <a:latin typeface="Times New Roman" pitchFamily="18" charset="0"/>
                  <a:ea typeface="Tahoma" pitchFamily="34" charset="0"/>
                  <a:cs typeface="Times New Roman" pitchFamily="18" charset="0"/>
                </a:rPr>
                <a:t>§8. </a:t>
              </a:r>
              <a:r>
                <a:rPr lang="en-US" sz="5700" b="1" dirty="0" err="1">
                  <a:solidFill>
                    <a:srgbClr val="0000FF"/>
                  </a:solidFill>
                  <a:latin typeface="Times New Roman" pitchFamily="18" charset="0"/>
                  <a:ea typeface="Tahoma" pitchFamily="34" charset="0"/>
                  <a:cs typeface="Times New Roman" pitchFamily="18" charset="0"/>
                </a:rPr>
                <a:t>Tổng</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và</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hiệu</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của</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hai</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vectơ</a:t>
              </a:r>
              <a:endParaRPr lang="en-US" sz="5700" b="1" dirty="0">
                <a:solidFill>
                  <a:srgbClr val="0000FF"/>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700" b="1" dirty="0">
                  <a:solidFill>
                    <a:srgbClr val="0000FF"/>
                  </a:solidFill>
                  <a:latin typeface="Times New Roman" pitchFamily="18" charset="0"/>
                  <a:ea typeface="Tahoma" pitchFamily="34" charset="0"/>
                  <a:cs typeface="Times New Roman" pitchFamily="18" charset="0"/>
                </a:rPr>
                <a:t>§9. </a:t>
              </a:r>
              <a:r>
                <a:rPr lang="en-US" sz="5700" b="1" dirty="0" err="1">
                  <a:solidFill>
                    <a:srgbClr val="0000FF"/>
                  </a:solidFill>
                  <a:latin typeface="Times New Roman" pitchFamily="18" charset="0"/>
                  <a:ea typeface="Tahoma" pitchFamily="34" charset="0"/>
                  <a:cs typeface="Times New Roman" pitchFamily="18" charset="0"/>
                </a:rPr>
                <a:t>Tích</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của</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một</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vectơ</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với</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một</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số</a:t>
              </a:r>
              <a:endParaRPr lang="en-US" sz="5700" b="1" dirty="0">
                <a:solidFill>
                  <a:srgbClr val="0000FF"/>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700" b="1" dirty="0">
                  <a:solidFill>
                    <a:srgbClr val="0000FF"/>
                  </a:solidFill>
                  <a:latin typeface="Times New Roman" pitchFamily="18" charset="0"/>
                  <a:ea typeface="Tahoma" pitchFamily="34" charset="0"/>
                  <a:cs typeface="Times New Roman" pitchFamily="18" charset="0"/>
                </a:rPr>
                <a:t>§10. </a:t>
              </a:r>
              <a:r>
                <a:rPr lang="en-US" sz="5700" b="1" dirty="0" err="1">
                  <a:solidFill>
                    <a:srgbClr val="0000FF"/>
                  </a:solidFill>
                  <a:latin typeface="Times New Roman" pitchFamily="18" charset="0"/>
                  <a:ea typeface="Tahoma" pitchFamily="34" charset="0"/>
                  <a:cs typeface="Times New Roman" pitchFamily="18" charset="0"/>
                </a:rPr>
                <a:t>Vectơ</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trong</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mặt</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phẳng</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tọa</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độ</a:t>
              </a:r>
              <a:endParaRPr lang="en-US" sz="5700" b="1" dirty="0">
                <a:solidFill>
                  <a:srgbClr val="0000FF"/>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700" b="1" dirty="0">
                  <a:solidFill>
                    <a:srgbClr val="0000FF"/>
                  </a:solidFill>
                  <a:latin typeface="Times New Roman" pitchFamily="18" charset="0"/>
                  <a:ea typeface="Tahoma" pitchFamily="34" charset="0"/>
                  <a:cs typeface="Times New Roman" pitchFamily="18" charset="0"/>
                </a:rPr>
                <a:t>§11. </a:t>
              </a:r>
              <a:r>
                <a:rPr lang="en-US" sz="5700" b="1" dirty="0" err="1">
                  <a:solidFill>
                    <a:srgbClr val="0000FF"/>
                  </a:solidFill>
                  <a:latin typeface="Times New Roman" pitchFamily="18" charset="0"/>
                  <a:ea typeface="Tahoma" pitchFamily="34" charset="0"/>
                  <a:cs typeface="Times New Roman" pitchFamily="18" charset="0"/>
                </a:rPr>
                <a:t>Tích</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vô</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hướng</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của</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hai</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vectơ</a:t>
              </a:r>
              <a:endParaRPr lang="en-US" sz="5700" b="1" dirty="0">
                <a:solidFill>
                  <a:srgbClr val="0000FF"/>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700" b="1" dirty="0" err="1">
                  <a:solidFill>
                    <a:srgbClr val="0000FF"/>
                  </a:solidFill>
                  <a:latin typeface="Times New Roman" pitchFamily="18" charset="0"/>
                  <a:ea typeface="Tahoma" pitchFamily="34" charset="0"/>
                  <a:cs typeface="Times New Roman" pitchFamily="18" charset="0"/>
                </a:rPr>
                <a:t>Bài</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tập</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cuối</a:t>
              </a:r>
              <a:r>
                <a:rPr lang="en-US" sz="5700" b="1" dirty="0">
                  <a:solidFill>
                    <a:srgbClr val="0000FF"/>
                  </a:solidFill>
                  <a:latin typeface="Times New Roman" pitchFamily="18" charset="0"/>
                  <a:ea typeface="Tahoma" pitchFamily="34" charset="0"/>
                  <a:cs typeface="Times New Roman" pitchFamily="18" charset="0"/>
                </a:rPr>
                <a:t> </a:t>
              </a:r>
              <a:r>
                <a:rPr lang="en-US" sz="5700" b="1" dirty="0" err="1">
                  <a:solidFill>
                    <a:srgbClr val="0000FF"/>
                  </a:solidFill>
                  <a:latin typeface="Times New Roman" pitchFamily="18" charset="0"/>
                  <a:ea typeface="Tahoma" pitchFamily="34" charset="0"/>
                  <a:cs typeface="Times New Roman" pitchFamily="18" charset="0"/>
                </a:rPr>
                <a:t>chương</a:t>
              </a:r>
              <a:r>
                <a:rPr lang="en-US" sz="5700" b="1" dirty="0">
                  <a:solidFill>
                    <a:srgbClr val="0000FF"/>
                  </a:solidFill>
                  <a:latin typeface="Times New Roman" pitchFamily="18" charset="0"/>
                  <a:ea typeface="Tahoma" pitchFamily="34" charset="0"/>
                  <a:cs typeface="Times New Roman" pitchFamily="18"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mj-lt"/>
                  <a:ea typeface="Tahoma" panose="020B0604030504040204" pitchFamily="34" charset="0"/>
                  <a:cs typeface="Tahoma" panose="020B0604030504040204" pitchFamily="34" charset="0"/>
                </a:rPr>
                <a:t>CHƯƠNG I</a:t>
              </a:r>
              <a:r>
                <a:rPr lang="en-US" sz="4800" b="1" dirty="0">
                  <a:solidFill>
                    <a:schemeClr val="bg1"/>
                  </a:solidFill>
                  <a:latin typeface="+mj-lt"/>
                  <a:ea typeface="Tahoma" panose="020B0604030504040204" pitchFamily="34" charset="0"/>
                  <a:cs typeface="Tahoma" panose="020B0604030504040204" pitchFamily="34" charset="0"/>
                </a:rPr>
                <a:t>V</a:t>
              </a:r>
              <a:r>
                <a:rPr lang="vi-VN" sz="4800" b="1" dirty="0">
                  <a:solidFill>
                    <a:schemeClr val="bg1"/>
                  </a:solidFill>
                  <a:latin typeface="+mj-lt"/>
                  <a:ea typeface="Tahoma" panose="020B0604030504040204" pitchFamily="34" charset="0"/>
                  <a:cs typeface="Tahoma" panose="020B0604030504040204" pitchFamily="34" charset="0"/>
                </a:rPr>
                <a:t>. </a:t>
              </a:r>
              <a:r>
                <a:rPr lang="en-US" sz="4800" b="1" dirty="0">
                  <a:solidFill>
                    <a:schemeClr val="bg1"/>
                  </a:solidFill>
                  <a:latin typeface="+mj-lt"/>
                  <a:ea typeface="Tahoma" panose="020B0604030504040204" pitchFamily="34" charset="0"/>
                  <a:cs typeface="Tahoma" panose="020B0604030504040204" pitchFamily="34" charset="0"/>
                </a:rPr>
                <a:t>VECTƠ</a:t>
              </a:r>
              <a:endParaRPr lang="vi-VN" sz="4800" b="1" dirty="0">
                <a:solidFill>
                  <a:schemeClr val="bg1"/>
                </a:solidFill>
                <a:latin typeface="+mj-lt"/>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2"/>
          <a:stretch>
            <a:fillRect/>
          </a:stretch>
        </p:blipFill>
        <p:spPr>
          <a:xfrm>
            <a:off x="776140" y="1924243"/>
            <a:ext cx="8813299" cy="10933682"/>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41D9E673-1023-41EB-BBA1-91755744EB14}"/>
              </a:ext>
            </a:extLst>
          </p:cNvPr>
          <p:cNvGrpSpPr/>
          <p:nvPr/>
        </p:nvGrpSpPr>
        <p:grpSpPr>
          <a:xfrm>
            <a:off x="-72643" y="2064605"/>
            <a:ext cx="21180043" cy="830997"/>
            <a:chOff x="-288923" y="1975702"/>
            <a:chExt cx="19659598" cy="830995"/>
          </a:xfrm>
        </p:grpSpPr>
        <p:sp>
          <p:nvSpPr>
            <p:cNvPr id="33" name="Rounded Rectangle 2">
              <a:extLst>
                <a:ext uri="{FF2B5EF4-FFF2-40B4-BE49-F238E27FC236}">
                  <a16:creationId xmlns:a16="http://schemas.microsoft.com/office/drawing/2014/main" xmlns=""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xmlns="" id="{9A70EBAC-3BBB-4F06-A851-6E16F9BE36D3}"/>
                </a:ext>
              </a:extLst>
            </p:cNvPr>
            <p:cNvSpPr txBox="1"/>
            <p:nvPr/>
          </p:nvSpPr>
          <p:spPr>
            <a:xfrm>
              <a:off x="2087563" y="1975702"/>
              <a:ext cx="17283112" cy="830995"/>
            </a:xfrm>
            <a:prstGeom prst="rect">
              <a:avLst/>
            </a:prstGeom>
            <a:noFill/>
          </p:spPr>
          <p:txBody>
            <a:bodyPr wrap="square" rtlCol="0">
              <a:spAutoFit/>
            </a:bodyPr>
            <a:lstStyle/>
            <a:p>
              <a:r>
                <a:rPr lang="vi-VN" sz="4800" b="1" dirty="0">
                  <a:solidFill>
                    <a:srgbClr val="145F82"/>
                  </a:solidFill>
                  <a:latin typeface="Times New Roman" pitchFamily="18" charset="0"/>
                  <a:ea typeface="Tahoma" panose="020B0604030504040204" pitchFamily="34" charset="0"/>
                  <a:cs typeface="Times New Roman" pitchFamily="18" charset="0"/>
                </a:rPr>
                <a:t>HAI VECTƠ CÙNG PHƯƠNG, CÙNG HƯỚNG, BẰNG NHAU</a:t>
              </a:r>
              <a:endParaRPr lang="en-US" sz="4800" b="1" dirty="0">
                <a:solidFill>
                  <a:srgbClr val="145F82"/>
                </a:solidFill>
                <a:latin typeface="Times New Roman" pitchFamily="18" charset="0"/>
                <a:ea typeface="Tahoma" panose="020B0604030504040204" pitchFamily="34" charset="0"/>
                <a:cs typeface="Times New Roman" pitchFamily="18" charset="0"/>
              </a:endParaRPr>
            </a:p>
          </p:txBody>
        </p:sp>
      </p:grpSp>
      <p:sp>
        <p:nvSpPr>
          <p:cNvPr id="6" name="TextBox 5">
            <a:extLst>
              <a:ext uri="{FF2B5EF4-FFF2-40B4-BE49-F238E27FC236}">
                <a16:creationId xmlns:a16="http://schemas.microsoft.com/office/drawing/2014/main" xmlns="" id="{42360F78-86B1-464E-B611-67F5A3DAFDD7}"/>
              </a:ext>
            </a:extLst>
          </p:cNvPr>
          <p:cNvSpPr txBox="1"/>
          <p:nvPr/>
        </p:nvSpPr>
        <p:spPr>
          <a:xfrm>
            <a:off x="320041" y="3178553"/>
            <a:ext cx="13173416" cy="3400927"/>
          </a:xfrm>
          <a:prstGeom prst="rect">
            <a:avLst/>
          </a:prstGeom>
          <a:solidFill>
            <a:schemeClr val="accent2">
              <a:lumMod val="20000"/>
              <a:lumOff val="80000"/>
            </a:schemeClr>
          </a:solidFill>
        </p:spPr>
        <p:txBody>
          <a:bodyPr wrap="square" lIns="91436" tIns="45718" rIns="91436" bIns="45718">
            <a:spAutoFit/>
          </a:bodyPr>
          <a:lstStyle/>
          <a:p>
            <a:pPr marL="571476" indent="-571476">
              <a:buFont typeface="Arial" panose="020B0604020202020204" pitchFamily="34" charset="0"/>
              <a:buChar char="•"/>
            </a:pPr>
            <a:r>
              <a:rPr lang="vi-VN" b="1" dirty="0">
                <a:latin typeface="Times New Roman" pitchFamily="18" charset="0"/>
                <a:ea typeface="Tahoma" panose="020B0604030504040204" pitchFamily="34" charset="0"/>
                <a:cs typeface="Times New Roman" pitchFamily="18" charset="0"/>
              </a:rPr>
              <a:t>Đường thẳng đi qua điểm đầu và điểm cuối của một vectơ được gọi là </a:t>
            </a:r>
            <a:r>
              <a:rPr lang="vi-VN" b="1" dirty="0">
                <a:solidFill>
                  <a:srgbClr val="FF0000"/>
                </a:solidFill>
                <a:latin typeface="Times New Roman" pitchFamily="18" charset="0"/>
                <a:ea typeface="Tahoma" panose="020B0604030504040204" pitchFamily="34" charset="0"/>
                <a:cs typeface="Times New Roman" pitchFamily="18" charset="0"/>
              </a:rPr>
              <a:t>giá</a:t>
            </a:r>
            <a:r>
              <a:rPr lang="vi-VN" b="1" dirty="0">
                <a:latin typeface="Times New Roman" pitchFamily="18" charset="0"/>
                <a:ea typeface="Tahoma" panose="020B0604030504040204" pitchFamily="34" charset="0"/>
                <a:cs typeface="Times New Roman" pitchFamily="18" charset="0"/>
              </a:rPr>
              <a:t> của vectơ đó.</a:t>
            </a:r>
            <a:endParaRPr lang="en-US" b="1" dirty="0">
              <a:latin typeface="Times New Roman" pitchFamily="18" charset="0"/>
              <a:ea typeface="Tahoma" panose="020B0604030504040204" pitchFamily="34" charset="0"/>
              <a:cs typeface="Times New Roman" pitchFamily="18" charset="0"/>
            </a:endParaRPr>
          </a:p>
          <a:p>
            <a:endParaRPr lang="vi-VN" b="1" dirty="0">
              <a:latin typeface="Times New Roman" pitchFamily="18" charset="0"/>
              <a:ea typeface="Tahoma" panose="020B0604030504040204" pitchFamily="34" charset="0"/>
              <a:cs typeface="Times New Roman" pitchFamily="18" charset="0"/>
            </a:endParaRPr>
          </a:p>
          <a:p>
            <a:pPr marL="571476" indent="-571476">
              <a:buFont typeface="Arial" panose="020B0604020202020204" pitchFamily="34" charset="0"/>
              <a:buChar char="•"/>
            </a:pPr>
            <a:r>
              <a:rPr lang="vi-VN" b="1" dirty="0">
                <a:latin typeface="Times New Roman" pitchFamily="18" charset="0"/>
                <a:ea typeface="Tahoma" panose="020B0604030504040204" pitchFamily="34" charset="0"/>
                <a:cs typeface="Times New Roman" pitchFamily="18" charset="0"/>
              </a:rPr>
              <a:t>Hai vectơ được gọi là </a:t>
            </a:r>
            <a:r>
              <a:rPr lang="vi-VN" b="1" dirty="0">
                <a:solidFill>
                  <a:srgbClr val="FF0000"/>
                </a:solidFill>
                <a:latin typeface="Times New Roman" pitchFamily="18" charset="0"/>
                <a:ea typeface="Tahoma" panose="020B0604030504040204" pitchFamily="34" charset="0"/>
                <a:cs typeface="Times New Roman" pitchFamily="18" charset="0"/>
              </a:rPr>
              <a:t>cùng phương </a:t>
            </a:r>
            <a:r>
              <a:rPr lang="vi-VN" b="1" dirty="0">
                <a:latin typeface="Times New Roman" pitchFamily="18" charset="0"/>
                <a:ea typeface="Tahoma" panose="020B0604030504040204" pitchFamily="34" charset="0"/>
                <a:cs typeface="Times New Roman" pitchFamily="18" charset="0"/>
              </a:rPr>
              <a:t>nếu chúng có giá song song hoặc trùng nhau.</a:t>
            </a:r>
          </a:p>
        </p:txBody>
      </p:sp>
      <p:pic>
        <p:nvPicPr>
          <p:cNvPr id="7" name="Picture 6" descr="Chart, line chart&#10;&#10;Description automatically generated">
            <a:extLst>
              <a:ext uri="{FF2B5EF4-FFF2-40B4-BE49-F238E27FC236}">
                <a16:creationId xmlns:a16="http://schemas.microsoft.com/office/drawing/2014/main" xmlns="" id="{D7ADB8B5-5E69-405A-A92E-8EEA5A89E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200" y="3249168"/>
            <a:ext cx="9278208" cy="4305300"/>
          </a:xfrm>
          <a:prstGeom prst="rect">
            <a:avLst/>
          </a:prstGeom>
          <a:ln w="28575">
            <a:solidFill>
              <a:schemeClr val="tx1"/>
            </a:solidFill>
          </a:ln>
        </p:spPr>
      </p:pic>
      <p:pic>
        <p:nvPicPr>
          <p:cNvPr id="12" name="Picture 11" descr="Chart, line chart, scatter chart&#10;&#10;Description automatically generated">
            <a:extLst>
              <a:ext uri="{FF2B5EF4-FFF2-40B4-BE49-F238E27FC236}">
                <a16:creationId xmlns:a16="http://schemas.microsoft.com/office/drawing/2014/main" xmlns="" id="{7E9B25D3-EF64-4AA2-AADF-FD9D8FB63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6600" y="7895114"/>
            <a:ext cx="9278208" cy="5143436"/>
          </a:xfrm>
          <a:prstGeom prst="rect">
            <a:avLst/>
          </a:prstGeom>
          <a:ln w="28575">
            <a:solidFill>
              <a:schemeClr val="tx1"/>
            </a:solidFill>
          </a:ln>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xmlns="" id="{46409141-CD7C-4A51-82A3-B9E0E4C3208A}"/>
                  </a:ext>
                </a:extLst>
              </p:cNvPr>
              <p:cNvSpPr txBox="1"/>
              <p:nvPr/>
            </p:nvSpPr>
            <p:spPr>
              <a:xfrm>
                <a:off x="569195" y="7943348"/>
                <a:ext cx="12924261" cy="3847336"/>
              </a:xfrm>
              <a:prstGeom prst="rect">
                <a:avLst/>
              </a:prstGeom>
              <a:noFill/>
              <a:ln>
                <a:solidFill>
                  <a:srgbClr val="FFC000"/>
                </a:solidFill>
              </a:ln>
            </p:spPr>
            <p:txBody>
              <a:bodyPr wrap="square" lIns="91436" tIns="45718" rIns="91436" bIns="45718">
                <a:spAutoFit/>
              </a:bodyPr>
              <a:lstStyle/>
              <a:p>
                <a:pPr algn="just">
                  <a:lnSpc>
                    <a:spcPct val="107000"/>
                  </a:lnSpc>
                </a:pPr>
                <a:r>
                  <a:rPr lang="en-US" b="1" dirty="0" err="1">
                    <a:solidFill>
                      <a:srgbClr val="000000"/>
                    </a:solidFill>
                    <a:latin typeface="Times New Roman" pitchFamily="18" charset="0"/>
                    <a:ea typeface="Tahoma" panose="020B0604030504040204" pitchFamily="34" charset="0"/>
                    <a:cs typeface="Times New Roman" pitchFamily="18" charset="0"/>
                  </a:rPr>
                  <a:t>Trong</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cùng</a:t>
                </a:r>
                <a:r>
                  <a:rPr lang="en-US" b="1" dirty="0">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Hình</a:t>
                </a:r>
                <a:r>
                  <a:rPr lang="en-US" b="1" dirty="0">
                    <a:solidFill>
                      <a:srgbClr val="000000"/>
                    </a:solidFill>
                    <a:latin typeface="Times New Roman" pitchFamily="18" charset="0"/>
                    <a:ea typeface="Tahoma" panose="020B0604030504040204" pitchFamily="34" charset="0"/>
                    <a:cs typeface="Times New Roman" pitchFamily="18" charset="0"/>
                  </a:rPr>
                  <a:t> 4.7, </a:t>
                </a:r>
                <a:r>
                  <a:rPr lang="en-US" b="1" dirty="0" err="1">
                    <a:solidFill>
                      <a:srgbClr val="000000"/>
                    </a:solidFill>
                    <a:latin typeface="Times New Roman" pitchFamily="18" charset="0"/>
                    <a:ea typeface="Tahoma" panose="020B0604030504040204" pitchFamily="34" charset="0"/>
                    <a:cs typeface="Times New Roman" pitchFamily="18" charset="0"/>
                  </a:rPr>
                  <a:t>mỗi</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cặp</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vectơ</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trong</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các</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vectơ</a:t>
                </a:r>
                <a:r>
                  <a:rPr lang="en-US" b="1" dirty="0">
                    <a:solidFill>
                      <a:srgbClr val="000000"/>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𝑨𝑩</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𝒂</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𝒙</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𝒚</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𝒛</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đều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phương</a:t>
                </a:r>
                <a:r>
                  <a:rPr lang="en-US" b="1" dirty="0">
                    <a:latin typeface="Times New Roman" pitchFamily="18" charset="0"/>
                    <a:ea typeface="Tahoma" panose="020B0604030504040204" pitchFamily="34" charset="0"/>
                    <a:cs typeface="Times New Roman" pitchFamily="18" charset="0"/>
                  </a:rPr>
                  <a:t>,</a:t>
                </a:r>
              </a:p>
              <a:p>
                <a:pPr algn="just">
                  <a:lnSpc>
                    <a:spcPct val="107000"/>
                  </a:lnSpc>
                </a:pP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nhưng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𝒃</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không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ph</a:t>
                </a:r>
                <a:r>
                  <a:rPr lang="vi-VN" b="1" dirty="0">
                    <a:latin typeface="Times New Roman" pitchFamily="18" charset="0"/>
                    <a:ea typeface="Tahoma" panose="020B0604030504040204" pitchFamily="34" charset="0"/>
                    <a:cs typeface="Times New Roman" pitchFamily="18" charset="0"/>
                  </a:rPr>
                  <a:t>ương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mỗi</a:t>
                </a:r>
                <a:endParaRPr lang="en-US" b="1" dirty="0">
                  <a:latin typeface="Times New Roman" pitchFamily="18" charset="0"/>
                  <a:ea typeface="Tahoma" panose="020B0604030504040204" pitchFamily="34" charset="0"/>
                  <a:cs typeface="Times New Roman" pitchFamily="18" charset="0"/>
                </a:endParaRPr>
              </a:p>
              <a:p>
                <a:pPr algn="just">
                  <a:lnSpc>
                    <a:spcPct val="107000"/>
                  </a:lnSpc>
                </a:pP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trên</a:t>
                </a:r>
                <a:r>
                  <a:rPr lang="en-US" b="1" dirty="0">
                    <a:latin typeface="Times New Roman" pitchFamily="18" charset="0"/>
                    <a:ea typeface="Tahoma" panose="020B0604030504040204" pitchFamily="34" charset="0"/>
                    <a:cs typeface="Times New Roman" pitchFamily="18" charset="0"/>
                  </a:rPr>
                  <a:t>. </a:t>
                </a:r>
              </a:p>
              <a:p>
                <a:pPr algn="just">
                  <a:lnSpc>
                    <a:spcPct val="107000"/>
                  </a:lnSpc>
                </a:pP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7" name="TextBox 16">
                <a:extLst>
                  <a:ext uri="{FF2B5EF4-FFF2-40B4-BE49-F238E27FC236}">
                    <a16:creationId xmlns:a16="http://schemas.microsoft.com/office/drawing/2014/main" xmlns:a14="http://schemas.microsoft.com/office/drawing/2010/main" xmlns="" id="{46409141-CD7C-4A51-82A3-B9E0E4C3208A}"/>
                  </a:ext>
                </a:extLst>
              </p:cNvPr>
              <p:cNvSpPr txBox="1">
                <a:spLocks noRot="1" noChangeAspect="1" noMove="1" noResize="1" noEditPoints="1" noAdjustHandles="1" noChangeArrowheads="1" noChangeShapeType="1" noTextEdit="1"/>
              </p:cNvSpPr>
              <p:nvPr/>
            </p:nvSpPr>
            <p:spPr>
              <a:xfrm>
                <a:off x="569195" y="7943348"/>
                <a:ext cx="12924261" cy="3847336"/>
              </a:xfrm>
              <a:prstGeom prst="rect">
                <a:avLst/>
              </a:prstGeom>
              <a:blipFill rotWithShape="1">
                <a:blip r:embed="rId4"/>
                <a:stretch>
                  <a:fillRect l="-1791" t="-3160" r="-1838"/>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906825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DDA19EF-1153-4B94-B97D-273EEB1EF409}"/>
              </a:ext>
            </a:extLst>
          </p:cNvPr>
          <p:cNvSpPr txBox="1"/>
          <p:nvPr/>
        </p:nvSpPr>
        <p:spPr>
          <a:xfrm>
            <a:off x="935107" y="1912948"/>
            <a:ext cx="450756" cy="754049"/>
          </a:xfrm>
          <a:prstGeom prst="rect">
            <a:avLst/>
          </a:prstGeom>
          <a:noFill/>
        </p:spPr>
        <p:txBody>
          <a:bodyPr wrap="none" lIns="91436" tIns="45718" rIns="91436" bIns="45718"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16" name="TextBox 15">
            <a:extLst>
              <a:ext uri="{FF2B5EF4-FFF2-40B4-BE49-F238E27FC236}">
                <a16:creationId xmlns:a16="http://schemas.microsoft.com/office/drawing/2014/main" xmlns="" id="{9DC4D010-1F39-4805-8E52-CF935D1C876B}"/>
              </a:ext>
            </a:extLst>
          </p:cNvPr>
          <p:cNvSpPr txBox="1"/>
          <p:nvPr/>
        </p:nvSpPr>
        <p:spPr>
          <a:xfrm>
            <a:off x="434389" y="9381185"/>
            <a:ext cx="23514848" cy="2421556"/>
          </a:xfrm>
          <a:prstGeom prst="rect">
            <a:avLst/>
          </a:prstGeom>
          <a:solidFill>
            <a:schemeClr val="accent6">
              <a:lumMod val="20000"/>
              <a:lumOff val="80000"/>
            </a:schemeClr>
          </a:solidFill>
        </p:spPr>
        <p:txBody>
          <a:bodyPr wrap="square" lIns="91436" tIns="45718" rIns="91436" bIns="45718">
            <a:spAutoFit/>
          </a:bodyPr>
          <a:lstStyle/>
          <a:p>
            <a:pPr>
              <a:lnSpc>
                <a:spcPct val="107000"/>
              </a:lnSpc>
              <a:spcAft>
                <a:spcPts val="800"/>
              </a:spcAft>
            </a:pP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17" name="Group 5">
            <a:extLst>
              <a:ext uri="{FF2B5EF4-FFF2-40B4-BE49-F238E27FC236}">
                <a16:creationId xmlns:a16="http://schemas.microsoft.com/office/drawing/2014/main" xmlns="" id="{C4EBF7F1-F04A-4B5E-BFF1-F27193DC2A25}"/>
              </a:ext>
            </a:extLst>
          </p:cNvPr>
          <p:cNvGrpSpPr/>
          <p:nvPr/>
        </p:nvGrpSpPr>
        <p:grpSpPr>
          <a:xfrm>
            <a:off x="434389" y="8399409"/>
            <a:ext cx="3546491" cy="900000"/>
            <a:chOff x="410517" y="4550497"/>
            <a:chExt cx="3995373" cy="1177176"/>
          </a:xfrm>
          <a:solidFill>
            <a:srgbClr val="C9E2B8"/>
          </a:solidFill>
        </p:grpSpPr>
        <p:sp>
          <p:nvSpPr>
            <p:cNvPr id="18" name="Freeform 20">
              <a:extLst>
                <a:ext uri="{FF2B5EF4-FFF2-40B4-BE49-F238E27FC236}">
                  <a16:creationId xmlns:a16="http://schemas.microsoft.com/office/drawing/2014/main" xmlns=""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xmlns="" id="{5DFDA47F-2680-4961-9F95-496EE8101F83}"/>
                </a:ext>
              </a:extLst>
            </p:cNvPr>
            <p:cNvSpPr txBox="1"/>
            <p:nvPr/>
          </p:nvSpPr>
          <p:spPr>
            <a:xfrm>
              <a:off x="1431845" y="4637898"/>
              <a:ext cx="2872840" cy="1026536"/>
            </a:xfrm>
            <a:prstGeom prst="rect">
              <a:avLst/>
            </a:prstGeom>
            <a:noFill/>
          </p:spPr>
          <p:txBody>
            <a:bodyPr wrap="square" rtlCol="0">
              <a:spAutoFit/>
            </a:bodyPr>
            <a:lstStyle/>
            <a:p>
              <a:pPr algn="ctr"/>
              <a:r>
                <a:rPr lang="vi-VN" sz="4500" b="1" dirty="0">
                  <a:solidFill>
                    <a:schemeClr val="accent6">
                      <a:lumMod val="75000"/>
                    </a:schemeClr>
                  </a:solidFill>
                  <a:latin typeface="Times New Roman" pitchFamily="18" charset="0"/>
                  <a:ea typeface="Tahoma" pitchFamily="34" charset="0"/>
                  <a:cs typeface="Times New Roman" pitchFamily="18" charset="0"/>
                </a:rPr>
                <a:t>Bài giải</a:t>
              </a:r>
              <a:endParaRPr lang="en-US" sz="4500" b="1" dirty="0">
                <a:solidFill>
                  <a:schemeClr val="accent6">
                    <a:lumMod val="75000"/>
                  </a:schemeClr>
                </a:solidFill>
                <a:latin typeface="Times New Roman" pitchFamily="18" charset="0"/>
                <a:ea typeface="Tahoma" pitchFamily="34" charset="0"/>
                <a:cs typeface="Times New Roman" pitchFamily="18" charset="0"/>
              </a:endParaRPr>
            </a:p>
          </p:txBody>
        </p:sp>
        <p:pic>
          <p:nvPicPr>
            <p:cNvPr id="20" name="Picture 8">
              <a:extLst>
                <a:ext uri="{FF2B5EF4-FFF2-40B4-BE49-F238E27FC236}">
                  <a16:creationId xmlns:a16="http://schemas.microsoft.com/office/drawing/2014/main" xmlns="" id="{535C7251-8FC4-4FE5-B11B-07FEFA4BB0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xmlns="" id="{0B74E8B3-608C-4715-837D-6E2AD1B7C654}"/>
              </a:ext>
            </a:extLst>
          </p:cNvPr>
          <p:cNvSpPr/>
          <p:nvPr/>
        </p:nvSpPr>
        <p:spPr>
          <a:xfrm>
            <a:off x="1" y="2011608"/>
            <a:ext cx="15141192" cy="6043980"/>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xmlns="" id="{F335E67F-4F86-4F0C-A909-9F3BB1E26E1D}"/>
                  </a:ext>
                </a:extLst>
              </p:cNvPr>
              <p:cNvSpPr txBox="1"/>
              <p:nvPr/>
            </p:nvSpPr>
            <p:spPr>
              <a:xfrm>
                <a:off x="1202817" y="3269471"/>
                <a:ext cx="13741480" cy="3483198"/>
              </a:xfrm>
              <a:prstGeom prst="rect">
                <a:avLst/>
              </a:prstGeom>
              <a:noFill/>
            </p:spPr>
            <p:txBody>
              <a:bodyPr wrap="square" lIns="91436" tIns="45718" rIns="91436" bIns="45718">
                <a:spAutoFit/>
              </a:bodyPr>
              <a:lstStyle/>
              <a:p>
                <a:r>
                  <a:rPr lang="en-US" b="1" dirty="0">
                    <a:latin typeface="Times New Roman" pitchFamily="18" charset="0"/>
                    <a:ea typeface="Tahoma" panose="020B0604030504040204" pitchFamily="34" charset="0"/>
                    <a:cs typeface="Times New Roman" pitchFamily="18" charset="0"/>
                  </a:rPr>
                  <a:t>HĐ3:  </a:t>
                </a:r>
                <a:r>
                  <a:rPr lang="en-US" b="1" dirty="0" err="1">
                    <a:latin typeface="Times New Roman" pitchFamily="18" charset="0"/>
                    <a:ea typeface="Tahoma" panose="020B0604030504040204" pitchFamily="34" charset="0"/>
                    <a:cs typeface="Times New Roman" pitchFamily="18" charset="0"/>
                  </a:rPr>
                  <a:t>Xét</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các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phương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trong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Hình</a:t>
                </a:r>
                <a:r>
                  <a:rPr lang="en-US" b="1" dirty="0">
                    <a:latin typeface="Times New Roman" pitchFamily="18" charset="0"/>
                    <a:ea typeface="Tahoma" panose="020B0604030504040204" pitchFamily="34" charset="0"/>
                    <a:cs typeface="Times New Roman" pitchFamily="18" charset="0"/>
                  </a:rPr>
                  <a:t> 4.7. Hai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𝑨𝑩</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được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gọi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còn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hai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𝒙</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được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gọi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ngược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p>
              <a:p>
                <a:r>
                  <a:rPr lang="en-US" b="1" dirty="0" err="1">
                    <a:latin typeface="Times New Roman" pitchFamily="18" charset="0"/>
                    <a:ea typeface="Tahoma" panose="020B0604030504040204" pitchFamily="34" charset="0"/>
                    <a:cs typeface="Times New Roman" pitchFamily="18" charset="0"/>
                  </a:rPr>
                  <a:t>Hãy</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chỉ</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ra</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các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các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ngược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imes New Roman" pitchFamily="18" charset="0"/>
                    <a:ea typeface="Tahoma" panose="020B0604030504040204" pitchFamily="34" charset="0"/>
                    <a:cs typeface="Times New Roman" pitchFamily="18" charset="0"/>
                  </a:rPr>
                  <a:t>.</a:t>
                </a:r>
              </a:p>
            </p:txBody>
          </p:sp>
        </mc:Choice>
        <mc:Fallback>
          <p:sp>
            <p:nvSpPr>
              <p:cNvPr id="15" name="TextBox 14">
                <a:extLst>
                  <a:ext uri="{FF2B5EF4-FFF2-40B4-BE49-F238E27FC236}">
                    <a16:creationId xmlns:a16="http://schemas.microsoft.com/office/drawing/2014/main" xmlns:a14="http://schemas.microsoft.com/office/drawing/2010/main" xmlns="" id="{F335E67F-4F86-4F0C-A909-9F3BB1E26E1D}"/>
                  </a:ext>
                </a:extLst>
              </p:cNvPr>
              <p:cNvSpPr txBox="1">
                <a:spLocks noRot="1" noChangeAspect="1" noMove="1" noResize="1" noEditPoints="1" noAdjustHandles="1" noChangeArrowheads="1" noChangeShapeType="1" noTextEdit="1"/>
              </p:cNvSpPr>
              <p:nvPr/>
            </p:nvSpPr>
            <p:spPr>
              <a:xfrm>
                <a:off x="1202817" y="3269471"/>
                <a:ext cx="13741480" cy="3483198"/>
              </a:xfrm>
              <a:prstGeom prst="rect">
                <a:avLst/>
              </a:prstGeom>
              <a:blipFill rotWithShape="1">
                <a:blip r:embed="rId3"/>
                <a:stretch>
                  <a:fillRect l="-1730" t="-3497" r="-710" b="-7168"/>
                </a:stretch>
              </a:blipFill>
            </p:spPr>
            <p:txBody>
              <a:bodyPr/>
              <a:lstStyle/>
              <a:p>
                <a:r>
                  <a:rPr lang="en-US">
                    <a:noFill/>
                  </a:rPr>
                  <a:t> </a:t>
                </a:r>
              </a:p>
            </p:txBody>
          </p:sp>
        </mc:Fallback>
      </mc:AlternateContent>
      <p:pic>
        <p:nvPicPr>
          <p:cNvPr id="21" name="Picture 20" descr="Chart, line chart, scatter chart&#10;&#10;Description automatically generated">
            <a:extLst>
              <a:ext uri="{FF2B5EF4-FFF2-40B4-BE49-F238E27FC236}">
                <a16:creationId xmlns:a16="http://schemas.microsoft.com/office/drawing/2014/main" xmlns="" id="{E3FA3C3F-4A6E-4AF2-B15D-0EE383D2B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296" y="1944494"/>
            <a:ext cx="9278208" cy="5143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xmlns="" id="{49780F53-5601-479A-99FD-CD6EC3BF9463}"/>
                  </a:ext>
                </a:extLst>
              </p:cNvPr>
              <p:cNvSpPr txBox="1"/>
              <p:nvPr/>
            </p:nvSpPr>
            <p:spPr>
              <a:xfrm>
                <a:off x="3891050" y="9593367"/>
                <a:ext cx="19202397" cy="1415768"/>
              </a:xfrm>
              <a:prstGeom prst="rect">
                <a:avLst/>
              </a:prstGeom>
              <a:noFill/>
            </p:spPr>
            <p:txBody>
              <a:bodyPr wrap="square" lIns="91436" tIns="45718" rIns="91436" bIns="45718">
                <a:spAutoFit/>
              </a:bodyPr>
              <a:lstStyle/>
              <a:p>
                <a:r>
                  <a:rPr lang="en-US" b="1" dirty="0" err="1">
                    <a:latin typeface="Times New Roman" pitchFamily="18" charset="0"/>
                    <a:ea typeface="Tahoma" panose="020B0604030504040204" pitchFamily="34" charset="0"/>
                    <a:cs typeface="Times New Roman" pitchFamily="18" charset="0"/>
                  </a:rPr>
                  <a:t>Các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là</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𝒚</m:t>
                        </m:r>
                      </m:e>
                    </m:acc>
                  </m:oMath>
                </a14:m>
                <a:r>
                  <a:rPr lang="en-US" b="1" dirty="0">
                    <a:latin typeface="Times New Roman" pitchFamily="18" charset="0"/>
                    <a:ea typeface="Tahoma" panose="020B0604030504040204" pitchFamily="34" charset="0"/>
                    <a:cs typeface="Times New Roman" pitchFamily="18"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3" name="TextBox 22">
                <a:extLst>
                  <a:ext uri="{FF2B5EF4-FFF2-40B4-BE49-F238E27FC236}">
                    <a16:creationId xmlns:a16="http://schemas.microsoft.com/office/drawing/2014/main" xmlns:a14="http://schemas.microsoft.com/office/drawing/2010/main" xmlns="" id="{49780F53-5601-479A-99FD-CD6EC3BF9463}"/>
                  </a:ext>
                </a:extLst>
              </p:cNvPr>
              <p:cNvSpPr txBox="1">
                <a:spLocks noRot="1" noChangeAspect="1" noMove="1" noResize="1" noEditPoints="1" noAdjustHandles="1" noChangeArrowheads="1" noChangeShapeType="1" noTextEdit="1"/>
              </p:cNvSpPr>
              <p:nvPr/>
            </p:nvSpPr>
            <p:spPr>
              <a:xfrm>
                <a:off x="3891050" y="9593367"/>
                <a:ext cx="19202397" cy="1415768"/>
              </a:xfrm>
              <a:prstGeom prst="rect">
                <a:avLst/>
              </a:prstGeom>
              <a:blipFill rotWithShape="1">
                <a:blip r:embed="rId5"/>
                <a:stretch>
                  <a:fillRect l="-1238" t="-86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xmlns="" id="{D398363F-B6D2-4B5D-A5D3-AC66744C2754}"/>
                  </a:ext>
                </a:extLst>
              </p:cNvPr>
              <p:cNvSpPr txBox="1"/>
              <p:nvPr/>
            </p:nvSpPr>
            <p:spPr>
              <a:xfrm>
                <a:off x="3874321" y="10414646"/>
                <a:ext cx="12690088" cy="1084908"/>
              </a:xfrm>
              <a:prstGeom prst="rect">
                <a:avLst/>
              </a:prstGeom>
              <a:noFill/>
            </p:spPr>
            <p:txBody>
              <a:bodyPr wrap="square" lIns="91436" tIns="45718" rIns="91436" bIns="45718">
                <a:spAutoFit/>
              </a:bodyPr>
              <a:lstStyle/>
              <a:p>
                <a:pPr algn="just">
                  <a:lnSpc>
                    <a:spcPct val="150000"/>
                  </a:lnSpc>
                  <a:spcAft>
                    <a:spcPts val="800"/>
                  </a:spcAft>
                </a:pPr>
                <a:r>
                  <a:rPr lang="en-US" b="1" dirty="0">
                    <a:latin typeface="Times New Roman" pitchFamily="18" charset="0"/>
                    <a:ea typeface="Tahoma" panose="020B0604030504040204" pitchFamily="34" charset="0"/>
                    <a:cs typeface="Times New Roman" pitchFamily="18" charset="0"/>
                  </a:rPr>
                  <a:t>các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ngược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b="1" dirty="0">
                    <a:latin typeface="Times New Roman" pitchFamily="18" charset="0"/>
                    <a:ea typeface="Tahoma" panose="020B0604030504040204" pitchFamily="34" charset="0"/>
                    <a:cs typeface="Times New Roman" pitchFamily="18" charset="0"/>
                  </a:rPr>
                  <a:t> là: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𝒙</m:t>
                        </m:r>
                      </m:e>
                    </m:acc>
                  </m:oMath>
                </a14:m>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𝒛</m:t>
                        </m:r>
                      </m:e>
                    </m:acc>
                  </m:oMath>
                </a14:m>
                <a:endParaRPr lang="en-US" b="1" dirty="0">
                  <a:latin typeface="Times New Roman" pitchFamily="18" charset="0"/>
                  <a:ea typeface="Tahoma" panose="020B0604030504040204" pitchFamily="34" charset="0"/>
                  <a:cs typeface="Times New Roman" pitchFamily="18" charset="0"/>
                </a:endParaRPr>
              </a:p>
            </p:txBody>
          </p:sp>
        </mc:Choice>
        <mc:Fallback>
          <p:sp>
            <p:nvSpPr>
              <p:cNvPr id="25" name="TextBox 24">
                <a:extLst>
                  <a:ext uri="{FF2B5EF4-FFF2-40B4-BE49-F238E27FC236}">
                    <a16:creationId xmlns:a16="http://schemas.microsoft.com/office/drawing/2014/main" xmlns:a14="http://schemas.microsoft.com/office/drawing/2010/main" xmlns="" id="{D398363F-B6D2-4B5D-A5D3-AC66744C2754}"/>
                  </a:ext>
                </a:extLst>
              </p:cNvPr>
              <p:cNvSpPr txBox="1">
                <a:spLocks noRot="1" noChangeAspect="1" noMove="1" noResize="1" noEditPoints="1" noAdjustHandles="1" noChangeArrowheads="1" noChangeShapeType="1" noTextEdit="1"/>
              </p:cNvSpPr>
              <p:nvPr/>
            </p:nvSpPr>
            <p:spPr>
              <a:xfrm>
                <a:off x="3874321" y="10414646"/>
                <a:ext cx="12690088" cy="1084908"/>
              </a:xfrm>
              <a:prstGeom prst="rect">
                <a:avLst/>
              </a:prstGeom>
              <a:blipFill rotWithShape="1">
                <a:blip r:embed="rId6"/>
                <a:stretch>
                  <a:fillRect l="-1922" b="-14607"/>
                </a:stretch>
              </a:blipFill>
            </p:spPr>
            <p:txBody>
              <a:bodyPr/>
              <a:lstStyle/>
              <a:p>
                <a:r>
                  <a:rPr lang="en-US">
                    <a:noFill/>
                  </a:rPr>
                  <a:t> </a:t>
                </a:r>
              </a:p>
            </p:txBody>
          </p:sp>
        </mc:Fallback>
      </mc:AlternateContent>
    </p:spTree>
    <p:extLst>
      <p:ext uri="{BB962C8B-B14F-4D97-AF65-F5344CB8AC3E}">
        <p14:creationId xmlns:p14="http://schemas.microsoft.com/office/powerpoint/2010/main" val="2981851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1000"/>
                                        <p:tgtEl>
                                          <p:spTgt spid="15">
                                            <p:txEl>
                                              <p:pRg st="1" end="1"/>
                                            </p:txEl>
                                          </p:spTgt>
                                        </p:tgtEl>
                                      </p:cBhvr>
                                    </p:animEffect>
                                    <p:anim calcmode="lin" valueType="num">
                                      <p:cBhvr>
                                        <p:cTn id="2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nodePh="1">
                                  <p:stCondLst>
                                    <p:cond delay="0"/>
                                  </p:stCondLst>
                                  <p:endCondLst>
                                    <p:cond evt="begin" delay="0">
                                      <p:tn val="44"/>
                                    </p:cond>
                                  </p:end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barn(inVertical)">
                                      <p:cBhvr>
                                        <p:cTn id="46" dur="5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 name="Rectangle: Rounded Corners 12">
                <a:extLst>
                  <a:ext uri="{FF2B5EF4-FFF2-40B4-BE49-F238E27FC236}">
                    <a16:creationId xmlns:a16="http://schemas.microsoft.com/office/drawing/2014/main" xmlns="" id="{4ED6884B-A0FE-43C8-B272-FD08591767E5}"/>
                  </a:ext>
                </a:extLst>
              </p:cNvPr>
              <p:cNvSpPr/>
              <p:nvPr/>
            </p:nvSpPr>
            <p:spPr>
              <a:xfrm>
                <a:off x="624691" y="8153400"/>
                <a:ext cx="12710309" cy="31242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r>
                  <a:rPr lang="en-US" b="1" dirty="0">
                    <a:solidFill>
                      <a:schemeClr val="tx1"/>
                    </a:solidFill>
                    <a:latin typeface="Times New Roman" pitchFamily="18" charset="0"/>
                    <a:ea typeface="Tahoma" panose="020B0604030504040204" pitchFamily="34" charset="0"/>
                    <a:cs typeface="Times New Roman" pitchFamily="18" charset="0"/>
                  </a:rPr>
                  <a:t>Hai </a:t>
                </a:r>
                <a:r>
                  <a:rPr lang="en-US" b="1" dirty="0" err="1">
                    <a:solidFill>
                      <a:schemeClr val="tx1"/>
                    </a:solidFill>
                    <a:latin typeface="Times New Roman" pitchFamily="18" charset="0"/>
                    <a:ea typeface="Tahoma" panose="020B0604030504040204" pitchFamily="34" charset="0"/>
                    <a:cs typeface="Times New Roman" pitchFamily="18" charset="0"/>
                  </a:rPr>
                  <a:t>vec</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tơ</a:t>
                </a:r>
                <a:r>
                  <a:rPr lang="en-US" b="1" dirty="0">
                    <a:solidFill>
                      <a:schemeClr val="tx1"/>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solidFill>
                              <a:schemeClr val="tx1"/>
                            </a:solidFill>
                            <a:latin typeface="Cambria Math"/>
                          </a:rPr>
                        </m:ctrlPr>
                      </m:accPr>
                      <m:e>
                        <m:r>
                          <a:rPr lang="en-US" b="1" i="1">
                            <a:solidFill>
                              <a:schemeClr val="tx1"/>
                            </a:solidFill>
                            <a:latin typeface="Cambria Math" panose="02040503050406030204" pitchFamily="18" charset="0"/>
                          </a:rPr>
                          <m:t>𝒂</m:t>
                        </m:r>
                      </m:e>
                    </m:acc>
                  </m:oMath>
                </a14:m>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và</a:t>
                </a:r>
                <a:r>
                  <a:rPr lang="en-US" b="1" dirty="0">
                    <a:solidFill>
                      <a:schemeClr val="tx1"/>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solidFill>
                              <a:schemeClr val="tx1"/>
                            </a:solidFill>
                            <a:latin typeface="Cambria Math"/>
                          </a:rPr>
                        </m:ctrlPr>
                      </m:accPr>
                      <m:e>
                        <m:r>
                          <a:rPr lang="en-US" b="1" i="1">
                            <a:solidFill>
                              <a:schemeClr val="tx1"/>
                            </a:solidFill>
                            <a:latin typeface="Cambria Math" panose="02040503050406030204" pitchFamily="18" charset="0"/>
                          </a:rPr>
                          <m:t>𝒃</m:t>
                        </m:r>
                      </m:e>
                    </m:acc>
                  </m:oMath>
                </a14:m>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được</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gọi</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là</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bằng</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nhau</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kí</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hiệu</a:t>
                </a:r>
                <a:r>
                  <a:rPr lang="en-US" b="1" dirty="0">
                    <a:solidFill>
                      <a:schemeClr val="tx1"/>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solidFill>
                              <a:schemeClr val="tx1"/>
                            </a:solidFill>
                            <a:latin typeface="Cambria Math"/>
                          </a:rPr>
                        </m:ctrlPr>
                      </m:accPr>
                      <m:e>
                        <m:r>
                          <a:rPr lang="en-US" b="1" i="1">
                            <a:solidFill>
                              <a:schemeClr val="tx1"/>
                            </a:solidFill>
                            <a:latin typeface="Cambria Math" panose="02040503050406030204" pitchFamily="18" charset="0"/>
                          </a:rPr>
                          <m:t>𝒂</m:t>
                        </m:r>
                      </m:e>
                    </m:acc>
                    <m:r>
                      <a:rPr lang="en-US" b="1" i="1">
                        <a:solidFill>
                          <a:schemeClr val="tx1"/>
                        </a:solidFill>
                        <a:latin typeface="Cambria Math" panose="02040503050406030204" pitchFamily="18" charset="0"/>
                      </a:rPr>
                      <m:t>=</m:t>
                    </m:r>
                    <m:acc>
                      <m:accPr>
                        <m:chr m:val="⃗"/>
                        <m:ctrlPr>
                          <a:rPr lang="en-US" b="1" i="1">
                            <a:solidFill>
                              <a:schemeClr val="tx1"/>
                            </a:solidFill>
                            <a:latin typeface="Cambria Math"/>
                          </a:rPr>
                        </m:ctrlPr>
                      </m:accPr>
                      <m:e>
                        <m:r>
                          <a:rPr lang="en-US" b="1" i="1">
                            <a:solidFill>
                              <a:schemeClr val="tx1"/>
                            </a:solidFill>
                            <a:latin typeface="Cambria Math" panose="02040503050406030204" pitchFamily="18" charset="0"/>
                          </a:rPr>
                          <m:t>𝒃</m:t>
                        </m:r>
                      </m:e>
                    </m:acc>
                  </m:oMath>
                </a14:m>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nếu</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chúng</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có</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cùng</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độ</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dài</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và</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cùng</a:t>
                </a:r>
                <a:r>
                  <a:rPr lang="en-US" b="1" dirty="0">
                    <a:solidFill>
                      <a:schemeClr val="tx1"/>
                    </a:solidFill>
                    <a:latin typeface="Times New Roman" pitchFamily="18" charset="0"/>
                    <a:ea typeface="Tahoma" panose="020B0604030504040204" pitchFamily="34" charset="0"/>
                    <a:cs typeface="Times New Roman" pitchFamily="18" charset="0"/>
                  </a:rPr>
                  <a:t> </a:t>
                </a:r>
                <a:r>
                  <a:rPr lang="en-US" b="1" dirty="0" err="1">
                    <a:solidFill>
                      <a:schemeClr val="tx1"/>
                    </a:solidFill>
                    <a:latin typeface="Times New Roman" pitchFamily="18" charset="0"/>
                    <a:ea typeface="Tahoma" panose="020B0604030504040204" pitchFamily="34" charset="0"/>
                    <a:cs typeface="Times New Roman" pitchFamily="18" charset="0"/>
                  </a:rPr>
                  <a:t>hướng</a:t>
                </a:r>
                <a:r>
                  <a:rPr lang="en-US" b="1" dirty="0">
                    <a:solidFill>
                      <a:schemeClr val="tx1"/>
                    </a:solidFill>
                    <a:latin typeface="Times New Roman" pitchFamily="18" charset="0"/>
                    <a:ea typeface="Tahoma" panose="020B0604030504040204" pitchFamily="34" charset="0"/>
                    <a:cs typeface="Times New Roman" pitchFamily="18" charset="0"/>
                  </a:rPr>
                  <a:t>.</a:t>
                </a:r>
              </a:p>
            </p:txBody>
          </p:sp>
        </mc:Choice>
        <mc:Fallback>
          <p:sp>
            <p:nvSpPr>
              <p:cNvPr id="13" name="Rectangle: Rounded Corners 12">
                <a:extLst>
                  <a:ext uri="{FF2B5EF4-FFF2-40B4-BE49-F238E27FC236}">
                    <a16:creationId xmlns:a16="http://schemas.microsoft.com/office/drawing/2014/main" xmlns:a14="http://schemas.microsoft.com/office/drawing/2010/main" xmlns="" id="{4ED6884B-A0FE-43C8-B272-FD08591767E5}"/>
                  </a:ext>
                </a:extLst>
              </p:cNvPr>
              <p:cNvSpPr>
                <a:spLocks noRot="1" noChangeAspect="1" noMove="1" noResize="1" noEditPoints="1" noAdjustHandles="1" noChangeArrowheads="1" noChangeShapeType="1" noTextEdit="1"/>
              </p:cNvSpPr>
              <p:nvPr/>
            </p:nvSpPr>
            <p:spPr>
              <a:xfrm>
                <a:off x="624691" y="8153400"/>
                <a:ext cx="12710309" cy="3124200"/>
              </a:xfrm>
              <a:prstGeom prst="roundRect">
                <a:avLst/>
              </a:prstGeom>
              <a:blipFill rotWithShape="1">
                <a:blip r:embed="rId3"/>
                <a:stretch>
                  <a:fillRect/>
                </a:stretch>
              </a:blipFill>
              <a:ln w="76200">
                <a:solidFill>
                  <a:schemeClr val="tx1"/>
                </a:solid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xmlns="" id="{CA632BD8-954C-49DD-867A-4582C3671934}"/>
              </a:ext>
            </a:extLst>
          </p:cNvPr>
          <p:cNvSpPr/>
          <p:nvPr/>
        </p:nvSpPr>
        <p:spPr>
          <a:xfrm>
            <a:off x="581793" y="3505200"/>
            <a:ext cx="12448408" cy="26670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endParaRPr lang="en-US"/>
          </a:p>
        </p:txBody>
      </p:sp>
      <p:grpSp>
        <p:nvGrpSpPr>
          <p:cNvPr id="32" name="Group 31">
            <a:extLst>
              <a:ext uri="{FF2B5EF4-FFF2-40B4-BE49-F238E27FC236}">
                <a16:creationId xmlns:a16="http://schemas.microsoft.com/office/drawing/2014/main" xmlns="" id="{41D9E673-1023-41EB-BBA1-91755744EB14}"/>
              </a:ext>
            </a:extLst>
          </p:cNvPr>
          <p:cNvGrpSpPr/>
          <p:nvPr/>
        </p:nvGrpSpPr>
        <p:grpSpPr>
          <a:xfrm>
            <a:off x="-72643" y="2064605"/>
            <a:ext cx="20570443" cy="830997"/>
            <a:chOff x="-288923" y="1975702"/>
            <a:chExt cx="19659598" cy="830995"/>
          </a:xfrm>
        </p:grpSpPr>
        <p:sp>
          <p:nvSpPr>
            <p:cNvPr id="33" name="Rounded Rectangle 2">
              <a:extLst>
                <a:ext uri="{FF2B5EF4-FFF2-40B4-BE49-F238E27FC236}">
                  <a16:creationId xmlns:a16="http://schemas.microsoft.com/office/drawing/2014/main" xmlns=""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xmlns="" id="{9A70EBAC-3BBB-4F06-A851-6E16F9BE36D3}"/>
                </a:ext>
              </a:extLst>
            </p:cNvPr>
            <p:cNvSpPr txBox="1"/>
            <p:nvPr/>
          </p:nvSpPr>
          <p:spPr>
            <a:xfrm>
              <a:off x="2087562" y="1975702"/>
              <a:ext cx="17283113" cy="830995"/>
            </a:xfrm>
            <a:prstGeom prst="rect">
              <a:avLst/>
            </a:prstGeom>
            <a:noFill/>
          </p:spPr>
          <p:txBody>
            <a:bodyPr wrap="square" rtlCol="0">
              <a:spAutoFit/>
            </a:bodyPr>
            <a:lstStyle/>
            <a:p>
              <a:r>
                <a:rPr lang="vi-VN" sz="4800" b="1" dirty="0">
                  <a:solidFill>
                    <a:srgbClr val="145F82"/>
                  </a:solidFill>
                  <a:latin typeface="Times New Roman" pitchFamily="18" charset="0"/>
                  <a:ea typeface="Tahoma" panose="020B0604030504040204" pitchFamily="34" charset="0"/>
                  <a:cs typeface="Times New Roman" pitchFamily="18" charset="0"/>
                </a:rPr>
                <a:t>HAI VECTƠ CÙNG PHƯƠNG, CÙNG HƯỚNG, BẰNG NHAU</a:t>
              </a:r>
              <a:endParaRPr lang="en-US" sz="4800" b="1" dirty="0">
                <a:solidFill>
                  <a:srgbClr val="145F82"/>
                </a:solidFill>
                <a:latin typeface="Times New Roman" pitchFamily="18" charset="0"/>
                <a:ea typeface="Tahoma" panose="020B0604030504040204" pitchFamily="34" charset="0"/>
                <a:cs typeface="Times New Roman" pitchFamily="18" charset="0"/>
              </a:endParaRPr>
            </a:p>
          </p:txBody>
        </p:sp>
      </p:grpSp>
      <p:graphicFrame>
        <p:nvGraphicFramePr>
          <p:cNvPr id="2" name="Object 1">
            <a:extLst>
              <a:ext uri="{FF2B5EF4-FFF2-40B4-BE49-F238E27FC236}">
                <a16:creationId xmlns:a16="http://schemas.microsoft.com/office/drawing/2014/main" xmlns="" id="{3F10D5EA-263C-46AE-84C6-2D585F9A1D03}"/>
              </a:ext>
            </a:extLst>
          </p:cNvPr>
          <p:cNvGraphicFramePr>
            <a:graphicFrameLocks noChangeAspect="1"/>
          </p:cNvGraphicFramePr>
          <p:nvPr>
            <p:extLst>
              <p:ext uri="{D42A27DB-BD31-4B8C-83A1-F6EECF244321}">
                <p14:modId xmlns:p14="http://schemas.microsoft.com/office/powerpoint/2010/main" val="4068300771"/>
              </p:ext>
            </p:extLst>
          </p:nvPr>
        </p:nvGraphicFramePr>
        <p:xfrm>
          <a:off x="10582919" y="6243638"/>
          <a:ext cx="127752" cy="166688"/>
        </p:xfrm>
        <a:graphic>
          <a:graphicData uri="http://schemas.openxmlformats.org/presentationml/2006/ole">
            <mc:AlternateContent xmlns:mc="http://schemas.openxmlformats.org/markup-compatibility/2006">
              <mc:Choice xmlns:v="urn:schemas-microsoft-com:vml" Requires="v">
                <p:oleObj spid="_x0000_s8237" name="Equation" r:id="rId4" imgW="123783" imgH="162232" progId="Equation.DSMT4">
                  <p:embed/>
                </p:oleObj>
              </mc:Choice>
              <mc:Fallback>
                <p:oleObj name="Equation" r:id="rId4" imgW="123783" imgH="162232" progId="Equation.DSMT4">
                  <p:embed/>
                  <p:pic>
                    <p:nvPicPr>
                      <p:cNvPr id="0" name=""/>
                      <p:cNvPicPr/>
                      <p:nvPr/>
                    </p:nvPicPr>
                    <p:blipFill>
                      <a:blip r:embed="rId5"/>
                      <a:stretch>
                        <a:fillRect/>
                      </a:stretch>
                    </p:blipFill>
                    <p:spPr>
                      <a:xfrm>
                        <a:off x="10582919" y="6243638"/>
                        <a:ext cx="127752" cy="1666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xmlns="" id="{1191868C-24D3-462F-AE22-68818DC81380}"/>
              </a:ext>
            </a:extLst>
          </p:cNvPr>
          <p:cNvSpPr txBox="1"/>
          <p:nvPr/>
        </p:nvSpPr>
        <p:spPr>
          <a:xfrm>
            <a:off x="875488" y="3758355"/>
            <a:ext cx="11861013" cy="1569656"/>
          </a:xfrm>
          <a:prstGeom prst="rect">
            <a:avLst/>
          </a:prstGeom>
          <a:noFill/>
        </p:spPr>
        <p:txBody>
          <a:bodyPr wrap="square" lIns="91436" tIns="45718" rIns="91436" bIns="45718">
            <a:spAutoFit/>
          </a:bodyPr>
          <a:lstStyle/>
          <a:p>
            <a:r>
              <a:rPr lang="vi-VN" sz="4800" b="1" dirty="0">
                <a:latin typeface="Times New Roman" pitchFamily="18" charset="0"/>
                <a:ea typeface="Tahoma" panose="020B0604030504040204" pitchFamily="34" charset="0"/>
                <a:cs typeface="Times New Roman" pitchFamily="18" charset="0"/>
              </a:rPr>
              <a:t>Đối với hai vectơ </a:t>
            </a:r>
            <a:r>
              <a:rPr lang="vi-VN" sz="4800" b="1" i="1" dirty="0">
                <a:solidFill>
                  <a:srgbClr val="FF0000"/>
                </a:solidFill>
                <a:latin typeface="Times New Roman" pitchFamily="18" charset="0"/>
                <a:ea typeface="Tahoma" panose="020B0604030504040204" pitchFamily="34" charset="0"/>
                <a:cs typeface="Times New Roman" pitchFamily="18" charset="0"/>
              </a:rPr>
              <a:t>cùng phương </a:t>
            </a:r>
            <a:r>
              <a:rPr lang="vi-VN" sz="4800" b="1" dirty="0">
                <a:latin typeface="Times New Roman" pitchFamily="18" charset="0"/>
                <a:ea typeface="Tahoma" panose="020B0604030504040204" pitchFamily="34" charset="0"/>
                <a:cs typeface="Times New Roman" pitchFamily="18" charset="0"/>
              </a:rPr>
              <a:t>thì chúng </a:t>
            </a:r>
            <a:r>
              <a:rPr lang="vi-VN" sz="4800" b="1" dirty="0">
                <a:solidFill>
                  <a:srgbClr val="FF0000"/>
                </a:solidFill>
                <a:latin typeface="Times New Roman" pitchFamily="18" charset="0"/>
                <a:ea typeface="Tahoma" panose="020B0604030504040204" pitchFamily="34" charset="0"/>
                <a:cs typeface="Times New Roman" pitchFamily="18" charset="0"/>
              </a:rPr>
              <a:t>cùng hướng </a:t>
            </a:r>
            <a:r>
              <a:rPr lang="vi-VN" sz="4800" b="1" dirty="0">
                <a:latin typeface="Times New Roman" pitchFamily="18" charset="0"/>
                <a:ea typeface="Tahoma" panose="020B0604030504040204" pitchFamily="34" charset="0"/>
                <a:cs typeface="Times New Roman" pitchFamily="18" charset="0"/>
              </a:rPr>
              <a:t>hoặc </a:t>
            </a:r>
            <a:r>
              <a:rPr lang="vi-VN" sz="4800" b="1" dirty="0">
                <a:solidFill>
                  <a:srgbClr val="FF0000"/>
                </a:solidFill>
                <a:latin typeface="Times New Roman" pitchFamily="18" charset="0"/>
                <a:ea typeface="Tahoma" panose="020B0604030504040204" pitchFamily="34" charset="0"/>
                <a:cs typeface="Times New Roman" pitchFamily="18" charset="0"/>
              </a:rPr>
              <a:t>ngược hướng.</a:t>
            </a:r>
            <a:endParaRPr lang="en-US" sz="4800" b="1" dirty="0">
              <a:solidFill>
                <a:srgbClr val="FF0000"/>
              </a:solidFill>
              <a:latin typeface="Times New Roman" pitchFamily="18" charset="0"/>
              <a:ea typeface="Tahoma" panose="020B0604030504040204" pitchFamily="34" charset="0"/>
              <a:cs typeface="Times New Roman" pitchFamily="18" charset="0"/>
            </a:endParaRPr>
          </a:p>
        </p:txBody>
      </p:sp>
      <p:pic>
        <p:nvPicPr>
          <p:cNvPr id="4" name="Picture 3">
            <a:extLst>
              <a:ext uri="{FF2B5EF4-FFF2-40B4-BE49-F238E27FC236}">
                <a16:creationId xmlns:a16="http://schemas.microsoft.com/office/drawing/2014/main" xmlns="" id="{DCD4C45D-1C42-4BAA-9EEE-8D079D30FD3A}"/>
              </a:ext>
            </a:extLst>
          </p:cNvPr>
          <p:cNvPicPr>
            <a:picLocks noChangeAspect="1"/>
          </p:cNvPicPr>
          <p:nvPr/>
        </p:nvPicPr>
        <p:blipFill>
          <a:blip r:embed="rId6"/>
          <a:stretch>
            <a:fillRect/>
          </a:stretch>
        </p:blipFill>
        <p:spPr>
          <a:xfrm>
            <a:off x="13544485" y="3505203"/>
            <a:ext cx="10127168" cy="6576538"/>
          </a:xfrm>
          <a:prstGeom prst="rect">
            <a:avLst/>
          </a:prstGeom>
        </p:spPr>
      </p:pic>
    </p:spTree>
    <p:extLst>
      <p:ext uri="{BB962C8B-B14F-4D97-AF65-F5344CB8AC3E}">
        <p14:creationId xmlns:p14="http://schemas.microsoft.com/office/powerpoint/2010/main" val="4293662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41D9E673-1023-41EB-BBA1-91755744EB14}"/>
              </a:ext>
            </a:extLst>
          </p:cNvPr>
          <p:cNvGrpSpPr/>
          <p:nvPr/>
        </p:nvGrpSpPr>
        <p:grpSpPr>
          <a:xfrm>
            <a:off x="-72643" y="2064605"/>
            <a:ext cx="20570443" cy="830997"/>
            <a:chOff x="-288923" y="1975702"/>
            <a:chExt cx="19659598" cy="830995"/>
          </a:xfrm>
        </p:grpSpPr>
        <p:sp>
          <p:nvSpPr>
            <p:cNvPr id="33" name="Rounded Rectangle 2">
              <a:extLst>
                <a:ext uri="{FF2B5EF4-FFF2-40B4-BE49-F238E27FC236}">
                  <a16:creationId xmlns:a16="http://schemas.microsoft.com/office/drawing/2014/main" xmlns=""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xmlns="" id="{9A70EBAC-3BBB-4F06-A851-6E16F9BE36D3}"/>
                </a:ext>
              </a:extLst>
            </p:cNvPr>
            <p:cNvSpPr txBox="1"/>
            <p:nvPr/>
          </p:nvSpPr>
          <p:spPr>
            <a:xfrm>
              <a:off x="2087562" y="1975702"/>
              <a:ext cx="17283113" cy="830995"/>
            </a:xfrm>
            <a:prstGeom prst="rect">
              <a:avLst/>
            </a:prstGeom>
            <a:noFill/>
          </p:spPr>
          <p:txBody>
            <a:bodyPr wrap="square" rtlCol="0">
              <a:spAutoFit/>
            </a:bodyPr>
            <a:lstStyle/>
            <a:p>
              <a:r>
                <a:rPr lang="vi-VN" sz="4800" b="1" dirty="0">
                  <a:solidFill>
                    <a:srgbClr val="145F82"/>
                  </a:solidFill>
                  <a:latin typeface="Times New Roman" pitchFamily="18" charset="0"/>
                  <a:ea typeface="Tahoma" panose="020B0604030504040204" pitchFamily="34" charset="0"/>
                  <a:cs typeface="Times New Roman" pitchFamily="18" charset="0"/>
                </a:rPr>
                <a:t>HAI VECTƠ CÙNG PHƯƠNG, CÙNG HƯỚNG, BẰNG NHAU</a:t>
              </a:r>
              <a:endParaRPr lang="en-US" sz="4800" b="1" dirty="0">
                <a:solidFill>
                  <a:srgbClr val="145F82"/>
                </a:solidFill>
                <a:latin typeface="Times New Roman" pitchFamily="18" charset="0"/>
                <a:ea typeface="Tahoma" panose="020B0604030504040204" pitchFamily="34" charset="0"/>
                <a:cs typeface="Times New Roman" pitchFamily="18" charset="0"/>
              </a:endParaRPr>
            </a:p>
          </p:txBody>
        </p:sp>
      </p:grpSp>
      <p:sp>
        <p:nvSpPr>
          <p:cNvPr id="15" name="TextBox 14">
            <a:extLst>
              <a:ext uri="{FF2B5EF4-FFF2-40B4-BE49-F238E27FC236}">
                <a16:creationId xmlns:a16="http://schemas.microsoft.com/office/drawing/2014/main" xmlns="" id="{1343EC39-8936-4D35-A91B-9842C7084307}"/>
              </a:ext>
            </a:extLst>
          </p:cNvPr>
          <p:cNvSpPr txBox="1"/>
          <p:nvPr/>
        </p:nvSpPr>
        <p:spPr>
          <a:xfrm>
            <a:off x="571606" y="2760534"/>
            <a:ext cx="12750277" cy="1754322"/>
          </a:xfrm>
          <a:prstGeom prst="rect">
            <a:avLst/>
          </a:prstGeom>
          <a:noFill/>
        </p:spPr>
        <p:txBody>
          <a:bodyPr wrap="square" lIns="91436" tIns="45718" rIns="91436" bIns="45718">
            <a:spAutoFit/>
          </a:bodyPr>
          <a:lstStyle/>
          <a:p>
            <a:r>
              <a:rPr lang="vi-VN" sz="6000" b="1" i="1" dirty="0">
                <a:solidFill>
                  <a:srgbClr val="FF0000"/>
                </a:solidFill>
                <a:latin typeface="Times New Roman" pitchFamily="18" charset="0"/>
                <a:ea typeface="Tahoma" panose="020B0604030504040204" pitchFamily="34" charset="0"/>
                <a:cs typeface="Times New Roman" pitchFamily="18" charset="0"/>
              </a:rPr>
              <a:t>Chú ý</a:t>
            </a:r>
            <a:r>
              <a:rPr lang="en-US" sz="6000" b="1" i="1" dirty="0">
                <a:solidFill>
                  <a:srgbClr val="FF0000"/>
                </a:solidFill>
                <a:latin typeface="Times New Roman" pitchFamily="18" charset="0"/>
                <a:ea typeface="Tahoma" panose="020B0604030504040204" pitchFamily="34" charset="0"/>
                <a:cs typeface="Times New Roman" pitchFamily="18" charset="0"/>
              </a:rPr>
              <a:t>:</a:t>
            </a:r>
          </a:p>
          <a:p>
            <a:endParaRPr lang="vi-VN"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xmlns="" id="{BDA73E8F-F54B-4B33-B752-640CC73F9735}"/>
                  </a:ext>
                </a:extLst>
              </p:cNvPr>
              <p:cNvSpPr txBox="1"/>
              <p:nvPr/>
            </p:nvSpPr>
            <p:spPr>
              <a:xfrm>
                <a:off x="208055" y="3865203"/>
                <a:ext cx="13136136" cy="2407002"/>
              </a:xfrm>
              <a:prstGeom prst="rect">
                <a:avLst/>
              </a:prstGeom>
              <a:solidFill>
                <a:schemeClr val="accent2">
                  <a:lumMod val="20000"/>
                  <a:lumOff val="80000"/>
                </a:schemeClr>
              </a:solidFill>
              <a:ln>
                <a:solidFill>
                  <a:srgbClr val="FF0000"/>
                </a:solidFill>
              </a:ln>
            </p:spPr>
            <p:txBody>
              <a:bodyPr wrap="square" lIns="91436" tIns="45718" rIns="91436" bIns="45718">
                <a:spAutoFit/>
              </a:bodyPr>
              <a:lstStyle/>
              <a:p>
                <a:pPr>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latin typeface="Times New Roman" pitchFamily="18" charset="0"/>
                    <a:ea typeface="Tahoma" panose="020B0604030504040204" pitchFamily="34" charset="0"/>
                    <a:cs typeface="Times New Roman" pitchFamily="18" charset="0"/>
                  </a:rPr>
                  <a:t>Ta </a:t>
                </a:r>
                <a:r>
                  <a:rPr lang="en-US" b="1" dirty="0" err="1">
                    <a:latin typeface="Times New Roman" pitchFamily="18" charset="0"/>
                    <a:ea typeface="Tahoma" panose="020B0604030504040204" pitchFamily="34" charset="0"/>
                    <a:cs typeface="Times New Roman" pitchFamily="18" charset="0"/>
                  </a:rPr>
                  <a:t>cũng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xét</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các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có</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điểm</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đầu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điểm</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cuối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trùng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nhau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chẳng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hạn</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𝑨𝑨</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𝑩𝑩</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𝑴𝑴</m:t>
                        </m:r>
                      </m:e>
                    </m:acc>
                  </m:oMath>
                </a14:m>
                <a:r>
                  <a:rPr lang="fr-FR" b="1" dirty="0">
                    <a:latin typeface="Times New Roman" pitchFamily="18" charset="0"/>
                    <a:ea typeface="Tahoma" panose="020B0604030504040204" pitchFamily="34" charset="0"/>
                    <a:cs typeface="Times New Roman" pitchFamily="18" charset="0"/>
                  </a:rPr>
                  <a:t>),</a:t>
                </a:r>
              </a:p>
              <a:p>
                <a:pPr>
                  <a:lnSpc>
                    <a:spcPct val="107000"/>
                  </a:lnSpc>
                  <a:spcAft>
                    <a:spcPts val="800"/>
                  </a:spcAft>
                </a:pP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gọi</a:t>
                </a:r>
                <a:r>
                  <a:rPr lang="fr-FR" b="1" dirty="0">
                    <a:latin typeface="Times New Roman" pitchFamily="18" charset="0"/>
                    <a:ea typeface="Tahoma" panose="020B0604030504040204" pitchFamily="34" charset="0"/>
                    <a:cs typeface="Times New Roman" pitchFamily="18" charset="0"/>
                  </a:rPr>
                  <a:t> là </a:t>
                </a:r>
                <a:r>
                  <a:rPr lang="fr-FR" b="1" dirty="0" err="1">
                    <a:latin typeface="Times New Roman" pitchFamily="18" charset="0"/>
                    <a:ea typeface="Tahoma" panose="020B0604030504040204" pitchFamily="34" charset="0"/>
                    <a:cs typeface="Times New Roman" pitchFamily="18" charset="0"/>
                  </a:rPr>
                  <a:t>các</a:t>
                </a:r>
                <a:r>
                  <a:rPr lang="fr-FR" b="1" dirty="0">
                    <a:latin typeface="Times New Roman" pitchFamily="18" charset="0"/>
                    <a:ea typeface="Tahoma" panose="020B0604030504040204" pitchFamily="34" charset="0"/>
                    <a:cs typeface="Times New Roman" pitchFamily="18" charset="0"/>
                  </a:rPr>
                  <a:t> </a:t>
                </a:r>
                <a:r>
                  <a:rPr lang="fr-FR" b="1" dirty="0" err="1">
                    <a:solidFill>
                      <a:srgbClr val="FF0000"/>
                    </a:solidFill>
                    <a:latin typeface="Times New Roman" pitchFamily="18" charset="0"/>
                    <a:ea typeface="Tahoma" panose="020B0604030504040204" pitchFamily="34" charset="0"/>
                    <a:cs typeface="Times New Roman" pitchFamily="18" charset="0"/>
                  </a:rPr>
                  <a:t>vectơ-không</a:t>
                </a:r>
                <a:r>
                  <a:rPr lang="fr-FR" b="1" dirty="0">
                    <a:solidFill>
                      <a:srgbClr val="FF0000"/>
                    </a:solidFill>
                    <a:latin typeface="Times New Roman" pitchFamily="18" charset="0"/>
                    <a:ea typeface="Tahoma" panose="020B0604030504040204" pitchFamily="34" charset="0"/>
                    <a:cs typeface="Times New Roman" pitchFamily="18" charset="0"/>
                  </a:rPr>
                  <a:t>.</a:t>
                </a:r>
                <a:endParaRPr lang="en-US" b="1" dirty="0">
                  <a:solidFill>
                    <a:srgbClr val="FF0000"/>
                  </a:solidFill>
                  <a:latin typeface="Times New Roman" pitchFamily="18" charset="0"/>
                  <a:ea typeface="Tahoma" panose="020B0604030504040204" pitchFamily="34" charset="0"/>
                  <a:cs typeface="Times New Roman" pitchFamily="18" charset="0"/>
                </a:endParaRPr>
              </a:p>
            </p:txBody>
          </p:sp>
        </mc:Choice>
        <mc:Fallback>
          <p:sp>
            <p:nvSpPr>
              <p:cNvPr id="16" name="TextBox 15">
                <a:extLst>
                  <a:ext uri="{FF2B5EF4-FFF2-40B4-BE49-F238E27FC236}">
                    <a16:creationId xmlns:a16="http://schemas.microsoft.com/office/drawing/2014/main" xmlns:a14="http://schemas.microsoft.com/office/drawing/2010/main" xmlns="" id="{BDA73E8F-F54B-4B33-B752-640CC73F9735}"/>
                  </a:ext>
                </a:extLst>
              </p:cNvPr>
              <p:cNvSpPr txBox="1">
                <a:spLocks noRot="1" noChangeAspect="1" noMove="1" noResize="1" noEditPoints="1" noAdjustHandles="1" noChangeArrowheads="1" noChangeShapeType="1" noTextEdit="1"/>
              </p:cNvSpPr>
              <p:nvPr/>
            </p:nvSpPr>
            <p:spPr>
              <a:xfrm>
                <a:off x="208055" y="3865203"/>
                <a:ext cx="13136136" cy="2407002"/>
              </a:xfrm>
              <a:prstGeom prst="rect">
                <a:avLst/>
              </a:prstGeom>
              <a:blipFill rotWithShape="1">
                <a:blip r:embed="rId2"/>
                <a:stretch>
                  <a:fillRect l="-1762" t="-5542" r="-1669" b="-8564"/>
                </a:stretch>
              </a:blipFill>
              <a:ln>
                <a:solidFill>
                  <a:srgbClr val="FF0000"/>
                </a:solidFill>
              </a:ln>
            </p:spPr>
            <p:txBody>
              <a:bodyPr/>
              <a:lstStyle/>
              <a:p>
                <a:r>
                  <a:rPr lang="en-US">
                    <a:noFill/>
                  </a:rPr>
                  <a:t> </a:t>
                </a:r>
              </a:p>
            </p:txBody>
          </p:sp>
        </mc:Fallback>
      </mc:AlternateContent>
      <p:sp>
        <p:nvSpPr>
          <p:cNvPr id="21" name="TextBox 20">
            <a:extLst>
              <a:ext uri="{FF2B5EF4-FFF2-40B4-BE49-F238E27FC236}">
                <a16:creationId xmlns:a16="http://schemas.microsoft.com/office/drawing/2014/main" xmlns="" id="{44C58D70-26DC-4F56-BEEE-DF959340C3FC}"/>
              </a:ext>
            </a:extLst>
          </p:cNvPr>
          <p:cNvSpPr txBox="1"/>
          <p:nvPr/>
        </p:nvSpPr>
        <p:spPr>
          <a:xfrm>
            <a:off x="297081" y="6454739"/>
            <a:ext cx="13136136" cy="1508358"/>
          </a:xfrm>
          <a:prstGeom prst="rect">
            <a:avLst/>
          </a:prstGeom>
          <a:solidFill>
            <a:schemeClr val="accent2">
              <a:lumMod val="40000"/>
              <a:lumOff val="60000"/>
            </a:schemeClr>
          </a:solidFill>
        </p:spPr>
        <p:txBody>
          <a:bodyPr wrap="square" lIns="91436" tIns="45718" rIns="91436" bIns="45718">
            <a:spAutoFit/>
          </a:bodyPr>
          <a:lstStyle/>
          <a:p>
            <a:pPr>
              <a:lnSpc>
                <a:spcPct val="107000"/>
              </a:lnSpc>
              <a:spcAft>
                <a:spcPts val="800"/>
              </a:spcAft>
            </a:pP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a:latin typeface="Times New Roman" pitchFamily="18" charset="0"/>
                <a:ea typeface="Tahoma" panose="020B0604030504040204" pitchFamily="34" charset="0"/>
                <a:cs typeface="Times New Roman" pitchFamily="18" charset="0"/>
              </a:rPr>
              <a:t>Ta </a:t>
            </a:r>
            <a:r>
              <a:rPr lang="fr-FR" b="1" dirty="0" err="1">
                <a:latin typeface="Times New Roman" pitchFamily="18" charset="0"/>
                <a:ea typeface="Tahoma" panose="020B0604030504040204" pitchFamily="34" charset="0"/>
                <a:cs typeface="Times New Roman" pitchFamily="18" charset="0"/>
              </a:rPr>
              <a:t>quy</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ước</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vectơ-không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có</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độ</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dài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bằng</a:t>
            </a:r>
            <a:r>
              <a:rPr lang="fr-FR" b="1" dirty="0">
                <a:latin typeface="Times New Roman" pitchFamily="18" charset="0"/>
                <a:ea typeface="Tahoma" panose="020B0604030504040204" pitchFamily="34" charset="0"/>
                <a:cs typeface="Times New Roman" pitchFamily="18" charset="0"/>
              </a:rPr>
              <a:t> 0, </a:t>
            </a:r>
            <a:r>
              <a:rPr lang="fr-FR" b="1" dirty="0" err="1">
                <a:latin typeface="Times New Roman" pitchFamily="18" charset="0"/>
                <a:ea typeface="Tahoma" panose="020B0604030504040204" pitchFamily="34" charset="0"/>
                <a:cs typeface="Times New Roman" pitchFamily="18" charset="0"/>
              </a:rPr>
              <a:t>cùng</a:t>
            </a:r>
            <a:r>
              <a:rPr lang="fr-FR" b="1" dirty="0">
                <a:latin typeface="Times New Roman" pitchFamily="18" charset="0"/>
                <a:ea typeface="Tahoma" panose="020B0604030504040204" pitchFamily="34" charset="0"/>
                <a:cs typeface="Times New Roman" pitchFamily="18" charset="0"/>
              </a:rPr>
              <a:t> </a:t>
            </a:r>
            <a:r>
              <a:rPr lang="fr-FR" b="1" err="1">
                <a:latin typeface="Times New Roman" pitchFamily="18" charset="0"/>
                <a:ea typeface="Tahoma" panose="020B0604030504040204" pitchFamily="34" charset="0"/>
                <a:cs typeface="Times New Roman" pitchFamily="18" charset="0"/>
              </a:rPr>
              <a:t>hướng</a:t>
            </a:r>
            <a:r>
              <a:rPr lang="fr-FR" b="1">
                <a:latin typeface="Times New Roman" pitchFamily="18" charset="0"/>
                <a:ea typeface="Tahoma" panose="020B0604030504040204" pitchFamily="34" charset="0"/>
                <a:cs typeface="Times New Roman" pitchFamily="18" charset="0"/>
              </a:rPr>
              <a:t> </a:t>
            </a:r>
            <a:r>
              <a:rPr lang="fr-FR" b="1" smtClean="0">
                <a:latin typeface="Times New Roman" pitchFamily="18" charset="0"/>
                <a:ea typeface="Tahoma" panose="020B0604030504040204" pitchFamily="34" charset="0"/>
                <a:cs typeface="Times New Roman" pitchFamily="18" charset="0"/>
              </a:rPr>
              <a:t>(do đó cùng </a:t>
            </a:r>
            <a:r>
              <a:rPr lang="fr-FR" b="1" dirty="0" err="1">
                <a:latin typeface="Times New Roman" pitchFamily="18" charset="0"/>
                <a:ea typeface="Tahoma" panose="020B0604030504040204" pitchFamily="34" charset="0"/>
                <a:cs typeface="Times New Roman" pitchFamily="18" charset="0"/>
              </a:rPr>
              <a:t>phương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với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mọi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r>
              <a:rPr lang="fr-FR"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xmlns="" id="{6C4BB377-AA9F-478E-B583-C3AE422E1D75}"/>
                  </a:ext>
                </a:extLst>
              </p:cNvPr>
              <p:cNvSpPr txBox="1"/>
              <p:nvPr/>
            </p:nvSpPr>
            <p:spPr>
              <a:xfrm>
                <a:off x="208051" y="8951714"/>
                <a:ext cx="13314197" cy="1599023"/>
              </a:xfrm>
              <a:prstGeom prst="rect">
                <a:avLst/>
              </a:prstGeom>
              <a:solidFill>
                <a:schemeClr val="accent1">
                  <a:lumMod val="20000"/>
                  <a:lumOff val="80000"/>
                </a:schemeClr>
              </a:solidFill>
            </p:spPr>
            <p:txBody>
              <a:bodyPr wrap="square" lIns="91436" tIns="45718" rIns="91436" bIns="45718">
                <a:spAutoFit/>
              </a:bodyPr>
              <a:lstStyle/>
              <a:p>
                <a:pPr>
                  <a:lnSpc>
                    <a:spcPct val="107000"/>
                  </a:lnSpc>
                  <a:spcAft>
                    <a:spcPts val="800"/>
                  </a:spcAft>
                </a:pP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imes New Roman" pitchFamily="18" charset="0"/>
                    <a:ea typeface="Tahoma" panose="020B0604030504040204" pitchFamily="34" charset="0"/>
                    <a:cs typeface="Times New Roman" pitchFamily="18" charset="0"/>
                  </a:rPr>
                  <a:t>Các</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vectơ-không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có</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cùng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độ</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dài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cùng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hướng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nên</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bằng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nhau</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được</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kí</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hiệu</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chung</a:t>
                </a:r>
                <a:r>
                  <a:rPr lang="fr-FR" b="1" dirty="0">
                    <a:latin typeface="Times New Roman" pitchFamily="18" charset="0"/>
                    <a:ea typeface="Tahoma" panose="020B0604030504040204" pitchFamily="34" charset="0"/>
                    <a:cs typeface="Times New Roman" pitchFamily="18" charset="0"/>
                  </a:rPr>
                  <a:t> là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𝟎</m:t>
                        </m:r>
                      </m:e>
                    </m:acc>
                  </m:oMath>
                </a14:m>
                <a:r>
                  <a:rPr lang="fr-FR"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p:txBody>
          </p:sp>
        </mc:Choice>
        <mc:Fallback>
          <p:sp>
            <p:nvSpPr>
              <p:cNvPr id="22" name="TextBox 21">
                <a:extLst>
                  <a:ext uri="{FF2B5EF4-FFF2-40B4-BE49-F238E27FC236}">
                    <a16:creationId xmlns:a16="http://schemas.microsoft.com/office/drawing/2014/main" xmlns:a14="http://schemas.microsoft.com/office/drawing/2010/main" xmlns="" id="{6C4BB377-AA9F-478E-B583-C3AE422E1D75}"/>
                  </a:ext>
                </a:extLst>
              </p:cNvPr>
              <p:cNvSpPr txBox="1">
                <a:spLocks noRot="1" noChangeAspect="1" noMove="1" noResize="1" noEditPoints="1" noAdjustHandles="1" noChangeArrowheads="1" noChangeShapeType="1" noTextEdit="1"/>
              </p:cNvSpPr>
              <p:nvPr/>
            </p:nvSpPr>
            <p:spPr>
              <a:xfrm>
                <a:off x="208051" y="8951714"/>
                <a:ext cx="13314197" cy="1599023"/>
              </a:xfrm>
              <a:prstGeom prst="rect">
                <a:avLst/>
              </a:prstGeom>
              <a:blipFill rotWithShape="1">
                <a:blip r:embed="rId3"/>
                <a:stretch>
                  <a:fillRect l="-1786" t="-8745" b="-121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xmlns="" id="{08C85BFC-FF43-4E12-AB18-D90B82B394EC}"/>
                  </a:ext>
                </a:extLst>
              </p:cNvPr>
              <p:cNvSpPr txBox="1"/>
              <p:nvPr/>
            </p:nvSpPr>
            <p:spPr>
              <a:xfrm>
                <a:off x="208051" y="11478617"/>
                <a:ext cx="13279349" cy="1599023"/>
              </a:xfrm>
              <a:prstGeom prst="rect">
                <a:avLst/>
              </a:prstGeom>
              <a:solidFill>
                <a:schemeClr val="accent1">
                  <a:lumMod val="40000"/>
                  <a:lumOff val="60000"/>
                </a:schemeClr>
              </a:solidFill>
            </p:spPr>
            <p:txBody>
              <a:bodyPr wrap="square" lIns="91436" tIns="45718" rIns="91436" bIns="45718">
                <a:spAutoFit/>
              </a:bodyPr>
              <a:lstStyle/>
              <a:p>
                <a:pPr>
                  <a:lnSpc>
                    <a:spcPct val="107000"/>
                  </a:lnSpc>
                  <a:spcAft>
                    <a:spcPts val="800"/>
                  </a:spcAft>
                </a:pP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Với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mỗi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điểm</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𝑶</m:t>
                    </m:r>
                  </m:oMath>
                </a14:m>
                <a:r>
                  <a:rPr lang="en-US"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cho</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trước</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có</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duy</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nhất</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điểm</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m:t>
                    </m:r>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sao</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cho</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𝑶𝑨</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𝒂</m:t>
                        </m:r>
                      </m:e>
                    </m:acc>
                  </m:oMath>
                </a14:m>
                <a:r>
                  <a:rPr lang="fr-FR" b="1" dirty="0">
                    <a:latin typeface="Times New Roman" pitchFamily="18" charset="0"/>
                    <a:ea typeface="Tahoma" panose="020B0604030504040204" pitchFamily="34" charset="0"/>
                    <a:cs typeface="Times New Roman" pitchFamily="18" charset="0"/>
                  </a:rPr>
                  <a:t> (H.4.8).</a:t>
                </a:r>
                <a:endParaRPr lang="en-US" b="1" dirty="0">
                  <a:latin typeface="Times New Roman" pitchFamily="18" charset="0"/>
                  <a:ea typeface="Tahoma" panose="020B0604030504040204" pitchFamily="34" charset="0"/>
                  <a:cs typeface="Times New Roman" pitchFamily="18" charset="0"/>
                </a:endParaRPr>
              </a:p>
            </p:txBody>
          </p:sp>
        </mc:Choice>
        <mc:Fallback>
          <p:sp>
            <p:nvSpPr>
              <p:cNvPr id="25" name="TextBox 24">
                <a:extLst>
                  <a:ext uri="{FF2B5EF4-FFF2-40B4-BE49-F238E27FC236}">
                    <a16:creationId xmlns:a16="http://schemas.microsoft.com/office/drawing/2014/main" xmlns:a14="http://schemas.microsoft.com/office/drawing/2010/main" xmlns="" id="{08C85BFC-FF43-4E12-AB18-D90B82B394EC}"/>
                  </a:ext>
                </a:extLst>
              </p:cNvPr>
              <p:cNvSpPr txBox="1">
                <a:spLocks noRot="1" noChangeAspect="1" noMove="1" noResize="1" noEditPoints="1" noAdjustHandles="1" noChangeArrowheads="1" noChangeShapeType="1" noTextEdit="1"/>
              </p:cNvSpPr>
              <p:nvPr/>
            </p:nvSpPr>
            <p:spPr>
              <a:xfrm>
                <a:off x="208051" y="11478617"/>
                <a:ext cx="13279349" cy="1599023"/>
              </a:xfrm>
              <a:prstGeom prst="rect">
                <a:avLst/>
              </a:prstGeom>
              <a:blipFill rotWithShape="1">
                <a:blip r:embed="rId4"/>
                <a:stretch>
                  <a:fillRect l="-1790" t="-8779" b="-1259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81B95B38-8DB8-A77D-C0A6-101FD9F10117}"/>
              </a:ext>
            </a:extLst>
          </p:cNvPr>
          <p:cNvPicPr>
            <a:picLocks noChangeAspect="1"/>
          </p:cNvPicPr>
          <p:nvPr/>
        </p:nvPicPr>
        <p:blipFill rotWithShape="1">
          <a:blip r:embed="rId5"/>
          <a:srcRect l="17591" t="31964" r="45591" b="17102"/>
          <a:stretch/>
        </p:blipFill>
        <p:spPr>
          <a:xfrm>
            <a:off x="14166497" y="3850335"/>
            <a:ext cx="9226904" cy="7033738"/>
          </a:xfrm>
          <a:prstGeom prst="rect">
            <a:avLst/>
          </a:prstGeom>
        </p:spPr>
      </p:pic>
      <p:cxnSp>
        <p:nvCxnSpPr>
          <p:cNvPr id="5" name="Straight Arrow Connector 4">
            <a:extLst>
              <a:ext uri="{FF2B5EF4-FFF2-40B4-BE49-F238E27FC236}">
                <a16:creationId xmlns:a16="http://schemas.microsoft.com/office/drawing/2014/main" xmlns="" id="{8EAF045C-0612-6F96-02E8-8F2D448821BF}"/>
              </a:ext>
            </a:extLst>
          </p:cNvPr>
          <p:cNvCxnSpPr>
            <a:cxnSpLocks/>
          </p:cNvCxnSpPr>
          <p:nvPr/>
        </p:nvCxnSpPr>
        <p:spPr>
          <a:xfrm flipV="1">
            <a:off x="16230600" y="5898863"/>
            <a:ext cx="3048000" cy="3052854"/>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96C1582F-4384-C2EA-5F6D-26223EF9A1F4}"/>
              </a:ext>
            </a:extLst>
          </p:cNvPr>
          <p:cNvCxnSpPr>
            <a:cxnSpLocks/>
          </p:cNvCxnSpPr>
          <p:nvPr/>
        </p:nvCxnSpPr>
        <p:spPr>
          <a:xfrm flipV="1">
            <a:off x="19202400" y="5943603"/>
            <a:ext cx="3048000" cy="3052854"/>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506C7E2D-B16A-DD19-AE59-A5FACC491292}"/>
                  </a:ext>
                </a:extLst>
              </p:cNvPr>
              <p:cNvSpPr txBox="1"/>
              <p:nvPr/>
            </p:nvSpPr>
            <p:spPr>
              <a:xfrm>
                <a:off x="16687800" y="6400800"/>
                <a:ext cx="1524000" cy="1446546"/>
              </a:xfrm>
              <a:prstGeom prst="rect">
                <a:avLst/>
              </a:prstGeom>
              <a:noFill/>
            </p:spPr>
            <p:txBody>
              <a:bodyPr wrap="square" lIns="91436" tIns="45718" rIns="91436" bIns="45718" rtlCol="0">
                <a:spAutoFit/>
              </a:bodyPr>
              <a:lstStyle/>
              <a:p>
                <a:r>
                  <a:rPr lang="fr-FR"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8800" b="1" i="1">
                            <a:solidFill>
                              <a:schemeClr val="accent5">
                                <a:lumMod val="75000"/>
                              </a:schemeClr>
                            </a:solidFill>
                            <a:latin typeface="Cambria Math"/>
                            <a:ea typeface="Calibri" panose="020F0502020204030204" pitchFamily="34" charset="0"/>
                            <a:cs typeface="Times New Roman" panose="02020603050405020304" pitchFamily="18" charset="0"/>
                          </a:rPr>
                        </m:ctrlPr>
                      </m:accPr>
                      <m:e>
                        <m:r>
                          <a:rPr lang="en-US" sz="8800" b="1" i="1">
                            <a:solidFill>
                              <a:schemeClr val="accent5">
                                <a:lumMod val="75000"/>
                              </a:schemeClr>
                            </a:solidFill>
                            <a:latin typeface="Cambria Math" panose="02040503050406030204" pitchFamily="18" charset="0"/>
                            <a:ea typeface="Calibri" panose="020F0502020204030204" pitchFamily="34" charset="0"/>
                            <a:cs typeface="Times New Roman" panose="02020603050405020304" pitchFamily="18" charset="0"/>
                          </a:rPr>
                          <m:t>𝒂</m:t>
                        </m:r>
                      </m:e>
                    </m:acc>
                  </m:oMath>
                </a14:m>
                <a:endParaRPr lang="en-US" sz="8800" dirty="0">
                  <a:solidFill>
                    <a:srgbClr val="00B0F0"/>
                  </a:solidFill>
                </a:endParaRPr>
              </a:p>
            </p:txBody>
          </p:sp>
        </mc:Choice>
        <mc:Fallback xmlns="">
          <p:sp>
            <p:nvSpPr>
              <p:cNvPr id="8" name="TextBox 7">
                <a:extLst>
                  <a:ext uri="{FF2B5EF4-FFF2-40B4-BE49-F238E27FC236}">
                    <a16:creationId xmlns:a16="http://schemas.microsoft.com/office/drawing/2014/main" id="{506C7E2D-B16A-DD19-AE59-A5FACC491292}"/>
                  </a:ext>
                </a:extLst>
              </p:cNvPr>
              <p:cNvSpPr txBox="1">
                <a:spLocks noRot="1" noChangeAspect="1" noMove="1" noResize="1" noEditPoints="1" noAdjustHandles="1" noChangeArrowheads="1" noChangeShapeType="1" noTextEdit="1"/>
              </p:cNvSpPr>
              <p:nvPr/>
            </p:nvSpPr>
            <p:spPr>
              <a:xfrm>
                <a:off x="16687800" y="6400800"/>
                <a:ext cx="1524000" cy="144655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xmlns="" id="{BB773C41-0FA2-BBAB-532B-C2AE096092AC}"/>
              </a:ext>
            </a:extLst>
          </p:cNvPr>
          <p:cNvSpPr txBox="1"/>
          <p:nvPr/>
        </p:nvSpPr>
        <p:spPr>
          <a:xfrm>
            <a:off x="19050000" y="8563452"/>
            <a:ext cx="1410731" cy="1738934"/>
          </a:xfrm>
          <a:prstGeom prst="rect">
            <a:avLst/>
          </a:prstGeom>
          <a:noFill/>
        </p:spPr>
        <p:txBody>
          <a:bodyPr wrap="square" lIns="91436" tIns="45718" rIns="91436" bIns="45718">
            <a:spAutoFit/>
          </a:bodyPr>
          <a:lstStyle/>
          <a:p>
            <a:r>
              <a:rPr lang="fr-FR" sz="4000" b="1" dirty="0">
                <a:latin typeface="Times New Roman" panose="02020603050405020304" pitchFamily="18" charset="0"/>
                <a:ea typeface="Tahoma" panose="020B0604030504040204" pitchFamily="34" charset="0"/>
                <a:cs typeface="Times New Roman" panose="02020603050405020304" pitchFamily="18" charset="0"/>
              </a:rPr>
              <a:t>●</a:t>
            </a:r>
          </a:p>
          <a:p>
            <a:r>
              <a:rPr lang="fr-FR" sz="67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O</a:t>
            </a:r>
            <a:endParaRPr lang="en-US" sz="67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28A9FE41-A8C7-5AC6-7CB5-E22CDF498DF4}"/>
              </a:ext>
            </a:extLst>
          </p:cNvPr>
          <p:cNvSpPr txBox="1"/>
          <p:nvPr/>
        </p:nvSpPr>
        <p:spPr>
          <a:xfrm>
            <a:off x="22250404" y="5597604"/>
            <a:ext cx="1902579" cy="1123380"/>
          </a:xfrm>
          <a:prstGeom prst="rect">
            <a:avLst/>
          </a:prstGeom>
          <a:noFill/>
        </p:spPr>
        <p:txBody>
          <a:bodyPr wrap="square" lIns="91436" tIns="45718" rIns="91436" bIns="45718">
            <a:spAutoFit/>
          </a:bodyPr>
          <a:lstStyle/>
          <a:p>
            <a:r>
              <a:rPr lang="fr-FR" sz="67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A</a:t>
            </a:r>
            <a:endParaRPr lang="en-US" sz="67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927869F8-6CA6-E8DB-3BD8-02056B033F2D}"/>
              </a:ext>
            </a:extLst>
          </p:cNvPr>
          <p:cNvSpPr txBox="1"/>
          <p:nvPr/>
        </p:nvSpPr>
        <p:spPr>
          <a:xfrm>
            <a:off x="17449800" y="10275052"/>
            <a:ext cx="3352800" cy="754049"/>
          </a:xfrm>
          <a:prstGeom prst="rect">
            <a:avLst/>
          </a:prstGeom>
          <a:noFill/>
        </p:spPr>
        <p:txBody>
          <a:bodyPr wrap="square" lIns="91436" tIns="45718" rIns="91436" bIns="45718" rtlCol="0">
            <a:spAutoFit/>
          </a:bodyPr>
          <a:lstStyle/>
          <a:p>
            <a:r>
              <a:rPr lang="en-US" b="1">
                <a:solidFill>
                  <a:srgbClr val="C00000"/>
                </a:solidFill>
              </a:rPr>
              <a:t>Hình 4.8</a:t>
            </a:r>
          </a:p>
        </p:txBody>
      </p:sp>
    </p:spTree>
    <p:extLst>
      <p:ext uri="{BB962C8B-B14F-4D97-AF65-F5344CB8AC3E}">
        <p14:creationId xmlns:p14="http://schemas.microsoft.com/office/powerpoint/2010/main" val="1854894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2000"/>
                                        <p:tgtEl>
                                          <p:spTgt spid="8"/>
                                        </p:tgtEl>
                                      </p:cBhvr>
                                    </p:animEffect>
                                  </p:childTnLst>
                                </p:cTn>
                              </p:par>
                              <p:par>
                                <p:cTn id="44" presetID="22" presetClass="entr" presetSubtype="4" fill="hold" grpId="0" nodeType="withEffect">
                                  <p:stCondLst>
                                    <p:cond delay="150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000"/>
                                        <p:tgtEl>
                                          <p:spTgt spid="17"/>
                                        </p:tgtEl>
                                      </p:cBhvr>
                                    </p:animEffect>
                                  </p:childTnLst>
                                </p:cTn>
                              </p:par>
                              <p:par>
                                <p:cTn id="52" presetID="22" presetClass="entr" presetSubtype="4" fill="hold" grpId="0" nodeType="withEffect">
                                  <p:stCondLst>
                                    <p:cond delay="100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100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5" grpId="0" animBg="1"/>
      <p:bldP spid="8" grpId="0"/>
      <p:bldP spid="23" grpId="0"/>
      <p:bldP spid="2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34292" y="4038600"/>
            <a:ext cx="24307800" cy="8686800"/>
            <a:chOff x="48567" y="4381499"/>
            <a:chExt cx="23448451" cy="7619998"/>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4941555"/>
              <a:ext cx="23111706" cy="70599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406054" y="4732062"/>
                <a:ext cx="2872838" cy="688447"/>
              </a:xfrm>
              <a:prstGeom prst="rect">
                <a:avLst/>
              </a:prstGeom>
              <a:grpFill/>
            </p:spPr>
            <p:txBody>
              <a:bodyPr wrap="square" rtlCol="0">
                <a:spAutoFit/>
              </a:bodyPr>
              <a:lstStyle/>
              <a:p>
                <a:pPr algn="ctr"/>
                <a:r>
                  <a:rPr lang="vi-VN" sz="4500" b="1" dirty="0">
                    <a:solidFill>
                      <a:prstClr val="black"/>
                    </a:solidFill>
                    <a:latin typeface="+mj-lt"/>
                    <a:ea typeface="Tahoma" pitchFamily="34" charset="0"/>
                    <a:cs typeface="Tahoma" pitchFamily="34" charset="0"/>
                  </a:rPr>
                  <a:t>Bài giải</a:t>
                </a:r>
                <a:endParaRPr lang="en-US" sz="4500" b="1" dirty="0">
                  <a:solidFill>
                    <a:prstClr val="black"/>
                  </a:solidFill>
                  <a:latin typeface="+mj-lt"/>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xmlns="" id="{8F06450E-ACA8-42F7-B878-4360BA0CBA71}"/>
              </a:ext>
            </a:extLst>
          </p:cNvPr>
          <p:cNvGrpSpPr/>
          <p:nvPr/>
        </p:nvGrpSpPr>
        <p:grpSpPr>
          <a:xfrm>
            <a:off x="-121851" y="1219200"/>
            <a:ext cx="24130981" cy="2848626"/>
            <a:chOff x="923003" y="3917552"/>
            <a:chExt cx="23943880" cy="4005783"/>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349647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99224" cy="1374829"/>
              <a:chOff x="923003" y="3917552"/>
              <a:chExt cx="3999224" cy="1374829"/>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4" y="4056327"/>
                <a:ext cx="3560183" cy="1236054"/>
                <a:chOff x="2028794" y="4418277"/>
                <a:chExt cx="3560183" cy="1236054"/>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162297" y="3284774"/>
                  <a:ext cx="123605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693578" y="4510041"/>
                  <a:ext cx="2895399" cy="1103641"/>
                </a:xfrm>
                <a:prstGeom prst="rect">
                  <a:avLst/>
                </a:prstGeom>
                <a:noFill/>
              </p:spPr>
              <p:txBody>
                <a:bodyPr wrap="square" rtlCol="0">
                  <a:spAutoFit/>
                </a:bodyPr>
                <a:lstStyle/>
                <a:p>
                  <a:pPr algn="ctr"/>
                  <a:r>
                    <a:rPr lang="en-US" sz="4500" b="1" dirty="0" err="1">
                      <a:solidFill>
                        <a:prstClr val="black"/>
                      </a:solidFill>
                      <a:latin typeface="Times New Roman" pitchFamily="18" charset="0"/>
                      <a:ea typeface="Tahoma" pitchFamily="34" charset="0"/>
                      <a:cs typeface="Times New Roman" pitchFamily="18" charset="0"/>
                    </a:rPr>
                    <a:t>Ví</a:t>
                  </a:r>
                  <a:r>
                    <a:rPr lang="en-US" sz="4500" b="1" dirty="0">
                      <a:solidFill>
                        <a:prstClr val="black"/>
                      </a:solidFill>
                      <a:latin typeface="Times New Roman" pitchFamily="18" charset="0"/>
                      <a:ea typeface="Tahoma" pitchFamily="34" charset="0"/>
                      <a:cs typeface="Times New Roman" pitchFamily="18" charset="0"/>
                    </a:rPr>
                    <a:t> </a:t>
                  </a:r>
                  <a:r>
                    <a:rPr lang="en-US" sz="4500" b="1" dirty="0" err="1">
                      <a:solidFill>
                        <a:prstClr val="black"/>
                      </a:solidFill>
                      <a:latin typeface="Times New Roman" pitchFamily="18" charset="0"/>
                      <a:ea typeface="Tahoma" pitchFamily="34" charset="0"/>
                      <a:cs typeface="Times New Roman" pitchFamily="18" charset="0"/>
                    </a:rPr>
                    <a:t>dụ</a:t>
                  </a:r>
                  <a:r>
                    <a:rPr lang="en-US" sz="4500" b="1" dirty="0">
                      <a:solidFill>
                        <a:prstClr val="black"/>
                      </a:solidFill>
                      <a:latin typeface="Times New Roman" pitchFamily="18" charset="0"/>
                      <a:ea typeface="Tahoma" pitchFamily="34" charset="0"/>
                      <a:cs typeface="Times New Roman" pitchFamily="18" charset="0"/>
                    </a:rPr>
                    <a:t> 2.</a:t>
                  </a:r>
                  <a:r>
                    <a:rPr lang="vi-VN" sz="4500" b="1" dirty="0">
                      <a:solidFill>
                        <a:prstClr val="black"/>
                      </a:solidFill>
                      <a:latin typeface="Times New Roman" pitchFamily="18" charset="0"/>
                      <a:ea typeface="Tahoma" pitchFamily="34" charset="0"/>
                      <a:cs typeface="Times New Roman" pitchFamily="18" charset="0"/>
                    </a:rPr>
                    <a:t> </a:t>
                  </a:r>
                  <a:endParaRPr lang="en-US" sz="4500" b="1" dirty="0">
                    <a:solidFill>
                      <a:prstClr val="black"/>
                    </a:solidFill>
                    <a:latin typeface="Times New Roman" pitchFamily="18" charset="0"/>
                    <a:ea typeface="Tahoma" pitchFamily="34" charset="0"/>
                    <a:cs typeface="Times New Roman" pitchFamily="18"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37482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4" name="TextBox 33">
            <a:extLst>
              <a:ext uri="{FF2B5EF4-FFF2-40B4-BE49-F238E27FC236}">
                <a16:creationId xmlns:a16="http://schemas.microsoft.com/office/drawing/2014/main" xmlns="" id="{037CA457-5F11-4914-AEAF-2B272EFA6408}"/>
              </a:ext>
            </a:extLst>
          </p:cNvPr>
          <p:cNvSpPr txBox="1"/>
          <p:nvPr/>
        </p:nvSpPr>
        <p:spPr>
          <a:xfrm>
            <a:off x="1635522" y="1247122"/>
            <a:ext cx="184731"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xmlns="" id="{234BE95B-A443-4558-9DA1-9F9F7F1CFF1F}"/>
              </a:ext>
            </a:extLst>
          </p:cNvPr>
          <p:cNvSpPr txBox="1"/>
          <p:nvPr/>
        </p:nvSpPr>
        <p:spPr>
          <a:xfrm>
            <a:off x="1294110" y="381000"/>
            <a:ext cx="139013" cy="754049"/>
          </a:xfrm>
          <a:prstGeom prst="rect">
            <a:avLst/>
          </a:prstGeom>
          <a:noFill/>
        </p:spPr>
        <p:txBody>
          <a:bodyPr wrap="square" lIns="91436" tIns="45718" rIns="91436" bIns="45718" rtlCol="0">
            <a:spAutoFit/>
          </a:bodyPr>
          <a:lstStyle/>
          <a:p>
            <a:pPr algn="ctr"/>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58" name="Picture 57" descr="Shape, square, polygon&#10;&#10;Description automatically generated">
            <a:extLst>
              <a:ext uri="{FF2B5EF4-FFF2-40B4-BE49-F238E27FC236}">
                <a16:creationId xmlns:a16="http://schemas.microsoft.com/office/drawing/2014/main" xmlns="" id="{D68139E8-AB95-4DE2-8AAA-E1FC99641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1836" y="4724400"/>
            <a:ext cx="6922413" cy="5516718"/>
          </a:xfrm>
          <a:prstGeom prst="rect">
            <a:avLst/>
          </a:prstGeom>
        </p:spPr>
      </p:pic>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xmlns="" id="{CCEA52B6-A9B0-4702-88A4-5D197DB475B9}"/>
                  </a:ext>
                </a:extLst>
              </p:cNvPr>
              <p:cNvSpPr txBox="1"/>
              <p:nvPr/>
            </p:nvSpPr>
            <p:spPr>
              <a:xfrm>
                <a:off x="3823737" y="1524000"/>
                <a:ext cx="19583400" cy="2409630"/>
              </a:xfrm>
              <a:prstGeom prst="rect">
                <a:avLst/>
              </a:prstGeom>
              <a:noFill/>
            </p:spPr>
            <p:txBody>
              <a:bodyPr wrap="square" lIns="91436" tIns="45718" rIns="91436" bIns="45718">
                <a:spAutoFit/>
              </a:bodyPr>
              <a:lstStyle/>
              <a:p>
                <a:pPr>
                  <a:lnSpc>
                    <a:spcPct val="107000"/>
                  </a:lnSpc>
                  <a:spcAft>
                    <a:spcPts val="800"/>
                  </a:spcAft>
                </a:pPr>
                <a:r>
                  <a:rPr lang="fr-FR" b="1" dirty="0">
                    <a:latin typeface="Times New Roman" pitchFamily="18" charset="0"/>
                    <a:ea typeface="Tahoma" panose="020B0604030504040204" pitchFamily="34" charset="0"/>
                    <a:cs typeface="Times New Roman" pitchFamily="18" charset="0"/>
                  </a:rPr>
                  <a:t>Cho </a:t>
                </a:r>
                <a:r>
                  <a:rPr lang="fr-FR" b="1" dirty="0" err="1">
                    <a:latin typeface="Times New Roman" pitchFamily="18" charset="0"/>
                    <a:ea typeface="Tahoma" panose="020B0604030504040204" pitchFamily="34" charset="0"/>
                    <a:cs typeface="Times New Roman" pitchFamily="18" charset="0"/>
                  </a:rPr>
                  <a:t>hình</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chữ</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nhật</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Hãy</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chỉ</a:t>
                </a:r>
                <a:r>
                  <a:rPr lang="fr-FR" b="1" dirty="0">
                    <a:latin typeface="Times New Roman" pitchFamily="18" charset="0"/>
                    <a:ea typeface="Tahoma" panose="020B0604030504040204" pitchFamily="34" charset="0"/>
                    <a:cs typeface="Times New Roman" pitchFamily="18" charset="0"/>
                  </a:rPr>
                  <a:t> ra </a:t>
                </a:r>
                <a:r>
                  <a:rPr lang="fr-FR" b="1" dirty="0" err="1">
                    <a:latin typeface="Times New Roman" pitchFamily="18" charset="0"/>
                    <a:ea typeface="Tahoma" panose="020B0604030504040204" pitchFamily="34" charset="0"/>
                    <a:cs typeface="Times New Roman" pitchFamily="18" charset="0"/>
                  </a:rPr>
                  <a:t>mối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quan</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hệ</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về</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độ</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dài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phương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hướng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giữa</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các</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cặp</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b="1" dirty="0">
                    <a:latin typeface="Times New Roman" pitchFamily="18" charset="0"/>
                    <a:ea typeface="Tahoma" panose="020B0604030504040204" pitchFamily="34" charset="0"/>
                    <a:cs typeface="Times New Roman" pitchFamily="18" charset="0"/>
                  </a:rPr>
                  <a:t>. </a:t>
                </a:r>
              </a:p>
              <a:p>
                <a:pPr>
                  <a:lnSpc>
                    <a:spcPct val="107000"/>
                  </a:lnSpc>
                  <a:spcAft>
                    <a:spcPts val="800"/>
                  </a:spcAft>
                </a:pPr>
                <a:r>
                  <a:rPr lang="fr-FR" b="1" dirty="0" err="1">
                    <a:latin typeface="Times New Roman" pitchFamily="18" charset="0"/>
                    <a:ea typeface="Tahoma" panose="020B0604030504040204" pitchFamily="34" charset="0"/>
                    <a:cs typeface="Times New Roman" pitchFamily="18" charset="0"/>
                  </a:rPr>
                  <a:t>Những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cặp</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nào</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trong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các</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cặp</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trên</a:t>
                </a:r>
                <a:r>
                  <a:rPr lang="fr-FR" b="1" dirty="0">
                    <a:latin typeface="Times New Roman" pitchFamily="18" charset="0"/>
                    <a:ea typeface="Tahoma" panose="020B0604030504040204" pitchFamily="34" charset="0"/>
                    <a:cs typeface="Times New Roman" pitchFamily="18" charset="0"/>
                  </a:rPr>
                  <a:t> là </a:t>
                </a:r>
                <a:r>
                  <a:rPr lang="fr-FR" b="1" dirty="0" err="1">
                    <a:latin typeface="Times New Roman" pitchFamily="18" charset="0"/>
                    <a:ea typeface="Tahoma" panose="020B0604030504040204" pitchFamily="34" charset="0"/>
                    <a:cs typeface="Times New Roman" pitchFamily="18" charset="0"/>
                  </a:rPr>
                  <a:t>bằng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nhau</a:t>
                </a:r>
                <a:r>
                  <a:rPr lang="fr-FR"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p:txBody>
          </p:sp>
        </mc:Choice>
        <mc:Fallback>
          <p:sp>
            <p:nvSpPr>
              <p:cNvPr id="41" name="TextBox 40">
                <a:extLst>
                  <a:ext uri="{FF2B5EF4-FFF2-40B4-BE49-F238E27FC236}">
                    <a16:creationId xmlns:a16="http://schemas.microsoft.com/office/drawing/2014/main" xmlns:a14="http://schemas.microsoft.com/office/drawing/2010/main" xmlns="" id="{CCEA52B6-A9B0-4702-88A4-5D197DB475B9}"/>
                  </a:ext>
                </a:extLst>
              </p:cNvPr>
              <p:cNvSpPr txBox="1">
                <a:spLocks noRot="1" noChangeAspect="1" noMove="1" noResize="1" noEditPoints="1" noAdjustHandles="1" noChangeArrowheads="1" noChangeShapeType="1" noTextEdit="1"/>
              </p:cNvSpPr>
              <p:nvPr/>
            </p:nvSpPr>
            <p:spPr>
              <a:xfrm>
                <a:off x="3823737" y="1524000"/>
                <a:ext cx="19583400" cy="2409630"/>
              </a:xfrm>
              <a:prstGeom prst="rect">
                <a:avLst/>
              </a:prstGeom>
              <a:blipFill rotWithShape="1">
                <a:blip r:embed="rId5"/>
                <a:stretch>
                  <a:fillRect l="-1214" t="-5316" b="-91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xmlns="" id="{A215F084-296F-42CB-8107-E46371532B9F}"/>
                  </a:ext>
                </a:extLst>
              </p:cNvPr>
              <p:cNvSpPr txBox="1"/>
              <p:nvPr/>
            </p:nvSpPr>
            <p:spPr>
              <a:xfrm>
                <a:off x="836232" y="5105400"/>
                <a:ext cx="14476981" cy="1689689"/>
              </a:xfrm>
              <a:prstGeom prst="rect">
                <a:avLst/>
              </a:prstGeom>
              <a:noFill/>
            </p:spPr>
            <p:txBody>
              <a:bodyPr wrap="square" lIns="91436" tIns="45718" rIns="91436" bIns="45718">
                <a:spAutoFit/>
              </a:bodyPr>
              <a:lstStyle/>
              <a:p>
                <a:pPr algn="just">
                  <a:lnSpc>
                    <a:spcPct val="107000"/>
                  </a:lnSpc>
                </a:pPr>
                <a:r>
                  <a:rPr lang="fr-FR"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fr-FR" b="1" dirty="0">
                    <a:solidFill>
                      <a:srgbClr val="000000"/>
                    </a:solidFill>
                    <a:latin typeface="Times New Roman" pitchFamily="18" charset="0"/>
                    <a:ea typeface="Tahoma" panose="020B0604030504040204" pitchFamily="34" charset="0"/>
                    <a:cs typeface="Times New Roman" pitchFamily="18" charset="0"/>
                  </a:rPr>
                  <a:t>Hai </a:t>
                </a:r>
                <a:r>
                  <a:rPr lang="fr-FR" b="1" dirty="0" err="1">
                    <a:solidFill>
                      <a:srgbClr val="000000"/>
                    </a:solidFill>
                    <a:latin typeface="Times New Roman" pitchFamily="18" charset="0"/>
                    <a:ea typeface="Tahoma" panose="020B0604030504040204" pitchFamily="34" charset="0"/>
                    <a:cs typeface="Times New Roman" pitchFamily="18" charset="0"/>
                  </a:rPr>
                  <a:t>vectơ</a:t>
                </a:r>
                <a:r>
                  <a:rPr lang="fr-FR" b="1" dirty="0">
                    <a:solidFill>
                      <a:srgbClr val="000000"/>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có</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cùng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độ</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dài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cùng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hướng</a:t>
                </a:r>
                <a:r>
                  <a:rPr lang="fr-FR" b="1" dirty="0">
                    <a:latin typeface="Times New Roman" pitchFamily="18" charset="0"/>
                    <a:ea typeface="Tahoma" panose="020B0604030504040204" pitchFamily="34" charset="0"/>
                    <a:cs typeface="Times New Roman" pitchFamily="18" charset="0"/>
                  </a:rPr>
                  <a:t>. Do </a:t>
                </a:r>
                <a:r>
                  <a:rPr lang="fr-FR" b="1" dirty="0" err="1">
                    <a:latin typeface="Times New Roman" pitchFamily="18" charset="0"/>
                    <a:ea typeface="Tahoma" panose="020B0604030504040204" pitchFamily="34" charset="0"/>
                    <a:cs typeface="Times New Roman" pitchFamily="18" charset="0"/>
                  </a:rPr>
                  <a:t>đó</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hai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14:m>
                  <m:oMath xmlns:m="http://schemas.openxmlformats.org/officeDocument/2006/math">
                    <m:r>
                      <a:rPr lang="en-US" b="1">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bằng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nhau</a:t>
                </a:r>
                <a:r>
                  <a:rPr lang="fr-FR"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p:txBody>
          </p:sp>
        </mc:Choice>
        <mc:Fallback>
          <p:sp>
            <p:nvSpPr>
              <p:cNvPr id="44" name="TextBox 43">
                <a:extLst>
                  <a:ext uri="{FF2B5EF4-FFF2-40B4-BE49-F238E27FC236}">
                    <a16:creationId xmlns:a16="http://schemas.microsoft.com/office/drawing/2014/main" xmlns:a14="http://schemas.microsoft.com/office/drawing/2010/main" xmlns="" id="{A215F084-296F-42CB-8107-E46371532B9F}"/>
                  </a:ext>
                </a:extLst>
              </p:cNvPr>
              <p:cNvSpPr txBox="1">
                <a:spLocks noRot="1" noChangeAspect="1" noMove="1" noResize="1" noEditPoints="1" noAdjustHandles="1" noChangeArrowheads="1" noChangeShapeType="1" noTextEdit="1"/>
              </p:cNvSpPr>
              <p:nvPr/>
            </p:nvSpPr>
            <p:spPr>
              <a:xfrm>
                <a:off x="836232" y="5105400"/>
                <a:ext cx="14476981" cy="1689689"/>
              </a:xfrm>
              <a:prstGeom prst="rect">
                <a:avLst/>
              </a:prstGeom>
              <a:blipFill rotWithShape="1">
                <a:blip r:embed="rId6"/>
                <a:stretch>
                  <a:fillRect l="-1642" t="-4332" r="-1684" b="-115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xmlns="" id="{51E9C2EE-2637-4C99-A510-23006C5D447A}"/>
                  </a:ext>
                </a:extLst>
              </p:cNvPr>
              <p:cNvSpPr txBox="1"/>
              <p:nvPr/>
            </p:nvSpPr>
            <p:spPr>
              <a:xfrm>
                <a:off x="615698" y="6629400"/>
                <a:ext cx="15046013" cy="1689689"/>
              </a:xfrm>
              <a:prstGeom prst="rect">
                <a:avLst/>
              </a:prstGeom>
              <a:noFill/>
            </p:spPr>
            <p:txBody>
              <a:bodyPr wrap="square" lIns="91436" tIns="45718" rIns="91436" bIns="45718">
                <a:spAutoFit/>
              </a:bodyPr>
              <a:lstStyle/>
              <a:p>
                <a:pPr algn="just">
                  <a:lnSpc>
                    <a:spcPct val="107000"/>
                  </a:lnSpc>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latin typeface="Times New Roman" pitchFamily="18" charset="0"/>
                    <a:ea typeface="Tahoma" panose="020B0604030504040204" pitchFamily="34" charset="0"/>
                    <a:cs typeface="Times New Roman" pitchFamily="18" charset="0"/>
                  </a:rPr>
                  <a:t>Hai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có</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dài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ngược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Do </a:t>
                </a:r>
                <a:r>
                  <a:rPr lang="en-US" b="1" dirty="0" err="1">
                    <a:latin typeface="Times New Roman" pitchFamily="18" charset="0"/>
                    <a:ea typeface="Tahoma" panose="020B0604030504040204" pitchFamily="34" charset="0"/>
                    <a:cs typeface="Times New Roman" pitchFamily="18" charset="0"/>
                  </a:rPr>
                  <a:t>đó</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hai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không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bằng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nhau</a:t>
                </a:r>
                <a:r>
                  <a:rPr lang="en-US" b="1" dirty="0">
                    <a:latin typeface="Times New Roman" pitchFamily="18" charset="0"/>
                    <a:ea typeface="Tahoma" panose="020B0604030504040204" pitchFamily="34" charset="0"/>
                    <a:cs typeface="Times New Roman" pitchFamily="18" charset="0"/>
                  </a:rPr>
                  <a:t>.</a:t>
                </a:r>
              </a:p>
            </p:txBody>
          </p:sp>
        </mc:Choice>
        <mc:Fallback>
          <p:sp>
            <p:nvSpPr>
              <p:cNvPr id="47" name="TextBox 46">
                <a:extLst>
                  <a:ext uri="{FF2B5EF4-FFF2-40B4-BE49-F238E27FC236}">
                    <a16:creationId xmlns:a16="http://schemas.microsoft.com/office/drawing/2014/main" xmlns:a14="http://schemas.microsoft.com/office/drawing/2010/main" xmlns="" id="{51E9C2EE-2637-4C99-A510-23006C5D447A}"/>
                  </a:ext>
                </a:extLst>
              </p:cNvPr>
              <p:cNvSpPr txBox="1">
                <a:spLocks noRot="1" noChangeAspect="1" noMove="1" noResize="1" noEditPoints="1" noAdjustHandles="1" noChangeArrowheads="1" noChangeShapeType="1" noTextEdit="1"/>
              </p:cNvSpPr>
              <p:nvPr/>
            </p:nvSpPr>
            <p:spPr>
              <a:xfrm>
                <a:off x="615698" y="6629400"/>
                <a:ext cx="15046013" cy="1689689"/>
              </a:xfrm>
              <a:prstGeom prst="rect">
                <a:avLst/>
              </a:prstGeom>
              <a:blipFill rotWithShape="1">
                <a:blip r:embed="rId7"/>
                <a:stretch>
                  <a:fillRect l="-1580" t="-4332" r="-1580" b="-115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xmlns="" id="{6D9B676B-0AC9-4645-B1C4-A369FC910FC4}"/>
                  </a:ext>
                </a:extLst>
              </p:cNvPr>
              <p:cNvSpPr txBox="1"/>
              <p:nvPr/>
            </p:nvSpPr>
            <p:spPr>
              <a:xfrm>
                <a:off x="657363" y="8229600"/>
                <a:ext cx="15669605" cy="2483753"/>
              </a:xfrm>
              <a:prstGeom prst="rect">
                <a:avLst/>
              </a:prstGeom>
              <a:noFill/>
            </p:spPr>
            <p:txBody>
              <a:bodyPr wrap="square" lIns="91436" tIns="45718" rIns="91436" bIns="45718">
                <a:spAutoFit/>
              </a:bodyPr>
              <a:lstStyle/>
              <a:p>
                <a:pPr algn="just">
                  <a:lnSpc>
                    <a:spcPct val="107000"/>
                  </a:lnSpc>
                </a:pPr>
                <a:r>
                  <a:rPr lang="fr-FR"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fr-FR" b="1" dirty="0">
                    <a:solidFill>
                      <a:srgbClr val="000000"/>
                    </a:solidFill>
                    <a:latin typeface="Times New Roman" pitchFamily="18" charset="0"/>
                    <a:ea typeface="Tahoma" panose="020B0604030504040204" pitchFamily="34" charset="0"/>
                    <a:cs typeface="Times New Roman" pitchFamily="18" charset="0"/>
                  </a:rPr>
                  <a:t>Hai </a:t>
                </a:r>
                <a:r>
                  <a:rPr lang="fr-FR" b="1" dirty="0" err="1">
                    <a:solidFill>
                      <a:srgbClr val="000000"/>
                    </a:solidFill>
                    <a:latin typeface="Times New Roman" pitchFamily="18" charset="0"/>
                    <a:ea typeface="Tahoma" panose="020B0604030504040204" pitchFamily="34" charset="0"/>
                    <a:cs typeface="Times New Roman" pitchFamily="18" charset="0"/>
                  </a:rPr>
                  <a:t>vectơ</a:t>
                </a:r>
                <a:r>
                  <a:rPr lang="fr-FR" b="1" dirty="0">
                    <a:solidFill>
                      <a:srgbClr val="000000"/>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có</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cùng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độ</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dài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nhưng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không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cùng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phương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nên</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không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cùng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hướng</a:t>
                </a:r>
                <a:r>
                  <a:rPr lang="fr-FR" b="1" dirty="0">
                    <a:latin typeface="Times New Roman" pitchFamily="18" charset="0"/>
                    <a:ea typeface="Tahoma" panose="020B0604030504040204" pitchFamily="34" charset="0"/>
                    <a:cs typeface="Times New Roman" pitchFamily="18" charset="0"/>
                  </a:rPr>
                  <a:t>. Do </a:t>
                </a:r>
                <a:r>
                  <a:rPr lang="fr-FR" b="1" dirty="0" err="1">
                    <a:latin typeface="Times New Roman" pitchFamily="18" charset="0"/>
                    <a:ea typeface="Tahoma" panose="020B0604030504040204" pitchFamily="34" charset="0"/>
                    <a:cs typeface="Times New Roman" pitchFamily="18" charset="0"/>
                  </a:rPr>
                  <a:t>đó</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hai</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không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bằng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nhau</a:t>
                </a:r>
                <a:r>
                  <a:rPr lang="fr-FR"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p:txBody>
          </p:sp>
        </mc:Choice>
        <mc:Fallback>
          <p:sp>
            <p:nvSpPr>
              <p:cNvPr id="50" name="TextBox 49">
                <a:extLst>
                  <a:ext uri="{FF2B5EF4-FFF2-40B4-BE49-F238E27FC236}">
                    <a16:creationId xmlns:a16="http://schemas.microsoft.com/office/drawing/2014/main" xmlns:a14="http://schemas.microsoft.com/office/drawing/2010/main" xmlns="" id="{6D9B676B-0AC9-4645-B1C4-A369FC910FC4}"/>
                  </a:ext>
                </a:extLst>
              </p:cNvPr>
              <p:cNvSpPr txBox="1">
                <a:spLocks noRot="1" noChangeAspect="1" noMove="1" noResize="1" noEditPoints="1" noAdjustHandles="1" noChangeArrowheads="1" noChangeShapeType="1" noTextEdit="1"/>
              </p:cNvSpPr>
              <p:nvPr/>
            </p:nvSpPr>
            <p:spPr>
              <a:xfrm>
                <a:off x="657363" y="8229600"/>
                <a:ext cx="15669605" cy="2483753"/>
              </a:xfrm>
              <a:prstGeom prst="rect">
                <a:avLst/>
              </a:prstGeom>
              <a:blipFill rotWithShape="1">
                <a:blip r:embed="rId8"/>
                <a:stretch>
                  <a:fillRect l="-1556" t="-2948" r="-1518" b="-54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xmlns="" id="{24327DC0-501B-4E12-AFB0-68796E4D6EBE}"/>
                  </a:ext>
                </a:extLst>
              </p:cNvPr>
              <p:cNvSpPr txBox="1"/>
              <p:nvPr/>
            </p:nvSpPr>
            <p:spPr>
              <a:xfrm>
                <a:off x="514587" y="10668000"/>
                <a:ext cx="23003813" cy="2363785"/>
              </a:xfrm>
              <a:prstGeom prst="rect">
                <a:avLst/>
              </a:prstGeom>
              <a:noFill/>
            </p:spPr>
            <p:txBody>
              <a:bodyPr wrap="square" lIns="91436" tIns="45718" rIns="91436" bIns="45718">
                <a:spAutoFit/>
              </a:bodyPr>
              <a:lstStyle/>
              <a:p>
                <a:pPr algn="just">
                  <a:lnSpc>
                    <a:spcPct val="107000"/>
                  </a:lnSpc>
                </a:pPr>
                <a:r>
                  <a:rPr lang="fr-FR" b="1" dirty="0" err="1">
                    <a:latin typeface="Times New Roman" pitchFamily="18" charset="0"/>
                    <a:ea typeface="Tahoma" panose="020B0604030504040204" pitchFamily="34" charset="0"/>
                    <a:cs typeface="Times New Roman" pitchFamily="18" charset="0"/>
                  </a:rPr>
                  <a:t>Vậy</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trong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các</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cặp</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đang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xét</a:t>
                </a:r>
                <a:r>
                  <a:rPr lang="fr-FR" b="1" dirty="0">
                    <a:latin typeface="Times New Roman" pitchFamily="18" charset="0"/>
                    <a:ea typeface="Tahoma" panose="020B0604030504040204" pitchFamily="34" charset="0"/>
                    <a:cs typeface="Times New Roman" pitchFamily="18" charset="0"/>
                  </a:rPr>
                  <a:t>, </a:t>
                </a:r>
              </a:p>
              <a:p>
                <a:pPr algn="just">
                  <a:lnSpc>
                    <a:spcPct val="107000"/>
                  </a:lnSpc>
                </a:pPr>
                <a:r>
                  <a:rPr lang="fr-FR" b="1" dirty="0" err="1">
                    <a:latin typeface="Times New Roman" pitchFamily="18" charset="0"/>
                    <a:ea typeface="Tahoma" panose="020B0604030504040204" pitchFamily="34" charset="0"/>
                    <a:cs typeface="Times New Roman" pitchFamily="18" charset="0"/>
                  </a:rPr>
                  <a:t>chỉ</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có</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cặp</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vectơ</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và</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b="1" dirty="0">
                    <a:latin typeface="Times New Roman" pitchFamily="18" charset="0"/>
                    <a:ea typeface="Tahoma" panose="020B0604030504040204" pitchFamily="34" charset="0"/>
                    <a:cs typeface="Times New Roman" pitchFamily="18" charset="0"/>
                  </a:rPr>
                  <a:t> là </a:t>
                </a:r>
                <a:r>
                  <a:rPr lang="fr-FR" b="1" dirty="0" err="1">
                    <a:latin typeface="Times New Roman" pitchFamily="18" charset="0"/>
                    <a:ea typeface="Tahoma" panose="020B0604030504040204" pitchFamily="34" charset="0"/>
                    <a:cs typeface="Times New Roman" pitchFamily="18" charset="0"/>
                  </a:rPr>
                  <a:t>bằng</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nhau</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d>
                      <m:dPr>
                        <m:ctrlPr>
                          <a:rPr lang="en-US" b="1" i="1">
                            <a:latin typeface="Cambria Math"/>
                            <a:ea typeface="Calibri" panose="020F0502020204030204" pitchFamily="34" charset="0"/>
                            <a:cs typeface="Times New Roman" panose="02020603050405020304" pitchFamily="18" charset="0"/>
                          </a:rPr>
                        </m:ctrlPr>
                      </m:dPr>
                      <m:e>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𝑨𝑫</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𝑩𝑪</m:t>
                            </m:r>
                          </m:e>
                        </m:acc>
                      </m:e>
                    </m:d>
                  </m:oMath>
                </a14:m>
                <a:r>
                  <a:rPr lang="fr-FR"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a:p>
                <a:pPr algn="just">
                  <a:lnSpc>
                    <a:spcPct val="107000"/>
                  </a:lnSpc>
                </a:pPr>
                <a:r>
                  <a:rPr lang="fr-FR" b="1" dirty="0">
                    <a:solidFill>
                      <a:srgbClr val="000000"/>
                    </a:solidFill>
                    <a:latin typeface="Times New Roman" pitchFamily="18" charset="0"/>
                    <a:ea typeface="Tahoma" panose="020B0604030504040204" pitchFamily="34" charset="0"/>
                    <a:cs typeface="Times New Roman" pitchFamily="18" charset="0"/>
                  </a:rPr>
                  <a:t> </a:t>
                </a:r>
                <a:endParaRPr lang="en-US" b="1" dirty="0">
                  <a:latin typeface="Times New Roman" pitchFamily="18" charset="0"/>
                  <a:ea typeface="Tahoma" panose="020B0604030504040204" pitchFamily="34" charset="0"/>
                  <a:cs typeface="Times New Roman" pitchFamily="18" charset="0"/>
                </a:endParaRPr>
              </a:p>
            </p:txBody>
          </p:sp>
        </mc:Choice>
        <mc:Fallback>
          <p:sp>
            <p:nvSpPr>
              <p:cNvPr id="59" name="TextBox 58">
                <a:extLst>
                  <a:ext uri="{FF2B5EF4-FFF2-40B4-BE49-F238E27FC236}">
                    <a16:creationId xmlns:a16="http://schemas.microsoft.com/office/drawing/2014/main" xmlns:a14="http://schemas.microsoft.com/office/drawing/2010/main" xmlns="" id="{24327DC0-501B-4E12-AFB0-68796E4D6EBE}"/>
                  </a:ext>
                </a:extLst>
              </p:cNvPr>
              <p:cNvSpPr txBox="1">
                <a:spLocks noRot="1" noChangeAspect="1" noMove="1" noResize="1" noEditPoints="1" noAdjustHandles="1" noChangeArrowheads="1" noChangeShapeType="1" noTextEdit="1"/>
              </p:cNvSpPr>
              <p:nvPr/>
            </p:nvSpPr>
            <p:spPr>
              <a:xfrm>
                <a:off x="514587" y="10668000"/>
                <a:ext cx="23003813" cy="2363785"/>
              </a:xfrm>
              <a:prstGeom prst="rect">
                <a:avLst/>
              </a:prstGeom>
              <a:blipFill rotWithShape="1">
                <a:blip r:embed="rId9"/>
                <a:stretch>
                  <a:fillRect l="-1033" t="-5412"/>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xmlns="" id="{41D9E673-1023-41EB-BBA1-91755744EB14}"/>
              </a:ext>
            </a:extLst>
          </p:cNvPr>
          <p:cNvGrpSpPr/>
          <p:nvPr/>
        </p:nvGrpSpPr>
        <p:grpSpPr>
          <a:xfrm>
            <a:off x="2008929" y="228600"/>
            <a:ext cx="20570443" cy="830997"/>
            <a:chOff x="-288923" y="1975702"/>
            <a:chExt cx="19659598" cy="830995"/>
          </a:xfrm>
        </p:grpSpPr>
        <p:sp>
          <p:nvSpPr>
            <p:cNvPr id="29" name="Rounded Rectangle 2">
              <a:extLst>
                <a:ext uri="{FF2B5EF4-FFF2-40B4-BE49-F238E27FC236}">
                  <a16:creationId xmlns:a16="http://schemas.microsoft.com/office/drawing/2014/main" xmlns=""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0" name="TextBox 29">
              <a:extLst>
                <a:ext uri="{FF2B5EF4-FFF2-40B4-BE49-F238E27FC236}">
                  <a16:creationId xmlns:a16="http://schemas.microsoft.com/office/drawing/2014/main" xmlns="" id="{9A70EBAC-3BBB-4F06-A851-6E16F9BE36D3}"/>
                </a:ext>
              </a:extLst>
            </p:cNvPr>
            <p:cNvSpPr txBox="1"/>
            <p:nvPr/>
          </p:nvSpPr>
          <p:spPr>
            <a:xfrm>
              <a:off x="2087562" y="1975702"/>
              <a:ext cx="17283113" cy="830995"/>
            </a:xfrm>
            <a:prstGeom prst="rect">
              <a:avLst/>
            </a:prstGeom>
            <a:noFill/>
          </p:spPr>
          <p:txBody>
            <a:bodyPr wrap="square" rtlCol="0">
              <a:spAutoFit/>
            </a:bodyPr>
            <a:lstStyle/>
            <a:p>
              <a:r>
                <a:rPr lang="vi-VN" sz="4800" b="1" dirty="0">
                  <a:solidFill>
                    <a:srgbClr val="145F82"/>
                  </a:solidFill>
                  <a:latin typeface="Times New Roman" pitchFamily="18" charset="0"/>
                  <a:ea typeface="Tahoma" panose="020B0604030504040204" pitchFamily="34" charset="0"/>
                  <a:cs typeface="Times New Roman" pitchFamily="18" charset="0"/>
                </a:rPr>
                <a:t>HAI VECTƠ CÙNG PHƯƠNG, CÙNG HƯỚNG, BẰNG NHAU</a:t>
              </a:r>
              <a:endParaRPr lang="en-US" sz="4800" b="1" dirty="0">
                <a:solidFill>
                  <a:srgbClr val="145F82"/>
                </a:solidFill>
                <a:latin typeface="Times New Roman" pitchFamily="18" charset="0"/>
                <a:ea typeface="Tahoma" panose="020B0604030504040204" pitchFamily="34" charset="0"/>
                <a:cs typeface="Times New Roman" pitchFamily="18" charset="0"/>
              </a:endParaRPr>
            </a:p>
          </p:txBody>
        </p:sp>
      </p:grpSp>
    </p:spTree>
    <p:extLst>
      <p:ext uri="{BB962C8B-B14F-4D97-AF65-F5344CB8AC3E}">
        <p14:creationId xmlns:p14="http://schemas.microsoft.com/office/powerpoint/2010/main" val="455974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anim calcmode="lin" valueType="num">
                                      <p:cBhvr>
                                        <p:cTn id="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
                                            <p:txEl>
                                              <p:pRg st="1" end="1"/>
                                            </p:txEl>
                                          </p:spTgt>
                                        </p:tgtEl>
                                        <p:attrNameLst>
                                          <p:attrName>style.visibility</p:attrName>
                                        </p:attrNameLst>
                                      </p:cBhvr>
                                      <p:to>
                                        <p:strVal val="visible"/>
                                      </p:to>
                                    </p:set>
                                    <p:anim calcmode="lin" valueType="num">
                                      <p:cBhvr additive="base">
                                        <p:cTn id="14"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ppt_x"/>
                                          </p:val>
                                        </p:tav>
                                        <p:tav tm="100000">
                                          <p:val>
                                            <p:strVal val="#ppt_x"/>
                                          </p:val>
                                        </p:tav>
                                      </p:tavLst>
                                    </p:anim>
                                    <p:anim calcmode="lin" valueType="num">
                                      <p:cBhvr additive="base">
                                        <p:cTn id="2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fill="hold"/>
                                        <p:tgtEl>
                                          <p:spTgt spid="59"/>
                                        </p:tgtEl>
                                        <p:attrNameLst>
                                          <p:attrName>ppt_x</p:attrName>
                                        </p:attrNameLst>
                                      </p:cBhvr>
                                      <p:tavLst>
                                        <p:tav tm="0">
                                          <p:val>
                                            <p:strVal val="#ppt_x"/>
                                          </p:val>
                                        </p:tav>
                                        <p:tav tm="100000">
                                          <p:val>
                                            <p:strVal val="#ppt_x"/>
                                          </p:val>
                                        </p:tav>
                                      </p:tavLst>
                                    </p:anim>
                                    <p:anim calcmode="lin" valueType="num">
                                      <p:cBhvr additive="base">
                                        <p:cTn id="5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3200400"/>
                <a:ext cx="17429744" cy="404692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800" b="1" dirty="0">
                    <a:solidFill>
                      <a:srgbClr val="FF0000"/>
                    </a:solidFill>
                    <a:latin typeface="Times New Roman" pitchFamily="18" charset="0"/>
                    <a:ea typeface="Tahoma" panose="020B0604030504040204" pitchFamily="34" charset="0"/>
                    <a:cs typeface="Times New Roman" pitchFamily="18" charset="0"/>
                  </a:rPr>
                  <a:t>Luyện tập 2. </a:t>
                </a:r>
                <a:r>
                  <a:rPr lang="en-US" sz="4800" b="1" dirty="0">
                    <a:latin typeface="Times New Roman" pitchFamily="18" charset="0"/>
                    <a:ea typeface="Tahoma" panose="020B0604030504040204" pitchFamily="34" charset="0"/>
                    <a:cs typeface="Times New Roman" pitchFamily="18" charset="0"/>
                  </a:rPr>
                  <a:t>Cho </a:t>
                </a:r>
                <a:r>
                  <a:rPr lang="en-US" sz="4800" b="1" dirty="0" err="1">
                    <a:latin typeface="Times New Roman" pitchFamily="18" charset="0"/>
                    <a:ea typeface="Tahoma" panose="020B0604030504040204" pitchFamily="34" charset="0"/>
                    <a:cs typeface="Times New Roman" pitchFamily="18" charset="0"/>
                  </a:rPr>
                  <a:t>hình</a:t>
                </a:r>
                <a:r>
                  <a:rPr lang="en-US" sz="4800" b="1" dirty="0">
                    <a:latin typeface="Times New Roman" pitchFamily="18" charset="0"/>
                    <a:ea typeface="Tahoma" panose="020B0604030504040204" pitchFamily="34" charset="0"/>
                    <a:cs typeface="Times New Roman" pitchFamily="18" charset="0"/>
                  </a:rPr>
                  <a:t> thang </a:t>
                </a:r>
                <a:r>
                  <a:rPr lang="en-US" sz="4800" b="1" dirty="0" err="1">
                    <a:latin typeface="Times New Roman" pitchFamily="18" charset="0"/>
                    <a:ea typeface="Tahoma" panose="020B0604030504040204" pitchFamily="34" charset="0"/>
                    <a:cs typeface="Times New Roman" pitchFamily="18" charset="0"/>
                  </a:rPr>
                  <a:t>cân</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800" b="1" i="1">
                        <a:latin typeface="Cambria Math" panose="02040503050406030204" pitchFamily="18" charset="0"/>
                      </a:rPr>
                      <m:t>𝑨𝑩𝑪𝑫</m:t>
                    </m:r>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với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hai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đáy</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800" b="1" i="1">
                        <a:latin typeface="Cambria Math" panose="02040503050406030204" pitchFamily="18" charset="0"/>
                      </a:rPr>
                      <m:t>𝑨𝑩</m:t>
                    </m:r>
                    <m:r>
                      <a:rPr lang="en-US" sz="4800" b="1" i="1">
                        <a:latin typeface="Cambria Math" panose="02040503050406030204" pitchFamily="18" charset="0"/>
                      </a:rPr>
                      <m:t>,</m:t>
                    </m:r>
                    <m:r>
                      <a:rPr lang="en-US" sz="4800" b="1" i="1">
                        <a:latin typeface="Cambria Math" panose="02040503050406030204" pitchFamily="18" charset="0"/>
                      </a:rPr>
                      <m:t>𝑪𝑫</m:t>
                    </m:r>
                  </m:oMath>
                </a14:m>
                <a:r>
                  <a:rPr lang="en-US" sz="4800" b="1" dirty="0">
                    <a:latin typeface="Times New Roman" pitchFamily="18" charset="0"/>
                    <a:ea typeface="Tahoma" panose="020B0604030504040204" pitchFamily="34" charset="0"/>
                    <a:cs typeface="Times New Roman" pitchFamily="18" charset="0"/>
                  </a:rPr>
                  <a:t>,</a:t>
                </a:r>
                <a14:m>
                  <m:oMath xmlns:m="http://schemas.openxmlformats.org/officeDocument/2006/math">
                    <m:r>
                      <a:rPr lang="en-US" sz="4800" b="1" i="0" smtClean="0">
                        <a:latin typeface="Cambria Math" panose="02040503050406030204" pitchFamily="18" charset="0"/>
                      </a:rPr>
                      <m:t>   </m:t>
                    </m:r>
                    <m:r>
                      <a:rPr lang="en-US" sz="4800" b="1" i="1">
                        <a:latin typeface="Cambria Math" panose="02040503050406030204" pitchFamily="18" charset="0"/>
                      </a:rPr>
                      <m:t>𝑨𝑩</m:t>
                    </m:r>
                    <m:r>
                      <a:rPr lang="en-US" sz="4800" b="1" i="1">
                        <a:latin typeface="Cambria Math" panose="02040503050406030204" pitchFamily="18" charset="0"/>
                      </a:rPr>
                      <m:t>&lt;</m:t>
                    </m:r>
                    <m:r>
                      <a:rPr lang="en-US" sz="4800" b="1" i="1">
                        <a:latin typeface="Cambria Math" panose="02040503050406030204" pitchFamily="18" charset="0"/>
                      </a:rPr>
                      <m:t>𝑪𝑫</m:t>
                    </m:r>
                  </m:oMath>
                </a14:m>
                <a:r>
                  <a:rPr lang="en-US" sz="4800" b="1" dirty="0">
                    <a:latin typeface="Times New Roman" pitchFamily="18" charset="0"/>
                    <a:ea typeface="Tahoma" panose="020B0604030504040204" pitchFamily="34" charset="0"/>
                    <a:cs typeface="Times New Roman" pitchFamily="18" charset="0"/>
                  </a:rPr>
                  <a:t> (H.4.10). </a:t>
                </a:r>
                <a:r>
                  <a:rPr lang="en-US" sz="4800" b="1" dirty="0" err="1">
                    <a:latin typeface="Times New Roman" pitchFamily="18" charset="0"/>
                    <a:ea typeface="Tahoma" panose="020B0604030504040204" pitchFamily="34" charset="0"/>
                    <a:cs typeface="Times New Roman" pitchFamily="18" charset="0"/>
                  </a:rPr>
                  <a:t>Hãy</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chỉ</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ra</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mối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quan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hệ</a:t>
                </a:r>
                <a:r>
                  <a:rPr lang="en-US" sz="4800" b="1" dirty="0">
                    <a:latin typeface="Times New Roman" pitchFamily="18" charset="0"/>
                    <a:ea typeface="Tahoma" panose="020B0604030504040204" pitchFamily="34" charset="0"/>
                    <a:cs typeface="Times New Roman" pitchFamily="18" charset="0"/>
                  </a:rPr>
                  <a:t> về </a:t>
                </a:r>
                <a:r>
                  <a:rPr lang="en-US" sz="4800" b="1" dirty="0" err="1">
                    <a:latin typeface="Times New Roman" pitchFamily="18" charset="0"/>
                    <a:ea typeface="Tahoma" panose="020B0604030504040204" pitchFamily="34" charset="0"/>
                    <a:cs typeface="Times New Roman" pitchFamily="18" charset="0"/>
                  </a:rPr>
                  <a:t>độ</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dài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phương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hướng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giữa</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các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cặp</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vectơ</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𝑨𝑫</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𝑩𝑪</m:t>
                        </m:r>
                      </m:e>
                    </m:acc>
                  </m:oMath>
                </a14:m>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𝑨𝑩</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𝑪𝑫</m:t>
                        </m:r>
                      </m:e>
                    </m:acc>
                  </m:oMath>
                </a14:m>
                <a:r>
                  <a:rPr lang="en-US" sz="4800" b="1" dirty="0">
                    <a:latin typeface="Times New Roman" pitchFamily="18" charset="0"/>
                    <a:ea typeface="Tahoma" panose="020B0604030504040204" pitchFamily="34" charset="0"/>
                    <a:cs typeface="Times New Roman" pitchFamily="18" charset="0"/>
                  </a:rPr>
                  <a:t>,</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𝑨𝑪</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𝑩𝑫</m:t>
                        </m:r>
                      </m:e>
                    </m:acc>
                  </m:oMath>
                </a14:m>
                <a:r>
                  <a:rPr lang="en-US" sz="4800" b="1" dirty="0">
                    <a:latin typeface="Times New Roman" pitchFamily="18" charset="0"/>
                    <a:ea typeface="Tahoma" panose="020B0604030504040204" pitchFamily="34" charset="0"/>
                    <a:cs typeface="Times New Roman" pitchFamily="18" charset="0"/>
                  </a:rPr>
                  <a:t>. Có </a:t>
                </a:r>
                <a:r>
                  <a:rPr lang="en-US" sz="4800" b="1" dirty="0" err="1">
                    <a:latin typeface="Times New Roman" pitchFamily="18" charset="0"/>
                    <a:ea typeface="Tahoma" panose="020B0604030504040204" pitchFamily="34" charset="0"/>
                    <a:cs typeface="Times New Roman" pitchFamily="18" charset="0"/>
                  </a:rPr>
                  <a:t>cặp</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vectơ</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nào</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trong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các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cặp</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vectơ</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trên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bằng</a:t>
                </a:r>
                <a:r>
                  <a:rPr lang="en-US" sz="4800" b="1" dirty="0">
                    <a:latin typeface="Times New Roman" pitchFamily="18" charset="0"/>
                    <a:ea typeface="Tahoma" panose="020B0604030504040204" pitchFamily="34" charset="0"/>
                    <a:cs typeface="Times New Roman" pitchFamily="18" charset="0"/>
                  </a:rPr>
                  <a:t> nhau </a:t>
                </a:r>
                <a:r>
                  <a:rPr lang="en-US" sz="4800" b="1" dirty="0" err="1">
                    <a:latin typeface="Times New Roman" pitchFamily="18" charset="0"/>
                    <a:ea typeface="Tahoma" panose="020B0604030504040204" pitchFamily="34" charset="0"/>
                    <a:cs typeface="Times New Roman" pitchFamily="18" charset="0"/>
                  </a:rPr>
                  <a:t>không</a:t>
                </a:r>
                <a:r>
                  <a:rPr lang="en-US" sz="4800" b="1" dirty="0">
                    <a:latin typeface="Times New Roman" pitchFamily="18" charset="0"/>
                    <a:ea typeface="Tahoma" panose="020B0604030504040204" pitchFamily="34" charset="0"/>
                    <a:cs typeface="Times New Roman" pitchFamily="18" charset="0"/>
                  </a:rPr>
                  <a:t>?</a:t>
                </a:r>
              </a:p>
            </p:txBody>
          </p:sp>
        </mc:Choice>
        <mc:Fallback>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3200400"/>
                <a:ext cx="17429744" cy="4046920"/>
              </a:xfrm>
              <a:prstGeom prst="rect">
                <a:avLst/>
              </a:prstGeom>
              <a:blipFill rotWithShape="1">
                <a:blip r:embed="rId3"/>
                <a:stretch>
                  <a:fillRect l="-1573" t="-3153" r="-489"/>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838201" y="7475920"/>
                <a:ext cx="23012400" cy="55542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400" b="1" dirty="0" err="1">
                    <a:solidFill>
                      <a:srgbClr val="FF0000"/>
                    </a:solidFill>
                    <a:latin typeface="Times New Roman" pitchFamily="18" charset="0"/>
                    <a:ea typeface="Tahoma" panose="020B0604030504040204" pitchFamily="34" charset="0"/>
                    <a:cs typeface="Times New Roman" pitchFamily="18" charset="0"/>
                  </a:rPr>
                  <a:t>Lời</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giải</a:t>
                </a:r>
                <a:r>
                  <a:rPr lang="en-US" sz="4400" b="1" dirty="0">
                    <a:solidFill>
                      <a:srgbClr val="FF0000"/>
                    </a:solidFill>
                    <a:latin typeface="Times New Roman" pitchFamily="18" charset="0"/>
                    <a:ea typeface="Tahoma" panose="020B0604030504040204" pitchFamily="34" charset="0"/>
                    <a:cs typeface="Times New Roman" pitchFamily="18" charset="0"/>
                  </a:rPr>
                  <a:t>:</a:t>
                </a:r>
              </a:p>
              <a:p>
                <a:pPr>
                  <a:lnSpc>
                    <a:spcPct val="100000"/>
                  </a:lnSpc>
                </a:pPr>
                <a:r>
                  <a:rPr lang="en-US" sz="4400" b="1" dirty="0">
                    <a:latin typeface="Times New Roman" pitchFamily="18" charset="0"/>
                    <a:ea typeface="Tahoma" panose="020B0604030504040204" pitchFamily="34" charset="0"/>
                    <a:cs typeface="Times New Roman" pitchFamily="18" charset="0"/>
                  </a:rPr>
                  <a:t>Hai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𝑨𝑫</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𝑩𝑪</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độ</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dài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nhưng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không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a:t>
                </a:r>
              </a:p>
              <a:p>
                <a:pPr>
                  <a:lnSpc>
                    <a:spcPct val="100000"/>
                  </a:lnSpc>
                </a:pPr>
                <a:r>
                  <a:rPr lang="en-US" sz="4400" b="1" dirty="0">
                    <a:latin typeface="Times New Roman" pitchFamily="18" charset="0"/>
                    <a:ea typeface="Tahoma" panose="020B0604030504040204" pitchFamily="34" charset="0"/>
                    <a:cs typeface="Times New Roman" pitchFamily="18" charset="0"/>
                  </a:rPr>
                  <a:t>Hai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𝑨𝑩</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𝑪𝑫</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nhưng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chúng</a:t>
                </a:r>
                <a:r>
                  <a:rPr lang="en-US" sz="4400" b="1" dirty="0">
                    <a:latin typeface="Times New Roman" pitchFamily="18" charset="0"/>
                    <a:ea typeface="Tahoma" panose="020B0604030504040204" pitchFamily="34" charset="0"/>
                    <a:cs typeface="Times New Roman" pitchFamily="18" charset="0"/>
                  </a:rPr>
                  <a:t> có </a:t>
                </a:r>
                <a:r>
                  <a:rPr lang="en-US" sz="4400" b="1" dirty="0" err="1">
                    <a:latin typeface="Times New Roman" pitchFamily="18" charset="0"/>
                    <a:ea typeface="Tahoma" panose="020B0604030504040204" pitchFamily="34" charset="0"/>
                    <a:cs typeface="Times New Roman" pitchFamily="18" charset="0"/>
                  </a:rPr>
                  <a:t>độ</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dài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khác</a:t>
                </a:r>
                <a:r>
                  <a:rPr lang="en-US" sz="4400" b="1" dirty="0">
                    <a:latin typeface="Times New Roman" pitchFamily="18" charset="0"/>
                    <a:ea typeface="Tahoma" panose="020B0604030504040204" pitchFamily="34" charset="0"/>
                    <a:cs typeface="Times New Roman" pitchFamily="18" charset="0"/>
                  </a:rPr>
                  <a:t> nhau.</a:t>
                </a:r>
              </a:p>
              <a:p>
                <a:pPr>
                  <a:lnSpc>
                    <a:spcPct val="100000"/>
                  </a:lnSpc>
                </a:pPr>
                <a:r>
                  <a:rPr lang="en-US" sz="4400" b="1" dirty="0">
                    <a:latin typeface="Times New Roman" pitchFamily="18" charset="0"/>
                    <a:ea typeface="Tahoma" panose="020B0604030504040204" pitchFamily="34" charset="0"/>
                    <a:cs typeface="Times New Roman" pitchFamily="18" charset="0"/>
                  </a:rPr>
                  <a:t>Hai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𝑨𝑪</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𝑩𝑫</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độ</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dài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nhưng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không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a:t>
                </a:r>
              </a:p>
              <a:p>
                <a:pPr marL="0" indent="0">
                  <a:lnSpc>
                    <a:spcPct val="100000"/>
                  </a:lnSpc>
                  <a:buNone/>
                </a:pPr>
                <a:r>
                  <a:rPr lang="en-US" sz="4400" b="1" dirty="0" err="1">
                    <a:latin typeface="Times New Roman" pitchFamily="18" charset="0"/>
                    <a:ea typeface="Tahoma" panose="020B0604030504040204" pitchFamily="34" charset="0"/>
                    <a:cs typeface="Times New Roman" pitchFamily="18" charset="0"/>
                  </a:rPr>
                  <a:t>Vậy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trong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không</a:t>
                </a:r>
                <a:r>
                  <a:rPr lang="en-US" sz="4400" b="1" dirty="0">
                    <a:latin typeface="Times New Roman" pitchFamily="18" charset="0"/>
                    <a:ea typeface="Tahoma" panose="020B0604030504040204" pitchFamily="34" charset="0"/>
                    <a:cs typeface="Times New Roman" pitchFamily="18" charset="0"/>
                  </a:rPr>
                  <a:t> có </a:t>
                </a: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nào</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bằng</a:t>
                </a:r>
                <a:r>
                  <a:rPr lang="en-US" sz="4400" b="1" dirty="0">
                    <a:latin typeface="Times New Roman" pitchFamily="18" charset="0"/>
                    <a:ea typeface="Tahoma" panose="020B0604030504040204" pitchFamily="34" charset="0"/>
                    <a:cs typeface="Times New Roman" pitchFamily="18" charset="0"/>
                  </a:rPr>
                  <a:t> nhau.</a:t>
                </a:r>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838201" y="7475920"/>
                <a:ext cx="23012400" cy="5554280"/>
              </a:xfrm>
              <a:prstGeom prst="rect">
                <a:avLst/>
              </a:prstGeom>
              <a:blipFill rotWithShape="1">
                <a:blip r:embed="rId4"/>
                <a:stretch>
                  <a:fillRect l="-1059" t="-1969"/>
                </a:stretch>
              </a:blipFill>
              <a:ln>
                <a:solidFill>
                  <a:srgbClr val="00B0F0"/>
                </a:solid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06EFC76B-F3B2-4BB9-8808-0F808A0A836B}"/>
              </a:ext>
            </a:extLst>
          </p:cNvPr>
          <p:cNvPicPr>
            <a:picLocks noChangeAspect="1"/>
          </p:cNvPicPr>
          <p:nvPr/>
        </p:nvPicPr>
        <p:blipFill>
          <a:blip r:embed="rId5"/>
          <a:stretch>
            <a:fillRect/>
          </a:stretch>
        </p:blipFill>
        <p:spPr>
          <a:xfrm>
            <a:off x="18267944" y="3216043"/>
            <a:ext cx="5277856" cy="4129505"/>
          </a:xfrm>
          <a:prstGeom prst="rect">
            <a:avLst/>
          </a:prstGeom>
        </p:spPr>
      </p:pic>
      <p:sp>
        <p:nvSpPr>
          <p:cNvPr id="6" name="TextBox 5">
            <a:extLst>
              <a:ext uri="{FF2B5EF4-FFF2-40B4-BE49-F238E27FC236}">
                <a16:creationId xmlns:a16="http://schemas.microsoft.com/office/drawing/2014/main" xmlns="" id="{9A70EBAC-3BBB-4F06-A851-6E16F9BE36D3}"/>
              </a:ext>
            </a:extLst>
          </p:cNvPr>
          <p:cNvSpPr txBox="1"/>
          <p:nvPr/>
        </p:nvSpPr>
        <p:spPr>
          <a:xfrm>
            <a:off x="4495518" y="228600"/>
            <a:ext cx="18083854" cy="830997"/>
          </a:xfrm>
          <a:prstGeom prst="rect">
            <a:avLst/>
          </a:prstGeom>
          <a:noFill/>
        </p:spPr>
        <p:txBody>
          <a:bodyPr wrap="square" rtlCol="0">
            <a:spAutoFit/>
          </a:bodyPr>
          <a:lstStyle/>
          <a:p>
            <a:r>
              <a:rPr lang="vi-VN" sz="4800" b="1" dirty="0">
                <a:solidFill>
                  <a:srgbClr val="145F82"/>
                </a:solidFill>
                <a:latin typeface="Times New Roman" pitchFamily="18" charset="0"/>
                <a:ea typeface="Tahoma" panose="020B0604030504040204" pitchFamily="34" charset="0"/>
                <a:cs typeface="Times New Roman" pitchFamily="18" charset="0"/>
              </a:rPr>
              <a:t>HAI VECTƠ CÙNG PHƯƠNG, CÙNG HƯỚNG, BẰNG NHAU</a:t>
            </a:r>
            <a:endParaRPr lang="en-US" sz="4800" b="1" dirty="0">
              <a:solidFill>
                <a:srgbClr val="145F82"/>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3438659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up)">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up)">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up)">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up)">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up)">
                                      <p:cBhvr>
                                        <p:cTn id="4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2539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800" b="1" dirty="0" err="1">
                    <a:solidFill>
                      <a:srgbClr val="FF0000"/>
                    </a:solidFill>
                    <a:latin typeface="Times New Roman" pitchFamily="18" charset="0"/>
                    <a:ea typeface="Tahoma" panose="020B0604030504040204" pitchFamily="34" charset="0"/>
                    <a:cs typeface="Times New Roman" pitchFamily="18" charset="0"/>
                  </a:rPr>
                  <a:t>Ví</a:t>
                </a:r>
                <a:r>
                  <a:rPr lang="en-US" sz="4800" b="1" dirty="0">
                    <a:solidFill>
                      <a:srgbClr val="FF0000"/>
                    </a:solidFill>
                    <a:latin typeface="Times New Roman" pitchFamily="18" charset="0"/>
                    <a:ea typeface="Tahoma" panose="020B0604030504040204" pitchFamily="34" charset="0"/>
                    <a:cs typeface="Times New Roman" pitchFamily="18" charset="0"/>
                  </a:rPr>
                  <a:t> </a:t>
                </a:r>
                <a:r>
                  <a:rPr lang="en-US" sz="4800" b="1" dirty="0" err="1">
                    <a:solidFill>
                      <a:srgbClr val="FF0000"/>
                    </a:solidFill>
                    <a:latin typeface="Times New Roman" pitchFamily="18" charset="0"/>
                    <a:ea typeface="Tahoma" panose="020B0604030504040204" pitchFamily="34" charset="0"/>
                    <a:cs typeface="Times New Roman" pitchFamily="18" charset="0"/>
                  </a:rPr>
                  <a:t>dụ</a:t>
                </a:r>
                <a:r>
                  <a:rPr lang="en-US" sz="4800" b="1" dirty="0">
                    <a:solidFill>
                      <a:srgbClr val="FF0000"/>
                    </a:solidFill>
                    <a:latin typeface="Times New Roman" pitchFamily="18" charset="0"/>
                    <a:ea typeface="Tahoma" panose="020B0604030504040204" pitchFamily="34" charset="0"/>
                    <a:cs typeface="Times New Roman" pitchFamily="18" charset="0"/>
                  </a:rPr>
                  <a:t> 3. </a:t>
                </a:r>
                <a:r>
                  <a:rPr lang="en-US" sz="4800" b="1" dirty="0" err="1">
                    <a:latin typeface="Times New Roman" pitchFamily="18" charset="0"/>
                    <a:ea typeface="Tahoma" panose="020B0604030504040204" pitchFamily="34" charset="0"/>
                    <a:cs typeface="Times New Roman" pitchFamily="18" charset="0"/>
                  </a:rPr>
                  <a:t>Chứng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minh</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rằng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ba</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điểm</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800" b="1" i="0">
                        <a:latin typeface="Cambria Math" panose="02040503050406030204" pitchFamily="18" charset="0"/>
                      </a:rPr>
                      <m:t>𝐀</m:t>
                    </m:r>
                    <m:r>
                      <a:rPr lang="en-US" sz="4800" b="1" i="0">
                        <a:latin typeface="Cambria Math" panose="02040503050406030204" pitchFamily="18" charset="0"/>
                      </a:rPr>
                      <m:t>,</m:t>
                    </m:r>
                    <m:r>
                      <a:rPr lang="en-US" sz="4800" b="1" i="0">
                        <a:latin typeface="Cambria Math" panose="02040503050406030204" pitchFamily="18" charset="0"/>
                      </a:rPr>
                      <m:t>𝐁</m:t>
                    </m:r>
                    <m:r>
                      <a:rPr lang="en-US" sz="4800" b="1" i="0">
                        <a:latin typeface="Cambria Math" panose="02040503050406030204" pitchFamily="18" charset="0"/>
                      </a:rPr>
                      <m:t>,</m:t>
                    </m:r>
                    <m:r>
                      <a:rPr lang="en-US" sz="4800" b="1" i="0">
                        <a:latin typeface="Cambria Math" panose="02040503050406030204" pitchFamily="18" charset="0"/>
                      </a:rPr>
                      <m:t>𝐂</m:t>
                    </m:r>
                  </m:oMath>
                </a14:m>
                <a:r>
                  <a:rPr lang="en-US" sz="4800" b="1" dirty="0">
                    <a:latin typeface="Times New Roman" pitchFamily="18" charset="0"/>
                    <a:ea typeface="Tahoma" panose="020B0604030504040204" pitchFamily="34" charset="0"/>
                    <a:cs typeface="Times New Roman" pitchFamily="18" charset="0"/>
                  </a:rPr>
                  <a:t> thẳng </a:t>
                </a:r>
                <a:r>
                  <a:rPr lang="en-US" sz="4800" b="1" dirty="0" err="1">
                    <a:latin typeface="Times New Roman" pitchFamily="18" charset="0"/>
                    <a:ea typeface="Tahoma" panose="020B0604030504040204" pitchFamily="34" charset="0"/>
                    <a:cs typeface="Times New Roman" pitchFamily="18" charset="0"/>
                  </a:rPr>
                  <a:t>hàng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khi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chỉ</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khi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hai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vectơ</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0">
                            <a:latin typeface="Cambria Math" panose="02040503050406030204" pitchFamily="18" charset="0"/>
                          </a:rPr>
                          <m:t>𝐀𝐁</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0">
                            <a:latin typeface="Cambria Math" panose="02040503050406030204" pitchFamily="18" charset="0"/>
                          </a:rPr>
                          <m:t>𝐀𝐂</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cùng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phương</a:t>
                </a:r>
                <a:r>
                  <a:rPr lang="en-US" sz="4800" b="1" dirty="0">
                    <a:latin typeface="Times New Roman" pitchFamily="18" charset="0"/>
                    <a:ea typeface="Tahoma" panose="020B0604030504040204" pitchFamily="34" charset="0"/>
                    <a:cs typeface="Times New Roman" pitchFamily="18" charset="0"/>
                  </a:rPr>
                  <a:t>.</a:t>
                </a:r>
              </a:p>
            </p:txBody>
          </p:sp>
        </mc:Choice>
        <mc:Fallback>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539999"/>
              </a:xfrm>
              <a:prstGeom prst="rect">
                <a:avLst/>
              </a:prstGeom>
              <a:blipFill rotWithShape="1">
                <a:blip r:embed="rId3"/>
                <a:stretch>
                  <a:fillRect l="-1184" t="-143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4619296"/>
                <a:ext cx="231648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400" b="1" dirty="0">
                    <a:solidFill>
                      <a:srgbClr val="FF0000"/>
                    </a:solidFill>
                    <a:latin typeface="Times New Roman" pitchFamily="18" charset="0"/>
                    <a:ea typeface="Tahoma" panose="020B0604030504040204" pitchFamily="34" charset="0"/>
                    <a:cs typeface="Times New Roman" pitchFamily="18" charset="0"/>
                  </a:rPr>
                  <a:t>Lời </a:t>
                </a:r>
                <a:r>
                  <a:rPr lang="en-US" sz="4400" b="1" dirty="0" err="1">
                    <a:solidFill>
                      <a:srgbClr val="FF0000"/>
                    </a:solidFill>
                    <a:latin typeface="Times New Roman" pitchFamily="18" charset="0"/>
                    <a:ea typeface="Tahoma" panose="020B0604030504040204" pitchFamily="34" charset="0"/>
                    <a:cs typeface="Times New Roman" pitchFamily="18" charset="0"/>
                  </a:rPr>
                  <a:t>giải</a:t>
                </a:r>
                <a:r>
                  <a:rPr lang="en-US" sz="4400" b="1" dirty="0">
                    <a:solidFill>
                      <a:srgbClr val="FF0000"/>
                    </a:solidFill>
                    <a:latin typeface="Times New Roman" pitchFamily="18" charset="0"/>
                    <a:ea typeface="Tahoma" panose="020B0604030504040204" pitchFamily="34" charset="0"/>
                    <a:cs typeface="Times New Roman" pitchFamily="18" charset="0"/>
                  </a:rPr>
                  <a:t>:</a:t>
                </a:r>
              </a:p>
              <a:p>
                <a:pPr lvl="0">
                  <a:lnSpc>
                    <a:spcPct val="100000"/>
                  </a:lnSpc>
                </a:pPr>
                <a:r>
                  <a:rPr lang="en-US" sz="4400" b="1" dirty="0" err="1">
                    <a:latin typeface="Times New Roman" pitchFamily="18" charset="0"/>
                    <a:ea typeface="Tahoma" panose="020B0604030504040204" pitchFamily="34" charset="0"/>
                    <a:cs typeface="Times New Roman" pitchFamily="18" charset="0"/>
                  </a:rPr>
                  <a:t>Giả</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sử</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m:t>
                    </m:r>
                  </m:oMath>
                </a14:m>
                <a:r>
                  <a:rPr lang="en-US" sz="4400" b="1" dirty="0">
                    <a:latin typeface="Times New Roman" pitchFamily="18" charset="0"/>
                    <a:ea typeface="Tahoma" panose="020B0604030504040204" pitchFamily="34" charset="0"/>
                    <a:cs typeface="Times New Roman" pitchFamily="18" charset="0"/>
                  </a:rPr>
                  <a:t> thẳng </a:t>
                </a:r>
                <a:r>
                  <a:rPr lang="en-US" sz="4400" b="1" dirty="0" err="1">
                    <a:latin typeface="Times New Roman" pitchFamily="18" charset="0"/>
                    <a:ea typeface="Tahoma" panose="020B0604030504040204" pitchFamily="34" charset="0"/>
                    <a:cs typeface="Times New Roman" pitchFamily="18" charset="0"/>
                  </a:rPr>
                  <a:t>hàng</a:t>
                </a:r>
                <a:r>
                  <a:rPr lang="en-US" sz="4400" b="1" dirty="0">
                    <a:latin typeface="Times New Roman" pitchFamily="18" charset="0"/>
                    <a:ea typeface="Tahoma" panose="020B0604030504040204" pitchFamily="34" charset="0"/>
                    <a:cs typeface="Times New Roman" pitchFamily="18" charset="0"/>
                  </a:rPr>
                  <a:t>. Khi </a:t>
                </a:r>
                <a:r>
                  <a:rPr lang="en-US" sz="4400" b="1" dirty="0" err="1">
                    <a:latin typeface="Times New Roman" pitchFamily="18" charset="0"/>
                    <a:ea typeface="Tahoma" panose="020B0604030504040204" pitchFamily="34" charset="0"/>
                    <a:cs typeface="Times New Roman" pitchFamily="18" charset="0"/>
                  </a:rPr>
                  <a:t>đó</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chúng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thuộc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một</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đường</a:t>
                </a:r>
                <a:r>
                  <a:rPr lang="en-US" sz="4400" b="1" dirty="0">
                    <a:latin typeface="Times New Roman" pitchFamily="18" charset="0"/>
                    <a:ea typeface="Tahoma" panose="020B0604030504040204" pitchFamily="34" charset="0"/>
                    <a:cs typeface="Times New Roman" pitchFamily="18" charset="0"/>
                  </a:rPr>
                  <a:t> thẳng </a:t>
                </a:r>
                <a14:m>
                  <m:oMath xmlns:m="http://schemas.openxmlformats.org/officeDocument/2006/math">
                    <m:r>
                      <a:rPr lang="en-US" sz="4400" b="1" i="1">
                        <a:latin typeface="Cambria Math" panose="02040503050406030204" pitchFamily="18" charset="0"/>
                      </a:rPr>
                      <m:t>𝒅</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𝑨𝑩</m:t>
                        </m:r>
                      </m:e>
                    </m:acc>
                  </m:oMath>
                </a14:m>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𝑨𝑪</m:t>
                        </m:r>
                      </m:e>
                    </m:acc>
                  </m:oMath>
                </a14:m>
                <a:r>
                  <a:rPr lang="en-US" sz="4400" b="1" dirty="0">
                    <a:latin typeface="Times New Roman" pitchFamily="18" charset="0"/>
                    <a:ea typeface="Tahoma" panose="020B0604030504040204" pitchFamily="34" charset="0"/>
                    <a:cs typeface="Times New Roman" pitchFamily="18" charset="0"/>
                  </a:rPr>
                  <a:t> có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đường</a:t>
                </a:r>
                <a:r>
                  <a:rPr lang="en-US" sz="4400" b="1" dirty="0">
                    <a:latin typeface="Times New Roman" pitchFamily="18" charset="0"/>
                    <a:ea typeface="Tahoma" panose="020B0604030504040204" pitchFamily="34" charset="0"/>
                    <a:cs typeface="Times New Roman" pitchFamily="18" charset="0"/>
                  </a:rPr>
                  <a:t> thẳng </a:t>
                </a:r>
                <a14:m>
                  <m:oMath xmlns:m="http://schemas.openxmlformats.org/officeDocument/2006/math">
                    <m:r>
                      <a:rPr lang="en-US" sz="4400" b="1" i="1">
                        <a:latin typeface="Cambria Math" panose="02040503050406030204" pitchFamily="18" charset="0"/>
                      </a:rPr>
                      <m:t>𝒅</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Suy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chúng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a:t>
                </a:r>
              </a:p>
              <a:p>
                <a:pPr lvl="0">
                  <a:lnSpc>
                    <a:spcPct val="100000"/>
                  </a:lnSpc>
                </a:pPr>
                <a:r>
                  <a:rPr lang="en-US" sz="4400" b="1" dirty="0" err="1">
                    <a:latin typeface="Times New Roman" pitchFamily="18" charset="0"/>
                    <a:ea typeface="Tahoma" panose="020B0604030504040204" pitchFamily="34" charset="0"/>
                    <a:cs typeface="Times New Roman" pitchFamily="18" charset="0"/>
                  </a:rPr>
                  <a:t>Giả</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sử</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𝑨𝑩</m:t>
                        </m:r>
                      </m:e>
                    </m:acc>
                  </m:oMath>
                </a14:m>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𝑨𝑪</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Khi </a:t>
                </a:r>
                <a:r>
                  <a:rPr lang="en-US" sz="4400" b="1" dirty="0" err="1">
                    <a:latin typeface="Times New Roman" pitchFamily="18" charset="0"/>
                    <a:ea typeface="Tahoma" panose="020B0604030504040204" pitchFamily="34" charset="0"/>
                    <a:cs typeface="Times New Roman" pitchFamily="18" charset="0"/>
                  </a:rPr>
                  <a:t>đó</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chúng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hoặc</a:t>
                </a:r>
                <a:r>
                  <a:rPr lang="en-US" sz="4400" b="1" dirty="0">
                    <a:latin typeface="Times New Roman" pitchFamily="18" charset="0"/>
                    <a:ea typeface="Tahoma" panose="020B0604030504040204" pitchFamily="34" charset="0"/>
                    <a:cs typeface="Times New Roman" pitchFamily="18" charset="0"/>
                  </a:rPr>
                  <a:t> có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giá</a:t>
                </a:r>
                <a:r>
                  <a:rPr lang="en-US" sz="4400" b="1" dirty="0">
                    <a:latin typeface="Times New Roman" pitchFamily="18" charset="0"/>
                    <a:ea typeface="Tahoma" panose="020B0604030504040204" pitchFamily="34" charset="0"/>
                    <a:cs typeface="Times New Roman" pitchFamily="18" charset="0"/>
                  </a:rPr>
                  <a:t> song </a:t>
                </a:r>
                <a:r>
                  <a:rPr lang="en-US" sz="4400" b="1" dirty="0" err="1">
                    <a:latin typeface="Times New Roman" pitchFamily="18" charset="0"/>
                    <a:ea typeface="Tahoma" panose="020B0604030504040204" pitchFamily="34" charset="0"/>
                    <a:cs typeface="Times New Roman" pitchFamily="18" charset="0"/>
                  </a:rPr>
                  <a:t>song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với</a:t>
                </a:r>
                <a:r>
                  <a:rPr lang="en-US" sz="4400" b="1" dirty="0">
                    <a:latin typeface="Times New Roman" pitchFamily="18" charset="0"/>
                    <a:ea typeface="Tahoma" panose="020B0604030504040204" pitchFamily="34" charset="0"/>
                    <a:cs typeface="Times New Roman" pitchFamily="18" charset="0"/>
                  </a:rPr>
                  <a:t> nhau. Mặt </a:t>
                </a:r>
                <a:r>
                  <a:rPr lang="en-US" sz="4400" b="1" dirty="0" err="1">
                    <a:latin typeface="Times New Roman" pitchFamily="18" charset="0"/>
                    <a:ea typeface="Tahoma" panose="020B0604030504040204" pitchFamily="34" charset="0"/>
                    <a:cs typeface="Times New Roman" pitchFamily="18" charset="0"/>
                  </a:rPr>
                  <a:t>khác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giá</a:t>
                </a:r>
                <a:r>
                  <a:rPr lang="en-US" sz="4400" b="1" dirty="0">
                    <a:latin typeface="Times New Roman" pitchFamily="18" charset="0"/>
                    <a:ea typeface="Tahoma" panose="020B0604030504040204" pitchFamily="34" charset="0"/>
                    <a:cs typeface="Times New Roman" pitchFamily="18" charset="0"/>
                  </a:rPr>
                  <a:t> của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đều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a:t>
                </a:r>
                <a:r>
                  <a:rPr lang="en-US" sz="4400" b="1" dirty="0">
                    <a:latin typeface="Times New Roman" pitchFamily="18" charset="0"/>
                    <a:ea typeface="Tahoma" panose="020B0604030504040204" pitchFamily="34" charset="0"/>
                    <a:cs typeface="Times New Roman" pitchFamily="18" charset="0"/>
                  </a:rPr>
                  <a:t> qua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r>
                  <a:rPr lang="en-US" sz="4400" b="1" i="1" dirty="0">
                    <a:latin typeface="Times New Roman" pitchFamily="18" charset="0"/>
                    <a:ea typeface="Tahoma" panose="020B0604030504040204" pitchFamily="34" charset="0"/>
                    <a:cs typeface="Times New Roman" pitchFamily="18" charset="0"/>
                  </a:rPr>
                  <a:t>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chúng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trùng</a:t>
                </a:r>
                <a:r>
                  <a:rPr lang="en-US" sz="4400" b="1" dirty="0">
                    <a:latin typeface="Times New Roman" pitchFamily="18" charset="0"/>
                    <a:ea typeface="Tahoma" panose="020B0604030504040204" pitchFamily="34" charset="0"/>
                    <a:cs typeface="Times New Roman" pitchFamily="18" charset="0"/>
                  </a:rPr>
                  <a:t> nhau. </a:t>
                </a:r>
                <a:r>
                  <a:rPr lang="en-US" sz="4400" b="1" dirty="0" err="1">
                    <a:latin typeface="Times New Roman" pitchFamily="18" charset="0"/>
                    <a:ea typeface="Tahoma" panose="020B0604030504040204" pitchFamily="34" charset="0"/>
                    <a:cs typeface="Times New Roman" pitchFamily="18" charset="0"/>
                  </a:rPr>
                  <a:t>Vậy</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m:t>
                    </m:r>
                  </m:oMath>
                </a14:m>
                <a:r>
                  <a:rPr lang="en-US" sz="4400" b="1" dirty="0">
                    <a:latin typeface="Times New Roman" pitchFamily="18" charset="0"/>
                    <a:ea typeface="Tahoma" panose="020B0604030504040204" pitchFamily="34" charset="0"/>
                    <a:cs typeface="Times New Roman" pitchFamily="18" charset="0"/>
                  </a:rPr>
                  <a:t> thẳng </a:t>
                </a:r>
                <a:r>
                  <a:rPr lang="en-US" sz="4400" b="1" dirty="0" err="1">
                    <a:latin typeface="Times New Roman" pitchFamily="18" charset="0"/>
                    <a:ea typeface="Tahoma" panose="020B0604030504040204" pitchFamily="34" charset="0"/>
                    <a:cs typeface="Times New Roman" pitchFamily="18" charset="0"/>
                  </a:rPr>
                  <a:t>hàng</a:t>
                </a:r>
                <a:r>
                  <a:rPr lang="en-US" sz="4400" b="1" dirty="0">
                    <a:latin typeface="Times New Roman" pitchFamily="18" charset="0"/>
                    <a:ea typeface="Tahoma" panose="020B0604030504040204" pitchFamily="34" charset="0"/>
                    <a:cs typeface="Times New Roman" pitchFamily="18" charset="0"/>
                  </a:rPr>
                  <a:t>.</a:t>
                </a:r>
              </a:p>
              <a:p>
                <a:pPr marL="0" lvl="0" indent="0">
                  <a:lnSpc>
                    <a:spcPct val="100000"/>
                  </a:lnSpc>
                  <a:buNone/>
                </a:pPr>
                <a:endParaRPr lang="en-US" sz="4400" b="1" dirty="0">
                  <a:latin typeface="Times New Roman" pitchFamily="18" charset="0"/>
                  <a:ea typeface="Tahoma" panose="020B0604030504040204" pitchFamily="34" charset="0"/>
                  <a:cs typeface="Times New Roman" pitchFamily="18" charset="0"/>
                </a:endParaRPr>
              </a:p>
              <a:p>
                <a:pPr marL="0" lvl="0" indent="0">
                  <a:lnSpc>
                    <a:spcPct val="100000"/>
                  </a:lnSpc>
                  <a:buNone/>
                </a:pPr>
                <a:r>
                  <a:rPr lang="en-US" sz="4400" b="1" dirty="0" err="1">
                    <a:solidFill>
                      <a:srgbClr val="FF0000"/>
                    </a:solidFill>
                    <a:latin typeface="Times New Roman" pitchFamily="18" charset="0"/>
                    <a:ea typeface="Tahoma" panose="020B0604030504040204" pitchFamily="34" charset="0"/>
                    <a:cs typeface="Times New Roman" pitchFamily="18" charset="0"/>
                  </a:rPr>
                  <a:t>Nhận</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xét</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a:latin typeface="Times New Roman" pitchFamily="18" charset="0"/>
                    <a:ea typeface="Tahoma" panose="020B0604030504040204" pitchFamily="34" charset="0"/>
                    <a:cs typeface="Times New Roman" pitchFamily="18" charset="0"/>
                  </a:rPr>
                  <a:t>Ba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m:t>
                    </m:r>
                  </m:oMath>
                </a14:m>
                <a:r>
                  <a:rPr lang="en-US" sz="4400" b="1" dirty="0">
                    <a:latin typeface="Times New Roman" pitchFamily="18" charset="0"/>
                    <a:ea typeface="Tahoma" panose="020B0604030504040204" pitchFamily="34" charset="0"/>
                    <a:cs typeface="Times New Roman" pitchFamily="18" charset="0"/>
                  </a:rPr>
                  <a:t> thẳng </a:t>
                </a:r>
                <a:r>
                  <a:rPr lang="en-US" sz="4400" b="1" dirty="0" err="1">
                    <a:latin typeface="Times New Roman" pitchFamily="18" charset="0"/>
                    <a:ea typeface="Tahoma" panose="020B0604030504040204" pitchFamily="34" charset="0"/>
                    <a:cs typeface="Times New Roman" pitchFamily="18" charset="0"/>
                  </a:rPr>
                  <a:t>hàng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chỉ</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𝑨𝑩</m:t>
                        </m:r>
                      </m:e>
                    </m:acc>
                  </m:oMath>
                </a14:m>
                <a:r>
                  <a:rPr lang="en-US" sz="4400" b="1" dirty="0">
                    <a:latin typeface="Times New Roman" pitchFamily="18" charset="0"/>
                    <a:ea typeface="Tahoma" panose="020B0604030504040204" pitchFamily="34" charset="0"/>
                    <a:cs typeface="Times New Roman" pitchFamily="18" charset="0"/>
                  </a:rPr>
                  <a:t>,</a:t>
                </a:r>
                <a14:m>
                  <m:oMath xmlns:m="http://schemas.openxmlformats.org/officeDocument/2006/math">
                    <m:r>
                      <a:rPr lang="en-US" sz="4400" b="1" i="0" smtClean="0">
                        <a:latin typeface="Cambria Math" panose="02040503050406030204" pitchFamily="18" charset="0"/>
                      </a:rPr>
                      <m:t>  </m:t>
                    </m:r>
                    <m:acc>
                      <m:accPr>
                        <m:chr m:val="⃗"/>
                        <m:ctrlPr>
                          <a:rPr lang="en-US" sz="4400" b="1" i="1">
                            <a:latin typeface="Cambria Math"/>
                          </a:rPr>
                        </m:ctrlPr>
                      </m:accPr>
                      <m:e>
                        <m:r>
                          <a:rPr lang="en-US" sz="4400" b="1" i="1" smtClean="0">
                            <a:latin typeface="Cambria Math" panose="02040503050406030204" pitchFamily="18" charset="0"/>
                          </a:rPr>
                          <m:t> </m:t>
                        </m:r>
                        <m:r>
                          <a:rPr lang="en-US" sz="4400" b="1" i="1">
                            <a:latin typeface="Cambria Math" panose="02040503050406030204" pitchFamily="18" charset="0"/>
                          </a:rPr>
                          <m:t>𝑨𝑪</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a:t>
                </a:r>
              </a:p>
              <a:p>
                <a:pPr marL="3657600" lvl="4" indent="0">
                  <a:buNone/>
                </a:pPr>
                <a:endParaRPr lang="en-US" sz="4400" b="1" dirty="0">
                  <a:latin typeface="Times New Roman" pitchFamily="18" charset="0"/>
                  <a:ea typeface="Tahoma" panose="020B0604030504040204" pitchFamily="34" charset="0"/>
                  <a:cs typeface="Times New Roman" pitchFamily="18" charset="0"/>
                </a:endParaRP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4619296"/>
                <a:ext cx="23164800" cy="8786812"/>
              </a:xfrm>
              <a:prstGeom prst="rect">
                <a:avLst/>
              </a:prstGeom>
              <a:blipFill rotWithShape="1">
                <a:blip r:embed="rId4"/>
                <a:stretch>
                  <a:fillRect l="-1052" t="-124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07514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32257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800" b="1" dirty="0">
                    <a:solidFill>
                      <a:srgbClr val="FF0000"/>
                    </a:solidFill>
                    <a:latin typeface="Times New Roman" pitchFamily="18" charset="0"/>
                    <a:ea typeface="Tahoma" panose="020B0604030504040204" pitchFamily="34" charset="0"/>
                    <a:cs typeface="Times New Roman" pitchFamily="18" charset="0"/>
                  </a:rPr>
                  <a:t>Luyện tập 3. </a:t>
                </a:r>
                <a:r>
                  <a:rPr lang="en-US" sz="4800" b="1" dirty="0" err="1">
                    <a:latin typeface="Times New Roman" pitchFamily="18" charset="0"/>
                    <a:ea typeface="Tahoma" panose="020B0604030504040204" pitchFamily="34" charset="0"/>
                    <a:cs typeface="Times New Roman" pitchFamily="18" charset="0"/>
                  </a:rPr>
                  <a:t>Trong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các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điều</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kiện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dưới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đây</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chọn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điều</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kiện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cần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đủ</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để</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một</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điểm</a:t>
                </a:r>
                <a:r>
                  <a:rPr lang="en-US" sz="4800" b="1" dirty="0">
                    <a:latin typeface="Times New Roman" pitchFamily="18" charset="0"/>
                    <a:ea typeface="Tahoma" panose="020B0604030504040204" pitchFamily="34" charset="0"/>
                    <a:cs typeface="Times New Roman" pitchFamily="18" charset="0"/>
                  </a:rPr>
                  <a:t> </a:t>
                </a:r>
                <a:r>
                  <a:rPr lang="en-US" sz="4800" b="1" i="1" dirty="0">
                    <a:latin typeface="Times New Roman" pitchFamily="18" charset="0"/>
                    <a:ea typeface="Tahoma" panose="020B0604030504040204" pitchFamily="34" charset="0"/>
                    <a:cs typeface="Times New Roman" pitchFamily="18" charset="0"/>
                  </a:rPr>
                  <a:t>M</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nằm</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giữa</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hai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điểm</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phân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biệt</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itchFamily="18" charset="0"/>
                    <a:ea typeface="Tahoma" panose="020B0604030504040204" pitchFamily="34" charset="0"/>
                    <a:cs typeface="Times New Roman" pitchFamily="18" charset="0"/>
                  </a:rPr>
                  <a:t>.</a:t>
                </a:r>
              </a:p>
              <a:p>
                <a:pPr>
                  <a:lnSpc>
                    <a:spcPct val="100000"/>
                  </a:lnSpc>
                </a:pPr>
                <a:r>
                  <a:rPr lang="en-US" sz="4800" b="1" dirty="0">
                    <a:latin typeface="Times New Roman" pitchFamily="18" charset="0"/>
                    <a:ea typeface="Tahoma" panose="020B0604030504040204" pitchFamily="34" charset="0"/>
                    <a:cs typeface="Times New Roman" pitchFamily="18" charset="0"/>
                  </a:rPr>
                  <a:t>a)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𝑨𝑩</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𝑨𝑴</m:t>
                        </m:r>
                      </m:e>
                    </m:acc>
                    <m:r>
                      <a:rPr lang="en-US" sz="4800" b="1" i="1">
                        <a:latin typeface="Cambria Math" panose="02040503050406030204" pitchFamily="18" charset="0"/>
                      </a:rPr>
                      <m:t> </m:t>
                    </m:r>
                  </m:oMath>
                </a14:m>
                <a:r>
                  <a:rPr lang="en-US" sz="4800" b="1" dirty="0" err="1">
                    <a:latin typeface="Times New Roman" pitchFamily="18" charset="0"/>
                    <a:ea typeface="Tahoma" panose="020B0604030504040204" pitchFamily="34" charset="0"/>
                    <a:cs typeface="Times New Roman" pitchFamily="18" charset="0"/>
                  </a:rPr>
                  <a:t>ngược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hướng</a:t>
                </a:r>
                <a:r>
                  <a:rPr lang="en-US" sz="4800" b="1" dirty="0">
                    <a:latin typeface="Times New Roman" pitchFamily="18" charset="0"/>
                    <a:ea typeface="Tahoma" panose="020B0604030504040204" pitchFamily="34" charset="0"/>
                    <a:cs typeface="Times New Roman" pitchFamily="18" charset="0"/>
                  </a:rPr>
                  <a:t>.			b)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𝑴𝑨</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𝑴𝑩</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cùng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phương</a:t>
                </a:r>
                <a:r>
                  <a:rPr lang="en-US" sz="4800" b="1" dirty="0">
                    <a:latin typeface="Times New Roman" pitchFamily="18" charset="0"/>
                    <a:ea typeface="Tahoma" panose="020B0604030504040204" pitchFamily="34" charset="0"/>
                    <a:cs typeface="Times New Roman" pitchFamily="18" charset="0"/>
                  </a:rPr>
                  <a:t>.</a:t>
                </a:r>
              </a:p>
              <a:p>
                <a:pPr>
                  <a:lnSpc>
                    <a:spcPct val="100000"/>
                  </a:lnSpc>
                </a:pPr>
                <a:r>
                  <a:rPr lang="en-US" sz="4800" b="1" dirty="0">
                    <a:latin typeface="Times New Roman" pitchFamily="18" charset="0"/>
                    <a:ea typeface="Tahoma" panose="020B0604030504040204" pitchFamily="34" charset="0"/>
                    <a:cs typeface="Times New Roman" pitchFamily="18" charset="0"/>
                  </a:rPr>
                  <a:t>c)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𝑨𝑩</m:t>
                        </m:r>
                      </m:e>
                    </m:acc>
                    <m:r>
                      <a:rPr lang="en-US" sz="4800" b="1" i="1">
                        <a:latin typeface="Cambria Math" panose="02040503050406030204" pitchFamily="18" charset="0"/>
                      </a:rPr>
                      <m:t> </m:t>
                    </m:r>
                  </m:oMath>
                </a14:m>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𝑨𝑴</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cùng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hướng</a:t>
                </a:r>
                <a:r>
                  <a:rPr lang="en-US" sz="4800" b="1" dirty="0">
                    <a:latin typeface="Times New Roman" pitchFamily="18" charset="0"/>
                    <a:ea typeface="Tahoma" panose="020B0604030504040204" pitchFamily="34" charset="0"/>
                    <a:cs typeface="Times New Roman" pitchFamily="18" charset="0"/>
                  </a:rPr>
                  <a:t>.			d)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𝑴𝑨</m:t>
                        </m:r>
                      </m:e>
                    </m:acc>
                    <m:r>
                      <a:rPr lang="en-US" sz="4800" b="1" i="1">
                        <a:latin typeface="Cambria Math" panose="02040503050406030204" pitchFamily="18" charset="0"/>
                      </a:rPr>
                      <m:t> </m:t>
                    </m:r>
                  </m:oMath>
                </a14:m>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𝑴𝑩</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ngược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hướng</a:t>
                </a:r>
                <a:r>
                  <a:rPr lang="en-US" sz="4800" b="1" dirty="0">
                    <a:latin typeface="Times New Roman" pitchFamily="18" charset="0"/>
                    <a:ea typeface="Tahoma" panose="020B0604030504040204" pitchFamily="34" charset="0"/>
                    <a:cs typeface="Times New Roman" pitchFamily="18" charset="0"/>
                  </a:rPr>
                  <a:t>.</a:t>
                </a:r>
              </a:p>
            </p:txBody>
          </p:sp>
        </mc:Choice>
        <mc:Fallback>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225799"/>
              </a:xfrm>
              <a:prstGeom prst="rect">
                <a:avLst/>
              </a:prstGeom>
              <a:blipFill rotWithShape="1">
                <a:blip r:embed="rId3"/>
                <a:stretch>
                  <a:fillRect l="-1184" t="-3947" b="-902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5257800"/>
                <a:ext cx="23164800"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400" b="1" dirty="0">
                    <a:solidFill>
                      <a:srgbClr val="FF0000"/>
                    </a:solidFill>
                    <a:latin typeface="Times New Roman" pitchFamily="18" charset="0"/>
                    <a:ea typeface="Tahoma" panose="020B0604030504040204" pitchFamily="34" charset="0"/>
                    <a:cs typeface="Times New Roman" pitchFamily="18" charset="0"/>
                  </a:rPr>
                  <a:t>Lời </a:t>
                </a:r>
                <a:r>
                  <a:rPr lang="en-US" sz="4400" b="1" dirty="0" err="1">
                    <a:solidFill>
                      <a:srgbClr val="FF0000"/>
                    </a:solidFill>
                    <a:latin typeface="Times New Roman" pitchFamily="18" charset="0"/>
                    <a:ea typeface="Tahoma" panose="020B0604030504040204" pitchFamily="34" charset="0"/>
                    <a:cs typeface="Times New Roman" pitchFamily="18" charset="0"/>
                  </a:rPr>
                  <a:t>giải</a:t>
                </a:r>
                <a:r>
                  <a:rPr lang="en-US" sz="4400" b="1" dirty="0">
                    <a:solidFill>
                      <a:srgbClr val="FF0000"/>
                    </a:solidFill>
                    <a:latin typeface="Times New Roman" pitchFamily="18" charset="0"/>
                    <a:ea typeface="Tahoma" panose="020B0604030504040204" pitchFamily="34" charset="0"/>
                    <a:cs typeface="Times New Roman" pitchFamily="18" charset="0"/>
                  </a:rPr>
                  <a:t>:</a:t>
                </a:r>
              </a:p>
              <a:p>
                <a:pPr marL="0" lvl="0" indent="0">
                  <a:lnSpc>
                    <a:spcPct val="100000"/>
                  </a:lnSpc>
                  <a:buNone/>
                </a:pPr>
                <a:endParaRPr lang="en-US" sz="4000" b="1" dirty="0">
                  <a:latin typeface="Times New Roman" pitchFamily="18" charset="0"/>
                  <a:ea typeface="Tahoma" panose="020B0604030504040204" pitchFamily="34" charset="0"/>
                  <a:cs typeface="Times New Roman" pitchFamily="18" charset="0"/>
                </a:endParaRPr>
              </a:p>
              <a:p>
                <a:pPr marL="0" lvl="0" indent="0">
                  <a:lnSpc>
                    <a:spcPct val="100000"/>
                  </a:lnSpc>
                  <a:buNone/>
                </a:pPr>
                <a:r>
                  <a:rPr lang="en-US" sz="4400" b="1" dirty="0">
                    <a:latin typeface="Times New Roman" pitchFamily="18" charset="0"/>
                    <a:ea typeface="Tahoma" panose="020B0604030504040204" pitchFamily="34" charset="0"/>
                    <a:cs typeface="Times New Roman" pitchFamily="18" charset="0"/>
                  </a:rPr>
                  <a:t>a) Sai, do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nằm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giữa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phân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biệt</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thì</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𝑨𝑩</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𝑨𝑴</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a:t>
                </a:r>
              </a:p>
              <a:p>
                <a:pPr marL="0" lvl="0" indent="0">
                  <a:lnSpc>
                    <a:spcPct val="100000"/>
                  </a:lnSpc>
                  <a:buNone/>
                </a:pPr>
                <a:r>
                  <a:rPr lang="en-US" sz="4400" b="1" dirty="0">
                    <a:latin typeface="Times New Roman" pitchFamily="18" charset="0"/>
                    <a:ea typeface="Tahoma" panose="020B0604030504040204" pitchFamily="34" charset="0"/>
                    <a:cs typeface="Times New Roman" pitchFamily="18" charset="0"/>
                  </a:rPr>
                  <a:t>b) Sai, do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𝑴𝑨</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𝑴𝑩</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thì</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chỉ</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suy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𝑴</m:t>
                    </m:r>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oMath>
                </a14:m>
                <a:r>
                  <a:rPr lang="en-US" sz="4400" b="1" dirty="0">
                    <a:latin typeface="Times New Roman" pitchFamily="18" charset="0"/>
                    <a:ea typeface="Tahoma" panose="020B0604030504040204" pitchFamily="34" charset="0"/>
                    <a:cs typeface="Times New Roman" pitchFamily="18" charset="0"/>
                  </a:rPr>
                  <a:t> thẳng </a:t>
                </a:r>
                <a:r>
                  <a:rPr lang="en-US" sz="4400" b="1" dirty="0" err="1">
                    <a:latin typeface="Times New Roman" pitchFamily="18" charset="0"/>
                    <a:ea typeface="Tahoma" panose="020B0604030504040204" pitchFamily="34" charset="0"/>
                    <a:cs typeface="Times New Roman" pitchFamily="18" charset="0"/>
                  </a:rPr>
                  <a:t>hàng</a:t>
                </a:r>
                <a:r>
                  <a:rPr lang="en-US" sz="4400" b="1" dirty="0">
                    <a:latin typeface="Times New Roman" pitchFamily="18" charset="0"/>
                    <a:ea typeface="Tahoma" panose="020B0604030504040204" pitchFamily="34" charset="0"/>
                    <a:cs typeface="Times New Roman" pitchFamily="18" charset="0"/>
                  </a:rPr>
                  <a:t>.</a:t>
                </a:r>
              </a:p>
              <a:p>
                <a:pPr marL="0" lvl="0" indent="0">
                  <a:lnSpc>
                    <a:spcPct val="100000"/>
                  </a:lnSpc>
                  <a:buNone/>
                </a:pPr>
                <a:r>
                  <a:rPr lang="en-US" sz="4400" b="1" dirty="0">
                    <a:latin typeface="Times New Roman" pitchFamily="18" charset="0"/>
                    <a:ea typeface="Tahoma" panose="020B0604030504040204" pitchFamily="34" charset="0"/>
                    <a:cs typeface="Times New Roman" pitchFamily="18" charset="0"/>
                  </a:rPr>
                  <a:t>c) Sai, do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𝑨𝑩</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𝑨𝑴</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thì</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suy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nằm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giữa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phân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biệt</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hoặc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nằm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giữa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𝑴</m:t>
                    </m:r>
                  </m:oMath>
                </a14:m>
                <a:r>
                  <a:rPr lang="en-US" sz="4400" b="1" i="1" dirty="0">
                    <a:latin typeface="Times New Roman" pitchFamily="18" charset="0"/>
                    <a:ea typeface="Tahoma" panose="020B0604030504040204" pitchFamily="34" charset="0"/>
                    <a:cs typeface="Times New Roman" pitchFamily="18" charset="0"/>
                  </a:rPr>
                  <a:t>.</a:t>
                </a:r>
                <a:endParaRPr lang="en-US" sz="4400" b="1" dirty="0">
                  <a:latin typeface="Times New Roman" pitchFamily="18" charset="0"/>
                  <a:ea typeface="Tahoma" panose="020B0604030504040204" pitchFamily="34" charset="0"/>
                  <a:cs typeface="Times New Roman" pitchFamily="18" charset="0"/>
                </a:endParaRPr>
              </a:p>
              <a:p>
                <a:pPr marL="0" lvl="0" indent="0">
                  <a:lnSpc>
                    <a:spcPct val="100000"/>
                  </a:lnSpc>
                  <a:buNone/>
                </a:pPr>
                <a:r>
                  <a:rPr lang="en-US" sz="4400" b="1" dirty="0">
                    <a:latin typeface="Times New Roman" pitchFamily="18" charset="0"/>
                    <a:ea typeface="Tahoma" panose="020B0604030504040204" pitchFamily="34" charset="0"/>
                    <a:cs typeface="Times New Roman" pitchFamily="18" charset="0"/>
                  </a:rPr>
                  <a:t>d) </a:t>
                </a:r>
                <a:r>
                  <a:rPr lang="en-US" sz="4400" b="1" dirty="0" err="1">
                    <a:latin typeface="Times New Roman" pitchFamily="18" charset="0"/>
                    <a:ea typeface="Tahoma" panose="020B0604030504040204" pitchFamily="34" charset="0"/>
                    <a:cs typeface="Times New Roman" pitchFamily="18" charset="0"/>
                  </a:rPr>
                  <a:t>Đúng</a:t>
                </a:r>
                <a:r>
                  <a:rPr lang="en-US" sz="4400" b="1" dirty="0">
                    <a:latin typeface="Times New Roman" pitchFamily="18" charset="0"/>
                    <a:ea typeface="Tahoma" panose="020B0604030504040204" pitchFamily="34" charset="0"/>
                    <a:cs typeface="Times New Roman" pitchFamily="18" charset="0"/>
                  </a:rPr>
                  <a:t>. Do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nằm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giữa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phân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biệt</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thì</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𝑴𝑨</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𝑴𝑩</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lại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𝑴𝑨</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𝑴𝑩</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thì</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suy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𝑴</m:t>
                    </m:r>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oMath>
                </a14:m>
                <a:r>
                  <a:rPr lang="en-US" sz="4400" b="1" dirty="0">
                    <a:latin typeface="Times New Roman" pitchFamily="18" charset="0"/>
                    <a:ea typeface="Tahoma" panose="020B0604030504040204" pitchFamily="34" charset="0"/>
                    <a:cs typeface="Times New Roman" pitchFamily="18" charset="0"/>
                  </a:rPr>
                  <a:t> thẳng </a:t>
                </a:r>
                <a:r>
                  <a:rPr lang="en-US" sz="4400" b="1" dirty="0" err="1">
                    <a:latin typeface="Times New Roman" pitchFamily="18" charset="0"/>
                    <a:ea typeface="Tahoma" panose="020B0604030504040204" pitchFamily="34" charset="0"/>
                    <a:cs typeface="Times New Roman" pitchFamily="18" charset="0"/>
                  </a:rPr>
                  <a:t>hàng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nằm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giữa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điểm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phân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biệt</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imes New Roman" pitchFamily="18" charset="0"/>
                    <a:ea typeface="Tahoma" panose="020B0604030504040204" pitchFamily="34" charset="0"/>
                    <a:cs typeface="Times New Roman" pitchFamily="18" charset="0"/>
                  </a:rPr>
                  <a:t>.</a:t>
                </a:r>
              </a:p>
              <a:p>
                <a:pPr lvl="4"/>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5257800"/>
                <a:ext cx="23164800" cy="8382000"/>
              </a:xfrm>
              <a:prstGeom prst="rect">
                <a:avLst/>
              </a:prstGeom>
              <a:blipFill rotWithShape="1">
                <a:blip r:embed="rId4"/>
                <a:stretch>
                  <a:fillRect l="-1052" t="-1307" b="-3849"/>
                </a:stretch>
              </a:blipFill>
              <a:ln>
                <a:solidFill>
                  <a:srgbClr val="00B0F0"/>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18994D9F-F8E2-4E68-AB30-C892D220EC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4100" y="5943600"/>
            <a:ext cx="7493000" cy="1121913"/>
          </a:xfrm>
          <a:prstGeom prst="rect">
            <a:avLst/>
          </a:prstGeom>
          <a:noFill/>
          <a:ln>
            <a:noFill/>
          </a:ln>
        </p:spPr>
      </p:pic>
    </p:spTree>
    <p:extLst>
      <p:ext uri="{BB962C8B-B14F-4D97-AF65-F5344CB8AC3E}">
        <p14:creationId xmlns:p14="http://schemas.microsoft.com/office/powerpoint/2010/main" val="14938262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3175001"/>
            <a:ext cx="23164800" cy="2539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err="1">
                <a:solidFill>
                  <a:srgbClr val="FF0000"/>
                </a:solidFill>
                <a:latin typeface="Times New Roman" pitchFamily="18" charset="0"/>
                <a:ea typeface="Tahoma" panose="020B0604030504040204" pitchFamily="34" charset="0"/>
                <a:cs typeface="Times New Roman" pitchFamily="18" charset="0"/>
              </a:rPr>
              <a:t>Chú</a:t>
            </a:r>
            <a:r>
              <a:rPr lang="en-US" b="1" dirty="0">
                <a:solidFill>
                  <a:srgbClr val="FF0000"/>
                </a:solidFill>
                <a:latin typeface="Times New Roman" pitchFamily="18" charset="0"/>
                <a:ea typeface="Tahoma" panose="020B0604030504040204" pitchFamily="34" charset="0"/>
                <a:cs typeface="Times New Roman" pitchFamily="18" charset="0"/>
              </a:rPr>
              <a:t> ý: </a:t>
            </a:r>
            <a:r>
              <a:rPr lang="en-US" b="1" dirty="0">
                <a:latin typeface="Times New Roman" pitchFamily="18" charset="0"/>
                <a:ea typeface="Tahoma" panose="020B0604030504040204" pitchFamily="34" charset="0"/>
                <a:cs typeface="Times New Roman" pitchFamily="18" charset="0"/>
              </a:rPr>
              <a:t>Ta có </a:t>
            </a:r>
            <a:r>
              <a:rPr lang="en-US" b="1" dirty="0" err="1">
                <a:latin typeface="Times New Roman" pitchFamily="18" charset="0"/>
                <a:ea typeface="Tahoma" panose="020B0604030504040204" pitchFamily="34" charset="0"/>
                <a:cs typeface="Times New Roman" pitchFamily="18" charset="0"/>
              </a:rPr>
              <a:t>thể</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dùng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để</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biểu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diễn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các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đại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lượng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như</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lực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vận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tốc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gia</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tốc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của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chỉ</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của </a:t>
            </a:r>
            <a:r>
              <a:rPr lang="en-US" b="1" dirty="0" err="1">
                <a:latin typeface="Times New Roman" pitchFamily="18" charset="0"/>
                <a:ea typeface="Tahoma" panose="020B0604030504040204" pitchFamily="34" charset="0"/>
                <a:cs typeface="Times New Roman" pitchFamily="18" charset="0"/>
              </a:rPr>
              <a:t>đại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lượng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dài</a:t>
            </a:r>
            <a:r>
              <a:rPr lang="en-US" b="1" dirty="0">
                <a:latin typeface="Times New Roman" pitchFamily="18" charset="0"/>
                <a:ea typeface="Tahoma" panose="020B0604030504040204" pitchFamily="34" charset="0"/>
                <a:cs typeface="Times New Roman" pitchFamily="18" charset="0"/>
              </a:rPr>
              <a:t> của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thể</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hiện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cho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lớn</a:t>
            </a:r>
            <a:r>
              <a:rPr lang="en-US" b="1" dirty="0">
                <a:latin typeface="Times New Roman" pitchFamily="18" charset="0"/>
                <a:ea typeface="Tahoma" panose="020B0604030504040204" pitchFamily="34" charset="0"/>
                <a:cs typeface="Times New Roman" pitchFamily="18" charset="0"/>
              </a:rPr>
              <a:t> của </a:t>
            </a:r>
            <a:r>
              <a:rPr lang="en-US" b="1" dirty="0" err="1">
                <a:latin typeface="Times New Roman" pitchFamily="18" charset="0"/>
                <a:ea typeface="Tahoma" panose="020B0604030504040204" pitchFamily="34" charset="0"/>
                <a:cs typeface="Times New Roman" pitchFamily="18" charset="0"/>
              </a:rPr>
              <a:t>đại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lượng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được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lấy</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tỉ</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lệ</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lớn</a:t>
            </a:r>
            <a:r>
              <a:rPr lang="en-US" b="1" dirty="0">
                <a:latin typeface="Times New Roman" pitchFamily="18" charset="0"/>
                <a:ea typeface="Tahoma" panose="020B0604030504040204" pitchFamily="34" charset="0"/>
                <a:cs typeface="Times New Roman" pitchFamily="18" charset="0"/>
              </a:rPr>
              <a:t> của </a:t>
            </a:r>
            <a:r>
              <a:rPr lang="en-US" b="1" dirty="0" err="1">
                <a:latin typeface="Times New Roman" pitchFamily="18" charset="0"/>
                <a:ea typeface="Tahoma" panose="020B0604030504040204" pitchFamily="34" charset="0"/>
                <a:cs typeface="Times New Roman" pitchFamily="18" charset="0"/>
              </a:rPr>
              <a:t>đại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lượng</a:t>
            </a:r>
            <a:r>
              <a:rPr lang="en-US" b="1" dirty="0">
                <a:latin typeface="Times New Roman" pitchFamily="18" charset="0"/>
                <a:ea typeface="Tahoma" panose="020B0604030504040204" pitchFamily="34" charset="0"/>
                <a:cs typeface="Times New Roman" pitchFamily="18" charset="0"/>
              </a:rPr>
              <a:t>.</a:t>
            </a:r>
          </a:p>
        </p:txBody>
      </p:sp>
    </p:spTree>
    <p:extLst>
      <p:ext uri="{BB962C8B-B14F-4D97-AF65-F5344CB8AC3E}">
        <p14:creationId xmlns:p14="http://schemas.microsoft.com/office/powerpoint/2010/main" val="862379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53440" y="914400"/>
                <a:ext cx="23164800" cy="845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800" b="1" dirty="0" err="1">
                    <a:solidFill>
                      <a:srgbClr val="FF0000"/>
                    </a:solidFill>
                    <a:latin typeface="Times New Roman" pitchFamily="18" charset="0"/>
                    <a:ea typeface="Tahoma" panose="020B0604030504040204" pitchFamily="34" charset="0"/>
                    <a:cs typeface="Times New Roman" pitchFamily="18" charset="0"/>
                  </a:rPr>
                  <a:t>Ví</a:t>
                </a:r>
                <a:r>
                  <a:rPr lang="en-US" sz="4800" b="1" dirty="0">
                    <a:solidFill>
                      <a:srgbClr val="FF0000"/>
                    </a:solidFill>
                    <a:latin typeface="Times New Roman" pitchFamily="18" charset="0"/>
                    <a:ea typeface="Tahoma" panose="020B0604030504040204" pitchFamily="34" charset="0"/>
                    <a:cs typeface="Times New Roman" pitchFamily="18" charset="0"/>
                  </a:rPr>
                  <a:t> </a:t>
                </a:r>
                <a:r>
                  <a:rPr lang="en-US" sz="4800" b="1" dirty="0" err="1">
                    <a:solidFill>
                      <a:srgbClr val="FF0000"/>
                    </a:solidFill>
                    <a:latin typeface="Times New Roman" pitchFamily="18" charset="0"/>
                    <a:ea typeface="Tahoma" panose="020B0604030504040204" pitchFamily="34" charset="0"/>
                    <a:cs typeface="Times New Roman" pitchFamily="18" charset="0"/>
                  </a:rPr>
                  <a:t>dụ</a:t>
                </a:r>
                <a:r>
                  <a:rPr lang="en-US" sz="4800" b="1" dirty="0">
                    <a:solidFill>
                      <a:srgbClr val="FF0000"/>
                    </a:solidFill>
                    <a:latin typeface="Times New Roman" pitchFamily="18" charset="0"/>
                    <a:ea typeface="Tahoma" panose="020B0604030504040204" pitchFamily="34" charset="0"/>
                    <a:cs typeface="Times New Roman" pitchFamily="18" charset="0"/>
                  </a:rPr>
                  <a:t> 4. </a:t>
                </a:r>
                <a:r>
                  <a:rPr lang="en-US" sz="4800" b="1" dirty="0" err="1">
                    <a:latin typeface="Times New Roman" pitchFamily="18" charset="0"/>
                    <a:ea typeface="Tahoma" panose="020B0604030504040204" pitchFamily="34" charset="0"/>
                    <a:cs typeface="Times New Roman" pitchFamily="18" charset="0"/>
                  </a:rPr>
                  <a:t>Một</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vật</a:t>
                </a:r>
                <a:r>
                  <a:rPr lang="en-US" sz="4800" b="1" dirty="0">
                    <a:latin typeface="Times New Roman" pitchFamily="18" charset="0"/>
                    <a:ea typeface="Tahoma" panose="020B0604030504040204" pitchFamily="34" charset="0"/>
                    <a:cs typeface="Times New Roman" pitchFamily="18" charset="0"/>
                  </a:rPr>
                  <a:t> A </a:t>
                </a:r>
                <a:r>
                  <a:rPr lang="en-US" sz="4800" b="1" dirty="0" err="1">
                    <a:latin typeface="Times New Roman" pitchFamily="18" charset="0"/>
                    <a:ea typeface="Tahoma" panose="020B0604030504040204" pitchFamily="34" charset="0"/>
                    <a:cs typeface="Times New Roman" pitchFamily="18" charset="0"/>
                  </a:rPr>
                  <a:t>được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thả</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chìm</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hoàn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toàn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dưới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đáy</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một</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cốc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chất</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lỏng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Biết</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rằng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trong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ba</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cách</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biểu</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diễn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lực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đẩy</a:t>
                </a:r>
                <a:r>
                  <a:rPr lang="en-US" sz="4800" b="1" dirty="0">
                    <a:latin typeface="Times New Roman" pitchFamily="18" charset="0"/>
                    <a:ea typeface="Tahoma" panose="020B0604030504040204" pitchFamily="34" charset="0"/>
                    <a:cs typeface="Times New Roman" pitchFamily="18" charset="0"/>
                  </a:rPr>
                  <a:t> Archimedes ( </a:t>
                </a:r>
                <a:r>
                  <a:rPr lang="en-US" sz="4800" b="1" dirty="0" err="1">
                    <a:latin typeface="Times New Roman" pitchFamily="18" charset="0"/>
                    <a:ea typeface="Tahoma" panose="020B0604030504040204" pitchFamily="34" charset="0"/>
                    <a:cs typeface="Times New Roman" pitchFamily="18" charset="0"/>
                  </a:rPr>
                  <a:t>Ác-si-mét</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𝑭</m:t>
                        </m:r>
                      </m:e>
                    </m:acc>
                  </m:oMath>
                </a14:m>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trọng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lực</a:t>
                </a:r>
                <a:r>
                  <a:rPr lang="en-US" sz="48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latin typeface="Cambria Math"/>
                          </a:rPr>
                        </m:ctrlPr>
                      </m:accPr>
                      <m:e>
                        <m:r>
                          <a:rPr lang="en-US" sz="4800" b="1" i="1">
                            <a:latin typeface="Cambria Math" panose="02040503050406030204" pitchFamily="18" charset="0"/>
                          </a:rPr>
                          <m:t>𝑷</m:t>
                        </m:r>
                      </m:e>
                    </m:acc>
                  </m:oMath>
                </a14:m>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tác</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động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lên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vật</a:t>
                </a:r>
                <a:r>
                  <a:rPr lang="en-US" sz="4800" b="1" dirty="0">
                    <a:latin typeface="Times New Roman" pitchFamily="18" charset="0"/>
                    <a:ea typeface="Tahoma" panose="020B0604030504040204" pitchFamily="34" charset="0"/>
                    <a:cs typeface="Times New Roman" pitchFamily="18" charset="0"/>
                  </a:rPr>
                  <a:t> A ở </a:t>
                </a:r>
                <a:r>
                  <a:rPr lang="en-US" sz="4800" b="1" dirty="0" err="1">
                    <a:latin typeface="Times New Roman" pitchFamily="18" charset="0"/>
                    <a:ea typeface="Tahoma" panose="020B0604030504040204" pitchFamily="34" charset="0"/>
                    <a:cs typeface="Times New Roman" pitchFamily="18" charset="0"/>
                  </a:rPr>
                  <a:t>Hình</a:t>
                </a:r>
                <a:r>
                  <a:rPr lang="en-US" sz="4800" b="1" dirty="0">
                    <a:latin typeface="Times New Roman" pitchFamily="18" charset="0"/>
                    <a:ea typeface="Tahoma" panose="020B0604030504040204" pitchFamily="34" charset="0"/>
                    <a:cs typeface="Times New Roman" pitchFamily="18" charset="0"/>
                  </a:rPr>
                  <a:t> 4.11 có </a:t>
                </a:r>
                <a:r>
                  <a:rPr lang="en-US" sz="4800" b="1" dirty="0" err="1">
                    <a:latin typeface="Times New Roman" pitchFamily="18" charset="0"/>
                    <a:ea typeface="Tahoma" panose="020B0604030504040204" pitchFamily="34" charset="0"/>
                    <a:cs typeface="Times New Roman" pitchFamily="18" charset="0"/>
                  </a:rPr>
                  <a:t>một</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cách</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biểu</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diễn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đúng</a:t>
                </a:r>
                <a:r>
                  <a:rPr lang="en-US" sz="4800" b="1" dirty="0">
                    <a:latin typeface="Times New Roman" pitchFamily="18" charset="0"/>
                    <a:ea typeface="Tahoma" panose="020B0604030504040204" pitchFamily="34" charset="0"/>
                    <a:cs typeface="Times New Roman" pitchFamily="18" charset="0"/>
                  </a:rPr>
                  <a:t>.</a:t>
                </a:r>
              </a:p>
              <a:p>
                <a:pPr>
                  <a:lnSpc>
                    <a:spcPct val="100000"/>
                  </a:lnSpc>
                </a:pPr>
                <a:endParaRPr lang="en-US" sz="4800" b="1" dirty="0">
                  <a:latin typeface="Times New Roman" pitchFamily="18" charset="0"/>
                  <a:ea typeface="Tahoma" panose="020B0604030504040204" pitchFamily="34" charset="0"/>
                  <a:cs typeface="Times New Roman" pitchFamily="18" charset="0"/>
                </a:endParaRPr>
              </a:p>
              <a:p>
                <a:pPr>
                  <a:lnSpc>
                    <a:spcPct val="100000"/>
                  </a:lnSpc>
                </a:pPr>
                <a:endParaRPr lang="en-US" sz="4800" b="1" dirty="0">
                  <a:latin typeface="Times New Roman" pitchFamily="18" charset="0"/>
                  <a:ea typeface="Tahoma" panose="020B0604030504040204" pitchFamily="34" charset="0"/>
                  <a:cs typeface="Times New Roman" pitchFamily="18" charset="0"/>
                </a:endParaRPr>
              </a:p>
              <a:p>
                <a:pPr>
                  <a:lnSpc>
                    <a:spcPct val="100000"/>
                  </a:lnSpc>
                </a:pPr>
                <a:endParaRPr lang="en-US" sz="4800" b="1" dirty="0">
                  <a:latin typeface="Times New Roman" pitchFamily="18" charset="0"/>
                  <a:ea typeface="Tahoma" panose="020B0604030504040204" pitchFamily="34" charset="0"/>
                  <a:cs typeface="Times New Roman" pitchFamily="18" charset="0"/>
                </a:endParaRPr>
              </a:p>
              <a:p>
                <a:pPr>
                  <a:lnSpc>
                    <a:spcPct val="100000"/>
                  </a:lnSpc>
                </a:pPr>
                <a:endParaRPr lang="en-US" sz="4800" b="1" dirty="0">
                  <a:latin typeface="Times New Roman" pitchFamily="18" charset="0"/>
                  <a:ea typeface="Tahoma" panose="020B0604030504040204" pitchFamily="34" charset="0"/>
                  <a:cs typeface="Times New Roman" pitchFamily="18" charset="0"/>
                </a:endParaRPr>
              </a:p>
              <a:p>
                <a:pPr>
                  <a:lnSpc>
                    <a:spcPct val="100000"/>
                  </a:lnSpc>
                </a:pPr>
                <a:endParaRPr lang="en-US" sz="4800" b="1" dirty="0">
                  <a:latin typeface="Times New Roman" pitchFamily="18" charset="0"/>
                  <a:ea typeface="Tahoma" panose="020B0604030504040204" pitchFamily="34" charset="0"/>
                  <a:cs typeface="Times New Roman" pitchFamily="18" charset="0"/>
                </a:endParaRPr>
              </a:p>
              <a:p>
                <a:pPr>
                  <a:lnSpc>
                    <a:spcPct val="100000"/>
                  </a:lnSpc>
                </a:pPr>
                <a:endParaRPr lang="en-US" sz="4800" b="1" dirty="0">
                  <a:latin typeface="Times New Roman" pitchFamily="18" charset="0"/>
                  <a:ea typeface="Tahoma" panose="020B0604030504040204" pitchFamily="34" charset="0"/>
                  <a:cs typeface="Times New Roman" pitchFamily="18" charset="0"/>
                </a:endParaRPr>
              </a:p>
              <a:p>
                <a:pPr>
                  <a:lnSpc>
                    <a:spcPct val="100000"/>
                  </a:lnSpc>
                </a:pPr>
                <a:r>
                  <a:rPr lang="en-US" sz="4800" b="1" dirty="0" err="1">
                    <a:latin typeface="Times New Roman" pitchFamily="18" charset="0"/>
                    <a:ea typeface="Tahoma" panose="020B0604030504040204" pitchFamily="34" charset="0"/>
                    <a:cs typeface="Times New Roman" pitchFamily="18" charset="0"/>
                  </a:rPr>
                  <a:t>Hãy</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chỉ</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ra</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mối</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quan</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hệ</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giữa</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trọng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lượng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riêng</a:t>
                </a:r>
                <a:r>
                  <a:rPr lang="en-US" sz="4800" b="1" dirty="0">
                    <a:latin typeface="Times New Roman" pitchFamily="18" charset="0"/>
                    <a:ea typeface="Tahoma" panose="020B0604030504040204" pitchFamily="34" charset="0"/>
                    <a:cs typeface="Times New Roman" pitchFamily="18" charset="0"/>
                  </a:rPr>
                  <a:t> của </a:t>
                </a:r>
                <a:r>
                  <a:rPr lang="en-US" sz="4800" b="1" dirty="0" err="1">
                    <a:latin typeface="Times New Roman" pitchFamily="18" charset="0"/>
                    <a:ea typeface="Tahoma" panose="020B0604030504040204" pitchFamily="34" charset="0"/>
                    <a:cs typeface="Times New Roman" pitchFamily="18" charset="0"/>
                  </a:rPr>
                  <a:t>vật</a:t>
                </a:r>
                <a:r>
                  <a:rPr lang="en-US" sz="4800" b="1" dirty="0">
                    <a:latin typeface="Times New Roman" pitchFamily="18" charset="0"/>
                    <a:ea typeface="Tahoma" panose="020B0604030504040204" pitchFamily="34" charset="0"/>
                    <a:cs typeface="Times New Roman" pitchFamily="18" charset="0"/>
                  </a:rPr>
                  <a:t> A </a:t>
                </a:r>
                <a:r>
                  <a:rPr lang="en-US" sz="4800" b="1" dirty="0" err="1">
                    <a:latin typeface="Times New Roman" pitchFamily="18" charset="0"/>
                    <a:ea typeface="Tahoma" panose="020B0604030504040204" pitchFamily="34" charset="0"/>
                    <a:cs typeface="Times New Roman" pitchFamily="18" charset="0"/>
                  </a:rPr>
                  <a:t>và</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trọng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lượng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riêng</a:t>
                </a:r>
                <a:r>
                  <a:rPr lang="en-US" sz="4800" b="1" dirty="0">
                    <a:latin typeface="Times New Roman" pitchFamily="18" charset="0"/>
                    <a:ea typeface="Tahoma" panose="020B0604030504040204" pitchFamily="34" charset="0"/>
                    <a:cs typeface="Times New Roman" pitchFamily="18" charset="0"/>
                  </a:rPr>
                  <a:t> của </a:t>
                </a:r>
                <a:r>
                  <a:rPr lang="en-US" sz="4800" b="1" dirty="0" err="1">
                    <a:latin typeface="Times New Roman" pitchFamily="18" charset="0"/>
                    <a:ea typeface="Tahoma" panose="020B0604030504040204" pitchFamily="34" charset="0"/>
                    <a:cs typeface="Times New Roman" pitchFamily="18" charset="0"/>
                  </a:rPr>
                  <a:t>chất</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lỏng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trong</a:t>
                </a:r>
                <a:r>
                  <a:rPr lang="en-US" sz="4800" b="1" dirty="0">
                    <a:latin typeface="Times New Roman" pitchFamily="18" charset="0"/>
                    <a:ea typeface="Tahoma" panose="020B0604030504040204" pitchFamily="34" charset="0"/>
                    <a:cs typeface="Times New Roman" pitchFamily="18" charset="0"/>
                  </a:rPr>
                  <a:t> </a:t>
                </a:r>
                <a:r>
                  <a:rPr lang="en-US" sz="4800" b="1" dirty="0" err="1">
                    <a:latin typeface="Times New Roman" pitchFamily="18" charset="0"/>
                    <a:ea typeface="Tahoma" panose="020B0604030504040204" pitchFamily="34" charset="0"/>
                    <a:cs typeface="Times New Roman" pitchFamily="18" charset="0"/>
                  </a:rPr>
                  <a:t>cốc</a:t>
                </a:r>
                <a:r>
                  <a:rPr lang="en-US" sz="4800" b="1" dirty="0">
                    <a:latin typeface="Times New Roman" pitchFamily="18" charset="0"/>
                    <a:ea typeface="Tahoma" panose="020B0604030504040204" pitchFamily="34" charset="0"/>
                    <a:cs typeface="Times New Roman" pitchFamily="18"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53440" y="914400"/>
                <a:ext cx="23164800" cy="8458200"/>
              </a:xfrm>
              <a:prstGeom prst="rect">
                <a:avLst/>
              </a:prstGeom>
              <a:blipFill rotWithShape="1">
                <a:blip r:embed="rId3"/>
                <a:stretch>
                  <a:fillRect l="-1157" t="-1511" r="-763" b="-1007"/>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9753600"/>
            <a:ext cx="23164800" cy="365250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400" b="1" dirty="0" err="1">
                <a:solidFill>
                  <a:srgbClr val="FF0000"/>
                </a:solidFill>
                <a:latin typeface="Times New Roman" pitchFamily="18" charset="0"/>
                <a:ea typeface="Tahoma" panose="020B0604030504040204" pitchFamily="34" charset="0"/>
                <a:cs typeface="Times New Roman" pitchFamily="18" charset="0"/>
              </a:rPr>
              <a:t>Lời</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giải</a:t>
            </a:r>
            <a:r>
              <a:rPr lang="en-US" sz="4400" b="1" dirty="0">
                <a:solidFill>
                  <a:srgbClr val="FF0000"/>
                </a:solidFill>
                <a:latin typeface="Times New Roman" pitchFamily="18" charset="0"/>
                <a:ea typeface="Tahoma" panose="020B0604030504040204" pitchFamily="34" charset="0"/>
                <a:cs typeface="Times New Roman" pitchFamily="18" charset="0"/>
              </a:rPr>
              <a:t>:</a:t>
            </a:r>
          </a:p>
          <a:p>
            <a:pPr marL="0" indent="0">
              <a:buNone/>
            </a:pPr>
            <a:r>
              <a:rPr lang="en-US" sz="4400" b="1" dirty="0" err="1">
                <a:latin typeface="Times New Roman" pitchFamily="18" charset="0"/>
                <a:ea typeface="Tahoma" panose="020B0604030504040204" pitchFamily="34" charset="0"/>
                <a:cs typeface="Times New Roman" pitchFamily="18" charset="0"/>
              </a:rPr>
              <a:t>Lực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đẩy</a:t>
            </a:r>
            <a:r>
              <a:rPr lang="en-US" sz="4400" b="1" dirty="0">
                <a:latin typeface="Times New Roman" pitchFamily="18" charset="0"/>
                <a:ea typeface="Tahoma" panose="020B0604030504040204" pitchFamily="34" charset="0"/>
                <a:cs typeface="Times New Roman" pitchFamily="18" charset="0"/>
              </a:rPr>
              <a:t> Archimedes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trọng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lực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đều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động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vật</a:t>
            </a:r>
            <a:r>
              <a:rPr lang="en-US" sz="4400" b="1" dirty="0">
                <a:latin typeface="Times New Roman" pitchFamily="18" charset="0"/>
                <a:ea typeface="Tahoma" panose="020B0604030504040204" pitchFamily="34" charset="0"/>
                <a:cs typeface="Times New Roman" pitchFamily="18" charset="0"/>
              </a:rPr>
              <a:t> A </a:t>
            </a:r>
            <a:r>
              <a:rPr lang="en-US" sz="4400" b="1" dirty="0" err="1">
                <a:latin typeface="Times New Roman" pitchFamily="18" charset="0"/>
                <a:ea typeface="Tahoma" panose="020B0604030504040204" pitchFamily="34" charset="0"/>
                <a:cs typeface="Times New Roman" pitchFamily="18" charset="0"/>
              </a:rPr>
              <a:t>theo</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thẳng </a:t>
            </a:r>
            <a:r>
              <a:rPr lang="en-US" sz="4400" b="1" dirty="0" err="1">
                <a:latin typeface="Times New Roman" pitchFamily="18" charset="0"/>
                <a:ea typeface="Tahoma" panose="020B0604030504040204" pitchFamily="34" charset="0"/>
                <a:cs typeface="Times New Roman" pitchFamily="18" charset="0"/>
              </a:rPr>
              <a:t>đứng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lực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này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nhưng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Do </a:t>
            </a:r>
            <a:r>
              <a:rPr lang="en-US" sz="4400" b="1" dirty="0" err="1">
                <a:latin typeface="Times New Roman" pitchFamily="18" charset="0"/>
                <a:ea typeface="Tahoma" panose="020B0604030504040204" pitchFamily="34" charset="0"/>
                <a:cs typeface="Times New Roman" pitchFamily="18" charset="0"/>
              </a:rPr>
              <a:t>đó</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4.11a </a:t>
            </a:r>
            <a:r>
              <a:rPr lang="en-US" sz="4400" b="1" dirty="0" err="1">
                <a:latin typeface="Times New Roman" pitchFamily="18" charset="0"/>
                <a:ea typeface="Tahoma" panose="020B0604030504040204" pitchFamily="34" charset="0"/>
                <a:cs typeface="Times New Roman" pitchFamily="18" charset="0"/>
              </a:rPr>
              <a:t>không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đúng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Vật</a:t>
            </a:r>
            <a:r>
              <a:rPr lang="en-US" sz="4400" b="1" dirty="0">
                <a:latin typeface="Times New Roman" pitchFamily="18" charset="0"/>
                <a:ea typeface="Tahoma" panose="020B0604030504040204" pitchFamily="34" charset="0"/>
                <a:cs typeface="Times New Roman" pitchFamily="18" charset="0"/>
              </a:rPr>
              <a:t> A </a:t>
            </a:r>
            <a:r>
              <a:rPr lang="en-US" sz="4400" b="1" dirty="0" err="1">
                <a:latin typeface="Times New Roman" pitchFamily="18" charset="0"/>
                <a:ea typeface="Tahoma" panose="020B0604030504040204" pitchFamily="34" charset="0"/>
                <a:cs typeface="Times New Roman" pitchFamily="18" charset="0"/>
              </a:rPr>
              <a:t>chìm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xuống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đáy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trọng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lực</a:t>
            </a:r>
            <a:r>
              <a:rPr lang="en-US" sz="4400" b="1" dirty="0">
                <a:latin typeface="Times New Roman" pitchFamily="18" charset="0"/>
                <a:ea typeface="Tahoma" panose="020B0604030504040204" pitchFamily="34" charset="0"/>
                <a:cs typeface="Times New Roman" pitchFamily="18" charset="0"/>
              </a:rPr>
              <a:t> </a:t>
            </a:r>
            <a:r>
              <a:rPr lang="en-US" sz="4400" b="1" i="1" dirty="0">
                <a:latin typeface="Times New Roman" pitchFamily="18" charset="0"/>
                <a:ea typeface="Tahoma" panose="020B0604030504040204" pitchFamily="34" charset="0"/>
                <a:cs typeface="Times New Roman" pitchFamily="18" charset="0"/>
              </a:rPr>
              <a:t>P</a:t>
            </a:r>
            <a:r>
              <a:rPr lang="en-US" sz="4400" b="1" dirty="0">
                <a:latin typeface="Times New Roman" pitchFamily="18" charset="0"/>
                <a:ea typeface="Tahoma" panose="020B0604030504040204" pitchFamily="34" charset="0"/>
                <a:cs typeface="Times New Roman" pitchFamily="18" charset="0"/>
              </a:rPr>
              <a:t> (có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từ</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xuống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lớn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hơn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lực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đẩy</a:t>
            </a:r>
            <a:r>
              <a:rPr lang="en-US" sz="4400" b="1" dirty="0">
                <a:latin typeface="Times New Roman" pitchFamily="18" charset="0"/>
                <a:ea typeface="Tahoma" panose="020B0604030504040204" pitchFamily="34" charset="0"/>
                <a:cs typeface="Times New Roman" pitchFamily="18" charset="0"/>
              </a:rPr>
              <a:t> Archimedes </a:t>
            </a:r>
            <a:r>
              <a:rPr lang="en-US" sz="4400" b="1" i="1" dirty="0">
                <a:latin typeface="Times New Roman" pitchFamily="18" charset="0"/>
                <a:ea typeface="Tahoma" panose="020B0604030504040204" pitchFamily="34" charset="0"/>
                <a:cs typeface="Times New Roman" pitchFamily="18" charset="0"/>
              </a:rPr>
              <a:t>F</a:t>
            </a:r>
            <a:r>
              <a:rPr lang="en-US" sz="4400" b="1" dirty="0">
                <a:latin typeface="Times New Roman" pitchFamily="18" charset="0"/>
                <a:ea typeface="Tahoma" panose="020B0604030504040204" pitchFamily="34" charset="0"/>
                <a:cs typeface="Times New Roman" pitchFamily="18" charset="0"/>
              </a:rPr>
              <a:t> (có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từ</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dưới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lên</a:t>
            </a:r>
            <a:r>
              <a:rPr lang="en-US" sz="4400" b="1" dirty="0">
                <a:latin typeface="Times New Roman" pitchFamily="18" charset="0"/>
                <a:ea typeface="Tahoma" panose="020B0604030504040204" pitchFamily="34" charset="0"/>
                <a:cs typeface="Times New Roman" pitchFamily="18" charset="0"/>
              </a:rPr>
              <a:t>). Do </a:t>
            </a:r>
            <a:r>
              <a:rPr lang="en-US" sz="4400" b="1" dirty="0" err="1">
                <a:latin typeface="Times New Roman" pitchFamily="18" charset="0"/>
                <a:ea typeface="Tahoma" panose="020B0604030504040204" pitchFamily="34" charset="0"/>
                <a:cs typeface="Times New Roman" pitchFamily="18" charset="0"/>
              </a:rPr>
              <a:t>vậy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4.11c </a:t>
            </a:r>
            <a:r>
              <a:rPr lang="en-US" sz="4400" b="1" dirty="0" err="1">
                <a:latin typeface="Times New Roman" pitchFamily="18" charset="0"/>
                <a:ea typeface="Tahoma" panose="020B0604030504040204" pitchFamily="34" charset="0"/>
                <a:cs typeface="Times New Roman" pitchFamily="18" charset="0"/>
              </a:rPr>
              <a:t>không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đúng</a:t>
            </a:r>
            <a:r>
              <a:rPr lang="en-US" sz="4400" b="1" dirty="0">
                <a:latin typeface="Times New Roman" pitchFamily="18" charset="0"/>
                <a:ea typeface="Tahoma" panose="020B0604030504040204" pitchFamily="34" charset="0"/>
                <a:cs typeface="Times New Roman" pitchFamily="18" charset="0"/>
              </a:rPr>
              <a:t>.</a:t>
            </a:r>
          </a:p>
        </p:txBody>
      </p:sp>
      <p:pic>
        <p:nvPicPr>
          <p:cNvPr id="17" name="Picture 16">
            <a:extLst>
              <a:ext uri="{FF2B5EF4-FFF2-40B4-BE49-F238E27FC236}">
                <a16:creationId xmlns:a16="http://schemas.microsoft.com/office/drawing/2014/main" xmlns="" id="{28F0FEBF-71AB-4DB6-A969-93349833FC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2685" y="4191000"/>
            <a:ext cx="14875915" cy="3782093"/>
          </a:xfrm>
          <a:prstGeom prst="rect">
            <a:avLst/>
          </a:prstGeom>
          <a:noFill/>
          <a:ln>
            <a:noFill/>
          </a:ln>
        </p:spPr>
      </p:pic>
    </p:spTree>
    <p:extLst>
      <p:ext uri="{BB962C8B-B14F-4D97-AF65-F5344CB8AC3E}">
        <p14:creationId xmlns:p14="http://schemas.microsoft.com/office/powerpoint/2010/main" val="1923545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wipe(up)">
                                      <p:cBhvr>
                                        <p:cTn id="15" dur="5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xEl>
                                              <p:pRg st="0" end="0"/>
                                            </p:txEl>
                                          </p:spTgt>
                                        </p:tgtEl>
                                        <p:attrNameLst>
                                          <p:attrName>style.visibility</p:attrName>
                                        </p:attrNameLst>
                                      </p:cBhvr>
                                      <p:to>
                                        <p:strVal val="visible"/>
                                      </p:to>
                                    </p:set>
                                    <p:animEffect transition="in" filter="wipe(up)">
                                      <p:cBhvr>
                                        <p:cTn id="20" dur="500"/>
                                        <p:tgtEl>
                                          <p:spTgt spid="9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1" end="1"/>
                                            </p:txEl>
                                          </p:spTgt>
                                        </p:tgtEl>
                                        <p:attrNameLst>
                                          <p:attrName>style.visibility</p:attrName>
                                        </p:attrNameLst>
                                      </p:cBhvr>
                                      <p:to>
                                        <p:strVal val="visible"/>
                                      </p:to>
                                    </p:set>
                                    <p:animEffect transition="in" filter="wipe(up)">
                                      <p:cBhvr>
                                        <p:cTn id="25" dur="500"/>
                                        <p:tgtEl>
                                          <p:spTgt spid="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118675" y="1812916"/>
            <a:ext cx="22680053" cy="9943600"/>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24036" y="3448230"/>
                <a:ext cx="3961341" cy="1004250"/>
              </a:xfrm>
              <a:prstGeom prst="rect">
                <a:avLst/>
              </a:prstGeom>
              <a:noFill/>
            </p:spPr>
            <p:txBody>
              <a:bodyPr wrap="none" rtlCol="0">
                <a:spAutoFit/>
              </a:bodyPr>
              <a:lstStyle/>
              <a:p>
                <a:pPr algn="ctr">
                  <a:spcBef>
                    <a:spcPct val="50000"/>
                  </a:spcBef>
                  <a:defRPr/>
                </a:pPr>
                <a:r>
                  <a:rPr lang="en-US" sz="5500" b="1" cap="all" dirty="0">
                    <a:ln w="0"/>
                    <a:solidFill>
                      <a:schemeClr val="bg1"/>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CHƯƠNG I</a:t>
                </a:r>
              </a:p>
            </p:txBody>
          </p:sp>
        </p:grpSp>
      </p:grpSp>
      <p:sp>
        <p:nvSpPr>
          <p:cNvPr id="74" name="Right Triangle 73"/>
          <p:cNvSpPr/>
          <p:nvPr/>
        </p:nvSpPr>
        <p:spPr>
          <a:xfrm flipH="1">
            <a:off x="7464189" y="1809827"/>
            <a:ext cx="193376" cy="198486"/>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Round Same Side Corner Rectangle 95"/>
          <p:cNvSpPr/>
          <p:nvPr/>
        </p:nvSpPr>
        <p:spPr>
          <a:xfrm flipV="1">
            <a:off x="7657565" y="1809816"/>
            <a:ext cx="10808000" cy="1104180"/>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7657565" y="1959486"/>
            <a:ext cx="10808000" cy="830993"/>
          </a:xfrm>
          <a:prstGeom prst="rect">
            <a:avLst/>
          </a:prstGeom>
          <a:noFill/>
        </p:spPr>
        <p:txBody>
          <a:bodyPr wrap="square" lIns="91436" tIns="45718" rIns="91436" bIns="45718" rtlCol="0">
            <a:spAutoFit/>
          </a:bodyPr>
          <a:lstStyle/>
          <a:p>
            <a:pPr algn="ctr"/>
            <a:r>
              <a:rPr lang="vi-VN" sz="4800" b="1" dirty="0">
                <a:solidFill>
                  <a:srgbClr val="C00000"/>
                </a:solidFill>
                <a:latin typeface="+mj-lt"/>
                <a:ea typeface="Tahoma" panose="020B0604030504040204" pitchFamily="34" charset="0"/>
                <a:cs typeface="Tahoma" panose="020B0604030504040204" pitchFamily="34" charset="0"/>
              </a:rPr>
              <a:t>CHƯƠNG I</a:t>
            </a:r>
            <a:r>
              <a:rPr lang="en-US" sz="4800" b="1" dirty="0">
                <a:solidFill>
                  <a:srgbClr val="C00000"/>
                </a:solidFill>
                <a:latin typeface="+mj-lt"/>
                <a:ea typeface="Tahoma" panose="020B0604030504040204" pitchFamily="34" charset="0"/>
                <a:cs typeface="Tahoma" panose="020B0604030504040204" pitchFamily="34" charset="0"/>
              </a:rPr>
              <a:t>V</a:t>
            </a:r>
            <a:r>
              <a:rPr lang="vi-VN" sz="4800" b="1" dirty="0">
                <a:solidFill>
                  <a:srgbClr val="C00000"/>
                </a:solidFill>
                <a:latin typeface="+mj-lt"/>
                <a:ea typeface="Tahoma" panose="020B0604030504040204" pitchFamily="34" charset="0"/>
                <a:cs typeface="Tahoma" panose="020B0604030504040204" pitchFamily="34" charset="0"/>
              </a:rPr>
              <a:t>. </a:t>
            </a:r>
            <a:r>
              <a:rPr lang="en-US" sz="4800" b="1" dirty="0">
                <a:solidFill>
                  <a:srgbClr val="C00000"/>
                </a:solidFill>
                <a:latin typeface="+mj-lt"/>
                <a:ea typeface="Tahoma" panose="020B0604030504040204" pitchFamily="34" charset="0"/>
                <a:cs typeface="Tahoma" panose="020B0604030504040204" pitchFamily="34" charset="0"/>
              </a:rPr>
              <a:t>VECTƠ</a:t>
            </a:r>
            <a:endParaRPr lang="vi-VN" sz="4800" b="1" dirty="0">
              <a:solidFill>
                <a:srgbClr val="C00000"/>
              </a:solidFill>
              <a:latin typeface="+mj-lt"/>
              <a:ea typeface="Tahoma" panose="020B0604030504040204" pitchFamily="34" charset="0"/>
              <a:cs typeface="Tahoma" panose="020B0604030504040204" pitchFamily="34" charset="0"/>
            </a:endParaRPr>
          </a:p>
        </p:txBody>
      </p:sp>
      <p:sp>
        <p:nvSpPr>
          <p:cNvPr id="17" name="Rectangle 16"/>
          <p:cNvSpPr/>
          <p:nvPr/>
        </p:nvSpPr>
        <p:spPr>
          <a:xfrm>
            <a:off x="7010347" y="3978623"/>
            <a:ext cx="13632085" cy="77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4" rIns="91405" bIns="45704"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81493" y="5753262"/>
            <a:ext cx="7586490" cy="845475"/>
            <a:chOff x="7450558" y="7834555"/>
            <a:chExt cx="7587370" cy="904597"/>
          </a:xfrm>
        </p:grpSpPr>
        <p:sp>
          <p:nvSpPr>
            <p:cNvPr id="57" name="Rectangle 56"/>
            <p:cNvSpPr/>
            <p:nvPr/>
          </p:nvSpPr>
          <p:spPr>
            <a:xfrm>
              <a:off x="9073744" y="7850045"/>
              <a:ext cx="5964184" cy="889107"/>
            </a:xfrm>
            <a:prstGeom prst="rect">
              <a:avLst/>
            </a:prstGeom>
          </p:spPr>
          <p:txBody>
            <a:bodyPr wrap="none">
              <a:spAutoFit/>
            </a:bodyPr>
            <a:lstStyle/>
            <a:p>
              <a:pPr>
                <a:lnSpc>
                  <a:spcPct val="100000"/>
                </a:lnSpc>
                <a:spcBef>
                  <a:spcPct val="0"/>
                </a:spcBef>
                <a:buFontTx/>
                <a:buNone/>
                <a:defRPr/>
              </a:pPr>
              <a:r>
                <a:rPr lang="vi-VN" sz="4800" b="1" dirty="0">
                  <a:solidFill>
                    <a:srgbClr val="242452"/>
                  </a:solidFill>
                  <a:latin typeface="+mj-lt"/>
                  <a:ea typeface="Tahoma" panose="020B0604030504040204" pitchFamily="34" charset="0"/>
                  <a:cs typeface="Tahoma" panose="020B0604030504040204" pitchFamily="34" charset="0"/>
                </a:rPr>
                <a:t>KHÁI NIỆM VECTƠ</a:t>
              </a:r>
              <a:endParaRPr lang="en-US" sz="4800" b="1" dirty="0">
                <a:solidFill>
                  <a:srgbClr val="242452"/>
                </a:solidFill>
                <a:latin typeface="+mj-lt"/>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26253"/>
              <a:chOff x="7450631" y="8291755"/>
              <a:chExt cx="1371600" cy="826253"/>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61021"/>
                <a:chOff x="7450631" y="8356987"/>
                <a:chExt cx="1371600" cy="761021"/>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9205" y="8360620"/>
                  <a:ext cx="429606" cy="75738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990608" y="7106591"/>
            <a:ext cx="18337191" cy="1573013"/>
            <a:chOff x="7459672" y="7170625"/>
            <a:chExt cx="18339296" cy="1683009"/>
          </a:xfrm>
        </p:grpSpPr>
        <p:sp>
          <p:nvSpPr>
            <p:cNvPr id="75" name="Rectangle 74"/>
            <p:cNvSpPr/>
            <p:nvPr/>
          </p:nvSpPr>
          <p:spPr>
            <a:xfrm>
              <a:off x="9111075" y="7964528"/>
              <a:ext cx="16687893" cy="889106"/>
            </a:xfrm>
            <a:prstGeom prst="rect">
              <a:avLst/>
            </a:prstGeom>
          </p:spPr>
          <p:txBody>
            <a:bodyPr wrap="none">
              <a:spAutoFit/>
            </a:bodyPr>
            <a:lstStyle/>
            <a:p>
              <a:pPr>
                <a:lnSpc>
                  <a:spcPct val="100000"/>
                </a:lnSpc>
                <a:spcBef>
                  <a:spcPct val="0"/>
                </a:spcBef>
                <a:buNone/>
                <a:defRPr/>
              </a:pPr>
              <a:r>
                <a:rPr lang="vi-VN" sz="4800" b="1" spc="-150" dirty="0">
                  <a:solidFill>
                    <a:srgbClr val="242452"/>
                  </a:solidFill>
                  <a:latin typeface="Times New Roman" pitchFamily="18" charset="0"/>
                  <a:ea typeface="Tahoma" panose="020B0604030504040204" pitchFamily="34" charset="0"/>
                  <a:cs typeface="Times New Roman" pitchFamily="18" charset="0"/>
                </a:rPr>
                <a:t>HAI VECTƠ CÙNG PHƯƠNG, CÙNG HƯỚNG, BẰNG NHAU</a:t>
              </a:r>
              <a:endParaRPr lang="en-US" sz="4800" b="1" spc="-150" dirty="0">
                <a:solidFill>
                  <a:srgbClr val="242452"/>
                </a:solidFill>
                <a:latin typeface="Times New Roman" pitchFamily="18" charset="0"/>
                <a:ea typeface="Tahoma" panose="020B0604030504040204" pitchFamily="34" charset="0"/>
                <a:cs typeface="Times New Roman" pitchFamily="18" charset="0"/>
              </a:endParaRPr>
            </a:p>
          </p:txBody>
        </p:sp>
        <p:grpSp>
          <p:nvGrpSpPr>
            <p:cNvPr id="76" name="Group 32"/>
            <p:cNvGrpSpPr/>
            <p:nvPr/>
          </p:nvGrpSpPr>
          <p:grpSpPr>
            <a:xfrm>
              <a:off x="7459672" y="7170625"/>
              <a:ext cx="1411235" cy="1582070"/>
              <a:chOff x="7459669" y="6189930"/>
              <a:chExt cx="1399584" cy="1582070"/>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3" y="7010980"/>
                <a:ext cx="1371600" cy="761020"/>
                <a:chOff x="7487653" y="7010980"/>
                <a:chExt cx="1371600" cy="761020"/>
              </a:xfrm>
            </p:grpSpPr>
            <p:sp>
              <p:nvSpPr>
                <p:cNvPr id="79" name="Round Same Side Corner Rectangle 78"/>
                <p:cNvSpPr/>
                <p:nvPr/>
              </p:nvSpPr>
              <p:spPr>
                <a:xfrm rot="5400000">
                  <a:off x="7807692" y="6690941"/>
                  <a:ext cx="731522"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93003" y="7014613"/>
                  <a:ext cx="676048" cy="75738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9" name="Group 32"/>
          <p:cNvGrpSpPr/>
          <p:nvPr/>
        </p:nvGrpSpPr>
        <p:grpSpPr>
          <a:xfrm>
            <a:off x="990596" y="8451737"/>
            <a:ext cx="1014917" cy="816794"/>
            <a:chOff x="7459669" y="6460865"/>
            <a:chExt cx="1301370" cy="873913"/>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2" y="6577389"/>
              <a:ext cx="656097"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nvGrpSpPr>
          <p:cNvPr id="9" name="Group 8">
            <a:extLst>
              <a:ext uri="{FF2B5EF4-FFF2-40B4-BE49-F238E27FC236}">
                <a16:creationId xmlns:a16="http://schemas.microsoft.com/office/drawing/2014/main" xmlns="" id="{439786C1-301C-402F-B908-633A570E2C52}"/>
              </a:ext>
            </a:extLst>
          </p:cNvPr>
          <p:cNvGrpSpPr/>
          <p:nvPr/>
        </p:nvGrpSpPr>
        <p:grpSpPr>
          <a:xfrm>
            <a:off x="7007313" y="3313402"/>
            <a:ext cx="16791416" cy="1309628"/>
            <a:chOff x="7007312" y="3313402"/>
            <a:chExt cx="16791416" cy="1309627"/>
          </a:xfrm>
        </p:grpSpPr>
        <p:grpSp>
          <p:nvGrpSpPr>
            <p:cNvPr id="112" name="Group 111">
              <a:extLst>
                <a:ext uri="{FF2B5EF4-FFF2-40B4-BE49-F238E27FC236}">
                  <a16:creationId xmlns:a16="http://schemas.microsoft.com/office/drawing/2014/main" xmlns=""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3"/>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xmlns="" id="{EFE5FD9A-8DAE-41E9-BE5B-4B8636094028}"/>
                  </a:ext>
                </a:extLst>
              </p:cNvPr>
              <p:cNvSpPr txBox="1"/>
              <p:nvPr/>
            </p:nvSpPr>
            <p:spPr>
              <a:xfrm>
                <a:off x="180215" y="108752"/>
                <a:ext cx="715323" cy="872484"/>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latin typeface="Tahoma" panose="020B0604030504040204" pitchFamily="34" charset="0"/>
                    <a:ea typeface="Tahoma" panose="020B0604030504040204" pitchFamily="34" charset="0"/>
                    <a:cs typeface="Tahoma" panose="020B0604030504040204" pitchFamily="34" charset="0"/>
                  </a:rPr>
                  <a:t>7</a:t>
                </a:r>
                <a:endParaRPr lang="en-US" sz="6000" dirty="0">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a:extLst>
                <a:ext uri="{FF2B5EF4-FFF2-40B4-BE49-F238E27FC236}">
                  <a16:creationId xmlns:a16="http://schemas.microsoft.com/office/drawing/2014/main" xmlns="" id="{593D231A-4F31-4CD1-BF95-3B25C6FBCE4B}"/>
                </a:ext>
              </a:extLst>
            </p:cNvPr>
            <p:cNvPicPr>
              <a:picLocks noChangeAspect="1"/>
            </p:cNvPicPr>
            <p:nvPr/>
          </p:nvPicPr>
          <p:blipFill>
            <a:blip r:embed="rId4"/>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xmlns="" id="{EB80CDAB-FCA9-4E95-8F6A-72A9575E1286}"/>
              </a:ext>
            </a:extLst>
          </p:cNvPr>
          <p:cNvSpPr txBox="1"/>
          <p:nvPr/>
        </p:nvSpPr>
        <p:spPr>
          <a:xfrm>
            <a:off x="9829800" y="3434719"/>
            <a:ext cx="12359781" cy="969492"/>
          </a:xfrm>
          <a:prstGeom prst="rect">
            <a:avLst/>
          </a:prstGeom>
          <a:noFill/>
        </p:spPr>
        <p:txBody>
          <a:bodyPr wrap="square" lIns="91436" tIns="45718" rIns="91436" bIns="45718" rtlCol="0">
            <a:spAutoFit/>
          </a:bodyPr>
          <a:lstStyle/>
          <a:p>
            <a:r>
              <a:rPr lang="en-US" sz="5700" b="1" dirty="0">
                <a:solidFill>
                  <a:schemeClr val="bg1"/>
                </a:solidFill>
                <a:latin typeface="Times New Roman" pitchFamily="18" charset="0"/>
                <a:ea typeface="Tahoma" panose="020B0604030504040204" pitchFamily="34" charset="0"/>
                <a:cs typeface="Times New Roman" pitchFamily="18" charset="0"/>
              </a:rPr>
              <a:t>CÁC KHÁI NIỆM MỞ ĐẦU</a:t>
            </a: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inVertical)">
                                      <p:cBhvr>
                                        <p:cTn id="10" dur="500"/>
                                        <p:tgtEl>
                                          <p:spTgt spid="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barn(inVertical)">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219200"/>
                <a:ext cx="23164800" cy="7645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400" b="1" dirty="0" err="1">
                    <a:solidFill>
                      <a:srgbClr val="FF0000"/>
                    </a:solidFill>
                    <a:latin typeface="Times New Roman" pitchFamily="18" charset="0"/>
                    <a:ea typeface="Tahoma" panose="020B0604030504040204" pitchFamily="34" charset="0"/>
                    <a:cs typeface="Times New Roman" pitchFamily="18" charset="0"/>
                  </a:rPr>
                  <a:t>Ví</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dụ</a:t>
                </a:r>
                <a:r>
                  <a:rPr lang="en-US" sz="4400" b="1" dirty="0">
                    <a:solidFill>
                      <a:srgbClr val="FF0000"/>
                    </a:solidFill>
                    <a:latin typeface="Times New Roman" pitchFamily="18" charset="0"/>
                    <a:ea typeface="Tahoma" panose="020B0604030504040204" pitchFamily="34" charset="0"/>
                    <a:cs typeface="Times New Roman" pitchFamily="18" charset="0"/>
                  </a:rPr>
                  <a:t> 4. </a:t>
                </a:r>
                <a:r>
                  <a:rPr lang="en-US" sz="4400" b="1" dirty="0" err="1">
                    <a:latin typeface="Times New Roman" pitchFamily="18" charset="0"/>
                    <a:ea typeface="Tahoma" panose="020B0604030504040204" pitchFamily="34" charset="0"/>
                    <a:cs typeface="Times New Roman" pitchFamily="18" charset="0"/>
                  </a:rPr>
                  <a:t>Một</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vật</a:t>
                </a:r>
                <a:r>
                  <a:rPr lang="en-US" sz="4400" b="1" dirty="0">
                    <a:latin typeface="Times New Roman" pitchFamily="18" charset="0"/>
                    <a:ea typeface="Tahoma" panose="020B0604030504040204" pitchFamily="34" charset="0"/>
                    <a:cs typeface="Times New Roman" pitchFamily="18" charset="0"/>
                  </a:rPr>
                  <a:t> A </a:t>
                </a:r>
                <a:r>
                  <a:rPr lang="en-US" sz="4400" b="1" dirty="0" err="1">
                    <a:latin typeface="Times New Roman" pitchFamily="18" charset="0"/>
                    <a:ea typeface="Tahoma" panose="020B0604030504040204" pitchFamily="34" charset="0"/>
                    <a:cs typeface="Times New Roman" pitchFamily="18" charset="0"/>
                  </a:rPr>
                  <a:t>được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thả</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chìm</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hoàn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toàn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dưới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đáy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một</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cốc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chất</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lỏng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Biết</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rằng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trong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biểu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diễn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lực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đẩy</a:t>
                </a:r>
                <a:r>
                  <a:rPr lang="en-US" sz="4400" b="1" dirty="0">
                    <a:latin typeface="Times New Roman" pitchFamily="18" charset="0"/>
                    <a:ea typeface="Tahoma" panose="020B0604030504040204" pitchFamily="34" charset="0"/>
                    <a:cs typeface="Times New Roman" pitchFamily="18" charset="0"/>
                  </a:rPr>
                  <a:t> Archimedes ( </a:t>
                </a:r>
                <a:r>
                  <a:rPr lang="en-US" sz="4400" b="1" dirty="0" err="1">
                    <a:latin typeface="Times New Roman" pitchFamily="18" charset="0"/>
                    <a:ea typeface="Tahoma" panose="020B0604030504040204" pitchFamily="34" charset="0"/>
                    <a:cs typeface="Times New Roman" pitchFamily="18" charset="0"/>
                  </a:rPr>
                  <a:t>Ác-si-mét</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𝑭</m:t>
                        </m:r>
                      </m:e>
                    </m:acc>
                  </m:oMath>
                </a14:m>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trọng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lực</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𝑷</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động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vật</a:t>
                </a:r>
                <a:r>
                  <a:rPr lang="en-US" sz="4400" b="1" dirty="0">
                    <a:latin typeface="Times New Roman" pitchFamily="18" charset="0"/>
                    <a:ea typeface="Tahoma" panose="020B0604030504040204" pitchFamily="34" charset="0"/>
                    <a:cs typeface="Times New Roman" pitchFamily="18" charset="0"/>
                  </a:rPr>
                  <a:t> A ở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4.11 có </a:t>
                </a:r>
                <a:r>
                  <a:rPr lang="en-US" sz="4400" b="1" dirty="0" err="1">
                    <a:latin typeface="Times New Roman" pitchFamily="18" charset="0"/>
                    <a:ea typeface="Tahoma" panose="020B0604030504040204" pitchFamily="34" charset="0"/>
                    <a:cs typeface="Times New Roman" pitchFamily="18" charset="0"/>
                  </a:rPr>
                  <a:t>một</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biểu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diễn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đúng</a:t>
                </a:r>
                <a:r>
                  <a:rPr lang="en-US" sz="4400" b="1" dirty="0">
                    <a:latin typeface="Times New Roman" pitchFamily="18" charset="0"/>
                    <a:ea typeface="Tahoma" panose="020B0604030504040204" pitchFamily="34" charset="0"/>
                    <a:cs typeface="Times New Roman" pitchFamily="18" charset="0"/>
                  </a:rPr>
                  <a:t>.</a:t>
                </a: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a:lnSpc>
                    <a:spcPct val="100000"/>
                  </a:lnSpc>
                </a:pPr>
                <a:r>
                  <a:rPr lang="en-US" sz="4400" b="1" dirty="0" err="1">
                    <a:latin typeface="Times New Roman" pitchFamily="18" charset="0"/>
                    <a:ea typeface="Tahoma" panose="020B0604030504040204" pitchFamily="34" charset="0"/>
                    <a:cs typeface="Times New Roman" pitchFamily="18" charset="0"/>
                  </a:rPr>
                  <a:t>Hãy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chỉ</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mối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quan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hệ</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giữa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trọng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lượng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riêng</a:t>
                </a:r>
                <a:r>
                  <a:rPr lang="en-US" sz="4400" b="1" dirty="0">
                    <a:latin typeface="Times New Roman" pitchFamily="18" charset="0"/>
                    <a:ea typeface="Tahoma" panose="020B0604030504040204" pitchFamily="34" charset="0"/>
                    <a:cs typeface="Times New Roman" pitchFamily="18" charset="0"/>
                  </a:rPr>
                  <a:t> của </a:t>
                </a:r>
                <a:r>
                  <a:rPr lang="en-US" sz="4400" b="1" dirty="0" err="1">
                    <a:latin typeface="Times New Roman" pitchFamily="18" charset="0"/>
                    <a:ea typeface="Tahoma" panose="020B0604030504040204" pitchFamily="34" charset="0"/>
                    <a:cs typeface="Times New Roman" pitchFamily="18" charset="0"/>
                  </a:rPr>
                  <a:t>vật</a:t>
                </a:r>
                <a:r>
                  <a:rPr lang="en-US" sz="4400" b="1" dirty="0">
                    <a:latin typeface="Times New Roman" pitchFamily="18" charset="0"/>
                    <a:ea typeface="Tahoma" panose="020B0604030504040204" pitchFamily="34" charset="0"/>
                    <a:cs typeface="Times New Roman" pitchFamily="18" charset="0"/>
                  </a:rPr>
                  <a:t> A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trọng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lượng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riêng</a:t>
                </a:r>
                <a:r>
                  <a:rPr lang="en-US" sz="4400" b="1" dirty="0">
                    <a:latin typeface="Times New Roman" pitchFamily="18" charset="0"/>
                    <a:ea typeface="Tahoma" panose="020B0604030504040204" pitchFamily="34" charset="0"/>
                    <a:cs typeface="Times New Roman" pitchFamily="18" charset="0"/>
                  </a:rPr>
                  <a:t> của </a:t>
                </a:r>
                <a:r>
                  <a:rPr lang="en-US" sz="4400" b="1" dirty="0" err="1">
                    <a:latin typeface="Times New Roman" pitchFamily="18" charset="0"/>
                    <a:ea typeface="Tahoma" panose="020B0604030504040204" pitchFamily="34" charset="0"/>
                    <a:cs typeface="Times New Roman" pitchFamily="18" charset="0"/>
                  </a:rPr>
                  <a:t>chất</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lỏng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trong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cốc</a:t>
                </a:r>
                <a:r>
                  <a:rPr lang="en-US" sz="4400" b="1" dirty="0">
                    <a:latin typeface="Times New Roman" pitchFamily="18" charset="0"/>
                    <a:ea typeface="Tahoma" panose="020B0604030504040204" pitchFamily="34" charset="0"/>
                    <a:cs typeface="Times New Roman" pitchFamily="18"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1219200"/>
                <a:ext cx="23164800" cy="7645399"/>
              </a:xfrm>
              <a:prstGeom prst="rect">
                <a:avLst/>
              </a:prstGeom>
              <a:blipFill rotWithShape="1">
                <a:blip r:embed="rId3"/>
                <a:stretch>
                  <a:fillRect l="-1052" t="-1433" r="-842" b="-2548"/>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9448800"/>
                <a:ext cx="23164800" cy="388110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000" b="1" dirty="0" err="1">
                    <a:solidFill>
                      <a:srgbClr val="FF0000"/>
                    </a:solidFill>
                    <a:latin typeface="Times New Roman" pitchFamily="18" charset="0"/>
                    <a:ea typeface="Tahoma" panose="020B0604030504040204" pitchFamily="34" charset="0"/>
                    <a:cs typeface="Times New Roman" pitchFamily="18" charset="0"/>
                  </a:rPr>
                  <a:t>Lời</a:t>
                </a:r>
                <a:r>
                  <a:rPr lang="en-US" sz="4000" b="1" dirty="0">
                    <a:solidFill>
                      <a:srgbClr val="FF0000"/>
                    </a:solidFill>
                    <a:latin typeface="Times New Roman" pitchFamily="18" charset="0"/>
                    <a:ea typeface="Tahoma" panose="020B0604030504040204" pitchFamily="34" charset="0"/>
                    <a:cs typeface="Times New Roman" pitchFamily="18" charset="0"/>
                  </a:rPr>
                  <a:t> </a:t>
                </a:r>
                <a:r>
                  <a:rPr lang="en-US" sz="4000" b="1" dirty="0" err="1">
                    <a:solidFill>
                      <a:srgbClr val="FF0000"/>
                    </a:solidFill>
                    <a:latin typeface="Times New Roman" pitchFamily="18" charset="0"/>
                    <a:ea typeface="Tahoma" panose="020B0604030504040204" pitchFamily="34" charset="0"/>
                    <a:cs typeface="Times New Roman" pitchFamily="18" charset="0"/>
                  </a:rPr>
                  <a:t>giải</a:t>
                </a:r>
                <a:r>
                  <a:rPr lang="en-US" sz="4000" b="1" dirty="0">
                    <a:solidFill>
                      <a:srgbClr val="FF0000"/>
                    </a:solidFill>
                    <a:latin typeface="Times New Roman" pitchFamily="18" charset="0"/>
                    <a:ea typeface="Tahoma" panose="020B0604030504040204" pitchFamily="34" charset="0"/>
                    <a:cs typeface="Times New Roman" pitchFamily="18" charset="0"/>
                  </a:rPr>
                  <a:t>:</a:t>
                </a:r>
              </a:p>
              <a:p>
                <a:pPr marL="0" indent="0">
                  <a:buNone/>
                </a:pPr>
                <a:r>
                  <a:rPr lang="en-US" sz="4000" b="1" dirty="0" err="1">
                    <a:latin typeface="Times New Roman" pitchFamily="18" charset="0"/>
                    <a:ea typeface="Tahoma" panose="020B0604030504040204" pitchFamily="34" charset="0"/>
                    <a:cs typeface="Times New Roman" pitchFamily="18" charset="0"/>
                  </a:rPr>
                  <a:t>Vậy</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hình</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biểu</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diễn</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đúng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là</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Hình</a:t>
                </a:r>
                <a:r>
                  <a:rPr lang="en-US" sz="4000" b="1" dirty="0">
                    <a:latin typeface="Times New Roman" pitchFamily="18" charset="0"/>
                    <a:ea typeface="Tahoma" panose="020B0604030504040204" pitchFamily="34" charset="0"/>
                    <a:cs typeface="Times New Roman" pitchFamily="18" charset="0"/>
                  </a:rPr>
                  <a:t> 4.11b. Theo </a:t>
                </a:r>
                <a:r>
                  <a:rPr lang="en-US" sz="4000" b="1" dirty="0" err="1">
                    <a:latin typeface="Times New Roman" pitchFamily="18" charset="0"/>
                    <a:ea typeface="Tahoma" panose="020B0604030504040204" pitchFamily="34" charset="0"/>
                    <a:cs typeface="Times New Roman" pitchFamily="18" charset="0"/>
                  </a:rPr>
                  <a:t>đó</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vectơ</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biểu</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diễn</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lực</a:t>
                </a:r>
                <a:r>
                  <a:rPr lang="en-US" sz="40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000" b="1" i="1">
                            <a:latin typeface="Cambria Math"/>
                          </a:rPr>
                        </m:ctrlPr>
                      </m:accPr>
                      <m:e>
                        <m:r>
                          <a:rPr lang="en-US" sz="4000" b="1" i="1">
                            <a:latin typeface="Cambria Math" panose="02040503050406030204" pitchFamily="18" charset="0"/>
                          </a:rPr>
                          <m:t>𝑷</m:t>
                        </m:r>
                      </m:e>
                    </m:acc>
                  </m:oMath>
                </a14:m>
                <a:r>
                  <a:rPr lang="en-US" sz="4000" b="1" dirty="0">
                    <a:latin typeface="Times New Roman" pitchFamily="18" charset="0"/>
                    <a:ea typeface="Tahoma" panose="020B0604030504040204" pitchFamily="34" charset="0"/>
                    <a:cs typeface="Times New Roman" pitchFamily="18" charset="0"/>
                  </a:rPr>
                  <a:t> có </a:t>
                </a:r>
                <a:r>
                  <a:rPr lang="en-US" sz="4000" b="1" dirty="0" err="1">
                    <a:latin typeface="Times New Roman" pitchFamily="18" charset="0"/>
                    <a:ea typeface="Tahoma" panose="020B0604030504040204" pitchFamily="34" charset="0"/>
                    <a:cs typeface="Times New Roman" pitchFamily="18" charset="0"/>
                  </a:rPr>
                  <a:t>độ</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dài</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gấp</a:t>
                </a:r>
                <a:r>
                  <a:rPr lang="en-US" sz="4000" b="1" dirty="0">
                    <a:latin typeface="Times New Roman" pitchFamily="18" charset="0"/>
                    <a:ea typeface="Tahoma" panose="020B0604030504040204" pitchFamily="34" charset="0"/>
                    <a:cs typeface="Times New Roman" pitchFamily="18" charset="0"/>
                  </a:rPr>
                  <a:t> 3 </a:t>
                </a:r>
                <a:r>
                  <a:rPr lang="en-US" sz="4000" b="1" dirty="0" err="1">
                    <a:latin typeface="Times New Roman" pitchFamily="18" charset="0"/>
                    <a:ea typeface="Tahoma" panose="020B0604030504040204" pitchFamily="34" charset="0"/>
                    <a:cs typeface="Times New Roman" pitchFamily="18" charset="0"/>
                  </a:rPr>
                  <a:t>lần</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độ</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dài</a:t>
                </a:r>
                <a:r>
                  <a:rPr lang="en-US" sz="4000" b="1" dirty="0">
                    <a:latin typeface="Times New Roman" pitchFamily="18" charset="0"/>
                    <a:ea typeface="Tahoma" panose="020B0604030504040204" pitchFamily="34" charset="0"/>
                    <a:cs typeface="Times New Roman" pitchFamily="18" charset="0"/>
                  </a:rPr>
                  <a:t> của </a:t>
                </a:r>
                <a:r>
                  <a:rPr lang="en-US" sz="4000" b="1" dirty="0" err="1">
                    <a:latin typeface="Times New Roman" pitchFamily="18" charset="0"/>
                    <a:ea typeface="Tahoma" panose="020B0604030504040204" pitchFamily="34" charset="0"/>
                    <a:cs typeface="Times New Roman" pitchFamily="18" charset="0"/>
                  </a:rPr>
                  <a:t>vectơ</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biểu</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diễn</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lực</a:t>
                </a:r>
                <a:r>
                  <a:rPr lang="en-US" sz="40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000" b="1" i="1">
                            <a:latin typeface="Cambria Math"/>
                          </a:rPr>
                        </m:ctrlPr>
                      </m:accPr>
                      <m:e>
                        <m:r>
                          <a:rPr lang="en-US" sz="4000" b="1" i="1">
                            <a:latin typeface="Cambria Math" panose="02040503050406030204" pitchFamily="18" charset="0"/>
                          </a:rPr>
                          <m:t>𝑭</m:t>
                        </m:r>
                      </m:e>
                    </m:acc>
                  </m:oMath>
                </a14:m>
                <a:r>
                  <a:rPr lang="en-US" sz="4000" b="1" dirty="0">
                    <a:latin typeface="Times New Roman" pitchFamily="18" charset="0"/>
                    <a:ea typeface="Tahoma" panose="020B0604030504040204" pitchFamily="34" charset="0"/>
                    <a:cs typeface="Times New Roman" pitchFamily="18" charset="0"/>
                  </a:rPr>
                  <a:t>. Độ </a:t>
                </a:r>
                <a:r>
                  <a:rPr lang="en-US" sz="4000" b="1" dirty="0" err="1">
                    <a:latin typeface="Times New Roman" pitchFamily="18" charset="0"/>
                    <a:ea typeface="Tahoma" panose="020B0604030504040204" pitchFamily="34" charset="0"/>
                    <a:cs typeface="Times New Roman" pitchFamily="18" charset="0"/>
                  </a:rPr>
                  <a:t>lớn</a:t>
                </a:r>
                <a:r>
                  <a:rPr lang="en-US" sz="4000" b="1" dirty="0">
                    <a:latin typeface="Times New Roman" pitchFamily="18" charset="0"/>
                    <a:ea typeface="Tahoma" panose="020B0604030504040204" pitchFamily="34" charset="0"/>
                    <a:cs typeface="Times New Roman" pitchFamily="18" charset="0"/>
                  </a:rPr>
                  <a:t> của </a:t>
                </a:r>
                <a:r>
                  <a:rPr lang="en-US" sz="4000" b="1" dirty="0" err="1">
                    <a:latin typeface="Times New Roman" pitchFamily="18" charset="0"/>
                    <a:ea typeface="Tahoma" panose="020B0604030504040204" pitchFamily="34" charset="0"/>
                    <a:cs typeface="Times New Roman" pitchFamily="18" charset="0"/>
                  </a:rPr>
                  <a:t>trọng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lực</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và</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lực</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đẩy</a:t>
                </a:r>
                <a:r>
                  <a:rPr lang="en-US" sz="4000" b="1" dirty="0">
                    <a:latin typeface="Times New Roman" pitchFamily="18" charset="0"/>
                    <a:ea typeface="Tahoma" panose="020B0604030504040204" pitchFamily="34" charset="0"/>
                    <a:cs typeface="Times New Roman" pitchFamily="18" charset="0"/>
                  </a:rPr>
                  <a:t> Archimedes </a:t>
                </a:r>
                <a:r>
                  <a:rPr lang="en-US" sz="4000" b="1" dirty="0" err="1">
                    <a:latin typeface="Times New Roman" pitchFamily="18" charset="0"/>
                    <a:ea typeface="Tahoma" panose="020B0604030504040204" pitchFamily="34" charset="0"/>
                    <a:cs typeface="Times New Roman" pitchFamily="18" charset="0"/>
                  </a:rPr>
                  <a:t>tác</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dụng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lên</a:t>
                </a:r>
                <a:r>
                  <a:rPr lang="en-US" sz="4000" b="1" dirty="0">
                    <a:latin typeface="Times New Roman" pitchFamily="18" charset="0"/>
                    <a:ea typeface="Tahoma" panose="020B0604030504040204" pitchFamily="34" charset="0"/>
                    <a:cs typeface="Times New Roman" pitchFamily="18" charset="0"/>
                  </a:rPr>
                  <a:t> A </a:t>
                </a:r>
                <a:r>
                  <a:rPr lang="en-US" sz="4000" b="1" dirty="0" err="1">
                    <a:latin typeface="Times New Roman" pitchFamily="18" charset="0"/>
                    <a:ea typeface="Tahoma" panose="020B0604030504040204" pitchFamily="34" charset="0"/>
                    <a:cs typeface="Times New Roman" pitchFamily="18" charset="0"/>
                  </a:rPr>
                  <a:t>là</a:t>
                </a:r>
                <a:r>
                  <a:rPr lang="en-US" sz="4000" b="1" dirty="0">
                    <a:latin typeface="Times New Roman" pitchFamily="18" charset="0"/>
                    <a:ea typeface="Tahoma" panose="020B0604030504040204" pitchFamily="34" charset="0"/>
                    <a:cs typeface="Times New Roman" pitchFamily="18" charset="0"/>
                  </a:rPr>
                  <a:t>: </a:t>
                </a:r>
                <a14:m>
                  <m:oMath xmlns:m="http://schemas.openxmlformats.org/officeDocument/2006/math">
                    <m:d>
                      <m:dPr>
                        <m:begChr m:val="|"/>
                        <m:endChr m:val="|"/>
                        <m:ctrlPr>
                          <a:rPr lang="en-US" sz="4000" b="1" i="1">
                            <a:latin typeface="Cambria Math"/>
                          </a:rPr>
                        </m:ctrlPr>
                      </m:dPr>
                      <m:e>
                        <m:acc>
                          <m:accPr>
                            <m:chr m:val="⃗"/>
                            <m:ctrlPr>
                              <a:rPr lang="en-US" sz="4000" b="1" i="1">
                                <a:latin typeface="Cambria Math"/>
                              </a:rPr>
                            </m:ctrlPr>
                          </m:accPr>
                          <m:e>
                            <m:r>
                              <a:rPr lang="en-US" sz="4000" b="1" i="1">
                                <a:latin typeface="Cambria Math" panose="02040503050406030204" pitchFamily="18" charset="0"/>
                              </a:rPr>
                              <m:t>𝑷</m:t>
                            </m:r>
                          </m:e>
                        </m:acc>
                      </m:e>
                    </m:d>
                    <m:r>
                      <a:rPr lang="en-US" sz="4000" b="1" i="1">
                        <a:latin typeface="Cambria Math" panose="02040503050406030204" pitchFamily="18" charset="0"/>
                      </a:rPr>
                      <m:t>=</m:t>
                    </m:r>
                    <m:r>
                      <a:rPr lang="en-US" sz="4000" b="1" i="1">
                        <a:latin typeface="Cambria Math" panose="02040503050406030204" pitchFamily="18" charset="0"/>
                      </a:rPr>
                      <m:t>𝒅</m:t>
                    </m:r>
                    <m:r>
                      <a:rPr lang="en-US" sz="4000" b="1" i="1">
                        <a:latin typeface="Cambria Math" panose="02040503050406030204" pitchFamily="18" charset="0"/>
                      </a:rPr>
                      <m:t>′.</m:t>
                    </m:r>
                    <m:r>
                      <a:rPr lang="en-US" sz="4000" b="1" i="1">
                        <a:latin typeface="Cambria Math" panose="02040503050406030204" pitchFamily="18" charset="0"/>
                      </a:rPr>
                      <m:t>𝑽</m:t>
                    </m:r>
                  </m:oMath>
                </a14:m>
                <a:r>
                  <a:rPr lang="en-US" sz="4000" b="1" dirty="0">
                    <a:latin typeface="Times New Roman" pitchFamily="18" charset="0"/>
                    <a:ea typeface="Tahoma" panose="020B0604030504040204" pitchFamily="34" charset="0"/>
                    <a:cs typeface="Times New Roman" pitchFamily="18" charset="0"/>
                  </a:rPr>
                  <a:t>,</a:t>
                </a:r>
                <a14:m>
                  <m:oMath xmlns:m="http://schemas.openxmlformats.org/officeDocument/2006/math">
                    <m:d>
                      <m:dPr>
                        <m:begChr m:val="|"/>
                        <m:endChr m:val="|"/>
                        <m:ctrlPr>
                          <a:rPr lang="en-US" sz="4000" b="1" i="1">
                            <a:latin typeface="Cambria Math"/>
                          </a:rPr>
                        </m:ctrlPr>
                      </m:dPr>
                      <m:e>
                        <m:acc>
                          <m:accPr>
                            <m:chr m:val="⃗"/>
                            <m:ctrlPr>
                              <a:rPr lang="en-US" sz="4000" b="1" i="1">
                                <a:latin typeface="Cambria Math"/>
                              </a:rPr>
                            </m:ctrlPr>
                          </m:accPr>
                          <m:e>
                            <m:r>
                              <a:rPr lang="en-US" sz="4000" b="1" i="1">
                                <a:latin typeface="Cambria Math" panose="02040503050406030204" pitchFamily="18" charset="0"/>
                              </a:rPr>
                              <m:t>𝑭</m:t>
                            </m:r>
                          </m:e>
                        </m:acc>
                      </m:e>
                    </m:d>
                    <m:r>
                      <a:rPr lang="en-US" sz="4000" b="1" i="1">
                        <a:latin typeface="Cambria Math" panose="02040503050406030204" pitchFamily="18" charset="0"/>
                      </a:rPr>
                      <m:t>=</m:t>
                    </m:r>
                    <m:r>
                      <a:rPr lang="en-US" sz="4000" b="1" i="1">
                        <a:latin typeface="Cambria Math" panose="02040503050406030204" pitchFamily="18" charset="0"/>
                      </a:rPr>
                      <m:t>𝒅</m:t>
                    </m:r>
                    <m:r>
                      <a:rPr lang="en-US" sz="4000" b="1" i="1">
                        <a:latin typeface="Cambria Math" panose="02040503050406030204" pitchFamily="18" charset="0"/>
                      </a:rPr>
                      <m:t>.</m:t>
                    </m:r>
                    <m:r>
                      <a:rPr lang="en-US" sz="4000" b="1" i="1">
                        <a:latin typeface="Cambria Math" panose="02040503050406030204" pitchFamily="18" charset="0"/>
                      </a:rPr>
                      <m:t>𝑽</m:t>
                    </m:r>
                  </m:oMath>
                </a14:m>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Trong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đó</a:t>
                </a:r>
                <a:r>
                  <a:rPr lang="en-US" sz="4000" b="1" dirty="0">
                    <a:latin typeface="Times New Roman" pitchFamily="18" charset="0"/>
                    <a:ea typeface="Tahoma" panose="020B0604030504040204" pitchFamily="34" charset="0"/>
                    <a:cs typeface="Times New Roman" pitchFamily="18" charset="0"/>
                  </a:rPr>
                  <a:t> V (m</a:t>
                </a:r>
                <a:r>
                  <a:rPr lang="en-US" sz="4000" b="1" baseline="30000" dirty="0">
                    <a:latin typeface="Times New Roman" pitchFamily="18" charset="0"/>
                    <a:ea typeface="Tahoma" panose="020B0604030504040204" pitchFamily="34" charset="0"/>
                    <a:cs typeface="Times New Roman" pitchFamily="18" charset="0"/>
                  </a:rPr>
                  <a:t>3</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là</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thể</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tích</a:t>
                </a:r>
                <a:r>
                  <a:rPr lang="en-US" sz="4000" b="1" dirty="0">
                    <a:latin typeface="Times New Roman" pitchFamily="18" charset="0"/>
                    <a:ea typeface="Tahoma" panose="020B0604030504040204" pitchFamily="34" charset="0"/>
                    <a:cs typeface="Times New Roman" pitchFamily="18" charset="0"/>
                  </a:rPr>
                  <a:t> của </a:t>
                </a:r>
                <a:r>
                  <a:rPr lang="en-US" sz="4000" b="1" dirty="0" err="1">
                    <a:latin typeface="Times New Roman" pitchFamily="18" charset="0"/>
                    <a:ea typeface="Tahoma" panose="020B0604030504040204" pitchFamily="34" charset="0"/>
                    <a:cs typeface="Times New Roman" pitchFamily="18" charset="0"/>
                  </a:rPr>
                  <a:t>vật</a:t>
                </a:r>
                <a:r>
                  <a:rPr lang="en-US" sz="4000" b="1" dirty="0">
                    <a:latin typeface="Times New Roman" pitchFamily="18" charset="0"/>
                    <a:ea typeface="Tahoma" panose="020B0604030504040204" pitchFamily="34" charset="0"/>
                    <a:cs typeface="Times New Roman" pitchFamily="18" charset="0"/>
                  </a:rPr>
                  <a:t> A </a:t>
                </a:r>
                <a:r>
                  <a:rPr lang="en-US" sz="4000" b="1" dirty="0" err="1">
                    <a:latin typeface="Times New Roman" pitchFamily="18" charset="0"/>
                    <a:ea typeface="Tahoma" panose="020B0604030504040204" pitchFamily="34" charset="0"/>
                    <a:cs typeface="Times New Roman" pitchFamily="18" charset="0"/>
                  </a:rPr>
                  <a:t>và</a:t>
                </a:r>
                <a:r>
                  <a:rPr lang="en-US" sz="40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000" b="1" i="1">
                        <a:latin typeface="Cambria Math" panose="02040503050406030204" pitchFamily="18" charset="0"/>
                      </a:rPr>
                      <m:t>𝒅</m:t>
                    </m:r>
                    <m:r>
                      <a:rPr lang="en-US" sz="4000" b="1" i="1">
                        <a:latin typeface="Cambria Math" panose="02040503050406030204" pitchFamily="18" charset="0"/>
                      </a:rPr>
                      <m:t>′,</m:t>
                    </m:r>
                    <m:r>
                      <a:rPr lang="en-US" sz="4000" b="1" i="1">
                        <a:latin typeface="Cambria Math" panose="02040503050406030204" pitchFamily="18" charset="0"/>
                      </a:rPr>
                      <m:t>𝒅</m:t>
                    </m:r>
                  </m:oMath>
                </a14:m>
                <a:r>
                  <a:rPr lang="en-US" sz="4000" b="1" dirty="0">
                    <a:latin typeface="Times New Roman" pitchFamily="18" charset="0"/>
                    <a:ea typeface="Tahoma" panose="020B0604030504040204" pitchFamily="34" charset="0"/>
                    <a:cs typeface="Times New Roman" pitchFamily="18" charset="0"/>
                  </a:rPr>
                  <a:t>(N/m</a:t>
                </a:r>
                <a:r>
                  <a:rPr lang="en-US" sz="4000" b="1" baseline="30000" dirty="0">
                    <a:latin typeface="Times New Roman" pitchFamily="18" charset="0"/>
                    <a:ea typeface="Tahoma" panose="020B0604030504040204" pitchFamily="34" charset="0"/>
                    <a:cs typeface="Times New Roman" pitchFamily="18" charset="0"/>
                  </a:rPr>
                  <a:t>3</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tương</a:t>
                </a:r>
                <a:r>
                  <a:rPr lang="en-US" sz="4000" b="1" dirty="0">
                    <a:latin typeface="Times New Roman" pitchFamily="18" charset="0"/>
                    <a:ea typeface="Tahoma" panose="020B0604030504040204" pitchFamily="34" charset="0"/>
                    <a:cs typeface="Times New Roman" pitchFamily="18" charset="0"/>
                  </a:rPr>
                  <a:t> ứng </a:t>
                </a:r>
                <a:r>
                  <a:rPr lang="en-US" sz="4000" b="1" dirty="0" err="1">
                    <a:latin typeface="Times New Roman" pitchFamily="18" charset="0"/>
                    <a:ea typeface="Tahoma" panose="020B0604030504040204" pitchFamily="34" charset="0"/>
                    <a:cs typeface="Times New Roman" pitchFamily="18" charset="0"/>
                  </a:rPr>
                  <a:t>là</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trọng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lượng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riêng</a:t>
                </a:r>
                <a:r>
                  <a:rPr lang="en-US" sz="4000" b="1" dirty="0">
                    <a:latin typeface="Times New Roman" pitchFamily="18" charset="0"/>
                    <a:ea typeface="Tahoma" panose="020B0604030504040204" pitchFamily="34" charset="0"/>
                    <a:cs typeface="Times New Roman" pitchFamily="18" charset="0"/>
                  </a:rPr>
                  <a:t> của </a:t>
                </a:r>
                <a:r>
                  <a:rPr lang="en-US" sz="4000" b="1" dirty="0" err="1">
                    <a:latin typeface="Times New Roman" pitchFamily="18" charset="0"/>
                    <a:ea typeface="Tahoma" panose="020B0604030504040204" pitchFamily="34" charset="0"/>
                    <a:cs typeface="Times New Roman" pitchFamily="18" charset="0"/>
                  </a:rPr>
                  <a:t>vật</a:t>
                </a:r>
                <a:r>
                  <a:rPr lang="en-US" sz="4000" b="1" dirty="0">
                    <a:latin typeface="Times New Roman" pitchFamily="18" charset="0"/>
                    <a:ea typeface="Tahoma" panose="020B0604030504040204" pitchFamily="34" charset="0"/>
                    <a:cs typeface="Times New Roman" pitchFamily="18" charset="0"/>
                  </a:rPr>
                  <a:t> A </a:t>
                </a:r>
                <a:r>
                  <a:rPr lang="en-US" sz="4000" b="1" dirty="0" err="1">
                    <a:latin typeface="Times New Roman" pitchFamily="18" charset="0"/>
                    <a:ea typeface="Tahoma" panose="020B0604030504040204" pitchFamily="34" charset="0"/>
                    <a:cs typeface="Times New Roman" pitchFamily="18" charset="0"/>
                  </a:rPr>
                  <a:t>và</a:t>
                </a:r>
                <a:r>
                  <a:rPr lang="en-US" sz="4000" b="1" dirty="0">
                    <a:latin typeface="Times New Roman" pitchFamily="18" charset="0"/>
                    <a:ea typeface="Tahoma" panose="020B0604030504040204" pitchFamily="34" charset="0"/>
                    <a:cs typeface="Times New Roman" pitchFamily="18" charset="0"/>
                  </a:rPr>
                  <a:t> của </a:t>
                </a:r>
                <a:r>
                  <a:rPr lang="en-US" sz="4000" b="1" dirty="0" err="1">
                    <a:latin typeface="Times New Roman" pitchFamily="18" charset="0"/>
                    <a:ea typeface="Tahoma" panose="020B0604030504040204" pitchFamily="34" charset="0"/>
                    <a:cs typeface="Times New Roman" pitchFamily="18" charset="0"/>
                  </a:rPr>
                  <a:t>chất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lỏng</a:t>
                </a:r>
                <a:r>
                  <a:rPr lang="en-US" sz="4000" b="1" dirty="0">
                    <a:latin typeface="Times New Roman" pitchFamily="18" charset="0"/>
                    <a:ea typeface="Tahoma" panose="020B0604030504040204" pitchFamily="34" charset="0"/>
                    <a:cs typeface="Times New Roman" pitchFamily="18" charset="0"/>
                  </a:rPr>
                  <a:t>. Do </a:t>
                </a:r>
                <a14:m>
                  <m:oMath xmlns:m="http://schemas.openxmlformats.org/officeDocument/2006/math">
                    <m:d>
                      <m:dPr>
                        <m:begChr m:val="|"/>
                        <m:endChr m:val="|"/>
                        <m:ctrlPr>
                          <a:rPr lang="en-US" sz="4000" b="1" i="1">
                            <a:latin typeface="Cambria Math"/>
                          </a:rPr>
                        </m:ctrlPr>
                      </m:dPr>
                      <m:e>
                        <m:acc>
                          <m:accPr>
                            <m:chr m:val="⃗"/>
                            <m:ctrlPr>
                              <a:rPr lang="en-US" sz="4000" b="1" i="1">
                                <a:latin typeface="Cambria Math"/>
                              </a:rPr>
                            </m:ctrlPr>
                          </m:accPr>
                          <m:e>
                            <m:r>
                              <a:rPr lang="en-US" sz="4000" b="1" i="1">
                                <a:latin typeface="Cambria Math" panose="02040503050406030204" pitchFamily="18" charset="0"/>
                              </a:rPr>
                              <m:t>𝑷</m:t>
                            </m:r>
                          </m:e>
                        </m:acc>
                      </m:e>
                    </m:d>
                    <m:r>
                      <a:rPr lang="en-US" sz="4000" b="1" i="1">
                        <a:latin typeface="Cambria Math" panose="02040503050406030204" pitchFamily="18" charset="0"/>
                      </a:rPr>
                      <m:t>=</m:t>
                    </m:r>
                    <m:r>
                      <a:rPr lang="en-US" sz="4000" b="1" i="1">
                        <a:latin typeface="Cambria Math" panose="02040503050406030204" pitchFamily="18" charset="0"/>
                      </a:rPr>
                      <m:t>𝟑</m:t>
                    </m:r>
                    <m:d>
                      <m:dPr>
                        <m:begChr m:val="|"/>
                        <m:endChr m:val="|"/>
                        <m:ctrlPr>
                          <a:rPr lang="en-US" sz="4000" b="1" i="1">
                            <a:latin typeface="Cambria Math"/>
                          </a:rPr>
                        </m:ctrlPr>
                      </m:dPr>
                      <m:e>
                        <m:acc>
                          <m:accPr>
                            <m:chr m:val="⃗"/>
                            <m:ctrlPr>
                              <a:rPr lang="en-US" sz="4000" b="1" i="1">
                                <a:latin typeface="Cambria Math"/>
                              </a:rPr>
                            </m:ctrlPr>
                          </m:accPr>
                          <m:e>
                            <m:r>
                              <a:rPr lang="en-US" sz="4000" b="1" i="1">
                                <a:latin typeface="Cambria Math" panose="02040503050406030204" pitchFamily="18" charset="0"/>
                              </a:rPr>
                              <m:t>𝑭</m:t>
                            </m:r>
                          </m:e>
                        </m:acc>
                      </m:e>
                    </m:d>
                  </m:oMath>
                </a14:m>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theo</a:t>
                </a:r>
                <a:r>
                  <a:rPr lang="en-US" sz="4000" b="1" dirty="0">
                    <a:latin typeface="Times New Roman" pitchFamily="18" charset="0"/>
                    <a:ea typeface="Tahoma" panose="020B0604030504040204" pitchFamily="34" charset="0"/>
                    <a:cs typeface="Times New Roman" pitchFamily="18" charset="0"/>
                  </a:rPr>
                  <a:t> H.4.11b) </a:t>
                </a:r>
                <a:r>
                  <a:rPr lang="en-US" sz="4000" b="1" dirty="0" err="1">
                    <a:latin typeface="Times New Roman" pitchFamily="18" charset="0"/>
                    <a:ea typeface="Tahoma" panose="020B0604030504040204" pitchFamily="34" charset="0"/>
                    <a:cs typeface="Times New Roman" pitchFamily="18" charset="0"/>
                  </a:rPr>
                  <a:t>nên</a:t>
                </a:r>
                <a:r>
                  <a:rPr lang="en-US" sz="40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000" b="1" i="1">
                        <a:latin typeface="Cambria Math" panose="02040503050406030204" pitchFamily="18" charset="0"/>
                      </a:rPr>
                      <m:t>𝒅</m:t>
                    </m:r>
                    <m:r>
                      <a:rPr lang="en-US" sz="4000" b="1" i="1">
                        <a:latin typeface="Cambria Math" panose="02040503050406030204" pitchFamily="18" charset="0"/>
                      </a:rPr>
                      <m:t>′=</m:t>
                    </m:r>
                    <m:r>
                      <a:rPr lang="en-US" sz="4000" b="1" i="1">
                        <a:latin typeface="Cambria Math" panose="02040503050406030204" pitchFamily="18" charset="0"/>
                      </a:rPr>
                      <m:t>𝟑</m:t>
                    </m:r>
                    <m:r>
                      <a:rPr lang="en-US" sz="4000" b="1" i="1">
                        <a:latin typeface="Cambria Math" panose="02040503050406030204" pitchFamily="18" charset="0"/>
                      </a:rPr>
                      <m:t>𝒅</m:t>
                    </m:r>
                  </m:oMath>
                </a14:m>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Vậy</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trọng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lượng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riêng</a:t>
                </a:r>
                <a:r>
                  <a:rPr lang="en-US" sz="4000" b="1" dirty="0">
                    <a:latin typeface="Times New Roman" pitchFamily="18" charset="0"/>
                    <a:ea typeface="Tahoma" panose="020B0604030504040204" pitchFamily="34" charset="0"/>
                    <a:cs typeface="Times New Roman" pitchFamily="18" charset="0"/>
                  </a:rPr>
                  <a:t> của </a:t>
                </a:r>
                <a:r>
                  <a:rPr lang="en-US" sz="4000" b="1" dirty="0" err="1">
                    <a:latin typeface="Times New Roman" pitchFamily="18" charset="0"/>
                    <a:ea typeface="Tahoma" panose="020B0604030504040204" pitchFamily="34" charset="0"/>
                    <a:cs typeface="Times New Roman" pitchFamily="18" charset="0"/>
                  </a:rPr>
                  <a:t>vật</a:t>
                </a:r>
                <a:r>
                  <a:rPr lang="en-US" sz="4000" b="1" dirty="0">
                    <a:latin typeface="Times New Roman" pitchFamily="18" charset="0"/>
                    <a:ea typeface="Tahoma" panose="020B0604030504040204" pitchFamily="34" charset="0"/>
                    <a:cs typeface="Times New Roman" pitchFamily="18" charset="0"/>
                  </a:rPr>
                  <a:t> A </a:t>
                </a:r>
                <a:r>
                  <a:rPr lang="en-US" sz="4000" b="1" dirty="0" err="1">
                    <a:latin typeface="Times New Roman" pitchFamily="18" charset="0"/>
                    <a:ea typeface="Tahoma" panose="020B0604030504040204" pitchFamily="34" charset="0"/>
                    <a:cs typeface="Times New Roman" pitchFamily="18" charset="0"/>
                  </a:rPr>
                  <a:t>gấp</a:t>
                </a:r>
                <a:r>
                  <a:rPr lang="en-US" sz="4000" b="1" dirty="0">
                    <a:latin typeface="Times New Roman" pitchFamily="18" charset="0"/>
                    <a:ea typeface="Tahoma" panose="020B0604030504040204" pitchFamily="34" charset="0"/>
                    <a:cs typeface="Times New Roman" pitchFamily="18" charset="0"/>
                  </a:rPr>
                  <a:t> 3 </a:t>
                </a:r>
                <a:r>
                  <a:rPr lang="en-US" sz="4000" b="1" dirty="0" err="1">
                    <a:latin typeface="Times New Roman" pitchFamily="18" charset="0"/>
                    <a:ea typeface="Tahoma" panose="020B0604030504040204" pitchFamily="34" charset="0"/>
                    <a:cs typeface="Times New Roman" pitchFamily="18" charset="0"/>
                  </a:rPr>
                  <a:t>lần</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trọng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lượng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riêng</a:t>
                </a:r>
                <a:r>
                  <a:rPr lang="en-US" sz="4000" b="1" dirty="0">
                    <a:latin typeface="Times New Roman" pitchFamily="18" charset="0"/>
                    <a:ea typeface="Tahoma" panose="020B0604030504040204" pitchFamily="34" charset="0"/>
                    <a:cs typeface="Times New Roman" pitchFamily="18" charset="0"/>
                  </a:rPr>
                  <a:t> của </a:t>
                </a:r>
                <a:r>
                  <a:rPr lang="en-US" sz="4000" b="1" dirty="0" err="1">
                    <a:latin typeface="Times New Roman" pitchFamily="18" charset="0"/>
                    <a:ea typeface="Tahoma" panose="020B0604030504040204" pitchFamily="34" charset="0"/>
                    <a:cs typeface="Times New Roman" pitchFamily="18" charset="0"/>
                  </a:rPr>
                  <a:t>chất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lỏng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trong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cốc</a:t>
                </a:r>
                <a:r>
                  <a:rPr lang="en-US" sz="4000" b="1" dirty="0">
                    <a:latin typeface="Times New Roman" pitchFamily="18" charset="0"/>
                    <a:ea typeface="Tahoma" panose="020B0604030504040204" pitchFamily="34" charset="0"/>
                    <a:cs typeface="Times New Roman" pitchFamily="18" charset="0"/>
                  </a:rPr>
                  <a:t>.</a:t>
                </a: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9448800"/>
                <a:ext cx="23164800" cy="3881107"/>
              </a:xfrm>
              <a:prstGeom prst="rect">
                <a:avLst/>
              </a:prstGeom>
              <a:blipFill rotWithShape="1">
                <a:blip r:embed="rId4"/>
                <a:stretch>
                  <a:fillRect l="-921" t="-4225" r="-263" b="-7668"/>
                </a:stretch>
              </a:blipFill>
              <a:ln>
                <a:solidFill>
                  <a:srgbClr val="00B0F0"/>
                </a:solidFill>
              </a:ln>
            </p:spPr>
            <p:txBody>
              <a:bodyPr/>
              <a:lstStyle/>
              <a:p>
                <a:r>
                  <a:rPr lang="en-US">
                    <a:noFill/>
                  </a:rPr>
                  <a:t> </a:t>
                </a:r>
              </a:p>
            </p:txBody>
          </p:sp>
        </mc:Fallback>
      </mc:AlternateContent>
      <p:pic>
        <p:nvPicPr>
          <p:cNvPr id="17" name="Picture 16">
            <a:extLst>
              <a:ext uri="{FF2B5EF4-FFF2-40B4-BE49-F238E27FC236}">
                <a16:creationId xmlns:a16="http://schemas.microsoft.com/office/drawing/2014/main" xmlns="" id="{28F0FEBF-71AB-4DB6-A969-93349833FC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2685" y="3352800"/>
            <a:ext cx="14875915" cy="3782093"/>
          </a:xfrm>
          <a:prstGeom prst="rect">
            <a:avLst/>
          </a:prstGeom>
          <a:noFill/>
          <a:ln>
            <a:noFill/>
          </a:ln>
        </p:spPr>
      </p:pic>
    </p:spTree>
    <p:extLst>
      <p:ext uri="{BB962C8B-B14F-4D97-AF65-F5344CB8AC3E}">
        <p14:creationId xmlns:p14="http://schemas.microsoft.com/office/powerpoint/2010/main" val="2519679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9">
                                            <p:txEl>
                                              <p:pRg st="1" end="1"/>
                                            </p:txEl>
                                          </p:spTgt>
                                        </p:tgtEl>
                                        <p:attrNameLst>
                                          <p:attrName>style.visibility</p:attrName>
                                        </p:attrNameLst>
                                      </p:cBhvr>
                                      <p:to>
                                        <p:strVal val="visible"/>
                                      </p:to>
                                    </p:set>
                                    <p:animEffect transition="in" filter="wipe(down)">
                                      <p:cBhvr>
                                        <p:cTn id="7" dur="500"/>
                                        <p:tgtEl>
                                          <p:spTgt spid="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4978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400" b="1" dirty="0" err="1">
                    <a:solidFill>
                      <a:srgbClr val="FF0000"/>
                    </a:solidFill>
                    <a:latin typeface="Times New Roman" pitchFamily="18" charset="0"/>
                    <a:ea typeface="Tahoma" panose="020B0604030504040204" pitchFamily="34" charset="0"/>
                    <a:cs typeface="Times New Roman" pitchFamily="18" charset="0"/>
                  </a:rPr>
                  <a:t>Vận</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dụng</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a:latin typeface="Times New Roman" pitchFamily="18" charset="0"/>
                    <a:ea typeface="Tahoma" panose="020B0604030504040204" pitchFamily="34" charset="0"/>
                    <a:cs typeface="Times New Roman" pitchFamily="18" charset="0"/>
                  </a:rPr>
                  <a:t>Hai ca </a:t>
                </a:r>
                <a:r>
                  <a:rPr lang="en-US" sz="4400" b="1" dirty="0" err="1">
                    <a:latin typeface="Times New Roman" pitchFamily="18" charset="0"/>
                    <a:ea typeface="Tahoma" panose="020B0604030504040204" pitchFamily="34" charset="0"/>
                    <a:cs typeface="Times New Roman" pitchFamily="18" charset="0"/>
                  </a:rPr>
                  <a:t>nô</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chạy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sông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với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tốc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riêng</a:t>
                </a:r>
                <a:r>
                  <a:rPr lang="en-US" sz="4400" b="1" dirty="0">
                    <a:latin typeface="Times New Roman" pitchFamily="18" charset="0"/>
                    <a:ea typeface="Tahoma" panose="020B0604030504040204" pitchFamily="34" charset="0"/>
                    <a:cs typeface="Times New Roman" pitchFamily="18" charset="0"/>
                  </a:rPr>
                  <a:t> có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độ</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lớn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15 km/h. </a:t>
                </a:r>
                <a:r>
                  <a:rPr lang="en-US" sz="4400" b="1" dirty="0" err="1">
                    <a:latin typeface="Times New Roman" pitchFamily="18" charset="0"/>
                    <a:ea typeface="Tahoma" panose="020B0604030504040204" pitchFamily="34" charset="0"/>
                    <a:cs typeface="Times New Roman" pitchFamily="18" charset="0"/>
                  </a:rPr>
                  <a:t>Tuy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vậy</a:t>
                </a:r>
                <a:r>
                  <a:rPr lang="en-US" sz="4400" b="1" dirty="0">
                    <a:latin typeface="Times New Roman" pitchFamily="18" charset="0"/>
                    <a:ea typeface="Tahoma" panose="020B0604030504040204" pitchFamily="34" charset="0"/>
                    <a:cs typeface="Times New Roman" pitchFamily="18" charset="0"/>
                  </a:rPr>
                  <a:t>, ca </a:t>
                </a:r>
                <a:r>
                  <a:rPr lang="en-US" sz="4400" b="1" dirty="0" err="1">
                    <a:latin typeface="Times New Roman" pitchFamily="18" charset="0"/>
                    <a:ea typeface="Tahoma" panose="020B0604030504040204" pitchFamily="34" charset="0"/>
                    <a:cs typeface="Times New Roman" pitchFamily="18" charset="0"/>
                  </a:rPr>
                  <a:t>nô</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chạy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xuôi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dòng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còn</a:t>
                </a:r>
                <a:r>
                  <a:rPr lang="en-US" sz="4400" b="1" dirty="0">
                    <a:latin typeface="Times New Roman" pitchFamily="18" charset="0"/>
                    <a:ea typeface="Tahoma" panose="020B0604030504040204" pitchFamily="34" charset="0"/>
                    <a:cs typeface="Times New Roman" pitchFamily="18" charset="0"/>
                  </a:rPr>
                  <a:t> ca </a:t>
                </a:r>
                <a:r>
                  <a:rPr lang="en-US" sz="4400" b="1" dirty="0" err="1">
                    <a:latin typeface="Times New Roman" pitchFamily="18" charset="0"/>
                    <a:ea typeface="Tahoma" panose="020B0604030504040204" pitchFamily="34" charset="0"/>
                    <a:cs typeface="Times New Roman" pitchFamily="18" charset="0"/>
                  </a:rPr>
                  <a:t>nô</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𝑩</m:t>
                    </m:r>
                  </m:oMath>
                </a14:m>
                <a:r>
                  <a:rPr lang="en-US" sz="4400" b="1" dirty="0" err="1">
                    <a:latin typeface="Times New Roman" pitchFamily="18" charset="0"/>
                    <a:ea typeface="Tahoma" panose="020B0604030504040204" pitchFamily="34" charset="0"/>
                    <a:cs typeface="Times New Roman" pitchFamily="18" charset="0"/>
                  </a:rPr>
                  <a:t>chạy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dòng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tốc</a:t>
                </a:r>
                <a:r>
                  <a:rPr lang="en-US" sz="4400" b="1" dirty="0">
                    <a:latin typeface="Times New Roman" pitchFamily="18" charset="0"/>
                    <a:ea typeface="Tahoma" panose="020B0604030504040204" pitchFamily="34" charset="0"/>
                    <a:cs typeface="Times New Roman" pitchFamily="18" charset="0"/>
                  </a:rPr>
                  <a:t> của </a:t>
                </a:r>
                <a:r>
                  <a:rPr lang="en-US" sz="4400" b="1" dirty="0" err="1">
                    <a:latin typeface="Times New Roman" pitchFamily="18" charset="0"/>
                    <a:ea typeface="Tahoma" panose="020B0604030504040204" pitchFamily="34" charset="0"/>
                    <a:cs typeface="Times New Roman" pitchFamily="18" charset="0"/>
                  </a:rPr>
                  <a:t>dòng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nước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sông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3 km/h.</a:t>
                </a:r>
              </a:p>
              <a:p>
                <a:pPr lvl="0">
                  <a:lnSpc>
                    <a:spcPct val="100000"/>
                  </a:lnSpc>
                </a:pPr>
                <a:r>
                  <a:rPr lang="en-US" sz="4400" b="1" dirty="0">
                    <a:latin typeface="Times New Roman" pitchFamily="18" charset="0"/>
                    <a:ea typeface="Tahoma" panose="020B0604030504040204" pitchFamily="34" charset="0"/>
                    <a:cs typeface="Times New Roman" pitchFamily="18" charset="0"/>
                  </a:rPr>
                  <a:t>a) </a:t>
                </a:r>
                <a:r>
                  <a:rPr lang="en-US" sz="4400" b="1" dirty="0" err="1">
                    <a:latin typeface="Times New Roman" pitchFamily="18" charset="0"/>
                    <a:ea typeface="Tahoma" panose="020B0604030504040204" pitchFamily="34" charset="0"/>
                    <a:cs typeface="Times New Roman" pitchFamily="18" charset="0"/>
                  </a:rPr>
                  <a:t>Hãy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thể</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hiện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trên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vẽ</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tốc</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𝒗</m:t>
                        </m:r>
                      </m:e>
                    </m:acc>
                  </m:oMath>
                </a14:m>
                <a:r>
                  <a:rPr lang="en-US" sz="4400" b="1" dirty="0" smtClean="0">
                    <a:latin typeface="Times New Roman" pitchFamily="18" charset="0"/>
                    <a:ea typeface="Tahoma" panose="020B0604030504040204" pitchFamily="34" charset="0"/>
                    <a:cs typeface="Times New Roman" pitchFamily="18" charset="0"/>
                  </a:rPr>
                  <a:t> </a:t>
                </a:r>
                <a:r>
                  <a:rPr lang="en-US" sz="4400" b="1" dirty="0">
                    <a:latin typeface="Times New Roman" pitchFamily="18" charset="0"/>
                    <a:ea typeface="Tahoma" panose="020B0604030504040204" pitchFamily="34" charset="0"/>
                    <a:cs typeface="Times New Roman" pitchFamily="18" charset="0"/>
                  </a:rPr>
                  <a:t>của </a:t>
                </a:r>
                <a:r>
                  <a:rPr lang="en-US" sz="4400" b="1" dirty="0" err="1">
                    <a:latin typeface="Times New Roman" pitchFamily="18" charset="0"/>
                    <a:ea typeface="Tahoma" panose="020B0604030504040204" pitchFamily="34" charset="0"/>
                    <a:cs typeface="Times New Roman" pitchFamily="18" charset="0"/>
                  </a:rPr>
                  <a:t>dòng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nước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vận</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tốc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thực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tế</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𝒂</m:t>
                            </m:r>
                          </m:sub>
                        </m:sSub>
                      </m:e>
                    </m:acc>
                    <m:r>
                      <a:rPr lang="en-US" sz="4400" b="1" i="1">
                        <a:latin typeface="Cambria Math" panose="02040503050406030204" pitchFamily="18" charset="0"/>
                      </a:rPr>
                      <m:t>,</m:t>
                    </m:r>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𝒃</m:t>
                            </m:r>
                          </m:sub>
                        </m:sSub>
                      </m:e>
                    </m:acc>
                  </m:oMath>
                </a14:m>
                <a:r>
                  <a:rPr lang="en-US" sz="4400" b="1" dirty="0">
                    <a:latin typeface="Times New Roman" pitchFamily="18" charset="0"/>
                    <a:ea typeface="Tahoma" panose="020B0604030504040204" pitchFamily="34" charset="0"/>
                    <a:cs typeface="Times New Roman" pitchFamily="18" charset="0"/>
                  </a:rPr>
                  <a:t> của ca </a:t>
                </a:r>
                <a:r>
                  <a:rPr lang="en-US" sz="4400" b="1" dirty="0" err="1">
                    <a:latin typeface="Times New Roman" pitchFamily="18" charset="0"/>
                    <a:ea typeface="Tahoma" panose="020B0604030504040204" pitchFamily="34" charset="0"/>
                    <a:cs typeface="Times New Roman" pitchFamily="18" charset="0"/>
                  </a:rPr>
                  <a:t>nô</a:t>
                </a:r>
                <a:r>
                  <a:rPr lang="en-US" sz="4400" b="1" dirty="0">
                    <a:latin typeface="Times New Roman" pitchFamily="18" charset="0"/>
                    <a:ea typeface="Tahoma" panose="020B0604030504040204" pitchFamily="34" charset="0"/>
                    <a:cs typeface="Times New Roman" pitchFamily="18" charset="0"/>
                  </a:rPr>
                  <a:t> </a:t>
                </a:r>
                <a:r>
                  <a:rPr lang="en-US" sz="4400" b="1" i="1" dirty="0">
                    <a:latin typeface="Times New Roman" pitchFamily="18" charset="0"/>
                    <a:ea typeface="Tahoma" panose="020B0604030504040204" pitchFamily="34" charset="0"/>
                    <a:cs typeface="Times New Roman" pitchFamily="18" charset="0"/>
                  </a:rPr>
                  <a:t>A, B.</a:t>
                </a:r>
                <a:endParaRPr lang="en-US" sz="4400" b="1" dirty="0">
                  <a:latin typeface="Times New Roman" pitchFamily="18" charset="0"/>
                  <a:ea typeface="Tahoma" panose="020B0604030504040204" pitchFamily="34" charset="0"/>
                  <a:cs typeface="Times New Roman" pitchFamily="18" charset="0"/>
                </a:endParaRPr>
              </a:p>
              <a:p>
                <a:pPr lvl="0">
                  <a:lnSpc>
                    <a:spcPct val="100000"/>
                  </a:lnSpc>
                </a:pPr>
                <a:r>
                  <a:rPr lang="en-US" sz="4400" b="1" dirty="0">
                    <a:latin typeface="Times New Roman" pitchFamily="18" charset="0"/>
                    <a:ea typeface="Tahoma" panose="020B0604030504040204" pitchFamily="34" charset="0"/>
                    <a:cs typeface="Times New Roman" pitchFamily="18" charset="0"/>
                  </a:rPr>
                  <a:t>b) </a:t>
                </a:r>
                <a:r>
                  <a:rPr lang="en-US" sz="4400" b="1" dirty="0" err="1">
                    <a:latin typeface="Times New Roman" pitchFamily="18" charset="0"/>
                    <a:ea typeface="Tahoma" panose="020B0604030504040204" pitchFamily="34" charset="0"/>
                    <a:cs typeface="Times New Roman" pitchFamily="18" charset="0"/>
                  </a:rPr>
                  <a:t>Trong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𝒗</m:t>
                        </m:r>
                      </m:e>
                    </m:acc>
                    <m:r>
                      <a:rPr lang="en-US" sz="4400" b="1" i="1">
                        <a:latin typeface="Cambria Math" panose="02040503050406030204" pitchFamily="18" charset="0"/>
                      </a:rPr>
                      <m:t>,</m:t>
                    </m:r>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𝒂</m:t>
                            </m:r>
                          </m:sub>
                        </m:sSub>
                      </m:e>
                    </m:acc>
                    <m:r>
                      <a:rPr lang="en-US" sz="4400" b="1" i="1">
                        <a:latin typeface="Cambria Math" panose="02040503050406030204" pitchFamily="18" charset="0"/>
                      </a:rPr>
                      <m:t>,</m:t>
                    </m:r>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𝒃</m:t>
                            </m:r>
                          </m:sub>
                        </m:sSub>
                      </m:e>
                    </m:acc>
                  </m:oMath>
                </a14:m>
                <a:r>
                  <a:rPr lang="en-US" sz="4400" b="1" dirty="0" err="1">
                    <a:latin typeface="Times New Roman" pitchFamily="18" charset="0"/>
                    <a:ea typeface="Tahoma" panose="020B0604030504040204" pitchFamily="34" charset="0"/>
                    <a:cs typeface="Times New Roman" pitchFamily="18" charset="0"/>
                  </a:rPr>
                  <a:t>những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nào</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những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nào</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a:t>
                </a:r>
              </a:p>
            </p:txBody>
          </p:sp>
        </mc:Choice>
        <mc:Fallback>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1879601"/>
                <a:ext cx="23164800" cy="4978399"/>
              </a:xfrm>
              <a:prstGeom prst="rect">
                <a:avLst/>
              </a:prstGeom>
              <a:blipFill rotWithShape="1">
                <a:blip r:embed="rId3"/>
                <a:stretch>
                  <a:fillRect l="-1052" t="-2198" r="-368" b="-1954"/>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12635642" y="7162800"/>
                <a:ext cx="11367358" cy="5257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400" b="1" dirty="0" err="1">
                    <a:solidFill>
                      <a:srgbClr val="FF0000"/>
                    </a:solidFill>
                    <a:latin typeface="Times New Roman" pitchFamily="18" charset="0"/>
                    <a:ea typeface="Tahoma" panose="020B0604030504040204" pitchFamily="34" charset="0"/>
                    <a:cs typeface="Times New Roman" pitchFamily="18" charset="0"/>
                  </a:rPr>
                  <a:t>Lời</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giải</a:t>
                </a:r>
                <a:r>
                  <a:rPr lang="en-US" sz="4400" b="1" dirty="0">
                    <a:solidFill>
                      <a:srgbClr val="FF0000"/>
                    </a:solidFill>
                    <a:latin typeface="Times New Roman" pitchFamily="18" charset="0"/>
                    <a:ea typeface="Tahoma" panose="020B0604030504040204" pitchFamily="34" charset="0"/>
                    <a:cs typeface="Times New Roman" pitchFamily="18" charset="0"/>
                  </a:rPr>
                  <a:t>:</a:t>
                </a:r>
              </a:p>
              <a:p>
                <a:pPr marL="0" lvl="0" indent="0">
                  <a:lnSpc>
                    <a:spcPct val="100000"/>
                  </a:lnSpc>
                  <a:buNone/>
                </a:pPr>
                <a:r>
                  <a:rPr lang="en-US" sz="4400" b="1" dirty="0" err="1">
                    <a:latin typeface="Times New Roman" pitchFamily="18" charset="0"/>
                    <a:ea typeface="Tahoma" panose="020B0604030504040204" pitchFamily="34" charset="0"/>
                    <a:cs typeface="Times New Roman" pitchFamily="18" charset="0"/>
                  </a:rPr>
                  <a:t>Trong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𝒗</m:t>
                        </m:r>
                      </m:e>
                    </m:acc>
                    <m:r>
                      <a:rPr lang="en-US" sz="4400" b="1" i="1">
                        <a:latin typeface="Cambria Math" panose="02040503050406030204" pitchFamily="18" charset="0"/>
                      </a:rPr>
                      <m:t>,</m:t>
                    </m:r>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𝒂</m:t>
                            </m:r>
                          </m:sub>
                        </m:sSub>
                      </m:e>
                    </m:acc>
                    <m:r>
                      <a:rPr lang="en-US" sz="4400" b="1" i="1">
                        <a:latin typeface="Cambria Math" panose="02040503050406030204" pitchFamily="18" charset="0"/>
                      </a:rPr>
                      <m:t>,</m:t>
                    </m:r>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𝒃</m:t>
                            </m:r>
                          </m:sub>
                        </m:sSub>
                      </m:e>
                    </m:acc>
                  </m:oMath>
                </a14:m>
                <a:r>
                  <a:rPr lang="en-US" sz="4400" b="1" dirty="0">
                    <a:latin typeface="Times New Roman" pitchFamily="18" charset="0"/>
                    <a:ea typeface="Tahoma" panose="020B0604030504040204" pitchFamily="34" charset="0"/>
                    <a:cs typeface="Times New Roman" pitchFamily="18" charset="0"/>
                  </a:rPr>
                  <a:t>:</a:t>
                </a:r>
              </a:p>
              <a:p>
                <a:pPr>
                  <a:lnSpc>
                    <a:spcPct val="100000"/>
                  </a:lnSpc>
                </a:pPr>
                <a:r>
                  <a:rPr lang="en-US" sz="4400" b="1" dirty="0" err="1">
                    <a:latin typeface="Times New Roman" pitchFamily="18" charset="0"/>
                    <a:ea typeface="Tahoma" panose="020B0604030504040204" pitchFamily="34" charset="0"/>
                    <a:cs typeface="Times New Roman" pitchFamily="18" charset="0"/>
                  </a:rPr>
                  <a:t>Những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𝒗</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𝒂</m:t>
                            </m:r>
                          </m:sub>
                        </m:sSub>
                      </m:e>
                    </m:acc>
                  </m:oMath>
                </a14:m>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𝒗</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𝒃</m:t>
                            </m:r>
                          </m:sub>
                        </m:sSub>
                      </m:e>
                    </m:acc>
                  </m:oMath>
                </a14:m>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sSub>
                      <m:sSubPr>
                        <m:ctrlPr>
                          <a:rPr lang="en-US" sz="4400" b="1" i="1">
                            <a:latin typeface="Cambria Math"/>
                          </a:rPr>
                        </m:ctrlPr>
                      </m:sSubPr>
                      <m:e>
                        <m:acc>
                          <m:accPr>
                            <m:chr m:val="⃗"/>
                            <m:ctrlPr>
                              <a:rPr lang="en-US" sz="4400" b="1" i="1">
                                <a:latin typeface="Cambria Math"/>
                              </a:rPr>
                            </m:ctrlPr>
                          </m:accPr>
                          <m:e>
                            <m:r>
                              <a:rPr lang="en-US" sz="4400" b="1" i="1">
                                <a:latin typeface="Cambria Math" panose="02040503050406030204" pitchFamily="18" charset="0"/>
                              </a:rPr>
                              <m:t>𝒗</m:t>
                            </m:r>
                          </m:e>
                        </m:acc>
                      </m:e>
                      <m:sub>
                        <m:r>
                          <a:rPr lang="en-US" sz="4400" b="1" i="1">
                            <a:latin typeface="Cambria Math" panose="02040503050406030204" pitchFamily="18" charset="0"/>
                          </a:rPr>
                          <m:t>𝒂</m:t>
                        </m:r>
                      </m:sub>
                    </m:sSub>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𝒃</m:t>
                            </m:r>
                          </m:sub>
                        </m:sSub>
                      </m:e>
                    </m:acc>
                  </m:oMath>
                </a14:m>
                <a:r>
                  <a:rPr lang="en-US" sz="4400" b="1" dirty="0">
                    <a:latin typeface="Times New Roman" pitchFamily="18" charset="0"/>
                    <a:ea typeface="Tahoma" panose="020B0604030504040204" pitchFamily="34" charset="0"/>
                    <a:cs typeface="Times New Roman" pitchFamily="18" charset="0"/>
                  </a:rPr>
                  <a:t>.</a:t>
                </a:r>
              </a:p>
              <a:p>
                <a:pPr>
                  <a:lnSpc>
                    <a:spcPct val="100000"/>
                  </a:lnSpc>
                </a:pPr>
                <a:r>
                  <a:rPr lang="en-US" sz="4400" b="1" dirty="0" err="1">
                    <a:latin typeface="Times New Roman" pitchFamily="18" charset="0"/>
                    <a:ea typeface="Tahoma" panose="020B0604030504040204" pitchFamily="34" charset="0"/>
                    <a:cs typeface="Times New Roman" pitchFamily="18" charset="0"/>
                  </a:rPr>
                  <a:t>Những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𝒗</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𝒃</m:t>
                            </m:r>
                          </m:sub>
                        </m:sSub>
                      </m:e>
                    </m:acc>
                  </m:oMath>
                </a14:m>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sSub>
                      <m:sSubPr>
                        <m:ctrlPr>
                          <a:rPr lang="en-US" sz="4400" b="1" i="1">
                            <a:latin typeface="Cambria Math"/>
                          </a:rPr>
                        </m:ctrlPr>
                      </m:sSubPr>
                      <m:e>
                        <m:acc>
                          <m:accPr>
                            <m:chr m:val="⃗"/>
                            <m:ctrlPr>
                              <a:rPr lang="en-US" sz="4400" b="1" i="1">
                                <a:latin typeface="Cambria Math"/>
                              </a:rPr>
                            </m:ctrlPr>
                          </m:accPr>
                          <m:e>
                            <m:r>
                              <a:rPr lang="en-US" sz="4400" b="1" i="1">
                                <a:latin typeface="Cambria Math" panose="02040503050406030204" pitchFamily="18" charset="0"/>
                              </a:rPr>
                              <m:t>𝒗</m:t>
                            </m:r>
                          </m:e>
                        </m:acc>
                      </m:e>
                      <m:sub>
                        <m:r>
                          <a:rPr lang="en-US" sz="4400" b="1" i="1">
                            <a:latin typeface="Cambria Math" panose="02040503050406030204" pitchFamily="18" charset="0"/>
                          </a:rPr>
                          <m:t>𝒂</m:t>
                        </m:r>
                      </m:sub>
                    </m:sSub>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sSub>
                          <m:sSubPr>
                            <m:ctrlPr>
                              <a:rPr lang="en-US" sz="4400" b="1" i="1">
                                <a:latin typeface="Cambria Math"/>
                              </a:rPr>
                            </m:ctrlPr>
                          </m:sSubPr>
                          <m:e>
                            <m:r>
                              <a:rPr lang="en-US" sz="4400" b="1" i="1">
                                <a:latin typeface="Cambria Math" panose="02040503050406030204" pitchFamily="18" charset="0"/>
                              </a:rPr>
                              <m:t>𝒗</m:t>
                            </m:r>
                          </m:e>
                          <m:sub>
                            <m:r>
                              <a:rPr lang="en-US" sz="4400" b="1" i="1">
                                <a:latin typeface="Cambria Math" panose="02040503050406030204" pitchFamily="18" charset="0"/>
                              </a:rPr>
                              <m:t>𝒃</m:t>
                            </m:r>
                          </m:sub>
                        </m:sSub>
                      </m:e>
                    </m:acc>
                  </m:oMath>
                </a14:m>
                <a:r>
                  <a:rPr lang="en-US" sz="4400" b="1" dirty="0">
                    <a:latin typeface="Times New Roman" pitchFamily="18" charset="0"/>
                    <a:ea typeface="Tahoma" panose="020B0604030504040204" pitchFamily="34" charset="0"/>
                    <a:cs typeface="Times New Roman" pitchFamily="18" charset="0"/>
                  </a:rPr>
                  <a:t>.</a:t>
                </a: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12635642" y="7162800"/>
                <a:ext cx="11367358" cy="5257800"/>
              </a:xfrm>
              <a:prstGeom prst="rect">
                <a:avLst/>
              </a:prstGeom>
              <a:blipFill rotWithShape="1">
                <a:blip r:embed="rId4"/>
                <a:stretch>
                  <a:fillRect l="-2142" t="-2081"/>
                </a:stretch>
              </a:blipFill>
              <a:ln>
                <a:solidFill>
                  <a:srgbClr val="00B0F0"/>
                </a:solid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xmlns="" id="{CA888446-89AE-4902-A3F8-CD9F52F35072}"/>
              </a:ext>
            </a:extLst>
          </p:cNvPr>
          <p:cNvPicPr>
            <a:picLocks noChangeAspect="1"/>
          </p:cNvPicPr>
          <p:nvPr/>
        </p:nvPicPr>
        <p:blipFill>
          <a:blip r:embed="rId5"/>
          <a:stretch>
            <a:fillRect/>
          </a:stretch>
        </p:blipFill>
        <p:spPr>
          <a:xfrm>
            <a:off x="846083" y="7181193"/>
            <a:ext cx="11367358" cy="5239407"/>
          </a:xfrm>
          <a:prstGeom prst="rect">
            <a:avLst/>
          </a:prstGeom>
          <a:ln>
            <a:solidFill>
              <a:schemeClr val="accent1">
                <a:lumMod val="50000"/>
              </a:schemeClr>
            </a:solidFill>
          </a:ln>
        </p:spPr>
      </p:pic>
    </p:spTree>
    <p:extLst>
      <p:ext uri="{BB962C8B-B14F-4D97-AF65-F5344CB8AC3E}">
        <p14:creationId xmlns:p14="http://schemas.microsoft.com/office/powerpoint/2010/main" val="962467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down)">
                                      <p:cBhvr>
                                        <p:cTn id="27" dur="500"/>
                                        <p:tgtEl>
                                          <p:spTgt spid="99">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99">
                                            <p:txEl>
                                              <p:pRg st="2" end="2"/>
                                            </p:txEl>
                                          </p:spTgt>
                                        </p:tgtEl>
                                        <p:attrNameLst>
                                          <p:attrName>style.visibility</p:attrName>
                                        </p:attrNameLst>
                                      </p:cBhvr>
                                      <p:to>
                                        <p:strVal val="visible"/>
                                      </p:to>
                                    </p:set>
                                    <p:animEffect transition="in" filter="wipe(down)">
                                      <p:cBhvr>
                                        <p:cTn id="30" dur="500"/>
                                        <p:tgtEl>
                                          <p:spTgt spid="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wipe(down)">
                                      <p:cBhvr>
                                        <p:cTn id="35"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276601"/>
                <a:ext cx="17830800" cy="9144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400" b="1" u="sng" dirty="0">
                    <a:solidFill>
                      <a:srgbClr val="FF0000"/>
                    </a:solidFill>
                    <a:latin typeface="Times New Roman" pitchFamily="18" charset="0"/>
                    <a:ea typeface="Tahoma" panose="020B0604030504040204" pitchFamily="34" charset="0"/>
                    <a:cs typeface="Times New Roman" pitchFamily="18" charset="0"/>
                  </a:rPr>
                  <a:t>Bài 4.1</a:t>
                </a:r>
              </a:p>
              <a:p>
                <a:pPr marL="0" indent="0">
                  <a:lnSpc>
                    <a:spcPct val="100000"/>
                  </a:lnSpc>
                  <a:buNone/>
                </a:pPr>
                <a:r>
                  <a:rPr lang="en-US" sz="4400" b="1" dirty="0">
                    <a:latin typeface="Times New Roman" pitchFamily="18" charset="0"/>
                    <a:ea typeface="Tahoma" panose="020B0604030504040204" pitchFamily="34" charset="0"/>
                    <a:cs typeface="Times New Roman" pitchFamily="18" charset="0"/>
                  </a:rPr>
                  <a:t>Cho </a:t>
                </a:r>
                <a:r>
                  <a:rPr lang="en-US" sz="4400" b="1" dirty="0" err="1">
                    <a:latin typeface="Times New Roman" pitchFamily="18" charset="0"/>
                    <a:ea typeface="Tahoma" panose="020B0604030504040204" pitchFamily="34" charset="0"/>
                    <a:cs typeface="Times New Roman" pitchFamily="18" charset="0"/>
                  </a:rPr>
                  <a:t>ba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𝒃</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𝒄</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đều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𝟎</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Những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khẳng</a:t>
                </a:r>
                <a:r>
                  <a:rPr lang="en-US" sz="4400" b="1" dirty="0">
                    <a:latin typeface="Times New Roman" pitchFamily="18" charset="0"/>
                    <a:ea typeface="Tahoma" panose="020B0604030504040204" pitchFamily="34" charset="0"/>
                    <a:cs typeface="Times New Roman" pitchFamily="18" charset="0"/>
                  </a:rPr>
                  <a:t> định </a:t>
                </a:r>
                <a:r>
                  <a:rPr lang="en-US" sz="4400" b="1" dirty="0" err="1">
                    <a:latin typeface="Times New Roman" pitchFamily="18" charset="0"/>
                    <a:ea typeface="Tahoma" panose="020B0604030504040204" pitchFamily="34" charset="0"/>
                    <a:cs typeface="Times New Roman" pitchFamily="18" charset="0"/>
                  </a:rPr>
                  <a:t>nào</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sau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đây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đúng</a:t>
                </a:r>
                <a:r>
                  <a:rPr lang="en-US" sz="4400" b="1" dirty="0">
                    <a:latin typeface="Times New Roman" pitchFamily="18" charset="0"/>
                    <a:ea typeface="Tahoma" panose="020B0604030504040204" pitchFamily="34" charset="0"/>
                    <a:cs typeface="Times New Roman" pitchFamily="18" charset="0"/>
                  </a:rPr>
                  <a:t>?</a:t>
                </a:r>
              </a:p>
              <a:p>
                <a:pPr marL="0" indent="0">
                  <a:lnSpc>
                    <a:spcPct val="100000"/>
                  </a:lnSpc>
                  <a:buNone/>
                </a:pPr>
                <a:r>
                  <a:rPr lang="en-US" sz="4400" b="1" dirty="0">
                    <a:latin typeface="Times New Roman" pitchFamily="18" charset="0"/>
                    <a:ea typeface="Tahoma" panose="020B0604030504040204" pitchFamily="34" charset="0"/>
                    <a:cs typeface="Times New Roman" pitchFamily="18" charset="0"/>
                  </a:rPr>
                  <a:t>a)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𝒃</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𝒄</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đều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với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𝟎</m:t>
                        </m:r>
                      </m:e>
                    </m:acc>
                  </m:oMath>
                </a14:m>
                <a:r>
                  <a:rPr lang="en-US" sz="4400" b="1" dirty="0">
                    <a:latin typeface="Times New Roman" pitchFamily="18" charset="0"/>
                    <a:ea typeface="Tahoma" panose="020B0604030504040204" pitchFamily="34" charset="0"/>
                    <a:cs typeface="Times New Roman" pitchFamily="18" charset="0"/>
                  </a:rPr>
                  <a:t>.</a:t>
                </a:r>
              </a:p>
              <a:p>
                <a:pPr marL="0" indent="0">
                  <a:lnSpc>
                    <a:spcPct val="100000"/>
                  </a:lnSpc>
                  <a:buNone/>
                </a:pPr>
                <a:r>
                  <a:rPr lang="en-US" sz="4400" b="1" dirty="0">
                    <a:latin typeface="Times New Roman" pitchFamily="18" charset="0"/>
                    <a:ea typeface="Tahoma" panose="020B0604030504040204" pitchFamily="34" charset="0"/>
                    <a:cs typeface="Times New Roman" pitchFamily="18" charset="0"/>
                  </a:rPr>
                  <a:t>b)  </a:t>
                </a:r>
                <a:r>
                  <a:rPr lang="en-US" sz="4400" b="1" dirty="0" err="1">
                    <a:latin typeface="Times New Roman" pitchFamily="18" charset="0"/>
                    <a:ea typeface="Tahoma" panose="020B0604030504040204" pitchFamily="34" charset="0"/>
                    <a:cs typeface="Times New Roman" pitchFamily="18" charset="0"/>
                  </a:rPr>
                  <a:t>Nếu</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𝒃</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không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với</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thì</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𝒃</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với</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oMath>
                </a14:m>
                <a:r>
                  <a:rPr lang="en-US" sz="4400" b="1" dirty="0">
                    <a:latin typeface="Times New Roman" pitchFamily="18" charset="0"/>
                    <a:ea typeface="Tahoma" panose="020B0604030504040204" pitchFamily="34" charset="0"/>
                    <a:cs typeface="Times New Roman" pitchFamily="18" charset="0"/>
                  </a:rPr>
                  <a:t>.</a:t>
                </a:r>
              </a:p>
              <a:p>
                <a:pPr marL="0" indent="0">
                  <a:lnSpc>
                    <a:spcPct val="100000"/>
                  </a:lnSpc>
                  <a:buNone/>
                </a:pPr>
                <a:r>
                  <a:rPr lang="en-US" sz="4400" b="1" dirty="0">
                    <a:latin typeface="Times New Roman" pitchFamily="18" charset="0"/>
                    <a:ea typeface="Tahoma" panose="020B0604030504040204" pitchFamily="34" charset="0"/>
                    <a:cs typeface="Times New Roman" pitchFamily="18" charset="0"/>
                  </a:rPr>
                  <a:t>c)  </a:t>
                </a:r>
                <a:r>
                  <a:rPr lang="en-US" sz="4400" b="1" dirty="0" err="1">
                    <a:latin typeface="Times New Roman" pitchFamily="18" charset="0"/>
                    <a:ea typeface="Tahoma" panose="020B0604030504040204" pitchFamily="34" charset="0"/>
                    <a:cs typeface="Times New Roman" pitchFamily="18" charset="0"/>
                  </a:rPr>
                  <a:t>Nếu</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𝒃</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đều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với</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𝒄</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thì</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𝒃</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a:t>
                </a:r>
              </a:p>
              <a:p>
                <a:pPr marL="0" indent="0">
                  <a:lnSpc>
                    <a:spcPct val="100000"/>
                  </a:lnSpc>
                  <a:buNone/>
                </a:pPr>
                <a:r>
                  <a:rPr lang="en-US" sz="4400" b="1" dirty="0">
                    <a:latin typeface="Times New Roman" pitchFamily="18" charset="0"/>
                    <a:ea typeface="Tahoma" panose="020B0604030504040204" pitchFamily="34" charset="0"/>
                    <a:cs typeface="Times New Roman" pitchFamily="18" charset="0"/>
                  </a:rPr>
                  <a:t>d)  </a:t>
                </a:r>
                <a:r>
                  <a:rPr lang="en-US" sz="4400" b="1" dirty="0" err="1">
                    <a:latin typeface="Times New Roman" pitchFamily="18" charset="0"/>
                    <a:ea typeface="Tahoma" panose="020B0604030504040204" pitchFamily="34" charset="0"/>
                    <a:cs typeface="Times New Roman" pitchFamily="18" charset="0"/>
                  </a:rPr>
                  <a:t>Nếu</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𝒃</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đều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với</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𝒄</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thì</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𝒃</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a:t>
                </a: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3276601"/>
                <a:ext cx="17830800" cy="9144000"/>
              </a:xfrm>
              <a:prstGeom prst="rect">
                <a:avLst/>
              </a:prstGeom>
              <a:blipFill rotWithShape="1">
                <a:blip r:embed="rId3"/>
                <a:stretch>
                  <a:fillRect l="-1367" t="-1198"/>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8897600" y="3276601"/>
            <a:ext cx="5153891" cy="9144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400" b="1" dirty="0" err="1">
                <a:solidFill>
                  <a:srgbClr val="FF0000"/>
                </a:solidFill>
                <a:latin typeface="Times New Roman" pitchFamily="18" charset="0"/>
                <a:ea typeface="Tahoma" panose="020B0604030504040204" pitchFamily="34" charset="0"/>
                <a:cs typeface="Times New Roman" pitchFamily="18" charset="0"/>
              </a:rPr>
              <a:t>Hướng</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dẫn</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giải</a:t>
            </a:r>
            <a:r>
              <a:rPr lang="en-US" sz="4400" b="1" dirty="0">
                <a:solidFill>
                  <a:srgbClr val="FF0000"/>
                </a:solidFill>
                <a:latin typeface="Times New Roman" pitchFamily="18" charset="0"/>
                <a:ea typeface="Tahoma" panose="020B0604030504040204" pitchFamily="34" charset="0"/>
                <a:cs typeface="Times New Roman" pitchFamily="18" charset="0"/>
              </a:rPr>
              <a:t>:</a:t>
            </a:r>
          </a:p>
          <a:p>
            <a:pPr marL="0" indent="0" algn="ctr">
              <a:lnSpc>
                <a:spcPct val="100000"/>
              </a:lnSpc>
              <a:buNone/>
            </a:pPr>
            <a:endParaRPr lang="en-US" sz="4400" b="1" dirty="0">
              <a:solidFill>
                <a:srgbClr val="FF0000"/>
              </a:solidFill>
              <a:latin typeface="Times New Roman" pitchFamily="18" charset="0"/>
              <a:ea typeface="Tahoma" panose="020B0604030504040204" pitchFamily="34" charset="0"/>
              <a:cs typeface="Times New Roman" pitchFamily="18" charset="0"/>
            </a:endParaRPr>
          </a:p>
          <a:p>
            <a:pPr marL="0" indent="0" algn="ctr">
              <a:lnSpc>
                <a:spcPct val="100000"/>
              </a:lnSpc>
              <a:buNone/>
            </a:pPr>
            <a:endParaRPr lang="en-US" sz="4400" b="1" dirty="0">
              <a:solidFill>
                <a:srgbClr val="FF0000"/>
              </a:solidFill>
              <a:latin typeface="Times New Roman" pitchFamily="18" charset="0"/>
              <a:ea typeface="Tahoma" panose="020B0604030504040204" pitchFamily="34" charset="0"/>
              <a:cs typeface="Times New Roman" pitchFamily="18" charset="0"/>
            </a:endParaRPr>
          </a:p>
          <a:p>
            <a:pPr marL="1657350" lvl="1" indent="-742950">
              <a:lnSpc>
                <a:spcPct val="100000"/>
              </a:lnSpc>
              <a:buAutoNum type="alphaLcParenR"/>
            </a:pPr>
            <a:r>
              <a:rPr lang="en-US" sz="4400" b="1" dirty="0" err="1">
                <a:latin typeface="Times New Roman" pitchFamily="18" charset="0"/>
                <a:ea typeface="Tahoma" panose="020B0604030504040204" pitchFamily="34" charset="0"/>
                <a:cs typeface="Times New Roman" pitchFamily="18" charset="0"/>
              </a:rPr>
              <a:t>Đúng</a:t>
            </a:r>
            <a:endParaRPr lang="en-US" sz="4400" b="1" dirty="0">
              <a:latin typeface="Times New Roman" pitchFamily="18" charset="0"/>
              <a:ea typeface="Tahoma" panose="020B0604030504040204" pitchFamily="34" charset="0"/>
              <a:cs typeface="Times New Roman" pitchFamily="18" charset="0"/>
            </a:endParaRPr>
          </a:p>
          <a:p>
            <a:pPr marL="914400" lvl="1" indent="0">
              <a:lnSpc>
                <a:spcPct val="100000"/>
              </a:lnSpc>
              <a:buNone/>
            </a:pPr>
            <a:endParaRPr lang="en-US" sz="1800" b="1" dirty="0">
              <a:latin typeface="Times New Roman" pitchFamily="18" charset="0"/>
              <a:ea typeface="Tahoma" panose="020B0604030504040204" pitchFamily="34" charset="0"/>
              <a:cs typeface="Times New Roman" pitchFamily="18" charset="0"/>
            </a:endParaRPr>
          </a:p>
          <a:p>
            <a:pPr marL="914400" lvl="1" indent="0">
              <a:lnSpc>
                <a:spcPct val="100000"/>
              </a:lnSpc>
              <a:buNone/>
            </a:pPr>
            <a:r>
              <a:rPr lang="en-US" sz="4400" b="1" dirty="0">
                <a:latin typeface="Times New Roman" pitchFamily="18" charset="0"/>
                <a:ea typeface="Tahoma" panose="020B0604030504040204" pitchFamily="34" charset="0"/>
                <a:cs typeface="Times New Roman" pitchFamily="18" charset="0"/>
              </a:rPr>
              <a:t>b) Sai</a:t>
            </a:r>
          </a:p>
          <a:p>
            <a:pPr marL="914400" lvl="1" indent="0">
              <a:lnSpc>
                <a:spcPct val="100000"/>
              </a:lnSpc>
              <a:buNone/>
            </a:pPr>
            <a:endParaRPr lang="en-US" sz="1800" b="1" dirty="0">
              <a:latin typeface="Times New Roman" pitchFamily="18" charset="0"/>
              <a:ea typeface="Tahoma" panose="020B0604030504040204" pitchFamily="34" charset="0"/>
              <a:cs typeface="Times New Roman" pitchFamily="18" charset="0"/>
            </a:endParaRPr>
          </a:p>
          <a:p>
            <a:pPr marL="914400" lvl="1" indent="0">
              <a:lnSpc>
                <a:spcPct val="100000"/>
              </a:lnSpc>
              <a:buNone/>
            </a:pPr>
            <a:r>
              <a:rPr lang="en-US" sz="4400" b="1" dirty="0">
                <a:latin typeface="Times New Roman" pitchFamily="18" charset="0"/>
                <a:ea typeface="Tahoma" panose="020B0604030504040204" pitchFamily="34" charset="0"/>
                <a:cs typeface="Times New Roman" pitchFamily="18" charset="0"/>
              </a:rPr>
              <a:t>c) </a:t>
            </a:r>
            <a:r>
              <a:rPr lang="en-US" sz="4400" b="1" dirty="0" err="1">
                <a:latin typeface="Times New Roman" pitchFamily="18" charset="0"/>
                <a:ea typeface="Tahoma" panose="020B0604030504040204" pitchFamily="34" charset="0"/>
                <a:cs typeface="Times New Roman" pitchFamily="18" charset="0"/>
              </a:rPr>
              <a:t>Đúng</a:t>
            </a:r>
            <a:endParaRPr lang="en-US" sz="4400" b="1" dirty="0">
              <a:latin typeface="Times New Roman" pitchFamily="18" charset="0"/>
              <a:ea typeface="Tahoma" panose="020B0604030504040204" pitchFamily="34" charset="0"/>
              <a:cs typeface="Times New Roman" pitchFamily="18" charset="0"/>
            </a:endParaRPr>
          </a:p>
          <a:p>
            <a:pPr marL="914400" lvl="1" indent="0">
              <a:lnSpc>
                <a:spcPct val="100000"/>
              </a:lnSpc>
              <a:buNone/>
            </a:pPr>
            <a:endParaRPr lang="en-US" sz="1800" b="1" dirty="0">
              <a:latin typeface="Times New Roman" pitchFamily="18" charset="0"/>
              <a:ea typeface="Tahoma" panose="020B0604030504040204" pitchFamily="34" charset="0"/>
              <a:cs typeface="Times New Roman" pitchFamily="18" charset="0"/>
            </a:endParaRPr>
          </a:p>
          <a:p>
            <a:pPr marL="914400" lvl="1" indent="0">
              <a:lnSpc>
                <a:spcPct val="100000"/>
              </a:lnSpc>
              <a:buNone/>
            </a:pPr>
            <a:r>
              <a:rPr lang="en-US" sz="4400" b="1" dirty="0">
                <a:latin typeface="Times New Roman" pitchFamily="18" charset="0"/>
                <a:ea typeface="Tahoma" panose="020B0604030504040204" pitchFamily="34" charset="0"/>
                <a:cs typeface="Times New Roman" pitchFamily="18" charset="0"/>
              </a:rPr>
              <a:t>d) </a:t>
            </a:r>
            <a:r>
              <a:rPr lang="en-US" sz="4400" b="1" dirty="0" err="1">
                <a:latin typeface="Times New Roman" pitchFamily="18" charset="0"/>
                <a:ea typeface="Tahoma" panose="020B0604030504040204" pitchFamily="34" charset="0"/>
                <a:cs typeface="Times New Roman" pitchFamily="18" charset="0"/>
              </a:rPr>
              <a:t>Đúng</a:t>
            </a:r>
            <a:endParaRPr lang="en-US" sz="4400" b="1" dirty="0">
              <a:latin typeface="Times New Roman" pitchFamily="18" charset="0"/>
              <a:ea typeface="Tahoma" panose="020B0604030504040204" pitchFamily="34" charset="0"/>
              <a:cs typeface="Times New Roman" pitchFamily="18" charset="0"/>
            </a:endParaRPr>
          </a:p>
        </p:txBody>
      </p:sp>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effectLst/>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effectLst/>
                  <a:latin typeface="Times New Roman" panose="02020603050405020304" pitchFamily="18" charset="0"/>
                  <a:ea typeface="Calibri" panose="020F0502020204030204" pitchFamily="34" charset="0"/>
                </a:rPr>
                <a:t> </a:t>
              </a:r>
            </a:p>
          </p:txBody>
        </p:sp>
      </p:grpSp>
      <p:sp>
        <p:nvSpPr>
          <p:cNvPr id="8" name="Title 1">
            <a:extLst>
              <a:ext uri="{FF2B5EF4-FFF2-40B4-BE49-F238E27FC236}">
                <a16:creationId xmlns:a16="http://schemas.microsoft.com/office/drawing/2014/main" xmlns="" id="{78EB8E40-6AB0-4F44-ACB9-5D45CFF2D5C1}"/>
              </a:ext>
            </a:extLst>
          </p:cNvPr>
          <p:cNvSpPr txBox="1">
            <a:spLocks/>
          </p:cNvSpPr>
          <p:nvPr/>
        </p:nvSpPr>
        <p:spPr>
          <a:xfrm>
            <a:off x="838200" y="1905000"/>
            <a:ext cx="3581400"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en-US" sz="4800" b="1" spc="-150" dirty="0">
                <a:solidFill>
                  <a:srgbClr val="242452"/>
                </a:solidFill>
                <a:latin typeface="Times New Roman" pitchFamily="18" charset="0"/>
                <a:ea typeface="Tahoma" panose="020B0604030504040204" pitchFamily="34" charset="0"/>
                <a:cs typeface="Times New Roman" pitchFamily="18" charset="0"/>
              </a:rPr>
              <a:t>3. BÀI TẬP</a:t>
            </a:r>
          </a:p>
        </p:txBody>
      </p:sp>
    </p:spTree>
    <p:extLst>
      <p:ext uri="{BB962C8B-B14F-4D97-AF65-F5344CB8AC3E}">
        <p14:creationId xmlns:p14="http://schemas.microsoft.com/office/powerpoint/2010/main" val="2563118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wipe(up)">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wipe(up)">
                                      <p:cBhvr>
                                        <p:cTn id="67" dur="500"/>
                                        <p:tgtEl>
                                          <p:spTgt spid="7">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wipe(up)">
                                      <p:cBhvr>
                                        <p:cTn id="7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400" b="1" u="sng" dirty="0">
                <a:solidFill>
                  <a:srgbClr val="FF0000"/>
                </a:solidFill>
                <a:latin typeface="Times New Roman" pitchFamily="18" charset="0"/>
                <a:ea typeface="Tahoma" panose="020B0604030504040204" pitchFamily="34" charset="0"/>
                <a:cs typeface="Times New Roman" pitchFamily="18" charset="0"/>
              </a:rPr>
              <a:t>Bài 4.2</a:t>
            </a:r>
            <a:endParaRPr lang="en-US" sz="4400" b="1" dirty="0">
              <a:latin typeface="Times New Roman" pitchFamily="18" charset="0"/>
              <a:ea typeface="Tahoma" panose="020B0604030504040204" pitchFamily="34" charset="0"/>
              <a:cs typeface="Times New Roman" pitchFamily="18" charset="0"/>
            </a:endParaRPr>
          </a:p>
          <a:p>
            <a:pPr marL="0" indent="0">
              <a:lnSpc>
                <a:spcPct val="100000"/>
              </a:lnSpc>
              <a:buNone/>
            </a:pPr>
            <a:r>
              <a:rPr lang="en-US" sz="4400" b="1" dirty="0" err="1">
                <a:latin typeface="Times New Roman" pitchFamily="18" charset="0"/>
                <a:ea typeface="Tahoma" panose="020B0604030504040204" pitchFamily="34" charset="0"/>
                <a:cs typeface="Times New Roman" pitchFamily="18" charset="0"/>
              </a:rPr>
              <a:t>Trong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4.12, </a:t>
            </a:r>
            <a:r>
              <a:rPr lang="en-US" sz="4400" b="1" dirty="0" err="1">
                <a:latin typeface="Times New Roman" pitchFamily="18" charset="0"/>
                <a:ea typeface="Tahoma" panose="020B0604030504040204" pitchFamily="34" charset="0"/>
                <a:cs typeface="Times New Roman" pitchFamily="18" charset="0"/>
              </a:rPr>
              <a:t>hãy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chỉ</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bằng</a:t>
            </a:r>
            <a:r>
              <a:rPr lang="en-US" sz="4400" b="1" dirty="0">
                <a:latin typeface="Times New Roman" pitchFamily="18" charset="0"/>
                <a:ea typeface="Tahoma" panose="020B0604030504040204" pitchFamily="34" charset="0"/>
                <a:cs typeface="Times New Roman" pitchFamily="18" charset="0"/>
              </a:rPr>
              <a:t> nhau.</a:t>
            </a:r>
          </a:p>
          <a:p>
            <a:pPr marL="0" indent="0">
              <a:buNone/>
            </a:pPr>
            <a:endParaRPr lang="en-US" sz="4400" b="1" dirty="0">
              <a:latin typeface="Times New Roman" pitchFamily="18" charset="0"/>
              <a:ea typeface="Tahoma" panose="020B0604030504040204" pitchFamily="34" charset="0"/>
              <a:cs typeface="Times New Roman"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400" b="1" dirty="0" err="1">
                    <a:solidFill>
                      <a:srgbClr val="FF0000"/>
                    </a:solidFill>
                    <a:latin typeface="Times New Roman" pitchFamily="18" charset="0"/>
                    <a:ea typeface="Tahoma" panose="020B0604030504040204" pitchFamily="34" charset="0"/>
                    <a:cs typeface="Times New Roman" pitchFamily="18" charset="0"/>
                  </a:rPr>
                  <a:t>Hướng</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dẫn</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giải</a:t>
                </a:r>
                <a:r>
                  <a:rPr lang="en-US" sz="4400" b="1" dirty="0">
                    <a:solidFill>
                      <a:srgbClr val="FF0000"/>
                    </a:solidFill>
                    <a:latin typeface="Times New Roman" pitchFamily="18" charset="0"/>
                    <a:ea typeface="Tahoma" panose="020B0604030504040204" pitchFamily="34" charset="0"/>
                    <a:cs typeface="Times New Roman" pitchFamily="18" charset="0"/>
                  </a:rPr>
                  <a:t>:</a:t>
                </a:r>
              </a:p>
              <a:p>
                <a:pPr marL="0" indent="0" algn="ctr">
                  <a:lnSpc>
                    <a:spcPct val="100000"/>
                  </a:lnSpc>
                  <a:buNone/>
                </a:pPr>
                <a:endParaRPr lang="en-US" sz="4400" b="1" dirty="0">
                  <a:solidFill>
                    <a:srgbClr val="FF0000"/>
                  </a:solidFill>
                  <a:latin typeface="Times New Roman" pitchFamily="18" charset="0"/>
                  <a:ea typeface="Tahoma" panose="020B0604030504040204" pitchFamily="34" charset="0"/>
                  <a:cs typeface="Times New Roman" pitchFamily="18" charset="0"/>
                </a:endParaRPr>
              </a:p>
              <a:p>
                <a:pPr marL="0" indent="0" algn="ctr">
                  <a:lnSpc>
                    <a:spcPct val="100000"/>
                  </a:lnSpc>
                  <a:buNone/>
                </a:pPr>
                <a:endParaRPr lang="en-US" sz="4400" b="1" dirty="0">
                  <a:solidFill>
                    <a:srgbClr val="FF0000"/>
                  </a:solidFill>
                  <a:latin typeface="Times New Roman" pitchFamily="18" charset="0"/>
                  <a:ea typeface="Tahoma" panose="020B0604030504040204" pitchFamily="34" charset="0"/>
                  <a:cs typeface="Times New Roman" pitchFamily="18" charset="0"/>
                </a:endParaRPr>
              </a:p>
              <a:p>
                <a:pPr>
                  <a:lnSpc>
                    <a:spcPct val="100000"/>
                  </a:lnSpc>
                </a:pPr>
                <a:r>
                  <a:rPr lang="en-US" sz="4400" b="1" dirty="0" err="1">
                    <a:latin typeface="Times New Roman" pitchFamily="18" charset="0"/>
                    <a:ea typeface="Tahoma" panose="020B0604030504040204" pitchFamily="34" charset="0"/>
                    <a:cs typeface="Times New Roman" pitchFamily="18" charset="0"/>
                  </a:rPr>
                  <a:t>Các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𝒃</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𝒄</m:t>
                        </m:r>
                      </m:e>
                    </m:acc>
                  </m:oMath>
                </a14:m>
                <a:endParaRPr lang="en-US" sz="4400" b="1" dirty="0">
                  <a:latin typeface="Times New Roman" pitchFamily="18" charset="0"/>
                  <a:ea typeface="Tahoma" panose="020B0604030504040204" pitchFamily="34" charset="0"/>
                  <a:cs typeface="Times New Roman" pitchFamily="18" charset="0"/>
                </a:endParaRP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a:lnSpc>
                    <a:spcPct val="100000"/>
                  </a:lnSpc>
                </a:pP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ngược</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𝒃</m:t>
                        </m:r>
                      </m:e>
                    </m:acc>
                  </m:oMath>
                </a14:m>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𝒃</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𝒄</m:t>
                        </m:r>
                      </m:e>
                    </m:acc>
                  </m:oMath>
                </a14:m>
                <a:r>
                  <a:rPr lang="en-US" sz="4400" b="1" dirty="0">
                    <a:latin typeface="Times New Roman" pitchFamily="18" charset="0"/>
                    <a:ea typeface="Tahoma" panose="020B0604030504040204" pitchFamily="34" charset="0"/>
                    <a:cs typeface="Times New Roman" pitchFamily="18" charset="0"/>
                  </a:rPr>
                  <a:t>.</a:t>
                </a: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a:lnSpc>
                    <a:spcPct val="100000"/>
                  </a:lnSpc>
                </a:pPr>
                <a:r>
                  <a:rPr lang="en-US" sz="4400" b="1" dirty="0" err="1">
                    <a:latin typeface="Times New Roman" pitchFamily="18" charset="0"/>
                    <a:ea typeface="Tahoma" panose="020B0604030504040204" pitchFamily="34" charset="0"/>
                    <a:cs typeface="Times New Roman" pitchFamily="18" charset="0"/>
                  </a:rPr>
                  <a:t>Cặp</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bằng</a:t>
                </a:r>
                <a:r>
                  <a:rPr lang="en-US" sz="4400" b="1" dirty="0">
                    <a:latin typeface="Times New Roman" pitchFamily="18" charset="0"/>
                    <a:ea typeface="Tahoma" panose="020B0604030504040204" pitchFamily="34" charset="0"/>
                    <a:cs typeface="Times New Roman" pitchFamily="18" charset="0"/>
                  </a:rPr>
                  <a:t> nhau: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𝒂</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𝒄</m:t>
                        </m:r>
                      </m:e>
                    </m:acc>
                  </m:oMath>
                </a14:m>
                <a:r>
                  <a:rPr lang="en-US" sz="4400" b="1" dirty="0">
                    <a:latin typeface="Times New Roman" pitchFamily="18" charset="0"/>
                    <a:ea typeface="Tahoma" panose="020B0604030504040204" pitchFamily="34" charset="0"/>
                    <a:cs typeface="Times New Roman" pitchFamily="18" charset="0"/>
                  </a:rPr>
                  <a:t>.</a:t>
                </a:r>
              </a:p>
              <a:p>
                <a:pPr lvl="4"/>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3"/>
                <a:stretch>
                  <a:fillRect l="-1798" t="-961"/>
                </a:stretch>
              </a:blipFill>
              <a:ln>
                <a:solidFill>
                  <a:srgbClr val="00B0F0"/>
                </a:solidFill>
              </a:ln>
            </p:spPr>
            <p:txBody>
              <a:bodyPr/>
              <a:lstStyle/>
              <a:p>
                <a:r>
                  <a:rPr lang="en-US">
                    <a:noFill/>
                  </a:rPr>
                  <a:t> </a:t>
                </a:r>
              </a:p>
            </p:txBody>
          </p:sp>
        </mc:Fallback>
      </mc:AlternateContent>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effectLst/>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effectLst/>
                  <a:latin typeface="Times New Roman" panose="02020603050405020304" pitchFamily="18" charset="0"/>
                  <a:ea typeface="Calibri" panose="020F0502020204030204" pitchFamily="34" charset="0"/>
                </a:rPr>
                <a:t> </a:t>
              </a:r>
            </a:p>
          </p:txBody>
        </p:sp>
      </p:grpSp>
      <p:pic>
        <p:nvPicPr>
          <p:cNvPr id="8" name="Picture 7">
            <a:extLst>
              <a:ext uri="{FF2B5EF4-FFF2-40B4-BE49-F238E27FC236}">
                <a16:creationId xmlns:a16="http://schemas.microsoft.com/office/drawing/2014/main" xmlns="" id="{9918BE3B-20AF-404E-9BFA-D89E6B603C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486400"/>
            <a:ext cx="5638800" cy="7058198"/>
          </a:xfrm>
          <a:prstGeom prst="rect">
            <a:avLst/>
          </a:prstGeom>
          <a:noFill/>
          <a:ln>
            <a:noFill/>
          </a:ln>
        </p:spPr>
      </p:pic>
    </p:spTree>
    <p:extLst>
      <p:ext uri="{BB962C8B-B14F-4D97-AF65-F5344CB8AC3E}">
        <p14:creationId xmlns:p14="http://schemas.microsoft.com/office/powerpoint/2010/main" val="2278187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up)">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84029" y="1981200"/>
                <a:ext cx="970777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400" b="1" u="sng" dirty="0">
                    <a:solidFill>
                      <a:srgbClr val="FF0000"/>
                    </a:solidFill>
                    <a:latin typeface="Times New Roman" pitchFamily="18" charset="0"/>
                    <a:ea typeface="Tahoma" panose="020B0604030504040204" pitchFamily="34" charset="0"/>
                    <a:cs typeface="Times New Roman" pitchFamily="18" charset="0"/>
                  </a:rPr>
                  <a:t>Bài 4.3</a:t>
                </a:r>
                <a:endParaRPr lang="en-US" sz="4400" b="1" dirty="0">
                  <a:latin typeface="Times New Roman" pitchFamily="18" charset="0"/>
                  <a:ea typeface="Tahoma" panose="020B0604030504040204" pitchFamily="34" charset="0"/>
                  <a:cs typeface="Times New Roman" pitchFamily="18" charset="0"/>
                </a:endParaRPr>
              </a:p>
              <a:p>
                <a:pPr marL="0" indent="0">
                  <a:lnSpc>
                    <a:spcPct val="100000"/>
                  </a:lnSpc>
                  <a:buNone/>
                </a:pPr>
                <a:r>
                  <a:rPr lang="en-US" sz="4400" b="1" dirty="0" err="1">
                    <a:latin typeface="Times New Roman" pitchFamily="18" charset="0"/>
                    <a:ea typeface="Tahoma" panose="020B0604030504040204" pitchFamily="34" charset="0"/>
                    <a:cs typeface="Times New Roman" pitchFamily="18" charset="0"/>
                  </a:rPr>
                  <a:t>Chứng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minh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rằng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tứ</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giác</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bình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hành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chỉ</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khi</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𝑨𝑫</m:t>
                        </m:r>
                      </m:e>
                    </m:acc>
                  </m:oMath>
                </a14:m>
                <a:r>
                  <a:rPr lang="en-US" sz="4400" b="1" dirty="0">
                    <a:latin typeface="Times New Roman" pitchFamily="18" charset="0"/>
                    <a:ea typeface="Tahoma" panose="020B0604030504040204" pitchFamily="34" charset="0"/>
                    <a:cs typeface="Times New Roman" pitchFamily="18" charset="0"/>
                  </a:rPr>
                  <a:t>.</a:t>
                </a:r>
              </a:p>
              <a:p>
                <a:pPr marL="0" indent="0">
                  <a:buNone/>
                </a:pPr>
                <a:endParaRPr lang="en-US" sz="4400" b="1" dirty="0">
                  <a:latin typeface="Times New Roman" pitchFamily="18" charset="0"/>
                  <a:ea typeface="Tahoma" panose="020B0604030504040204" pitchFamily="34" charset="0"/>
                  <a:cs typeface="Times New Roman" pitchFamily="18" charset="0"/>
                </a:endParaRP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84029" y="1981200"/>
                <a:ext cx="9707772" cy="11411749"/>
              </a:xfrm>
              <a:prstGeom prst="rect">
                <a:avLst/>
              </a:prstGeom>
              <a:blipFill rotWithShape="1">
                <a:blip r:embed="rId3"/>
                <a:stretch>
                  <a:fillRect l="-2445" t="-961"/>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0943386" y="1981200"/>
                <a:ext cx="13108106"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400" b="1" dirty="0">
                    <a:solidFill>
                      <a:srgbClr val="FF0000"/>
                    </a:solidFill>
                    <a:latin typeface="Times New Roman" pitchFamily="18" charset="0"/>
                    <a:ea typeface="Tahoma" panose="020B0604030504040204" pitchFamily="34" charset="0"/>
                    <a:cs typeface="Times New Roman" pitchFamily="18" charset="0"/>
                  </a:rPr>
                  <a:t>Hướng </a:t>
                </a:r>
                <a:r>
                  <a:rPr lang="en-US" sz="4400" b="1" dirty="0" err="1">
                    <a:solidFill>
                      <a:srgbClr val="FF0000"/>
                    </a:solidFill>
                    <a:latin typeface="Times New Roman" pitchFamily="18" charset="0"/>
                    <a:ea typeface="Tahoma" panose="020B0604030504040204" pitchFamily="34" charset="0"/>
                    <a:cs typeface="Times New Roman" pitchFamily="18" charset="0"/>
                  </a:rPr>
                  <a:t>dẫn</a:t>
                </a:r>
                <a:r>
                  <a:rPr lang="en-US" sz="4400" b="1" dirty="0">
                    <a:solidFill>
                      <a:srgbClr val="FF0000"/>
                    </a:solidFill>
                    <a:latin typeface="Times New Roman" pitchFamily="18" charset="0"/>
                    <a:ea typeface="Tahoma" panose="020B0604030504040204" pitchFamily="34" charset="0"/>
                    <a:cs typeface="Times New Roman" pitchFamily="18" charset="0"/>
                  </a:rPr>
                  <a:t> </a:t>
                </a:r>
                <a:r>
                  <a:rPr lang="en-US" sz="4400" b="1" dirty="0" err="1">
                    <a:solidFill>
                      <a:srgbClr val="FF0000"/>
                    </a:solidFill>
                    <a:latin typeface="Times New Roman" pitchFamily="18" charset="0"/>
                    <a:ea typeface="Tahoma" panose="020B0604030504040204" pitchFamily="34" charset="0"/>
                    <a:cs typeface="Times New Roman" pitchFamily="18" charset="0"/>
                  </a:rPr>
                  <a:t>giải</a:t>
                </a:r>
                <a:r>
                  <a:rPr lang="en-US" sz="4400" b="1" dirty="0">
                    <a:solidFill>
                      <a:srgbClr val="FF0000"/>
                    </a:solidFill>
                    <a:latin typeface="Times New Roman" pitchFamily="18" charset="0"/>
                    <a:ea typeface="Tahoma" panose="020B0604030504040204" pitchFamily="34" charset="0"/>
                    <a:cs typeface="Times New Roman" pitchFamily="18" charset="0"/>
                  </a:rPr>
                  <a:t>:</a:t>
                </a:r>
              </a:p>
              <a:p>
                <a:pPr>
                  <a:lnSpc>
                    <a:spcPct val="100000"/>
                  </a:lnSpc>
                  <a:buFont typeface="Wingdings" panose="05000000000000000000" pitchFamily="2" charset="2"/>
                  <a:buChar char="v"/>
                </a:pP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Giả</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sử</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tứ</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giác</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bình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hành</a:t>
                </a:r>
                <a:r>
                  <a:rPr lang="en-US" sz="4400" b="1" dirty="0">
                    <a:latin typeface="Times New Roman" pitchFamily="18" charset="0"/>
                    <a:ea typeface="Tahoma" panose="020B0604030504040204" pitchFamily="34" charset="0"/>
                    <a:cs typeface="Times New Roman" pitchFamily="18" charset="0"/>
                  </a:rPr>
                  <a:t>. Ta có </a:t>
                </a:r>
                <a14:m>
                  <m:oMath xmlns:m="http://schemas.openxmlformats.org/officeDocument/2006/math">
                    <m:d>
                      <m:dPr>
                        <m:begChr m:val="{"/>
                        <m:endChr m:val=""/>
                        <m:ctrlPr>
                          <a:rPr lang="en-US" sz="4400" b="1" i="1">
                            <a:latin typeface="Cambria Math"/>
                          </a:rPr>
                        </m:ctrlPr>
                      </m:dPr>
                      <m:e>
                        <m:eqArr>
                          <m:eqArrPr>
                            <m:ctrlPr>
                              <a:rPr lang="en-US" sz="4400" b="1" i="1">
                                <a:latin typeface="Cambria Math"/>
                              </a:rPr>
                            </m:ctrlPr>
                          </m:eqArrPr>
                          <m:e>
                            <m:r>
                              <a:rPr lang="en-US" sz="4400" b="1" i="1">
                                <a:latin typeface="Cambria Math" panose="02040503050406030204" pitchFamily="18" charset="0"/>
                              </a:rPr>
                              <m:t>𝑨𝑫</m:t>
                            </m:r>
                            <m:r>
                              <a:rPr lang="en-US" sz="4400" b="1" i="1">
                                <a:latin typeface="Cambria Math" panose="02040503050406030204" pitchFamily="18" charset="0"/>
                              </a:rPr>
                              <m:t>//</m:t>
                            </m:r>
                            <m:r>
                              <a:rPr lang="en-US" sz="4400" b="1" i="1">
                                <a:latin typeface="Cambria Math" panose="02040503050406030204" pitchFamily="18" charset="0"/>
                              </a:rPr>
                              <m:t>𝑩𝑪</m:t>
                            </m:r>
                          </m:e>
                          <m:e>
                            <m:r>
                              <a:rPr lang="en-US" sz="4400" b="1" i="1">
                                <a:latin typeface="Cambria Math" panose="02040503050406030204" pitchFamily="18" charset="0"/>
                              </a:rPr>
                              <m:t>𝑨𝑫</m:t>
                            </m:r>
                            <m:r>
                              <a:rPr lang="en-US" sz="4400" b="1" i="1">
                                <a:latin typeface="Cambria Math" panose="02040503050406030204" pitchFamily="18" charset="0"/>
                              </a:rPr>
                              <m:t>=</m:t>
                            </m:r>
                            <m:r>
                              <a:rPr lang="en-US" sz="4400" b="1" i="1">
                                <a:latin typeface="Cambria Math" panose="02040503050406030204" pitchFamily="18" charset="0"/>
                              </a:rPr>
                              <m:t>𝑩𝑪</m:t>
                            </m:r>
                          </m:e>
                        </m:eqArr>
                      </m:e>
                    </m:d>
                  </m:oMath>
                </a14:m>
                <a:r>
                  <a:rPr lang="en-US" sz="4400" b="1" dirty="0">
                    <a:latin typeface="Times New Roman" pitchFamily="18" charset="0"/>
                    <a:ea typeface="Tahoma" panose="020B0604030504040204" pitchFamily="34" charset="0"/>
                    <a:cs typeface="Times New Roman" pitchFamily="18" charset="0"/>
                  </a:rPr>
                  <a:t> </a:t>
                </a:r>
              </a:p>
              <a:p>
                <a:pPr marL="0" indent="0">
                  <a:lnSpc>
                    <a:spcPct val="100000"/>
                  </a:lnSpc>
                  <a:buNone/>
                </a:pPr>
                <a14:m>
                  <m:oMath xmlns:m="http://schemas.openxmlformats.org/officeDocument/2006/math">
                    <m:r>
                      <a:rPr lang="en-US" sz="4400" b="1" i="1">
                        <a:latin typeface="Cambria Math" panose="02040503050406030204" pitchFamily="18" charset="0"/>
                      </a:rPr>
                      <m:t>𝑨𝑫</m:t>
                    </m:r>
                    <m:r>
                      <a:rPr lang="en-US" sz="4400" b="1" i="1">
                        <a:latin typeface="Cambria Math" panose="02040503050406030204" pitchFamily="18" charset="0"/>
                      </a:rPr>
                      <m:t>//</m:t>
                    </m:r>
                    <m:r>
                      <a:rPr lang="en-US" sz="4400" b="1" i="1">
                        <a:latin typeface="Cambria Math" panose="02040503050406030204" pitchFamily="18" charset="0"/>
                      </a:rPr>
                      <m:t>𝑩𝑪</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nên</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𝑩𝑪</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phương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𝑨𝑫</m:t>
                    </m:r>
                    <m:r>
                      <a:rPr lang="en-US" sz="4400" b="1" i="1">
                        <a:latin typeface="Cambria Math" panose="02040503050406030204" pitchFamily="18" charset="0"/>
                      </a:rPr>
                      <m:t>=</m:t>
                    </m:r>
                    <m:r>
                      <a:rPr lang="en-US" sz="4400" b="1" i="1">
                        <a:latin typeface="Cambria Math" panose="02040503050406030204" pitchFamily="18" charset="0"/>
                      </a:rPr>
                      <m:t>𝑩𝑪</m:t>
                    </m:r>
                  </m:oMath>
                </a14:m>
                <a:r>
                  <a:rPr lang="en-US" sz="4400" b="1" dirty="0">
                    <a:latin typeface="Times New Roman" pitchFamily="18" charset="0"/>
                    <a:ea typeface="Tahoma" panose="020B0604030504040204" pitchFamily="34" charset="0"/>
                    <a:cs typeface="Times New Roman" pitchFamily="18" charset="0"/>
                  </a:rPr>
                  <a:t>. </a:t>
                </a:r>
              </a:p>
              <a:p>
                <a:pPr marL="0" indent="0">
                  <a:lnSpc>
                    <a:spcPct val="100000"/>
                  </a:lnSpc>
                  <a:buNone/>
                </a:pPr>
                <a:r>
                  <a:rPr lang="en-US" sz="4400" b="1" dirty="0" err="1">
                    <a:latin typeface="Times New Roman" pitchFamily="18" charset="0"/>
                    <a:ea typeface="Tahoma" panose="020B0604030504040204" pitchFamily="34" charset="0"/>
                    <a:cs typeface="Times New Roman" pitchFamily="18" charset="0"/>
                  </a:rPr>
                  <a:t>Dựa</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vào</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vẽ</a:t>
                </a:r>
                <a:r>
                  <a:rPr lang="en-US" sz="4400" b="1" dirty="0">
                    <a:latin typeface="Times New Roman" pitchFamily="18" charset="0"/>
                    <a:ea typeface="Tahoma" panose="020B0604030504040204" pitchFamily="34" charset="0"/>
                    <a:cs typeface="Times New Roman" pitchFamily="18" charset="0"/>
                  </a:rPr>
                  <a:t> ta </a:t>
                </a:r>
                <a:r>
                  <a:rPr lang="en-US" sz="4400" b="1" dirty="0" err="1">
                    <a:latin typeface="Times New Roman" pitchFamily="18" charset="0"/>
                    <a:ea typeface="Tahoma" panose="020B0604030504040204" pitchFamily="34" charset="0"/>
                    <a:cs typeface="Times New Roman" pitchFamily="18" charset="0"/>
                  </a:rPr>
                  <a:t>thấy</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hai</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vectơ</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𝑩𝑪</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chiều</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Vậy</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𝑩𝑪</m:t>
                        </m:r>
                      </m:e>
                    </m:acc>
                  </m:oMath>
                </a14:m>
                <a:r>
                  <a:rPr lang="en-US" sz="4400" b="1" dirty="0">
                    <a:latin typeface="Times New Roman" pitchFamily="18" charset="0"/>
                    <a:ea typeface="Tahoma" panose="020B0604030504040204" pitchFamily="34" charset="0"/>
                    <a:cs typeface="Times New Roman" pitchFamily="18" charset="0"/>
                  </a:rPr>
                  <a:t>.</a:t>
                </a:r>
              </a:p>
              <a:p>
                <a:pPr>
                  <a:lnSpc>
                    <a:spcPct val="100000"/>
                  </a:lnSpc>
                  <a:buFont typeface="Wingdings" panose="05000000000000000000" pitchFamily="2" charset="2"/>
                  <a:buChar char="v"/>
                </a:pP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Giả</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sử</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a:rPr>
                        </m:ctrlPr>
                      </m:accPr>
                      <m:e>
                        <m:r>
                          <a:rPr lang="en-US" sz="4400" b="1" i="1">
                            <a:latin typeface="Cambria Math" panose="02040503050406030204" pitchFamily="18" charset="0"/>
                          </a:rPr>
                          <m:t>𝑩𝑪</m:t>
                        </m:r>
                      </m:e>
                    </m:acc>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cùng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hướng</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và</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d>
                      <m:dPr>
                        <m:begChr m:val="|"/>
                        <m:endChr m:val="|"/>
                        <m:ctrlPr>
                          <a:rPr lang="en-US" sz="4400" b="1" i="1">
                            <a:latin typeface="Cambria Math"/>
                          </a:rPr>
                        </m:ctrlPr>
                      </m:dPr>
                      <m:e>
                        <m:acc>
                          <m:accPr>
                            <m:chr m:val="⃗"/>
                            <m:ctrlPr>
                              <a:rPr lang="en-US" sz="4400" b="1" i="1">
                                <a:latin typeface="Cambria Math"/>
                              </a:rPr>
                            </m:ctrlPr>
                          </m:accPr>
                          <m:e>
                            <m:r>
                              <a:rPr lang="en-US" sz="4400" b="1" i="1">
                                <a:latin typeface="Cambria Math" panose="02040503050406030204" pitchFamily="18" charset="0"/>
                              </a:rPr>
                              <m:t>𝑨𝑫</m:t>
                            </m:r>
                          </m:e>
                        </m:acc>
                      </m:e>
                    </m:d>
                    <m:r>
                      <a:rPr lang="en-US" sz="4400" b="1" i="1">
                        <a:latin typeface="Cambria Math" panose="02040503050406030204" pitchFamily="18" charset="0"/>
                      </a:rPr>
                      <m:t>=</m:t>
                    </m:r>
                    <m:d>
                      <m:dPr>
                        <m:begChr m:val="|"/>
                        <m:endChr m:val="|"/>
                        <m:ctrlPr>
                          <a:rPr lang="en-US" sz="4400" b="1" i="1">
                            <a:latin typeface="Cambria Math"/>
                          </a:rPr>
                        </m:ctrlPr>
                      </m:dPr>
                      <m:e>
                        <m:acc>
                          <m:accPr>
                            <m:chr m:val="⃗"/>
                            <m:ctrlPr>
                              <a:rPr lang="en-US" sz="4400" b="1" i="1">
                                <a:latin typeface="Cambria Math"/>
                              </a:rPr>
                            </m:ctrlPr>
                          </m:accPr>
                          <m:e>
                            <m:r>
                              <a:rPr lang="en-US" sz="4400" b="1" i="1">
                                <a:latin typeface="Cambria Math" panose="02040503050406030204" pitchFamily="18" charset="0"/>
                              </a:rPr>
                              <m:t>𝑩𝑪</m:t>
                            </m:r>
                          </m:e>
                        </m:acc>
                      </m:e>
                    </m:d>
                    <m:r>
                      <a:rPr lang="en-US" sz="4400" b="1" i="1">
                        <a:latin typeface="Cambria Math" panose="02040503050406030204" pitchFamily="18" charset="0"/>
                      </a:rPr>
                      <m:t>⇒</m:t>
                    </m:r>
                    <m:d>
                      <m:dPr>
                        <m:begChr m:val="{"/>
                        <m:endChr m:val=""/>
                        <m:ctrlPr>
                          <a:rPr lang="en-US" sz="4400" b="1" i="1">
                            <a:latin typeface="Cambria Math"/>
                          </a:rPr>
                        </m:ctrlPr>
                      </m:dPr>
                      <m:e>
                        <m:eqArr>
                          <m:eqArrPr>
                            <m:ctrlPr>
                              <a:rPr lang="en-US" sz="4400" b="1" i="1">
                                <a:latin typeface="Cambria Math"/>
                              </a:rPr>
                            </m:ctrlPr>
                          </m:eqArrPr>
                          <m:e>
                            <m:r>
                              <a:rPr lang="en-US" sz="4400" b="1" i="1">
                                <a:latin typeface="Cambria Math" panose="02040503050406030204" pitchFamily="18" charset="0"/>
                              </a:rPr>
                              <m:t>𝑨𝑫</m:t>
                            </m:r>
                            <m:r>
                              <a:rPr lang="en-US" sz="4400" b="1" i="1">
                                <a:latin typeface="Cambria Math" panose="02040503050406030204" pitchFamily="18" charset="0"/>
                              </a:rPr>
                              <m:t>=</m:t>
                            </m:r>
                            <m:r>
                              <a:rPr lang="en-US" sz="4400" b="1" i="1">
                                <a:latin typeface="Cambria Math" panose="02040503050406030204" pitchFamily="18" charset="0"/>
                              </a:rPr>
                              <m:t>𝑩𝑪</m:t>
                            </m:r>
                          </m:e>
                          <m:e>
                            <m:r>
                              <a:rPr lang="en-US" sz="4400" b="1" i="1">
                                <a:latin typeface="Cambria Math" panose="02040503050406030204" pitchFamily="18" charset="0"/>
                              </a:rPr>
                              <m:t>𝑨𝑫</m:t>
                            </m:r>
                            <m:r>
                              <a:rPr lang="en-US" sz="4400" b="1" i="1">
                                <a:latin typeface="Cambria Math" panose="02040503050406030204" pitchFamily="18" charset="0"/>
                              </a:rPr>
                              <m:t>//</m:t>
                            </m:r>
                            <m:r>
                              <a:rPr lang="en-US" sz="4400" b="1" i="1">
                                <a:latin typeface="Cambria Math" panose="02040503050406030204" pitchFamily="18" charset="0"/>
                              </a:rPr>
                              <m:t>𝑩𝑪</m:t>
                            </m:r>
                          </m:e>
                        </m:eqArr>
                      </m:e>
                    </m:d>
                  </m:oMath>
                </a14:m>
                <a:endParaRPr lang="en-US" sz="4400" b="1" dirty="0">
                  <a:latin typeface="Times New Roman" pitchFamily="18" charset="0"/>
                  <a:ea typeface="Tahoma" panose="020B0604030504040204" pitchFamily="34" charset="0"/>
                  <a:cs typeface="Times New Roman" pitchFamily="18" charset="0"/>
                </a:endParaRPr>
              </a:p>
              <a:p>
                <a:pPr marL="0" indent="0">
                  <a:lnSpc>
                    <a:spcPct val="100000"/>
                  </a:lnSpc>
                  <a:buNone/>
                </a:pP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m:t>
                    </m:r>
                  </m:oMath>
                </a14:m>
                <a:r>
                  <a:rPr lang="en-US" sz="4400" b="1" dirty="0" err="1">
                    <a:latin typeface="Times New Roman" pitchFamily="18" charset="0"/>
                    <a:ea typeface="Tahoma" panose="020B0604030504040204" pitchFamily="34" charset="0"/>
                    <a:cs typeface="Times New Roman" pitchFamily="18" charset="0"/>
                  </a:rPr>
                  <a:t>Tứ</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giác</a:t>
                </a:r>
                <a:r>
                  <a:rPr lang="en-US" sz="4400"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là</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hình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bình</a:t>
                </a:r>
                <a:r>
                  <a:rPr lang="en-US" sz="4400" b="1" dirty="0">
                    <a:latin typeface="Times New Roman" pitchFamily="18" charset="0"/>
                    <a:ea typeface="Tahoma" panose="020B0604030504040204" pitchFamily="34" charset="0"/>
                    <a:cs typeface="Times New Roman" pitchFamily="18" charset="0"/>
                  </a:rPr>
                  <a:t> </a:t>
                </a:r>
                <a:r>
                  <a:rPr lang="en-US" sz="4400" b="1" dirty="0" err="1">
                    <a:latin typeface="Times New Roman" pitchFamily="18" charset="0"/>
                    <a:ea typeface="Tahoma" panose="020B0604030504040204" pitchFamily="34" charset="0"/>
                    <a:cs typeface="Times New Roman" pitchFamily="18" charset="0"/>
                  </a:rPr>
                  <a:t>hành</a:t>
                </a:r>
                <a:r>
                  <a:rPr lang="en-US" sz="4400" b="1" dirty="0">
                    <a:latin typeface="Times New Roman" pitchFamily="18" charset="0"/>
                    <a:ea typeface="Tahoma" panose="020B0604030504040204" pitchFamily="34" charset="0"/>
                    <a:cs typeface="Times New Roman" pitchFamily="18" charset="0"/>
                  </a:rPr>
                  <a:t>.</a:t>
                </a:r>
              </a:p>
              <a:p>
                <a:pPr>
                  <a:lnSpc>
                    <a:spcPct val="100000"/>
                  </a:lnSpc>
                </a:pPr>
                <a:endParaRPr lang="en-US" sz="4400" b="1" dirty="0">
                  <a:latin typeface="Times New Roman" pitchFamily="18" charset="0"/>
                  <a:ea typeface="Tahoma" panose="020B0604030504040204" pitchFamily="34" charset="0"/>
                  <a:cs typeface="Times New Roman" pitchFamily="18" charset="0"/>
                </a:endParaRPr>
              </a:p>
              <a:p>
                <a:pPr lvl="4"/>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10943386" y="1981200"/>
                <a:ext cx="13108106" cy="11411749"/>
              </a:xfrm>
              <a:prstGeom prst="rect">
                <a:avLst/>
              </a:prstGeom>
              <a:blipFill rotWithShape="1">
                <a:blip r:embed="rId4"/>
                <a:stretch>
                  <a:fillRect l="-1812" t="-961" r="-1255"/>
                </a:stretch>
              </a:blipFill>
              <a:ln>
                <a:solidFill>
                  <a:srgbClr val="00B0F0"/>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effectLst/>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effectLst/>
                  <a:latin typeface="Times New Roman" panose="02020603050405020304" pitchFamily="18" charset="0"/>
                  <a:ea typeface="Calibri" panose="020F0502020204030204" pitchFamily="34" charset="0"/>
                </a:rPr>
                <a:t> </a:t>
              </a:r>
            </a:p>
          </p:txBody>
        </p:sp>
      </p:grpSp>
      <p:grpSp>
        <p:nvGrpSpPr>
          <p:cNvPr id="71" name="hbinhhanh">
            <a:extLst>
              <a:ext uri="{FF2B5EF4-FFF2-40B4-BE49-F238E27FC236}">
                <a16:creationId xmlns:a16="http://schemas.microsoft.com/office/drawing/2014/main" xmlns="" id="{DCA3EA48-CD8F-4830-94AE-46299F58586B}"/>
              </a:ext>
            </a:extLst>
          </p:cNvPr>
          <p:cNvGrpSpPr/>
          <p:nvPr/>
        </p:nvGrpSpPr>
        <p:grpSpPr>
          <a:xfrm>
            <a:off x="2362200" y="5665646"/>
            <a:ext cx="6874379" cy="4468954"/>
            <a:chOff x="6464300" y="2225688"/>
            <a:chExt cx="4953277" cy="3603490"/>
          </a:xfrm>
        </p:grpSpPr>
        <p:sp>
          <p:nvSpPr>
            <p:cNvPr id="62" name=" ">
              <a:extLst>
                <a:ext uri="{FF2B5EF4-FFF2-40B4-BE49-F238E27FC236}">
                  <a16:creationId xmlns:a16="http://schemas.microsoft.com/office/drawing/2014/main" xmlns="" id="{334D1E5E-AA5C-41C8-98CE-C6E9184854BC}"/>
                </a:ext>
              </a:extLst>
            </p:cNvPr>
            <p:cNvSpPr/>
            <p:nvPr/>
          </p:nvSpPr>
          <p:spPr>
            <a:xfrm>
              <a:off x="6731000" y="2794000"/>
              <a:ext cx="4254500" cy="2413000"/>
            </a:xfrm>
            <a:prstGeom prst="parallelogram">
              <a:avLst/>
            </a:prstGeom>
            <a:noFill/>
            <a:ln w="57150" cap="flat" cmpd="sng" algn="ctr">
              <a:solidFill>
                <a:srgbClr val="00206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 ">
              <a:extLst>
                <a:ext uri="{FF2B5EF4-FFF2-40B4-BE49-F238E27FC236}">
                  <a16:creationId xmlns:a16="http://schemas.microsoft.com/office/drawing/2014/main" xmlns="" id="{AD0061BA-3713-42F0-89CF-637ABBDBA752}"/>
                </a:ext>
              </a:extLst>
            </p:cNvPr>
            <p:cNvSpPr/>
            <p:nvPr/>
          </p:nvSpPr>
          <p:spPr>
            <a:xfrm>
              <a:off x="7277100" y="27178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 ">
              <a:extLst>
                <a:ext uri="{FF2B5EF4-FFF2-40B4-BE49-F238E27FC236}">
                  <a16:creationId xmlns:a16="http://schemas.microsoft.com/office/drawing/2014/main" xmlns="" id="{7D1F1EC7-9CDC-4CB4-97D4-63D6FE4CC323}"/>
                </a:ext>
              </a:extLst>
            </p:cNvPr>
            <p:cNvSpPr/>
            <p:nvPr/>
          </p:nvSpPr>
          <p:spPr>
            <a:xfrm>
              <a:off x="6680200" y="51435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 ">
              <a:extLst>
                <a:ext uri="{FF2B5EF4-FFF2-40B4-BE49-F238E27FC236}">
                  <a16:creationId xmlns:a16="http://schemas.microsoft.com/office/drawing/2014/main" xmlns="" id="{50011BF7-4D47-41B3-BCF5-86736487C284}"/>
                </a:ext>
              </a:extLst>
            </p:cNvPr>
            <p:cNvSpPr/>
            <p:nvPr/>
          </p:nvSpPr>
          <p:spPr>
            <a:xfrm>
              <a:off x="10337800" y="51435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 ">
              <a:extLst>
                <a:ext uri="{FF2B5EF4-FFF2-40B4-BE49-F238E27FC236}">
                  <a16:creationId xmlns:a16="http://schemas.microsoft.com/office/drawing/2014/main" xmlns="" id="{DD0DED3A-CEDE-4DC3-B022-4F9E8E49B26E}"/>
                </a:ext>
              </a:extLst>
            </p:cNvPr>
            <p:cNvSpPr/>
            <p:nvPr/>
          </p:nvSpPr>
          <p:spPr>
            <a:xfrm>
              <a:off x="10922000" y="27178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 ">
                  <a:extLst>
                    <a:ext uri="{FF2B5EF4-FFF2-40B4-BE49-F238E27FC236}">
                      <a16:creationId xmlns:a16="http://schemas.microsoft.com/office/drawing/2014/main" xmlns="" id="{46CD4E92-119A-4BBA-889C-88785026016C}"/>
                    </a:ext>
                  </a:extLst>
                </p:cNvPr>
                <p:cNvSpPr txBox="1"/>
                <p:nvPr/>
              </p:nvSpPr>
              <p:spPr>
                <a:xfrm>
                  <a:off x="7023769" y="2235321"/>
                  <a:ext cx="362976" cy="5459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𝑨</m:t>
                        </m:r>
                      </m:oMath>
                    </m:oMathPara>
                  </a14:m>
                  <a:endParaRPr lang="en-US" sz="4400" b="1" dirty="0">
                    <a:solidFill>
                      <a:srgbClr val="002060"/>
                    </a:solidFill>
                  </a:endParaRPr>
                </a:p>
              </p:txBody>
            </p:sp>
          </mc:Choice>
          <mc:Fallback xmlns="">
            <p:sp>
              <p:nvSpPr>
                <p:cNvPr id="67" name=" ">
                  <a:extLst>
                    <a:ext uri="{FF2B5EF4-FFF2-40B4-BE49-F238E27FC236}">
                      <a16:creationId xmlns:a16="http://schemas.microsoft.com/office/drawing/2014/main" id="{46CD4E92-119A-4BBA-889C-88785026016C}"/>
                    </a:ext>
                  </a:extLst>
                </p:cNvPr>
                <p:cNvSpPr txBox="1">
                  <a:spLocks noRot="1" noChangeAspect="1" noMove="1" noResize="1" noEditPoints="1" noAdjustHandles="1" noChangeArrowheads="1" noChangeShapeType="1" noTextEdit="1"/>
                </p:cNvSpPr>
                <p:nvPr/>
              </p:nvSpPr>
              <p:spPr>
                <a:xfrm>
                  <a:off x="7023769" y="2235321"/>
                  <a:ext cx="362976" cy="5459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 ">
                  <a:extLst>
                    <a:ext uri="{FF2B5EF4-FFF2-40B4-BE49-F238E27FC236}">
                      <a16:creationId xmlns:a16="http://schemas.microsoft.com/office/drawing/2014/main" xmlns="" id="{0CF0021D-DF44-4D0D-972A-87F5B74DECE6}"/>
                    </a:ext>
                  </a:extLst>
                </p:cNvPr>
                <p:cNvSpPr txBox="1"/>
                <p:nvPr/>
              </p:nvSpPr>
              <p:spPr>
                <a:xfrm>
                  <a:off x="6464300" y="5283200"/>
                  <a:ext cx="386935" cy="54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𝑩</m:t>
                        </m:r>
                      </m:oMath>
                    </m:oMathPara>
                  </a14:m>
                  <a:endParaRPr lang="en-US" sz="4400" b="1" dirty="0">
                    <a:solidFill>
                      <a:srgbClr val="002060"/>
                    </a:solidFill>
                  </a:endParaRPr>
                </a:p>
              </p:txBody>
            </p:sp>
          </mc:Choice>
          <mc:Fallback xmlns="">
            <p:sp>
              <p:nvSpPr>
                <p:cNvPr id="68" name=" ">
                  <a:extLst>
                    <a:ext uri="{FF2B5EF4-FFF2-40B4-BE49-F238E27FC236}">
                      <a16:creationId xmlns:a16="http://schemas.microsoft.com/office/drawing/2014/main" id="{0CF0021D-DF44-4D0D-972A-87F5B74DECE6}"/>
                    </a:ext>
                  </a:extLst>
                </p:cNvPr>
                <p:cNvSpPr txBox="1">
                  <a:spLocks noRot="1" noChangeAspect="1" noMove="1" noResize="1" noEditPoints="1" noAdjustHandles="1" noChangeArrowheads="1" noChangeShapeType="1" noTextEdit="1"/>
                </p:cNvSpPr>
                <p:nvPr/>
              </p:nvSpPr>
              <p:spPr>
                <a:xfrm>
                  <a:off x="6464300" y="5283200"/>
                  <a:ext cx="386935" cy="5459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 ">
                  <a:extLst>
                    <a:ext uri="{FF2B5EF4-FFF2-40B4-BE49-F238E27FC236}">
                      <a16:creationId xmlns:a16="http://schemas.microsoft.com/office/drawing/2014/main" xmlns="" id="{4264A381-9FE3-4339-81AB-C99284E59A2E}"/>
                    </a:ext>
                  </a:extLst>
                </p:cNvPr>
                <p:cNvSpPr txBox="1"/>
                <p:nvPr/>
              </p:nvSpPr>
              <p:spPr>
                <a:xfrm>
                  <a:off x="10287000" y="5270500"/>
                  <a:ext cx="347663" cy="54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𝑪</m:t>
                        </m:r>
                      </m:oMath>
                    </m:oMathPara>
                  </a14:m>
                  <a:endParaRPr lang="en-US" sz="4400" b="1" dirty="0">
                    <a:solidFill>
                      <a:srgbClr val="002060"/>
                    </a:solidFill>
                  </a:endParaRPr>
                </a:p>
              </p:txBody>
            </p:sp>
          </mc:Choice>
          <mc:Fallback xmlns="">
            <p:sp>
              <p:nvSpPr>
                <p:cNvPr id="69" name=" ">
                  <a:extLst>
                    <a:ext uri="{FF2B5EF4-FFF2-40B4-BE49-F238E27FC236}">
                      <a16:creationId xmlns:a16="http://schemas.microsoft.com/office/drawing/2014/main" id="{4264A381-9FE3-4339-81AB-C99284E59A2E}"/>
                    </a:ext>
                  </a:extLst>
                </p:cNvPr>
                <p:cNvSpPr txBox="1">
                  <a:spLocks noRot="1" noChangeAspect="1" noMove="1" noResize="1" noEditPoints="1" noAdjustHandles="1" noChangeArrowheads="1" noChangeShapeType="1" noTextEdit="1"/>
                </p:cNvSpPr>
                <p:nvPr/>
              </p:nvSpPr>
              <p:spPr>
                <a:xfrm>
                  <a:off x="10287000" y="5270500"/>
                  <a:ext cx="347663" cy="54597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 ">
                  <a:extLst>
                    <a:ext uri="{FF2B5EF4-FFF2-40B4-BE49-F238E27FC236}">
                      <a16:creationId xmlns:a16="http://schemas.microsoft.com/office/drawing/2014/main" xmlns="" id="{65252C0E-A632-48C8-AAC4-DDE201E49F03}"/>
                    </a:ext>
                  </a:extLst>
                </p:cNvPr>
                <p:cNvSpPr txBox="1"/>
                <p:nvPr/>
              </p:nvSpPr>
              <p:spPr>
                <a:xfrm>
                  <a:off x="11020247" y="2225688"/>
                  <a:ext cx="397330" cy="54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𝑫</m:t>
                        </m:r>
                      </m:oMath>
                    </m:oMathPara>
                  </a14:m>
                  <a:endParaRPr lang="en-US" sz="4400" b="1" dirty="0">
                    <a:solidFill>
                      <a:srgbClr val="002060"/>
                    </a:solidFill>
                  </a:endParaRPr>
                </a:p>
              </p:txBody>
            </p:sp>
          </mc:Choice>
          <mc:Fallback xmlns="">
            <p:sp>
              <p:nvSpPr>
                <p:cNvPr id="70" name=" ">
                  <a:extLst>
                    <a:ext uri="{FF2B5EF4-FFF2-40B4-BE49-F238E27FC236}">
                      <a16:creationId xmlns:a16="http://schemas.microsoft.com/office/drawing/2014/main" id="{65252C0E-A632-48C8-AAC4-DDE201E49F03}"/>
                    </a:ext>
                  </a:extLst>
                </p:cNvPr>
                <p:cNvSpPr txBox="1">
                  <a:spLocks noRot="1" noChangeAspect="1" noMove="1" noResize="1" noEditPoints="1" noAdjustHandles="1" noChangeArrowheads="1" noChangeShapeType="1" noTextEdit="1"/>
                </p:cNvSpPr>
                <p:nvPr/>
              </p:nvSpPr>
              <p:spPr>
                <a:xfrm>
                  <a:off x="11020247" y="2225688"/>
                  <a:ext cx="397330" cy="545978"/>
                </a:xfrm>
                <a:prstGeom prst="rect">
                  <a:avLst/>
                </a:prstGeom>
                <a:blipFill>
                  <a:blip r:embed="rId8"/>
                  <a:stretch>
                    <a:fillRect/>
                  </a:stretch>
                </a:blipFill>
              </p:spPr>
              <p:txBody>
                <a:bodyPr/>
                <a:lstStyle/>
                <a:p>
                  <a:r>
                    <a:rPr lang="en-US">
                      <a:noFill/>
                    </a:rPr>
                    <a:t> </a:t>
                  </a:r>
                </a:p>
              </p:txBody>
            </p:sp>
          </mc:Fallback>
        </mc:AlternateContent>
      </p:grpSp>
      <p:cxnSp>
        <p:nvCxnSpPr>
          <p:cNvPr id="72" name=" ">
            <a:extLst>
              <a:ext uri="{FF2B5EF4-FFF2-40B4-BE49-F238E27FC236}">
                <a16:creationId xmlns:a16="http://schemas.microsoft.com/office/drawing/2014/main" xmlns="" id="{5A560CC0-E574-4F17-82D4-8B087EE42BDF}"/>
              </a:ext>
            </a:extLst>
          </p:cNvPr>
          <p:cNvCxnSpPr>
            <a:cxnSpLocks/>
          </p:cNvCxnSpPr>
          <p:nvPr/>
        </p:nvCxnSpPr>
        <p:spPr>
          <a:xfrm>
            <a:off x="3621336" y="6348727"/>
            <a:ext cx="5058556" cy="11947"/>
          </a:xfrm>
          <a:prstGeom prst="line">
            <a:avLst/>
          </a:prstGeom>
          <a:ln w="76200">
            <a:solidFill>
              <a:srgbClr val="FF0000"/>
            </a:solidFill>
            <a:headEnd type="none" w="lg" len="lg"/>
            <a:tailEnd type="triangle" w="med" len="lg"/>
          </a:ln>
        </p:spPr>
        <p:style>
          <a:lnRef idx="3">
            <a:schemeClr val="accent2"/>
          </a:lnRef>
          <a:fillRef idx="0">
            <a:schemeClr val="accent2"/>
          </a:fillRef>
          <a:effectRef idx="2">
            <a:schemeClr val="accent2"/>
          </a:effectRef>
          <a:fontRef idx="minor">
            <a:schemeClr val="tx1"/>
          </a:fontRef>
        </p:style>
      </p:cxnSp>
      <p:cxnSp>
        <p:nvCxnSpPr>
          <p:cNvPr id="114" name=" ">
            <a:extLst>
              <a:ext uri="{FF2B5EF4-FFF2-40B4-BE49-F238E27FC236}">
                <a16:creationId xmlns:a16="http://schemas.microsoft.com/office/drawing/2014/main" xmlns="" id="{F2354E74-90B1-4A03-BFAE-C56DA1DC9F02}"/>
              </a:ext>
            </a:extLst>
          </p:cNvPr>
          <p:cNvCxnSpPr>
            <a:cxnSpLocks/>
          </p:cNvCxnSpPr>
          <p:nvPr/>
        </p:nvCxnSpPr>
        <p:spPr>
          <a:xfrm>
            <a:off x="2686777" y="9338532"/>
            <a:ext cx="5221988" cy="0"/>
          </a:xfrm>
          <a:prstGeom prst="line">
            <a:avLst/>
          </a:prstGeom>
          <a:ln w="76200">
            <a:solidFill>
              <a:srgbClr val="FF0000"/>
            </a:solidFill>
            <a:headEnd type="none" w="lg" len="lg"/>
            <a:tailEnd type="triangle" w="med"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18107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arn(inVertic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barn(inVertical)">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barn(inVertical)">
                                      <p:cBhvr>
                                        <p:cTn id="37" dur="5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barn(inVertical)">
                                      <p:cBhvr>
                                        <p:cTn id="42" dur="500"/>
                                        <p:tgtEl>
                                          <p:spTgt spid="1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wipe(up)">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wipe(up)">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wipe(up)">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wipe(up)">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wipe(up)">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wipe(up)">
                                      <p:cBhvr>
                                        <p:cTn id="7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CD659862-B510-4A3A-9E5C-2AEF60BB2922}"/>
              </a:ext>
            </a:extLst>
          </p:cNvPr>
          <p:cNvGraphicFramePr>
            <a:graphicFrameLocks noGrp="1"/>
          </p:cNvGraphicFramePr>
          <p:nvPr>
            <p:extLst>
              <p:ext uri="{D42A27DB-BD31-4B8C-83A1-F6EECF244321}">
                <p14:modId xmlns:p14="http://schemas.microsoft.com/office/powerpoint/2010/main" val="3401730625"/>
              </p:ext>
            </p:extLst>
          </p:nvPr>
        </p:nvGraphicFramePr>
        <p:xfrm>
          <a:off x="685800" y="1295402"/>
          <a:ext cx="22707600" cy="11811000"/>
        </p:xfrm>
        <a:graphic>
          <a:graphicData uri="http://schemas.openxmlformats.org/drawingml/2006/table">
            <a:tbl>
              <a:tblPr firstRow="1" firstCol="1" bandRow="1">
                <a:noFill/>
                <a:tableStyleId>{5C22544A-7EE6-4342-B048-85BDC9FD1C3A}</a:tableStyleId>
              </a:tblPr>
              <a:tblGrid>
                <a:gridCol w="7554160">
                  <a:extLst>
                    <a:ext uri="{9D8B030D-6E8A-4147-A177-3AD203B41FA5}">
                      <a16:colId xmlns:a16="http://schemas.microsoft.com/office/drawing/2014/main" xmlns="" val="1889663491"/>
                    </a:ext>
                  </a:extLst>
                </a:gridCol>
                <a:gridCol w="15153440">
                  <a:extLst>
                    <a:ext uri="{9D8B030D-6E8A-4147-A177-3AD203B41FA5}">
                      <a16:colId xmlns:a16="http://schemas.microsoft.com/office/drawing/2014/main" xmlns="" val="2577390737"/>
                    </a:ext>
                  </a:extLst>
                </a:gridCol>
              </a:tblGrid>
              <a:tr h="1894764">
                <a:tc>
                  <a:txBody>
                    <a:bodyPr/>
                    <a:lstStyle/>
                    <a:p>
                      <a:pPr marL="0" marR="0" algn="ctr">
                        <a:lnSpc>
                          <a:spcPct val="107000"/>
                        </a:lnSpc>
                        <a:spcBef>
                          <a:spcPts val="0"/>
                        </a:spcBef>
                        <a:spcAft>
                          <a:spcPts val="0"/>
                        </a:spcAft>
                      </a:pPr>
                      <a:r>
                        <a:rPr lang="en-US" sz="3400" b="1">
                          <a:solidFill>
                            <a:srgbClr val="FFFFFF"/>
                          </a:solidFill>
                          <a:effectLst/>
                          <a:latin typeface="Times New Roman" pitchFamily="18" charset="0"/>
                          <a:ea typeface="Tahoma" panose="020B0604030504040204" pitchFamily="34" charset="0"/>
                          <a:cs typeface="Times New Roman" pitchFamily="18" charset="0"/>
                        </a:rPr>
                        <a:t>THUẬT NGỮ</a:t>
                      </a:r>
                    </a:p>
                  </a:txBody>
                  <a:tcPr marL="471488" marR="282893" marT="282894" marB="282894"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ctr">
                        <a:lnSpc>
                          <a:spcPct val="107000"/>
                        </a:lnSpc>
                        <a:spcBef>
                          <a:spcPts val="0"/>
                        </a:spcBef>
                        <a:spcAft>
                          <a:spcPts val="0"/>
                        </a:spcAft>
                      </a:pPr>
                      <a:r>
                        <a:rPr lang="en-US" sz="3400" b="1" dirty="0">
                          <a:solidFill>
                            <a:srgbClr val="FFFFFF"/>
                          </a:solidFill>
                          <a:effectLst/>
                          <a:latin typeface="Times New Roman" pitchFamily="18" charset="0"/>
                          <a:ea typeface="Tahoma" panose="020B0604030504040204" pitchFamily="34" charset="0"/>
                          <a:cs typeface="Times New Roman" pitchFamily="18" charset="0"/>
                        </a:rPr>
                        <a:t>KIẾN THỨC, KĨ NĂNG</a:t>
                      </a:r>
                    </a:p>
                  </a:txBody>
                  <a:tcPr marL="471488" marR="282893" marT="282894" marB="282894"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xmlns="" val="3929430928"/>
                  </a:ext>
                </a:extLst>
              </a:tr>
              <a:tr h="9916236">
                <a:tc>
                  <a:txBody>
                    <a:bodyPr/>
                    <a:lstStyle/>
                    <a:p>
                      <a:pPr marL="0" marR="0">
                        <a:lnSpc>
                          <a:spcPct val="107000"/>
                        </a:lnSpc>
                        <a:spcBef>
                          <a:spcPts val="0"/>
                        </a:spcBef>
                        <a:spcAft>
                          <a:spcPts val="0"/>
                        </a:spcAft>
                      </a:pPr>
                      <a:r>
                        <a:rPr lang="en-US" sz="36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Vectơ</a:t>
                      </a:r>
                      <a:endParaRPr lang="en-US" sz="4400" b="1" dirty="0">
                        <a:solidFill>
                          <a:srgbClr val="FFFFFF"/>
                        </a:solidFill>
                        <a:effectLst/>
                        <a:latin typeface="Times New Roman" pitchFamily="18" charset="0"/>
                        <a:ea typeface="Tahoma" panose="020B0604030504040204" pitchFamily="34" charset="0"/>
                        <a:cs typeface="Times New Roman" pitchFamily="18" charset="0"/>
                      </a:endParaRPr>
                    </a:p>
                    <a:p>
                      <a:pPr marL="0" marR="0">
                        <a:lnSpc>
                          <a:spcPct val="107000"/>
                        </a:lnSpc>
                        <a:spcBef>
                          <a:spcPts val="0"/>
                        </a:spcBef>
                        <a:spcAft>
                          <a:spcPts val="0"/>
                        </a:spcAft>
                      </a:pP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Vectơ-không</a:t>
                      </a:r>
                      <a:endParaRPr lang="en-US" sz="4400" b="1" dirty="0">
                        <a:solidFill>
                          <a:srgbClr val="FFFFFF"/>
                        </a:solidFill>
                        <a:effectLst/>
                        <a:latin typeface="Times New Roman" pitchFamily="18" charset="0"/>
                        <a:ea typeface="Tahoma" panose="020B0604030504040204" pitchFamily="34" charset="0"/>
                        <a:cs typeface="Times New Roman" pitchFamily="18" charset="0"/>
                      </a:endParaRPr>
                    </a:p>
                    <a:p>
                      <a:pPr marL="0" marR="0">
                        <a:lnSpc>
                          <a:spcPct val="107000"/>
                        </a:lnSpc>
                        <a:spcBef>
                          <a:spcPts val="0"/>
                        </a:spcBef>
                        <a:spcAft>
                          <a:spcPts val="0"/>
                        </a:spcAft>
                      </a:pP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Độ</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dài</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của</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vectơ</a:t>
                      </a:r>
                      <a:endParaRPr lang="en-US" sz="4400" b="1" dirty="0">
                        <a:solidFill>
                          <a:srgbClr val="FFFFFF"/>
                        </a:solidFill>
                        <a:effectLst/>
                        <a:latin typeface="Times New Roman" pitchFamily="18" charset="0"/>
                        <a:ea typeface="Tahoma" panose="020B0604030504040204" pitchFamily="34" charset="0"/>
                        <a:cs typeface="Times New Roman" pitchFamily="18" charset="0"/>
                      </a:endParaRPr>
                    </a:p>
                    <a:p>
                      <a:pPr marL="0" marR="0">
                        <a:lnSpc>
                          <a:spcPct val="107000"/>
                        </a:lnSpc>
                        <a:spcBef>
                          <a:spcPts val="0"/>
                        </a:spcBef>
                        <a:spcAft>
                          <a:spcPts val="0"/>
                        </a:spcAft>
                      </a:pPr>
                      <a:r>
                        <a:rPr lang="en-US" sz="4400" b="1" dirty="0">
                          <a:solidFill>
                            <a:srgbClr val="FFFFFF"/>
                          </a:solidFill>
                          <a:effectLst/>
                          <a:latin typeface="Times New Roman" pitchFamily="18" charset="0"/>
                          <a:ea typeface="Tahoma" panose="020B0604030504040204" pitchFamily="34" charset="0"/>
                          <a:cs typeface="Times New Roman" pitchFamily="18" charset="0"/>
                        </a:rPr>
                        <a:t>● Hai </a:t>
                      </a:r>
                      <a:r>
                        <a:rPr lang="en-US" sz="4400" b="1" dirty="0" err="1">
                          <a:solidFill>
                            <a:srgbClr val="FFFFFF"/>
                          </a:solidFill>
                          <a:effectLst/>
                          <a:latin typeface="Times New Roman" pitchFamily="18" charset="0"/>
                          <a:ea typeface="Tahoma" panose="020B0604030504040204" pitchFamily="34" charset="0"/>
                          <a:cs typeface="Times New Roman" pitchFamily="18" charset="0"/>
                        </a:rPr>
                        <a:t>vectơ</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cùng</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phương</a:t>
                      </a:r>
                      <a:endParaRPr lang="en-US" sz="4400" b="1" dirty="0">
                        <a:solidFill>
                          <a:srgbClr val="FFFFFF"/>
                        </a:solidFill>
                        <a:effectLst/>
                        <a:latin typeface="Times New Roman" pitchFamily="18" charset="0"/>
                        <a:ea typeface="Tahoma" panose="020B0604030504040204" pitchFamily="34" charset="0"/>
                        <a:cs typeface="Times New Roman" pitchFamily="18" charset="0"/>
                      </a:endParaRPr>
                    </a:p>
                    <a:p>
                      <a:pPr marL="0" marR="0">
                        <a:lnSpc>
                          <a:spcPct val="107000"/>
                        </a:lnSpc>
                        <a:spcBef>
                          <a:spcPts val="0"/>
                        </a:spcBef>
                        <a:spcAft>
                          <a:spcPts val="0"/>
                        </a:spcAft>
                      </a:pPr>
                      <a:r>
                        <a:rPr lang="en-US" sz="4400" b="1" dirty="0">
                          <a:solidFill>
                            <a:srgbClr val="FFFFFF"/>
                          </a:solidFill>
                          <a:effectLst/>
                          <a:latin typeface="Times New Roman" pitchFamily="18" charset="0"/>
                          <a:ea typeface="Tahoma" panose="020B0604030504040204" pitchFamily="34" charset="0"/>
                          <a:cs typeface="Times New Roman" pitchFamily="18" charset="0"/>
                        </a:rPr>
                        <a:t>● Hai </a:t>
                      </a:r>
                      <a:r>
                        <a:rPr lang="en-US" sz="4400" b="1" dirty="0" err="1">
                          <a:solidFill>
                            <a:srgbClr val="FFFFFF"/>
                          </a:solidFill>
                          <a:effectLst/>
                          <a:latin typeface="Times New Roman" pitchFamily="18" charset="0"/>
                          <a:ea typeface="Tahoma" panose="020B0604030504040204" pitchFamily="34" charset="0"/>
                          <a:cs typeface="Times New Roman" pitchFamily="18" charset="0"/>
                        </a:rPr>
                        <a:t>vectơ</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cùng</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hướng</a:t>
                      </a:r>
                      <a:endParaRPr lang="en-US" sz="4400" b="1" dirty="0">
                        <a:solidFill>
                          <a:srgbClr val="FFFFFF"/>
                        </a:solidFill>
                        <a:effectLst/>
                        <a:latin typeface="Times New Roman" pitchFamily="18" charset="0"/>
                        <a:ea typeface="Tahoma" panose="020B0604030504040204" pitchFamily="34" charset="0"/>
                        <a:cs typeface="Times New Roman" pitchFamily="18" charset="0"/>
                      </a:endParaRPr>
                    </a:p>
                    <a:p>
                      <a:pPr marL="0" marR="0">
                        <a:lnSpc>
                          <a:spcPct val="107000"/>
                        </a:lnSpc>
                        <a:spcBef>
                          <a:spcPts val="0"/>
                        </a:spcBef>
                        <a:spcAft>
                          <a:spcPts val="0"/>
                        </a:spcAft>
                      </a:pPr>
                      <a:r>
                        <a:rPr lang="en-US" sz="4400" b="1" dirty="0">
                          <a:solidFill>
                            <a:srgbClr val="FFFFFF"/>
                          </a:solidFill>
                          <a:effectLst/>
                          <a:latin typeface="Times New Roman" pitchFamily="18" charset="0"/>
                          <a:ea typeface="Tahoma" panose="020B0604030504040204" pitchFamily="34" charset="0"/>
                          <a:cs typeface="Times New Roman" pitchFamily="18" charset="0"/>
                        </a:rPr>
                        <a:t>● Hai </a:t>
                      </a:r>
                      <a:r>
                        <a:rPr lang="en-US" sz="4400" b="1" dirty="0" err="1">
                          <a:solidFill>
                            <a:srgbClr val="FFFFFF"/>
                          </a:solidFill>
                          <a:effectLst/>
                          <a:latin typeface="Times New Roman" pitchFamily="18" charset="0"/>
                          <a:ea typeface="Tahoma" panose="020B0604030504040204" pitchFamily="34" charset="0"/>
                          <a:cs typeface="Times New Roman" pitchFamily="18" charset="0"/>
                        </a:rPr>
                        <a:t>vectơ</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bằng</a:t>
                      </a:r>
                      <a:r>
                        <a:rPr lang="en-US" sz="4400" b="1" dirty="0">
                          <a:solidFill>
                            <a:srgbClr val="FFFFFF"/>
                          </a:solidFill>
                          <a:effectLst/>
                          <a:latin typeface="Times New Roman" pitchFamily="18" charset="0"/>
                          <a:ea typeface="Tahoma" panose="020B0604030504040204" pitchFamily="34" charset="0"/>
                          <a:cs typeface="Times New Roman" pitchFamily="18" charset="0"/>
                        </a:rPr>
                        <a:t> </a:t>
                      </a:r>
                      <a:r>
                        <a:rPr lang="en-US" sz="4400" b="1" dirty="0" err="1">
                          <a:solidFill>
                            <a:srgbClr val="FFFFFF"/>
                          </a:solidFill>
                          <a:effectLst/>
                          <a:latin typeface="Times New Roman" pitchFamily="18" charset="0"/>
                          <a:ea typeface="Tahoma" panose="020B0604030504040204" pitchFamily="34" charset="0"/>
                          <a:cs typeface="Times New Roman" pitchFamily="18" charset="0"/>
                        </a:rPr>
                        <a:t>nhau</a:t>
                      </a:r>
                      <a:endParaRPr lang="en-US" sz="4400" b="1" dirty="0">
                        <a:solidFill>
                          <a:srgbClr val="FFFFFF"/>
                        </a:solidFill>
                        <a:effectLst/>
                        <a:latin typeface="Times New Roman" pitchFamily="18" charset="0"/>
                        <a:ea typeface="Tahoma" panose="020B0604030504040204" pitchFamily="34" charset="0"/>
                        <a:cs typeface="Times New Roman" pitchFamily="18" charset="0"/>
                      </a:endParaRPr>
                    </a:p>
                  </a:txBody>
                  <a:tcPr marL="471488" marR="282893" marT="282894" marB="28289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lnSpc>
                          <a:spcPct val="107000"/>
                        </a:lnSpc>
                        <a:spcBef>
                          <a:spcPts val="0"/>
                        </a:spcBef>
                        <a:spcAft>
                          <a:spcPts val="0"/>
                        </a:spcAft>
                      </a:pPr>
                      <a:r>
                        <a:rPr lang="en-US" sz="4400" b="1" smtClean="0">
                          <a:solidFill>
                            <a:schemeClr val="tx1">
                              <a:lumMod val="85000"/>
                              <a:lumOff val="15000"/>
                            </a:schemeClr>
                          </a:solidFill>
                          <a:effectLst/>
                          <a:latin typeface="Times New Roman" pitchFamily="18" charset="0"/>
                          <a:ea typeface="Tahoma" panose="020B0604030504040204" pitchFamily="34" charset="0"/>
                          <a:cs typeface="Times New Roman" pitchFamily="18" charset="0"/>
                        </a:rPr>
                        <a:t>● Nhận biết khái niệm vectơ, hai vectơ cùng phương, hai vectơ cùng hướng, hai vectơ bằng nhau, vectơ-không.</a:t>
                      </a:r>
                    </a:p>
                    <a:p>
                      <a:pPr marL="0" marR="0">
                        <a:lnSpc>
                          <a:spcPct val="107000"/>
                        </a:lnSpc>
                        <a:spcBef>
                          <a:spcPts val="0"/>
                        </a:spcBef>
                        <a:spcAft>
                          <a:spcPts val="0"/>
                        </a:spcAft>
                      </a:pPr>
                      <a:endParaRPr lang="en-US" sz="4400" b="1" smtClean="0">
                        <a:solidFill>
                          <a:schemeClr val="tx1">
                            <a:lumMod val="85000"/>
                            <a:lumOff val="15000"/>
                          </a:schemeClr>
                        </a:solidFill>
                        <a:effectLst/>
                        <a:latin typeface="Times New Roman" pitchFamily="18" charset="0"/>
                        <a:ea typeface="Tahoma" panose="020B0604030504040204" pitchFamily="34" charset="0"/>
                        <a:cs typeface="Times New Roman" pitchFamily="18" charset="0"/>
                      </a:endParaRPr>
                    </a:p>
                    <a:p>
                      <a:pPr marL="0" marR="0">
                        <a:lnSpc>
                          <a:spcPct val="107000"/>
                        </a:lnSpc>
                        <a:spcBef>
                          <a:spcPts val="0"/>
                        </a:spcBef>
                        <a:spcAft>
                          <a:spcPts val="0"/>
                        </a:spcAft>
                      </a:pPr>
                      <a:r>
                        <a:rPr lang="en-US" sz="4400" b="1" smtClean="0">
                          <a:solidFill>
                            <a:schemeClr val="tx1">
                              <a:lumMod val="85000"/>
                              <a:lumOff val="15000"/>
                            </a:schemeClr>
                          </a:solidFill>
                          <a:effectLst/>
                          <a:latin typeface="Times New Roman" pitchFamily="18" charset="0"/>
                          <a:ea typeface="Tahoma" panose="020B0604030504040204" pitchFamily="34" charset="0"/>
                          <a:cs typeface="Times New Roman" pitchFamily="18" charset="0"/>
                        </a:rPr>
                        <a:t>● Biểu thị một số đại lượng như lực, vận tốc bằng vectơ.</a:t>
                      </a:r>
                      <a:endParaRPr lang="en-US" sz="4400" b="1" dirty="0">
                        <a:solidFill>
                          <a:schemeClr val="tx1">
                            <a:lumMod val="85000"/>
                            <a:lumOff val="15000"/>
                          </a:schemeClr>
                        </a:solidFill>
                        <a:effectLst/>
                        <a:latin typeface="Times New Roman" pitchFamily="18" charset="0"/>
                        <a:ea typeface="Tahoma" panose="020B0604030504040204" pitchFamily="34" charset="0"/>
                        <a:cs typeface="Times New Roman" pitchFamily="18" charset="0"/>
                      </a:endParaRPr>
                    </a:p>
                  </a:txBody>
                  <a:tcPr marL="471488" marR="282893" marT="282894" marB="282894">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xmlns="" val="2837775753"/>
                  </a:ext>
                </a:extLst>
              </a:tr>
            </a:tbl>
          </a:graphicData>
        </a:graphic>
      </p:graphicFrame>
    </p:spTree>
    <p:extLst>
      <p:ext uri="{BB962C8B-B14F-4D97-AF65-F5344CB8AC3E}">
        <p14:creationId xmlns:p14="http://schemas.microsoft.com/office/powerpoint/2010/main" val="2907521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E7B9E584-F1B4-47CC-9F28-AA1688BDAE44}"/>
              </a:ext>
            </a:extLst>
          </p:cNvPr>
          <p:cNvSpPr/>
          <p:nvPr/>
        </p:nvSpPr>
        <p:spPr>
          <a:xfrm>
            <a:off x="-304800" y="12877800"/>
            <a:ext cx="25146000" cy="1676400"/>
          </a:xfrm>
          <a:prstGeom prst="ellipse">
            <a:avLst/>
          </a:prstGeom>
          <a:solidFill>
            <a:schemeClr val="tx1">
              <a:lumMod val="85000"/>
              <a:lumOff val="15000"/>
            </a:schemeClr>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a:endParaRPr lang="en-US"/>
          </a:p>
        </p:txBody>
      </p:sp>
      <p:sp>
        <p:nvSpPr>
          <p:cNvPr id="4" name="Rectangle: Rounded Corners 3">
            <a:extLst>
              <a:ext uri="{FF2B5EF4-FFF2-40B4-BE49-F238E27FC236}">
                <a16:creationId xmlns:a16="http://schemas.microsoft.com/office/drawing/2014/main" xmlns="" id="{2C119557-07E2-4B27-8851-ED30FBB595DF}"/>
              </a:ext>
            </a:extLst>
          </p:cNvPr>
          <p:cNvSpPr/>
          <p:nvPr/>
        </p:nvSpPr>
        <p:spPr>
          <a:xfrm>
            <a:off x="891651" y="2259956"/>
            <a:ext cx="11326368" cy="10515600"/>
          </a:xfrm>
          <a:prstGeom prst="roundRect">
            <a:avLst/>
          </a:prstGeom>
          <a:solidFill>
            <a:schemeClr val="tx2">
              <a:lumMod val="40000"/>
              <a:lumOff val="60000"/>
            </a:schemeClr>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scene3d>
              <a:camera prst="perspectiveLeft"/>
              <a:lightRig rig="threePt" dir="t"/>
            </a:scene3d>
          </a:bodyPr>
          <a:lstStyle/>
          <a:p>
            <a:pPr algn="ctr"/>
            <a:endParaRPr lang="en-U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2" name="TextBox 1">
            <a:extLst>
              <a:ext uri="{FF2B5EF4-FFF2-40B4-BE49-F238E27FC236}">
                <a16:creationId xmlns:a16="http://schemas.microsoft.com/office/drawing/2014/main" xmlns="" id="{DB4C03BC-A8CC-42A8-92A0-46898A228797}"/>
              </a:ext>
            </a:extLst>
          </p:cNvPr>
          <p:cNvSpPr txBox="1"/>
          <p:nvPr/>
        </p:nvSpPr>
        <p:spPr>
          <a:xfrm>
            <a:off x="503687" y="2209803"/>
            <a:ext cx="10610851" cy="8906601"/>
          </a:xfrm>
          <a:prstGeom prst="rect">
            <a:avLst/>
          </a:prstGeom>
          <a:noFill/>
          <a:ln>
            <a:solidFill>
              <a:srgbClr val="FFC000"/>
            </a:solidFill>
          </a:ln>
        </p:spPr>
        <p:txBody>
          <a:bodyPr wrap="square" lIns="91436" tIns="45718" rIns="91436" bIns="45718">
            <a:spAutoFit/>
          </a:bodyPr>
          <a:lstStyle/>
          <a:p>
            <a:pPr algn="just">
              <a:lnSpc>
                <a:spcPct val="150000"/>
              </a:lnSpc>
            </a:pPr>
            <a:r>
              <a:rPr lang="vi-VN" b="1" dirty="0">
                <a:latin typeface="Times New Roman" pitchFamily="18" charset="0"/>
                <a:ea typeface="Tahoma" panose="020B0604030504040204" pitchFamily="34" charset="0"/>
                <a:cs typeface="Times New Roman" pitchFamily="18" charset="0"/>
              </a:rPr>
              <a:t>Nhiệt độ và gió là hai yếu tố luôn cùng được đề cập trong các bản tin dự báo thời tiết. Tuy nhiên, nhiệt độ là đại lượng chỉ có độ lớn, còn gió có cả hướng và độ lớn. Với một đơn vị đo, ta có thể dùng số để biểu diễn nhiệt độ. Đối với các đại lượng gồm hướng và độ lớn như vận tốc gió thì sao? Ta có thể dùng đối tượng toán học nào để biểu diễn chúng? </a:t>
            </a:r>
            <a:endParaRPr lang="en-US" b="1" dirty="0">
              <a:latin typeface="Times New Roman" pitchFamily="18" charset="0"/>
              <a:ea typeface="Tahoma" panose="020B0604030504040204" pitchFamily="34" charset="0"/>
              <a:cs typeface="Times New Roman" pitchFamily="18" charset="0"/>
            </a:endParaRPr>
          </a:p>
        </p:txBody>
      </p:sp>
      <p:pic>
        <p:nvPicPr>
          <p:cNvPr id="3" name="Picture 2">
            <a:extLst>
              <a:ext uri="{FF2B5EF4-FFF2-40B4-BE49-F238E27FC236}">
                <a16:creationId xmlns:a16="http://schemas.microsoft.com/office/drawing/2014/main" xmlns="" id="{7AF06AB4-BC0D-4036-9B2A-57EE18A7E567}"/>
              </a:ext>
            </a:extLst>
          </p:cNvPr>
          <p:cNvPicPr>
            <a:picLocks noChangeAspect="1"/>
          </p:cNvPicPr>
          <p:nvPr/>
        </p:nvPicPr>
        <p:blipFill>
          <a:blip r:embed="rId3"/>
          <a:stretch>
            <a:fillRect/>
          </a:stretch>
        </p:blipFill>
        <p:spPr>
          <a:xfrm>
            <a:off x="10591800" y="2157713"/>
            <a:ext cx="11326368" cy="1072009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perspectiveLeft"/>
            <a:lightRig rig="threePt" dir="t"/>
          </a:scene3d>
        </p:spPr>
      </p:pic>
    </p:spTree>
    <p:extLst>
      <p:ext uri="{BB962C8B-B14F-4D97-AF65-F5344CB8AC3E}">
        <p14:creationId xmlns:p14="http://schemas.microsoft.com/office/powerpoint/2010/main" val="4500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C464FFC-D7AA-4EE4-A18C-5B96B293B026}"/>
              </a:ext>
            </a:extLst>
          </p:cNvPr>
          <p:cNvGrpSpPr/>
          <p:nvPr/>
        </p:nvGrpSpPr>
        <p:grpSpPr>
          <a:xfrm>
            <a:off x="-129794" y="1797821"/>
            <a:ext cx="14455395" cy="830998"/>
            <a:chOff x="-288923" y="1892298"/>
            <a:chExt cx="19659598" cy="830996"/>
          </a:xfrm>
        </p:grpSpPr>
        <p:sp>
          <p:nvSpPr>
            <p:cNvPr id="11" name="Rounded Rectangle 2">
              <a:extLst>
                <a:ext uri="{FF2B5EF4-FFF2-40B4-BE49-F238E27FC236}">
                  <a16:creationId xmlns:a16="http://schemas.microsoft.com/office/drawing/2014/main" xmlns=""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xmlns="" id="{060C7706-5C0D-4F4C-8E5E-4ABB25106163}"/>
                </a:ext>
              </a:extLst>
            </p:cNvPr>
            <p:cNvSpPr txBox="1"/>
            <p:nvPr/>
          </p:nvSpPr>
          <p:spPr>
            <a:xfrm>
              <a:off x="1082676" y="1922270"/>
              <a:ext cx="251237" cy="754051"/>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xmlns=""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imes New Roman" pitchFamily="18" charset="0"/>
                  <a:ea typeface="Tahoma" panose="020B0604030504040204" pitchFamily="34" charset="0"/>
                  <a:cs typeface="Times New Roman" pitchFamily="18" charset="0"/>
                </a:rPr>
                <a:t>KHÁI NIỆM VECTƠ</a:t>
              </a:r>
              <a:endParaRPr lang="en-US" sz="4800" b="1" dirty="0">
                <a:solidFill>
                  <a:srgbClr val="145F82"/>
                </a:solidFill>
                <a:latin typeface="Times New Roman" pitchFamily="18" charset="0"/>
                <a:ea typeface="Tahoma" panose="020B0604030504040204" pitchFamily="34" charset="0"/>
                <a:cs typeface="Times New Roman" pitchFamily="18" charset="0"/>
              </a:endParaRPr>
            </a:p>
          </p:txBody>
        </p:sp>
      </p:grpSp>
      <p:sp>
        <p:nvSpPr>
          <p:cNvPr id="14" name="TextBox 13">
            <a:extLst>
              <a:ext uri="{FF2B5EF4-FFF2-40B4-BE49-F238E27FC236}">
                <a16:creationId xmlns:a16="http://schemas.microsoft.com/office/drawing/2014/main" xmlns="" id="{9DDA19EF-1153-4B94-B97D-273EEB1EF409}"/>
              </a:ext>
            </a:extLst>
          </p:cNvPr>
          <p:cNvSpPr txBox="1"/>
          <p:nvPr/>
        </p:nvSpPr>
        <p:spPr>
          <a:xfrm>
            <a:off x="935107" y="1912948"/>
            <a:ext cx="450756" cy="754049"/>
          </a:xfrm>
          <a:prstGeom prst="rect">
            <a:avLst/>
          </a:prstGeom>
          <a:noFill/>
        </p:spPr>
        <p:txBody>
          <a:bodyPr wrap="none" lIns="91436" tIns="45718" rIns="91436" bIns="45718"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xmlns="" id="{9DC4D010-1F39-4805-8E52-CF935D1C876B}"/>
                  </a:ext>
                </a:extLst>
              </p:cNvPr>
              <p:cNvSpPr txBox="1"/>
              <p:nvPr/>
            </p:nvSpPr>
            <p:spPr>
              <a:xfrm>
                <a:off x="434393" y="9382439"/>
                <a:ext cx="23591048" cy="4015647"/>
              </a:xfrm>
              <a:prstGeom prst="rect">
                <a:avLst/>
              </a:prstGeom>
              <a:solidFill>
                <a:schemeClr val="accent6">
                  <a:lumMod val="20000"/>
                  <a:lumOff val="80000"/>
                </a:schemeClr>
              </a:solidFill>
            </p:spPr>
            <p:txBody>
              <a:bodyPr wrap="square" lIns="91436" tIns="45718" rIns="91436" bIns="45718">
                <a:spAutoFit/>
              </a:bodyPr>
              <a:lstStyle/>
              <a:p>
                <a:pPr>
                  <a:lnSpc>
                    <a:spcPct val="107000"/>
                  </a:lnSpc>
                  <a:spcAft>
                    <a:spcPts val="800"/>
                  </a:spcAft>
                </a:pPr>
                <a:r>
                  <a:rPr lang="en-US" b="1" dirty="0">
                    <a:latin typeface="Times New Roman" pitchFamily="18" charset="0"/>
                    <a:ea typeface="Tahoma" panose="020B0604030504040204" pitchFamily="34" charset="0"/>
                    <a:cs typeface="Times New Roman" pitchFamily="18" charset="0"/>
                  </a:rPr>
                  <a:t>Nếu </a:t>
                </a:r>
                <a:r>
                  <a:rPr lang="en-US" b="1" dirty="0" err="1">
                    <a:latin typeface="Times New Roman" pitchFamily="18" charset="0"/>
                    <a:ea typeface="Tahoma" panose="020B0604030504040204" pitchFamily="34" charset="0"/>
                    <a:cs typeface="Times New Roman" pitchFamily="18" charset="0"/>
                  </a:rPr>
                  <a:t>từ</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tàu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thẳng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không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đổi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𝑩</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thì</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phải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theo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đông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nam</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quãng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đường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phải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là</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𝑨𝑩</m:t>
                    </m:r>
                    <m:r>
                      <a:rPr lang="en-US" b="1"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b="1" i="1">
                            <a:latin typeface="Cambria Math"/>
                            <a:ea typeface="Calibri" panose="020F0502020204030204" pitchFamily="34" charset="0"/>
                            <a:cs typeface="Times New Roman" panose="020206030504050203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b="1" i="1">
                                <a:latin typeface="Cambria Math"/>
                                <a:ea typeface="Calibri" panose="020F0502020204030204" pitchFamily="34" charset="0"/>
                                <a:cs typeface="Times New Roman" panose="02020603050405020304" pitchFamily="18" charset="0"/>
                              </a:rPr>
                            </m:ctrlPr>
                          </m:sSupPr>
                          <m:e>
                            <m:r>
                              <a:rPr lang="en-US" b="1" i="1">
                                <a:latin typeface="Cambria Math" panose="02040503050406030204" pitchFamily="18" charset="0"/>
                                <a:ea typeface="Calibri" panose="020F0502020204030204" pitchFamily="34" charset="0"/>
                                <a:cs typeface="Times New Roman" panose="02020603050405020304" pitchFamily="18" charset="0"/>
                              </a:rPr>
                              <m:t>𝟎</m:t>
                            </m:r>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b="1" i="1">
                                <a:latin typeface="Cambria Math"/>
                                <a:ea typeface="Calibri" panose="020F0502020204030204" pitchFamily="34" charset="0"/>
                                <a:cs typeface="Times New Roman" panose="02020603050405020304" pitchFamily="18" charset="0"/>
                              </a:rPr>
                            </m:ctrlPr>
                          </m:sSupPr>
                          <m:e>
                            <m:r>
                              <a:rPr lang="en-US" b="1" i="1">
                                <a:latin typeface="Cambria Math" panose="02040503050406030204" pitchFamily="18" charset="0"/>
                                <a:ea typeface="Calibri" panose="020F0502020204030204" pitchFamily="34" charset="0"/>
                                <a:cs typeface="Times New Roman" panose="02020603050405020304" pitchFamily="18" charset="0"/>
                              </a:rPr>
                              <m:t>𝟎</m:t>
                            </m:r>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𝟏𝟎</m:t>
                    </m:r>
                    <m:rad>
                      <m:radPr>
                        <m:degHide m:val="on"/>
                        <m:ctrlPr>
                          <a:rPr lang="en-US" b="1" i="1">
                            <a:latin typeface="Cambria Math"/>
                            <a:ea typeface="Calibri" panose="020F0502020204030204" pitchFamily="34" charset="0"/>
                            <a:cs typeface="Times New Roman" panose="020206030504050203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e>
                    </m:rad>
                    <m:d>
                      <m:dPr>
                        <m:ctrlPr>
                          <a:rPr lang="en-US" b="1" i="1">
                            <a:latin typeface="Cambria Math"/>
                            <a:ea typeface="Calibri" panose="020F0502020204030204" pitchFamily="34" charset="0"/>
                            <a:cs typeface="Times New Roman" panose="02020603050405020304" pitchFamily="18" charset="0"/>
                          </a:rPr>
                        </m:ctrlPr>
                      </m:dPr>
                      <m:e>
                        <m:r>
                          <m:rPr>
                            <m:nor/>
                          </m:rPr>
                          <a:rPr lang="en-US" b="1">
                            <a:latin typeface="Times New Roman" pitchFamily="18" charset="0"/>
                            <a:ea typeface="Tahoma" panose="020B0604030504040204" pitchFamily="34" charset="0"/>
                            <a:cs typeface="Times New Roman" pitchFamily="18" charset="0"/>
                          </a:rPr>
                          <m:t>km</m:t>
                        </m:r>
                      </m:e>
                    </m:d>
                  </m:oMath>
                </a14:m>
                <a:r>
                  <a:rPr lang="en-US" b="1" dirty="0">
                    <a:latin typeface="Times New Roman" pitchFamily="18" charset="0"/>
                    <a:ea typeface="Tahoma" panose="020B0604030504040204" pitchFamily="34" charset="0"/>
                    <a:cs typeface="Times New Roman" pitchFamily="18" charset="0"/>
                  </a:rPr>
                  <a:t>.</a:t>
                </a:r>
              </a:p>
              <a:p>
                <a:pPr>
                  <a:lnSpc>
                    <a:spcPct val="107000"/>
                  </a:lnSpc>
                  <a:spcAft>
                    <a:spcPts val="800"/>
                  </a:spcAft>
                </a:pPr>
                <a:r>
                  <a:rPr lang="en-US" b="1" dirty="0">
                    <a:latin typeface="Times New Roman" pitchFamily="18" charset="0"/>
                    <a:ea typeface="Tahoma" panose="020B0604030504040204" pitchFamily="34" charset="0"/>
                    <a:cs typeface="Times New Roman" pitchFamily="18" charset="0"/>
                  </a:rPr>
                  <a:t>Ta </a:t>
                </a:r>
                <a:r>
                  <a:rPr lang="en-US" b="1" dirty="0" err="1">
                    <a:latin typeface="Times New Roman" pitchFamily="18" charset="0"/>
                    <a:ea typeface="Tahoma" panose="020B0604030504040204" pitchFamily="34" charset="0"/>
                    <a:cs typeface="Times New Roman" pitchFamily="18" charset="0"/>
                  </a:rPr>
                  <a:t>có</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thể</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gắn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cho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quãng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đường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thẳng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từ</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𝑩</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đồng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thời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hai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yếu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tố</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đó</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dài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thẳng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từ</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𝑩</m:t>
                    </m:r>
                  </m:oMath>
                </a14:m>
                <a:r>
                  <a:rPr lang="en-US" b="1" dirty="0">
                    <a:latin typeface="Times New Roman" pitchFamily="18" charset="0"/>
                    <a:ea typeface="Tahoma" panose="020B0604030504040204" pitchFamily="34" charset="0"/>
                    <a:cs typeface="Times New Roman" pitchFamily="18" charset="0"/>
                  </a:rPr>
                  <a:t>). </a:t>
                </a:r>
              </a:p>
              <a:p>
                <a:pPr>
                  <a:lnSpc>
                    <a:spcPct val="107000"/>
                  </a:lnSpc>
                  <a:spcAft>
                    <a:spcPts val="800"/>
                  </a:spcAft>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 name="TextBox 15">
                <a:extLst>
                  <a:ext uri="{FF2B5EF4-FFF2-40B4-BE49-F238E27FC236}">
                    <a16:creationId xmlns:a16="http://schemas.microsoft.com/office/drawing/2014/main" xmlns:a14="http://schemas.microsoft.com/office/drawing/2010/main" xmlns="" id="{9DC4D010-1F39-4805-8E52-CF935D1C876B}"/>
                  </a:ext>
                </a:extLst>
              </p:cNvPr>
              <p:cNvSpPr txBox="1">
                <a:spLocks noRot="1" noChangeAspect="1" noMove="1" noResize="1" noEditPoints="1" noAdjustHandles="1" noChangeArrowheads="1" noChangeShapeType="1" noTextEdit="1"/>
              </p:cNvSpPr>
              <p:nvPr/>
            </p:nvSpPr>
            <p:spPr>
              <a:xfrm>
                <a:off x="434393" y="9382439"/>
                <a:ext cx="23591048" cy="4015647"/>
              </a:xfrm>
              <a:prstGeom prst="rect">
                <a:avLst/>
              </a:prstGeom>
              <a:blipFill rotWithShape="1">
                <a:blip r:embed="rId2"/>
                <a:stretch>
                  <a:fillRect l="-1008" t="-3187" r="-491"/>
                </a:stretch>
              </a:blipFill>
            </p:spPr>
            <p:txBody>
              <a:bodyPr/>
              <a:lstStyle/>
              <a:p>
                <a:r>
                  <a:rPr lang="en-US">
                    <a:noFill/>
                  </a:rPr>
                  <a:t> </a:t>
                </a:r>
              </a:p>
            </p:txBody>
          </p:sp>
        </mc:Fallback>
      </mc:AlternateContent>
      <p:grpSp>
        <p:nvGrpSpPr>
          <p:cNvPr id="17" name="Group 5">
            <a:extLst>
              <a:ext uri="{FF2B5EF4-FFF2-40B4-BE49-F238E27FC236}">
                <a16:creationId xmlns:a16="http://schemas.microsoft.com/office/drawing/2014/main" xmlns="" id="{C4EBF7F1-F04A-4B5E-BFF1-F27193DC2A25}"/>
              </a:ext>
            </a:extLst>
          </p:cNvPr>
          <p:cNvGrpSpPr/>
          <p:nvPr/>
        </p:nvGrpSpPr>
        <p:grpSpPr>
          <a:xfrm>
            <a:off x="434389" y="8399409"/>
            <a:ext cx="3546491" cy="900000"/>
            <a:chOff x="410517" y="4550497"/>
            <a:chExt cx="3995373" cy="1177176"/>
          </a:xfrm>
          <a:solidFill>
            <a:srgbClr val="C9E2B8"/>
          </a:solidFill>
        </p:grpSpPr>
        <p:sp>
          <p:nvSpPr>
            <p:cNvPr id="18" name="Freeform 20">
              <a:extLst>
                <a:ext uri="{FF2B5EF4-FFF2-40B4-BE49-F238E27FC236}">
                  <a16:creationId xmlns:a16="http://schemas.microsoft.com/office/drawing/2014/main" xmlns=""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xmlns="" id="{5DFDA47F-2680-4961-9F95-496EE8101F83}"/>
                </a:ext>
              </a:extLst>
            </p:cNvPr>
            <p:cNvSpPr txBox="1"/>
            <p:nvPr/>
          </p:nvSpPr>
          <p:spPr>
            <a:xfrm>
              <a:off x="1431845" y="4637898"/>
              <a:ext cx="2872840" cy="1026536"/>
            </a:xfrm>
            <a:prstGeom prst="rect">
              <a:avLst/>
            </a:prstGeom>
            <a:noFill/>
          </p:spPr>
          <p:txBody>
            <a:bodyPr wrap="square" rtlCol="0">
              <a:spAutoFit/>
            </a:bodyPr>
            <a:lstStyle/>
            <a:p>
              <a:pPr algn="ctr"/>
              <a:r>
                <a:rPr lang="vi-VN" sz="4500" b="1" dirty="0">
                  <a:solidFill>
                    <a:schemeClr val="accent6">
                      <a:lumMod val="75000"/>
                    </a:schemeClr>
                  </a:solidFill>
                  <a:latin typeface="Times New Roman" pitchFamily="18" charset="0"/>
                  <a:ea typeface="Tahoma" pitchFamily="34" charset="0"/>
                  <a:cs typeface="Times New Roman" pitchFamily="18" charset="0"/>
                </a:rPr>
                <a:t>Bài giải</a:t>
              </a:r>
              <a:endParaRPr lang="en-US" sz="4500" b="1" dirty="0">
                <a:solidFill>
                  <a:schemeClr val="accent6">
                    <a:lumMod val="75000"/>
                  </a:schemeClr>
                </a:solidFill>
                <a:latin typeface="Times New Roman" pitchFamily="18" charset="0"/>
                <a:ea typeface="Tahoma" pitchFamily="34" charset="0"/>
                <a:cs typeface="Times New Roman" pitchFamily="18" charset="0"/>
              </a:endParaRPr>
            </a:p>
          </p:txBody>
        </p:sp>
        <p:pic>
          <p:nvPicPr>
            <p:cNvPr id="20" name="Picture 8">
              <a:extLst>
                <a:ext uri="{FF2B5EF4-FFF2-40B4-BE49-F238E27FC236}">
                  <a16:creationId xmlns:a16="http://schemas.microsoft.com/office/drawing/2014/main" xmlns="" id="{535C7251-8FC4-4FE5-B11B-07FEFA4B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xmlns="" id="{0B74E8B3-608C-4715-837D-6E2AD1B7C654}"/>
              </a:ext>
            </a:extLst>
          </p:cNvPr>
          <p:cNvSpPr/>
          <p:nvPr/>
        </p:nvSpPr>
        <p:spPr>
          <a:xfrm>
            <a:off x="-53591" y="2584586"/>
            <a:ext cx="14931336" cy="6379832"/>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xmlns="" id="{CE160A1A-FC9D-404D-A654-CF2A7EAD0A2A}"/>
                  </a:ext>
                </a:extLst>
              </p:cNvPr>
              <p:cNvSpPr txBox="1"/>
              <p:nvPr/>
            </p:nvSpPr>
            <p:spPr>
              <a:xfrm>
                <a:off x="992379" y="3535542"/>
                <a:ext cx="12753973" cy="3400927"/>
              </a:xfrm>
              <a:prstGeom prst="rect">
                <a:avLst/>
              </a:prstGeom>
              <a:noFill/>
            </p:spPr>
            <p:txBody>
              <a:bodyPr wrap="square" lIns="91436" tIns="45718" rIns="91436" bIns="45718">
                <a:spAutoFit/>
              </a:bodyPr>
              <a:lstStyle/>
              <a:p>
                <a:pPr algn="ctr"/>
                <a:r>
                  <a:rPr lang="en-US" b="1" dirty="0">
                    <a:solidFill>
                      <a:srgbClr val="FF0000"/>
                    </a:solidFill>
                    <a:latin typeface="Times New Roman" pitchFamily="18" charset="0"/>
                    <a:cs typeface="Times New Roman" pitchFamily="18" charset="0"/>
                  </a:rPr>
                  <a:t>HĐ1:</a:t>
                </a:r>
                <a:r>
                  <a:rPr lang="en-US" b="1" dirty="0">
                    <a:solidFill>
                      <a:schemeClr val="tx1"/>
                    </a:solidFill>
                    <a:latin typeface="Times New Roman" pitchFamily="18"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Một</a:t>
                </a:r>
                <a:r>
                  <a:rPr lang="en-US" b="1" dirty="0">
                    <a:latin typeface="Times New Roman" pitchFamily="18" charset="0"/>
                    <a:ea typeface="Tahoma" panose="020B0604030504040204" pitchFamily="34" charset="0"/>
                    <a:cs typeface="Times New Roman" pitchFamily="18" charset="0"/>
                  </a:rPr>
                  <a:t> con </a:t>
                </a:r>
                <a:r>
                  <a:rPr lang="en-US" b="1" dirty="0" err="1">
                    <a:latin typeface="Times New Roman" pitchFamily="18" charset="0"/>
                    <a:ea typeface="Tahoma" panose="020B0604030504040204" pitchFamily="34" charset="0"/>
                    <a:cs typeface="Times New Roman" pitchFamily="18" charset="0"/>
                  </a:rPr>
                  <a:t>tàu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khỏi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hành</a:t>
                </a:r>
                <a:r>
                  <a:rPr lang="en-US" b="1" dirty="0">
                    <a:latin typeface="Times New Roman" pitchFamily="18" charset="0"/>
                    <a:ea typeface="Tahoma" panose="020B0604030504040204" pitchFamily="34" charset="0"/>
                    <a:cs typeface="Times New Roman" pitchFamily="18" charset="0"/>
                  </a:rPr>
                  <a:t> từ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rPr>
                      <m:t>𝑨</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thẳng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về</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đông</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rPr>
                      <m:t>𝟏𝟎</m:t>
                    </m:r>
                    <m:r>
                      <m:rPr>
                        <m:nor/>
                      </m:rPr>
                      <a:rPr lang="en-US" b="1">
                        <a:latin typeface="Times New Roman" pitchFamily="18" charset="0"/>
                        <a:ea typeface="Tahoma" panose="020B0604030504040204" pitchFamily="34" charset="0"/>
                        <a:cs typeface="Times New Roman" pitchFamily="18" charset="0"/>
                      </a:rPr>
                      <m:t>km</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rồi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thẳng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tiếp</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rPr>
                      <m:t>𝟏𝟎</m:t>
                    </m:r>
                    <m:r>
                      <m:rPr>
                        <m:nor/>
                      </m:rPr>
                      <a:rPr lang="en-US" b="1">
                        <a:latin typeface="Times New Roman" pitchFamily="18" charset="0"/>
                        <a:ea typeface="Tahoma" panose="020B0604030504040204" pitchFamily="34" charset="0"/>
                        <a:cs typeface="Times New Roman" pitchFamily="18" charset="0"/>
                      </a:rPr>
                      <m:t>km</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về</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nam</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thì</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rPr>
                      <m:t>𝑩</m:t>
                    </m:r>
                  </m:oMath>
                </a14:m>
                <a:r>
                  <a:rPr lang="en-US" b="1" dirty="0">
                    <a:latin typeface="Times New Roman" pitchFamily="18" charset="0"/>
                    <a:ea typeface="Tahoma" panose="020B0604030504040204" pitchFamily="34" charset="0"/>
                    <a:cs typeface="Times New Roman" pitchFamily="18" charset="0"/>
                  </a:rPr>
                  <a:t> (H.4.2). </a:t>
                </a:r>
                <a:r>
                  <a:rPr lang="en-US" b="1" dirty="0" err="1">
                    <a:latin typeface="Times New Roman" pitchFamily="18" charset="0"/>
                    <a:ea typeface="Tahoma" panose="020B0604030504040204" pitchFamily="34" charset="0"/>
                    <a:cs typeface="Times New Roman" pitchFamily="18" charset="0"/>
                  </a:rPr>
                  <a:t>Nếu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từ</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rPr>
                      <m:t>𝑨</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tàu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thẳng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không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đổi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đảo</a:t>
                </a:r>
                <a14:m>
                  <m:oMath xmlns:m="http://schemas.openxmlformats.org/officeDocument/2006/math">
                    <m:r>
                      <a:rPr lang="en-US" b="1">
                        <a:latin typeface="Cambria Math" panose="02040503050406030204" pitchFamily="18" charset="0"/>
                      </a:rPr>
                      <m:t> </m:t>
                    </m:r>
                    <m:r>
                      <a:rPr lang="en-US" b="1" i="1">
                        <a:latin typeface="Cambria Math" panose="02040503050406030204" pitchFamily="18" charset="0"/>
                      </a:rPr>
                      <m:t>𝑩</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thì</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phải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theo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hướng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nào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quãng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đường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phải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dài</a:t>
                </a:r>
                <a:r>
                  <a:rPr lang="en-US" b="1" dirty="0">
                    <a:latin typeface="Times New Roman" pitchFamily="18" charset="0"/>
                    <a:ea typeface="Tahoma" panose="020B0604030504040204" pitchFamily="34" charset="0"/>
                    <a:cs typeface="Times New Roman" pitchFamily="18" charset="0"/>
                  </a:rPr>
                  <a:t> bao </a:t>
                </a:r>
                <a:r>
                  <a:rPr lang="en-US" b="1" dirty="0" err="1">
                    <a:latin typeface="Times New Roman" pitchFamily="18" charset="0"/>
                    <a:ea typeface="Tahoma" panose="020B0604030504040204" pitchFamily="34" charset="0"/>
                    <a:cs typeface="Times New Roman" pitchFamily="18" charset="0"/>
                  </a:rPr>
                  <a:t>nhiêu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kilômét</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2" name="TextBox 21">
                <a:extLst>
                  <a:ext uri="{FF2B5EF4-FFF2-40B4-BE49-F238E27FC236}">
                    <a16:creationId xmlns:a16="http://schemas.microsoft.com/office/drawing/2014/main" xmlns:a14="http://schemas.microsoft.com/office/drawing/2010/main" xmlns="" id="{CE160A1A-FC9D-404D-A654-CF2A7EAD0A2A}"/>
                  </a:ext>
                </a:extLst>
              </p:cNvPr>
              <p:cNvSpPr txBox="1">
                <a:spLocks noRot="1" noChangeAspect="1" noMove="1" noResize="1" noEditPoints="1" noAdjustHandles="1" noChangeArrowheads="1" noChangeShapeType="1" noTextEdit="1"/>
              </p:cNvSpPr>
              <p:nvPr/>
            </p:nvSpPr>
            <p:spPr>
              <a:xfrm>
                <a:off x="992379" y="3535542"/>
                <a:ext cx="12753973" cy="3400927"/>
              </a:xfrm>
              <a:prstGeom prst="rect">
                <a:avLst/>
              </a:prstGeom>
              <a:blipFill rotWithShape="1">
                <a:blip r:embed="rId4"/>
                <a:stretch>
                  <a:fillRect l="-813" t="-3584" r="-765" b="-7527"/>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xmlns="" id="{34E02EF2-4078-0C2C-3B75-3BF8800DD6F8}"/>
              </a:ext>
            </a:extLst>
          </p:cNvPr>
          <p:cNvCxnSpPr/>
          <p:nvPr/>
        </p:nvCxnSpPr>
        <p:spPr>
          <a:xfrm>
            <a:off x="16840200" y="3810000"/>
            <a:ext cx="0" cy="21336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B498474C-DFA0-F728-6CD2-F4789050DB28}"/>
              </a:ext>
            </a:extLst>
          </p:cNvPr>
          <p:cNvCxnSpPr/>
          <p:nvPr/>
        </p:nvCxnSpPr>
        <p:spPr>
          <a:xfrm>
            <a:off x="15544800" y="4876800"/>
            <a:ext cx="25908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34774978-3B75-DA0B-98BE-8DE12E343409}"/>
              </a:ext>
            </a:extLst>
          </p:cNvPr>
          <p:cNvSpPr txBox="1"/>
          <p:nvPr/>
        </p:nvSpPr>
        <p:spPr>
          <a:xfrm>
            <a:off x="14915848" y="4495800"/>
            <a:ext cx="705152" cy="754049"/>
          </a:xfrm>
          <a:prstGeom prst="rect">
            <a:avLst/>
          </a:prstGeom>
          <a:noFill/>
        </p:spPr>
        <p:txBody>
          <a:bodyPr wrap="square" lIns="91436" tIns="45718" rIns="91436" bIns="45718" rtlCol="0">
            <a:spAutoFit/>
          </a:bodyPr>
          <a:lstStyle/>
          <a:p>
            <a:r>
              <a:rPr lang="en-US" b="1" i="1">
                <a:solidFill>
                  <a:srgbClr val="00B0F0"/>
                </a:solidFill>
              </a:rPr>
              <a:t>W</a:t>
            </a:r>
          </a:p>
        </p:txBody>
      </p:sp>
      <p:sp>
        <p:nvSpPr>
          <p:cNvPr id="9" name="TextBox 8">
            <a:extLst>
              <a:ext uri="{FF2B5EF4-FFF2-40B4-BE49-F238E27FC236}">
                <a16:creationId xmlns:a16="http://schemas.microsoft.com/office/drawing/2014/main" xmlns="" id="{43824C28-9F37-FA9C-DBDA-DE4FF2D88E45}"/>
              </a:ext>
            </a:extLst>
          </p:cNvPr>
          <p:cNvSpPr txBox="1"/>
          <p:nvPr/>
        </p:nvSpPr>
        <p:spPr>
          <a:xfrm>
            <a:off x="16611600" y="3124200"/>
            <a:ext cx="533397" cy="754049"/>
          </a:xfrm>
          <a:prstGeom prst="rect">
            <a:avLst/>
          </a:prstGeom>
          <a:noFill/>
        </p:spPr>
        <p:txBody>
          <a:bodyPr wrap="square" lIns="91436" tIns="45718" rIns="91436" bIns="45718" rtlCol="0">
            <a:spAutoFit/>
          </a:bodyPr>
          <a:lstStyle/>
          <a:p>
            <a:r>
              <a:rPr lang="en-US" b="1" i="1">
                <a:solidFill>
                  <a:srgbClr val="00B0F0"/>
                </a:solidFill>
              </a:rPr>
              <a:t>N</a:t>
            </a:r>
          </a:p>
        </p:txBody>
      </p:sp>
      <p:sp>
        <p:nvSpPr>
          <p:cNvPr id="15" name="TextBox 14">
            <a:extLst>
              <a:ext uri="{FF2B5EF4-FFF2-40B4-BE49-F238E27FC236}">
                <a16:creationId xmlns:a16="http://schemas.microsoft.com/office/drawing/2014/main" xmlns="" id="{02DDA41D-52A5-BCF5-C435-9FB18E87DFAD}"/>
              </a:ext>
            </a:extLst>
          </p:cNvPr>
          <p:cNvSpPr txBox="1"/>
          <p:nvPr/>
        </p:nvSpPr>
        <p:spPr>
          <a:xfrm>
            <a:off x="18173704" y="4507502"/>
            <a:ext cx="609595" cy="754049"/>
          </a:xfrm>
          <a:prstGeom prst="rect">
            <a:avLst/>
          </a:prstGeom>
          <a:noFill/>
        </p:spPr>
        <p:txBody>
          <a:bodyPr wrap="square" lIns="91436" tIns="45718" rIns="91436" bIns="45718" rtlCol="0">
            <a:spAutoFit/>
          </a:bodyPr>
          <a:lstStyle/>
          <a:p>
            <a:r>
              <a:rPr lang="en-US" b="1" i="1">
                <a:solidFill>
                  <a:srgbClr val="00B0F0"/>
                </a:solidFill>
              </a:rPr>
              <a:t>E</a:t>
            </a:r>
          </a:p>
        </p:txBody>
      </p:sp>
      <p:sp>
        <p:nvSpPr>
          <p:cNvPr id="21" name="TextBox 20">
            <a:extLst>
              <a:ext uri="{FF2B5EF4-FFF2-40B4-BE49-F238E27FC236}">
                <a16:creationId xmlns:a16="http://schemas.microsoft.com/office/drawing/2014/main" xmlns="" id="{AFEDF6B8-1C32-A54B-E310-FC5F1D66C158}"/>
              </a:ext>
            </a:extLst>
          </p:cNvPr>
          <p:cNvSpPr txBox="1"/>
          <p:nvPr/>
        </p:nvSpPr>
        <p:spPr>
          <a:xfrm>
            <a:off x="16611600" y="6096000"/>
            <a:ext cx="533392" cy="754049"/>
          </a:xfrm>
          <a:prstGeom prst="rect">
            <a:avLst/>
          </a:prstGeom>
          <a:noFill/>
        </p:spPr>
        <p:txBody>
          <a:bodyPr wrap="square" lIns="91436" tIns="45718" rIns="91436" bIns="45718" rtlCol="0">
            <a:spAutoFit/>
          </a:bodyPr>
          <a:lstStyle/>
          <a:p>
            <a:r>
              <a:rPr lang="en-US" b="1" i="1">
                <a:solidFill>
                  <a:srgbClr val="00B0F0"/>
                </a:solidFill>
              </a:rPr>
              <a:t>S</a:t>
            </a:r>
          </a:p>
        </p:txBody>
      </p:sp>
      <p:sp>
        <p:nvSpPr>
          <p:cNvPr id="23" name="TextBox 22">
            <a:extLst>
              <a:ext uri="{FF2B5EF4-FFF2-40B4-BE49-F238E27FC236}">
                <a16:creationId xmlns:a16="http://schemas.microsoft.com/office/drawing/2014/main" xmlns="" id="{8C36CFB1-E14A-CF7B-F5CA-B3238ED3165C}"/>
              </a:ext>
            </a:extLst>
          </p:cNvPr>
          <p:cNvSpPr txBox="1"/>
          <p:nvPr/>
        </p:nvSpPr>
        <p:spPr>
          <a:xfrm>
            <a:off x="18669000" y="2245808"/>
            <a:ext cx="762000" cy="754049"/>
          </a:xfrm>
          <a:prstGeom prst="rect">
            <a:avLst/>
          </a:prstGeom>
          <a:noFill/>
        </p:spPr>
        <p:txBody>
          <a:bodyPr wrap="square" lIns="91436" tIns="45718" rIns="91436" bIns="45718" rtlCol="0">
            <a:spAutoFit/>
          </a:bodyPr>
          <a:lstStyle/>
          <a:p>
            <a:r>
              <a:rPr lang="en-US" b="1">
                <a:solidFill>
                  <a:srgbClr val="00B0F0"/>
                </a:solidFill>
              </a:rPr>
              <a:t>A</a:t>
            </a:r>
          </a:p>
        </p:txBody>
      </p:sp>
      <p:sp>
        <p:nvSpPr>
          <p:cNvPr id="25" name="TextBox 24">
            <a:extLst>
              <a:ext uri="{FF2B5EF4-FFF2-40B4-BE49-F238E27FC236}">
                <a16:creationId xmlns:a16="http://schemas.microsoft.com/office/drawing/2014/main" xmlns="" id="{EB92B742-3751-F852-EC1B-CEC87EFA71F9}"/>
              </a:ext>
            </a:extLst>
          </p:cNvPr>
          <p:cNvSpPr txBox="1"/>
          <p:nvPr/>
        </p:nvSpPr>
        <p:spPr>
          <a:xfrm>
            <a:off x="18592800" y="1868556"/>
            <a:ext cx="467141" cy="1554268"/>
          </a:xfrm>
          <a:prstGeom prst="rect">
            <a:avLst/>
          </a:prstGeom>
          <a:noFill/>
        </p:spPr>
        <p:txBody>
          <a:bodyPr wrap="square" lIns="91436" tIns="45718" rIns="91436" bIns="45718" rtlCol="0">
            <a:spAutoFit/>
          </a:bodyPr>
          <a:lstStyle/>
          <a:p>
            <a:r>
              <a:rPr lang="en-US" sz="9500">
                <a:solidFill>
                  <a:srgbClr val="FF0000"/>
                </a:solidFill>
              </a:rPr>
              <a:t>.</a:t>
            </a:r>
          </a:p>
        </p:txBody>
      </p:sp>
      <p:sp>
        <p:nvSpPr>
          <p:cNvPr id="26" name="TextBox 25">
            <a:extLst>
              <a:ext uri="{FF2B5EF4-FFF2-40B4-BE49-F238E27FC236}">
                <a16:creationId xmlns:a16="http://schemas.microsoft.com/office/drawing/2014/main" xmlns="" id="{79B4C896-E869-EB8D-EC34-00F80F6061C0}"/>
              </a:ext>
            </a:extLst>
          </p:cNvPr>
          <p:cNvSpPr txBox="1"/>
          <p:nvPr/>
        </p:nvSpPr>
        <p:spPr>
          <a:xfrm>
            <a:off x="21793203" y="4603648"/>
            <a:ext cx="533397" cy="1554268"/>
          </a:xfrm>
          <a:prstGeom prst="rect">
            <a:avLst/>
          </a:prstGeom>
          <a:noFill/>
        </p:spPr>
        <p:txBody>
          <a:bodyPr wrap="square" lIns="91436" tIns="45718" rIns="91436" bIns="45718" rtlCol="0">
            <a:spAutoFit/>
          </a:bodyPr>
          <a:lstStyle/>
          <a:p>
            <a:r>
              <a:rPr lang="en-US" sz="9500">
                <a:solidFill>
                  <a:srgbClr val="FF0000"/>
                </a:solidFill>
              </a:rPr>
              <a:t>.</a:t>
            </a:r>
          </a:p>
        </p:txBody>
      </p:sp>
      <p:cxnSp>
        <p:nvCxnSpPr>
          <p:cNvPr id="28" name="Straight Arrow Connector 27">
            <a:extLst>
              <a:ext uri="{FF2B5EF4-FFF2-40B4-BE49-F238E27FC236}">
                <a16:creationId xmlns:a16="http://schemas.microsoft.com/office/drawing/2014/main" xmlns="" id="{95FA6EBA-6EEB-9317-86FC-6CC8E8D975B8}"/>
              </a:ext>
            </a:extLst>
          </p:cNvPr>
          <p:cNvCxnSpPr>
            <a:cxnSpLocks/>
          </p:cNvCxnSpPr>
          <p:nvPr/>
        </p:nvCxnSpPr>
        <p:spPr>
          <a:xfrm>
            <a:off x="18897603" y="2960164"/>
            <a:ext cx="31291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0336B186-31FE-6B18-2CF3-47B2175592A3}"/>
              </a:ext>
            </a:extLst>
          </p:cNvPr>
          <p:cNvCxnSpPr/>
          <p:nvPr/>
        </p:nvCxnSpPr>
        <p:spPr>
          <a:xfrm>
            <a:off x="22026771" y="2960167"/>
            <a:ext cx="0" cy="27548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BBC9A4C8-EF51-702E-D8E6-DBDEDF3834D0}"/>
              </a:ext>
            </a:extLst>
          </p:cNvPr>
          <p:cNvSpPr txBox="1"/>
          <p:nvPr/>
        </p:nvSpPr>
        <p:spPr>
          <a:xfrm>
            <a:off x="22179168" y="5233568"/>
            <a:ext cx="762000" cy="754049"/>
          </a:xfrm>
          <a:prstGeom prst="rect">
            <a:avLst/>
          </a:prstGeom>
          <a:noFill/>
        </p:spPr>
        <p:txBody>
          <a:bodyPr wrap="square" lIns="91436" tIns="45718" rIns="91436" bIns="45718" rtlCol="0">
            <a:spAutoFit/>
          </a:bodyPr>
          <a:lstStyle/>
          <a:p>
            <a:r>
              <a:rPr lang="en-US" b="1">
                <a:solidFill>
                  <a:srgbClr val="00B0F0"/>
                </a:solidFill>
              </a:rPr>
              <a:t>B</a:t>
            </a:r>
          </a:p>
        </p:txBody>
      </p:sp>
      <p:sp>
        <p:nvSpPr>
          <p:cNvPr id="36" name="TextBox 35">
            <a:extLst>
              <a:ext uri="{FF2B5EF4-FFF2-40B4-BE49-F238E27FC236}">
                <a16:creationId xmlns:a16="http://schemas.microsoft.com/office/drawing/2014/main" xmlns="" id="{9FBF6E5B-F17F-E710-9F1B-3CD5C917C4F8}"/>
              </a:ext>
            </a:extLst>
          </p:cNvPr>
          <p:cNvSpPr txBox="1"/>
          <p:nvPr/>
        </p:nvSpPr>
        <p:spPr>
          <a:xfrm>
            <a:off x="19702675" y="2286000"/>
            <a:ext cx="1825488" cy="754049"/>
          </a:xfrm>
          <a:prstGeom prst="rect">
            <a:avLst/>
          </a:prstGeom>
          <a:noFill/>
        </p:spPr>
        <p:txBody>
          <a:bodyPr wrap="square" lIns="91436" tIns="45718" rIns="91436" bIns="45718" rtlCol="0">
            <a:spAutoFit/>
          </a:bodyPr>
          <a:lstStyle/>
          <a:p>
            <a:r>
              <a:rPr lang="en-US" dirty="0"/>
              <a:t>10 km</a:t>
            </a:r>
          </a:p>
        </p:txBody>
      </p:sp>
      <p:sp>
        <p:nvSpPr>
          <p:cNvPr id="37" name="TextBox 36">
            <a:extLst>
              <a:ext uri="{FF2B5EF4-FFF2-40B4-BE49-F238E27FC236}">
                <a16:creationId xmlns:a16="http://schemas.microsoft.com/office/drawing/2014/main" xmlns="" id="{F5BEC621-4932-4A71-842C-B7CA78E1A618}"/>
              </a:ext>
            </a:extLst>
          </p:cNvPr>
          <p:cNvSpPr txBox="1"/>
          <p:nvPr/>
        </p:nvSpPr>
        <p:spPr>
          <a:xfrm>
            <a:off x="22098000" y="3741748"/>
            <a:ext cx="1825488" cy="754049"/>
          </a:xfrm>
          <a:prstGeom prst="rect">
            <a:avLst/>
          </a:prstGeom>
          <a:noFill/>
        </p:spPr>
        <p:txBody>
          <a:bodyPr wrap="square" lIns="91436" tIns="45718" rIns="91436" bIns="45718" rtlCol="0">
            <a:spAutoFit/>
          </a:bodyPr>
          <a:lstStyle/>
          <a:p>
            <a:r>
              <a:rPr lang="en-US"/>
              <a:t>10 km</a:t>
            </a:r>
          </a:p>
        </p:txBody>
      </p:sp>
      <p:sp>
        <p:nvSpPr>
          <p:cNvPr id="38" name="TextBox 37">
            <a:extLst>
              <a:ext uri="{FF2B5EF4-FFF2-40B4-BE49-F238E27FC236}">
                <a16:creationId xmlns:a16="http://schemas.microsoft.com/office/drawing/2014/main" xmlns="" id="{092BBFAA-F395-2B6C-70E2-58E9500AA794}"/>
              </a:ext>
            </a:extLst>
          </p:cNvPr>
          <p:cNvSpPr txBox="1"/>
          <p:nvPr/>
        </p:nvSpPr>
        <p:spPr>
          <a:xfrm>
            <a:off x="19202400" y="6139284"/>
            <a:ext cx="3738768" cy="754049"/>
          </a:xfrm>
          <a:prstGeom prst="rect">
            <a:avLst/>
          </a:prstGeom>
          <a:noFill/>
        </p:spPr>
        <p:txBody>
          <a:bodyPr wrap="square" lIns="91436" tIns="45718" rIns="91436" bIns="45718" rtlCol="0">
            <a:spAutoFit/>
          </a:bodyPr>
          <a:lstStyle/>
          <a:p>
            <a:r>
              <a:rPr lang="en-US" i="1">
                <a:solidFill>
                  <a:srgbClr val="C00000"/>
                </a:solidFill>
              </a:rPr>
              <a:t>Hình 4.2</a:t>
            </a:r>
          </a:p>
        </p:txBody>
      </p:sp>
      <p:cxnSp>
        <p:nvCxnSpPr>
          <p:cNvPr id="40" name="Straight Arrow Connector 39">
            <a:extLst>
              <a:ext uri="{FF2B5EF4-FFF2-40B4-BE49-F238E27FC236}">
                <a16:creationId xmlns:a16="http://schemas.microsoft.com/office/drawing/2014/main" xmlns="" id="{60B5B2F8-6125-C880-8CBA-4D215089106A}"/>
              </a:ext>
            </a:extLst>
          </p:cNvPr>
          <p:cNvCxnSpPr>
            <a:cxnSpLocks/>
          </p:cNvCxnSpPr>
          <p:nvPr/>
        </p:nvCxnSpPr>
        <p:spPr>
          <a:xfrm>
            <a:off x="18878856" y="2960165"/>
            <a:ext cx="3147915" cy="2754838"/>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Effect transition="in" filter="wipe(up)">
                                      <p:cBhvr>
                                        <p:cTn id="7" dur="30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0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000"/>
                                        <p:tgtEl>
                                          <p:spTgt spid="15"/>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2000"/>
                                        <p:tgtEl>
                                          <p:spTgt spid="26"/>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2000"/>
                                        <p:tgtEl>
                                          <p:spTgt spid="33"/>
                                        </p:tgtEl>
                                      </p:cBhvr>
                                    </p:animEffect>
                                  </p:childTnLst>
                                </p:cTn>
                              </p:par>
                              <p:par>
                                <p:cTn id="41" presetID="22" presetClass="entr" presetSubtype="4" fill="hold" nodeType="withEffect">
                                  <p:stCondLst>
                                    <p:cond delay="400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2000"/>
                                        <p:tgtEl>
                                          <p:spTgt spid="28"/>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2000"/>
                                        <p:tgtEl>
                                          <p:spTgt spid="36"/>
                                        </p:tgtEl>
                                      </p:cBhvr>
                                    </p:animEffect>
                                  </p:childTnLst>
                                </p:cTn>
                              </p:par>
                              <p:par>
                                <p:cTn id="47" presetID="22" presetClass="entr" presetSubtype="1" fill="hold" nodeType="withEffect">
                                  <p:stCondLst>
                                    <p:cond delay="800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2000"/>
                                        <p:tgtEl>
                                          <p:spTgt spid="30"/>
                                        </p:tgtEl>
                                      </p:cBhvr>
                                    </p:animEffect>
                                  </p:childTnLst>
                                </p:cTn>
                              </p:par>
                              <p:par>
                                <p:cTn id="50" presetID="22" presetClass="entr" presetSubtype="4" fill="hold" grpId="0" nodeType="withEffect">
                                  <p:stCondLst>
                                    <p:cond delay="800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par>
                                <p:cTn id="53" presetID="22" presetClass="entr" presetSubtype="4" fill="hold" grpId="0" nodeType="withEffect">
                                  <p:stCondLst>
                                    <p:cond delay="150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2000"/>
                                        <p:tgtEl>
                                          <p:spTgt spid="38"/>
                                        </p:tgtEl>
                                      </p:cBhvr>
                                    </p:animEffect>
                                  </p:childTnLst>
                                </p:cTn>
                              </p:par>
                              <p:par>
                                <p:cTn id="56" presetID="22" presetClass="entr" presetSubtype="8" fill="hold" nodeType="withEffect">
                                  <p:stCondLst>
                                    <p:cond delay="1800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barn(inVertical)">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barn(inVertical)">
                                      <p:cBhvr>
                                        <p:cTn id="8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2" grpId="0"/>
      <p:bldP spid="8" grpId="0"/>
      <p:bldP spid="9" grpId="0"/>
      <p:bldP spid="15" grpId="0"/>
      <p:bldP spid="21" grpId="0"/>
      <p:bldP spid="23" grpId="0"/>
      <p:bldP spid="25" grpId="0"/>
      <p:bldP spid="26" grpId="0"/>
      <p:bldP spid="33"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22F5B8-62B1-4118-8CF8-5C53E9694C6C}"/>
              </a:ext>
            </a:extLst>
          </p:cNvPr>
          <p:cNvSpPr txBox="1"/>
          <p:nvPr/>
        </p:nvSpPr>
        <p:spPr>
          <a:xfrm>
            <a:off x="663503" y="2372351"/>
            <a:ext cx="22631400" cy="2077488"/>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6" tIns="45718" rIns="91436" bIns="45718">
            <a:spAutoFit/>
          </a:bodyPr>
          <a:lstStyle/>
          <a:p>
            <a:r>
              <a:rPr lang="vi-VN" dirty="0">
                <a:latin typeface="Tahoma" panose="020B0604030504040204" pitchFamily="34" charset="0"/>
                <a:ea typeface="Tahoma" panose="020B0604030504040204" pitchFamily="34" charset="0"/>
                <a:cs typeface="Tahoma" panose="020B0604030504040204" pitchFamily="34" charset="0"/>
              </a:rPr>
              <a:t>● </a:t>
            </a:r>
            <a:r>
              <a:rPr lang="vi-VN" b="1" dirty="0">
                <a:solidFill>
                  <a:srgbClr val="FF0000"/>
                </a:solidFill>
                <a:latin typeface="Times New Roman" pitchFamily="18" charset="0"/>
                <a:ea typeface="Tahoma" panose="020B0604030504040204" pitchFamily="34" charset="0"/>
                <a:cs typeface="Times New Roman" pitchFamily="18" charset="0"/>
              </a:rPr>
              <a:t>Vectơ </a:t>
            </a:r>
            <a:r>
              <a:rPr lang="vi-VN" b="1" dirty="0">
                <a:latin typeface="Times New Roman" pitchFamily="18" charset="0"/>
                <a:ea typeface="Tahoma" panose="020B0604030504040204" pitchFamily="34" charset="0"/>
                <a:cs typeface="Times New Roman" pitchFamily="18" charset="0"/>
              </a:rPr>
              <a:t>là một đoạn thẳng có hướng, nghĩa là, trong hai điểm mút của đoạn thẳng, đã chỉ rõ điểm đầu, điểm cuối.</a:t>
            </a:r>
          </a:p>
          <a:p>
            <a:r>
              <a:rPr lang="vi-VN" b="1" dirty="0">
                <a:latin typeface="Times New Roman" pitchFamily="18" charset="0"/>
                <a:ea typeface="Tahoma" panose="020B0604030504040204" pitchFamily="34" charset="0"/>
                <a:cs typeface="Times New Roman" pitchFamily="18" charset="0"/>
              </a:rPr>
              <a:t>● </a:t>
            </a:r>
            <a:r>
              <a:rPr lang="vi-VN" b="1" dirty="0">
                <a:solidFill>
                  <a:srgbClr val="FF0000"/>
                </a:solidFill>
                <a:latin typeface="Times New Roman" pitchFamily="18" charset="0"/>
                <a:ea typeface="Tahoma" panose="020B0604030504040204" pitchFamily="34" charset="0"/>
                <a:cs typeface="Times New Roman" pitchFamily="18" charset="0"/>
              </a:rPr>
              <a:t>Độ dài của vectơ </a:t>
            </a:r>
            <a:r>
              <a:rPr lang="vi-VN" b="1" dirty="0">
                <a:latin typeface="Times New Roman" pitchFamily="18" charset="0"/>
                <a:ea typeface="Tahoma" panose="020B0604030504040204" pitchFamily="34" charset="0"/>
                <a:cs typeface="Times New Roman" pitchFamily="18" charset="0"/>
              </a:rPr>
              <a:t>là khoảng cách giữa điểm đầu và điểm cuối của vectơ đó.</a:t>
            </a:r>
          </a:p>
        </p:txBody>
      </p:sp>
      <p:sp>
        <p:nvSpPr>
          <p:cNvPr id="5" name="TextBox 4">
            <a:extLst>
              <a:ext uri="{FF2B5EF4-FFF2-40B4-BE49-F238E27FC236}">
                <a16:creationId xmlns:a16="http://schemas.microsoft.com/office/drawing/2014/main" xmlns="" id="{78F3CF27-1C1C-4C28-A18F-AA2B308833A9}"/>
              </a:ext>
            </a:extLst>
          </p:cNvPr>
          <p:cNvSpPr txBox="1"/>
          <p:nvPr/>
        </p:nvSpPr>
        <p:spPr>
          <a:xfrm>
            <a:off x="365873" y="1365375"/>
            <a:ext cx="13731128" cy="752574"/>
          </a:xfrm>
          <a:prstGeom prst="rect">
            <a:avLst/>
          </a:prstGeom>
          <a:noFill/>
        </p:spPr>
        <p:txBody>
          <a:bodyPr wrap="square" lIns="91436" tIns="45718" rIns="91436" bIns="45718">
            <a:spAutoFit/>
          </a:bodyPr>
          <a:lstStyle/>
          <a:p>
            <a:pPr>
              <a:lnSpc>
                <a:spcPct val="107000"/>
              </a:lnSpc>
              <a:spcAft>
                <a:spcPts val="800"/>
              </a:spcAft>
            </a:pPr>
            <a:r>
              <a:rPr lang="en-US" b="1" dirty="0" err="1">
                <a:latin typeface="Times New Roman" pitchFamily="18" charset="0"/>
                <a:ea typeface="Tahoma" panose="020B0604030504040204" pitchFamily="34" charset="0"/>
                <a:cs typeface="Times New Roman" pitchFamily="18" charset="0"/>
              </a:rPr>
              <a:t>Từ</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thực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tế</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này</a:t>
            </a:r>
            <a:r>
              <a:rPr lang="en-US" b="1" dirty="0">
                <a:latin typeface="Times New Roman" pitchFamily="18" charset="0"/>
                <a:ea typeface="Tahoma" panose="020B0604030504040204" pitchFamily="34" charset="0"/>
                <a:cs typeface="Times New Roman" pitchFamily="18" charset="0"/>
              </a:rPr>
              <a:t>, ta </a:t>
            </a:r>
            <a:r>
              <a:rPr lang="en-US" b="1" dirty="0" err="1">
                <a:latin typeface="Times New Roman" pitchFamily="18" charset="0"/>
                <a:ea typeface="Tahoma" panose="020B0604030504040204" pitchFamily="34" charset="0"/>
                <a:cs typeface="Times New Roman" pitchFamily="18" charset="0"/>
              </a:rPr>
              <a:t>đi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tới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khái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niệm</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toán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học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sau</a:t>
            </a:r>
            <a:r>
              <a:rPr lang="en-US" b="1" dirty="0">
                <a:latin typeface="Times New Roman" pitchFamily="18" charset="0"/>
                <a:ea typeface="Tahoma" panose="020B0604030504040204" pitchFamily="34" charset="0"/>
                <a:cs typeface="Times New Roman" pitchFamily="18" charset="0"/>
              </a:rPr>
              <a:t>:</a:t>
            </a:r>
          </a:p>
        </p:txBody>
      </p:sp>
      <p:pic>
        <p:nvPicPr>
          <p:cNvPr id="15362" name="Picture 8">
            <a:extLst>
              <a:ext uri="{FF2B5EF4-FFF2-40B4-BE49-F238E27FC236}">
                <a16:creationId xmlns:a16="http://schemas.microsoft.com/office/drawing/2014/main" xmlns="" id="{CEE5A323-656F-4AAB-BA05-EC5940E0A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905000" y="8354916"/>
            <a:ext cx="2774949" cy="457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xmlns="" id="{573685C3-CF69-4873-B863-58AD2406C781}"/>
              </a:ext>
            </a:extLst>
          </p:cNvPr>
          <p:cNvSpPr>
            <a:spLocks noChangeArrowheads="1"/>
          </p:cNvSpPr>
          <p:nvPr/>
        </p:nvSpPr>
        <p:spPr bwMode="auto">
          <a:xfrm>
            <a:off x="1905001" y="7337810"/>
            <a:ext cx="184722"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xmlns="" id="{4A672D61-C915-4323-88AD-A3E9367A3BD3}"/>
              </a:ext>
            </a:extLst>
          </p:cNvPr>
          <p:cNvSpPr>
            <a:spLocks noChangeArrowheads="1"/>
          </p:cNvSpPr>
          <p:nvPr/>
        </p:nvSpPr>
        <p:spPr bwMode="auto">
          <a:xfrm flipV="1">
            <a:off x="14097000" y="8354916"/>
            <a:ext cx="0" cy="45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xmlns="" id="{B4287A91-0A5F-4CC4-ADA8-2626337FD82C}"/>
              </a:ext>
            </a:extLst>
          </p:cNvPr>
          <p:cNvSpPr>
            <a:spLocks noChangeArrowheads="1"/>
          </p:cNvSpPr>
          <p:nvPr/>
        </p:nvSpPr>
        <p:spPr bwMode="auto">
          <a:xfrm>
            <a:off x="722975" y="7734836"/>
            <a:ext cx="184722"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xmlns="" id="{EBFF2C29-8BCD-4692-87E5-3E851708B5BD}"/>
                  </a:ext>
                </a:extLst>
              </p:cNvPr>
              <p:cNvSpPr txBox="1"/>
              <p:nvPr/>
            </p:nvSpPr>
            <p:spPr>
              <a:xfrm>
                <a:off x="1098399" y="5212396"/>
                <a:ext cx="14369469" cy="3720438"/>
              </a:xfrm>
              <a:prstGeom prst="rect">
                <a:avLst/>
              </a:prstGeom>
              <a:noFill/>
              <a:ln>
                <a:noFill/>
              </a:ln>
            </p:spPr>
            <p:txBody>
              <a:bodyPr wrap="square" lIns="91436" tIns="45718" rIns="91436" bIns="45718">
                <a:spAutoFit/>
              </a:bodyPr>
              <a:lstStyle/>
              <a:p>
                <a:pPr algn="just">
                  <a:lnSpc>
                    <a:spcPct val="107000"/>
                  </a:lnSpc>
                </a:pPr>
                <a:r>
                  <a:rPr lang="en-US" b="1" dirty="0" err="1">
                    <a:solidFill>
                      <a:srgbClr val="FF0000"/>
                    </a:solidFill>
                    <a:latin typeface="Times New Roman" pitchFamily="18" charset="0"/>
                    <a:ea typeface="Tahoma" panose="020B0604030504040204" pitchFamily="34" charset="0"/>
                    <a:cs typeface="Times New Roman" pitchFamily="18" charset="0"/>
                  </a:rPr>
                  <a:t>Chú</a:t>
                </a:r>
                <a:r>
                  <a:rPr lang="en-US" b="1" dirty="0">
                    <a:solidFill>
                      <a:srgbClr val="FF0000"/>
                    </a:solidFill>
                    <a:latin typeface="Times New Roman" pitchFamily="18" charset="0"/>
                    <a:ea typeface="Tahoma" panose="020B0604030504040204" pitchFamily="34" charset="0"/>
                    <a:cs typeface="Times New Roman" pitchFamily="18" charset="0"/>
                  </a:rPr>
                  <a:t> ý</a:t>
                </a:r>
                <a:endParaRPr lang="en-US" dirty="0">
                  <a:latin typeface="Times New Roman" pitchFamily="18" charset="0"/>
                  <a:ea typeface="Tahoma" panose="020B0604030504040204" pitchFamily="34" charset="0"/>
                  <a:cs typeface="Times New Roman" pitchFamily="18" charset="0"/>
                </a:endParaRPr>
              </a:p>
              <a:p>
                <a:pPr algn="just">
                  <a:lnSpc>
                    <a:spcPct val="107000"/>
                  </a:lnSpc>
                </a:pPr>
                <a:r>
                  <a:rPr lang="en-US"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Vectơ</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có</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điểm</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đầu</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và</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điểm</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cuối</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𝑩</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được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kí</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hiệu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là</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đọc</a:t>
                </a:r>
                <a:r>
                  <a:rPr lang="fr-FR" b="1" dirty="0">
                    <a:latin typeface="Times New Roman" pitchFamily="18" charset="0"/>
                    <a:ea typeface="Tahoma" panose="020B0604030504040204" pitchFamily="34" charset="0"/>
                    <a:cs typeface="Times New Roman" pitchFamily="18" charset="0"/>
                  </a:rPr>
                  <a:t> là </a:t>
                </a:r>
                <a:r>
                  <a:rPr lang="fr-FR" b="1" dirty="0" err="1">
                    <a:latin typeface="Times New Roman" pitchFamily="18" charset="0"/>
                    <a:ea typeface="Tahoma" panose="020B0604030504040204" pitchFamily="34" charset="0"/>
                    <a:cs typeface="Times New Roman" pitchFamily="18" charset="0"/>
                  </a:rPr>
                  <a:t>vec</a:t>
                </a:r>
                <a:r>
                  <a:rPr lang="fr-FR" b="1" dirty="0">
                    <a:latin typeface="Times New Roman" pitchFamily="18" charset="0"/>
                    <a:ea typeface="Tahoma" panose="020B0604030504040204" pitchFamily="34" charset="0"/>
                    <a:cs typeface="Times New Roman" pitchFamily="18" charset="0"/>
                  </a:rPr>
                  <a:t> </a:t>
                </a:r>
                <a:r>
                  <a:rPr lang="fr-FR" b="1" dirty="0" err="1">
                    <a:latin typeface="Times New Roman" pitchFamily="18" charset="0"/>
                    <a:ea typeface="Tahoma" panose="020B0604030504040204" pitchFamily="34" charset="0"/>
                    <a:cs typeface="Times New Roman" pitchFamily="18" charset="0"/>
                  </a:rPr>
                  <a:t>tơ</a:t>
                </a:r>
                <a:r>
                  <a:rPr lang="fr-FR" b="1" dirty="0">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𝑨𝑩</m:t>
                    </m:r>
                  </m:oMath>
                </a14:m>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(H.4.3)</a:t>
                </a:r>
                <a:endParaRPr lang="en-US" b="1" dirty="0">
                  <a:latin typeface="Times New Roman" pitchFamily="18" charset="0"/>
                  <a:ea typeface="Tahoma" panose="020B0604030504040204" pitchFamily="34" charset="0"/>
                  <a:cs typeface="Times New Roman" pitchFamily="18" charset="0"/>
                </a:endParaRPr>
              </a:p>
              <a:p>
                <a:pPr>
                  <a:lnSpc>
                    <a:spcPct val="107000"/>
                  </a:lnSpc>
                </a:pPr>
                <a:r>
                  <a:rPr lang="vi-VN" b="1" dirty="0">
                    <a:latin typeface="Times New Roman" pitchFamily="18" charset="0"/>
                    <a:ea typeface="Tahoma" panose="020B0604030504040204" pitchFamily="34" charset="0"/>
                    <a:cs typeface="Times New Roman" pitchFamily="18" charset="0"/>
                  </a:rPr>
                  <a:t>●</a:t>
                </a:r>
                <a:r>
                  <a:rPr lang="vi-VN" b="1" dirty="0">
                    <a:solidFill>
                      <a:srgbClr val="000000"/>
                    </a:solidFill>
                    <a:latin typeface="Times New Roman" pitchFamily="18" charset="0"/>
                    <a:ea typeface="Tahoma" panose="020B0604030504040204" pitchFamily="34" charset="0"/>
                    <a:cs typeface="Times New Roman" pitchFamily="18" charset="0"/>
                  </a:rPr>
                  <a:t> Để vẽ một vectơ, ta vẽ đoạn thẳng nối điểm đầu và điểm cuối của nó, rồi đánh dấu mũi tên ở điểm cuối (H.4.3). </a:t>
                </a:r>
                <a:endParaRPr lang="en-US" b="1" dirty="0">
                  <a:latin typeface="Times New Roman" pitchFamily="18" charset="0"/>
                  <a:ea typeface="Tahoma" panose="020B0604030504040204" pitchFamily="34" charset="0"/>
                  <a:cs typeface="Times New Roman" pitchFamily="18" charset="0"/>
                </a:endParaRPr>
              </a:p>
            </p:txBody>
          </p:sp>
        </mc:Choice>
        <mc:Fallback>
          <p:sp>
            <p:nvSpPr>
              <p:cNvPr id="18" name="TextBox 17">
                <a:extLst>
                  <a:ext uri="{FF2B5EF4-FFF2-40B4-BE49-F238E27FC236}">
                    <a16:creationId xmlns:a16="http://schemas.microsoft.com/office/drawing/2014/main" xmlns:a14="http://schemas.microsoft.com/office/drawing/2010/main" xmlns="" id="{EBFF2C29-8BCD-4692-87E5-3E851708B5BD}"/>
                  </a:ext>
                </a:extLst>
              </p:cNvPr>
              <p:cNvSpPr txBox="1">
                <a:spLocks noRot="1" noChangeAspect="1" noMove="1" noResize="1" noEditPoints="1" noAdjustHandles="1" noChangeArrowheads="1" noChangeShapeType="1" noTextEdit="1"/>
              </p:cNvSpPr>
              <p:nvPr/>
            </p:nvSpPr>
            <p:spPr>
              <a:xfrm>
                <a:off x="1098399" y="5212396"/>
                <a:ext cx="14369469" cy="3720438"/>
              </a:xfrm>
              <a:prstGeom prst="rect">
                <a:avLst/>
              </a:prstGeom>
              <a:blipFill rotWithShape="1">
                <a:blip r:embed="rId3"/>
                <a:stretch>
                  <a:fillRect l="-1655" t="-3443" r="-1697" b="-5574"/>
                </a:stretch>
              </a:blipFill>
              <a:ln>
                <a:noFill/>
              </a:ln>
            </p:spPr>
            <p:txBody>
              <a:bodyPr/>
              <a:lstStyle/>
              <a:p>
                <a:r>
                  <a:rPr lang="en-US">
                    <a:noFill/>
                  </a:rPr>
                  <a:t> </a:t>
                </a:r>
              </a:p>
            </p:txBody>
          </p:sp>
        </mc:Fallback>
      </mc:AlternateContent>
      <p:pic>
        <p:nvPicPr>
          <p:cNvPr id="19" name="Picture 18" descr="Diagram&#10;&#10;Description automatically generated with medium confidence">
            <a:extLst>
              <a:ext uri="{FF2B5EF4-FFF2-40B4-BE49-F238E27FC236}">
                <a16:creationId xmlns:a16="http://schemas.microsoft.com/office/drawing/2014/main" xmlns="" id="{9353EFBD-48D0-4F27-8A53-8412AC061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4473" y="6178328"/>
            <a:ext cx="7453571" cy="2440916"/>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xmlns="" id="{890CFBB2-7F64-4E16-93AD-EC77F6A9E130}"/>
                  </a:ext>
                </a:extLst>
              </p:cNvPr>
              <p:cNvSpPr txBox="1"/>
              <p:nvPr/>
            </p:nvSpPr>
            <p:spPr>
              <a:xfrm>
                <a:off x="1109547" y="10110976"/>
                <a:ext cx="13402037" cy="2554541"/>
              </a:xfrm>
              <a:prstGeom prst="rect">
                <a:avLst/>
              </a:prstGeom>
              <a:noFill/>
              <a:ln>
                <a:noFill/>
              </a:ln>
            </p:spPr>
            <p:txBody>
              <a:bodyPr wrap="square" lIns="91436" tIns="45718" rIns="91436" bIns="45718">
                <a:spAutoFit/>
              </a:bodyPr>
              <a:lstStyle/>
              <a:p>
                <a:pPr algn="just">
                  <a:lnSpc>
                    <a:spcPct val="107000"/>
                  </a:lnSpc>
                </a:pPr>
                <a:r>
                  <a:rPr lang="vi-VN" b="1" dirty="0">
                    <a:latin typeface="+mj-lt"/>
                    <a:ea typeface="Tahoma" panose="020B0604030504040204" pitchFamily="34" charset="0"/>
                    <a:cs typeface="Tahoma" panose="020B0604030504040204" pitchFamily="34" charset="0"/>
                  </a:rPr>
                  <a:t>●</a:t>
                </a:r>
                <a:r>
                  <a:rPr lang="vi-VN" b="1" dirty="0">
                    <a:solidFill>
                      <a:srgbClr val="000000"/>
                    </a:solidFill>
                    <a:latin typeface="+mj-lt"/>
                    <a:ea typeface="Tahoma" panose="020B0604030504040204" pitchFamily="34" charset="0"/>
                    <a:cs typeface="Tahoma" panose="020B0604030504040204" pitchFamily="34" charset="0"/>
                  </a:rPr>
                  <a:t> Vectơ còn được kí hiệu là </a:t>
                </a:r>
                <a14:m>
                  <m:oMath xmlns:m="http://schemas.openxmlformats.org/officeDocument/2006/math">
                    <m:acc>
                      <m:accPr>
                        <m:chr m:val="⃗"/>
                        <m:ctrlPr>
                          <a:rPr lang="en-US" b="1" i="1">
                            <a:latin typeface="+mj-lt"/>
                            <a:ea typeface="Calibri" panose="020F0502020204030204" pitchFamily="34" charset="0"/>
                            <a:cs typeface="Times New Roman" panose="02020603050405020304" pitchFamily="18" charset="0"/>
                          </a:rPr>
                        </m:ctrlPr>
                      </m:accPr>
                      <m:e>
                        <m:r>
                          <a:rPr lang="en-US" b="1" i="1">
                            <a:latin typeface="+mj-lt"/>
                            <a:ea typeface="Calibri" panose="020F0502020204030204" pitchFamily="34" charset="0"/>
                            <a:cs typeface="Times New Roman" panose="02020603050405020304" pitchFamily="18" charset="0"/>
                          </a:rPr>
                          <m:t>𝒂</m:t>
                        </m:r>
                      </m:e>
                    </m:acc>
                    <m:r>
                      <a:rPr lang="en-US" b="1" i="1">
                        <a:latin typeface="+mj-lt"/>
                        <a:ea typeface="Calibri" panose="020F0502020204030204" pitchFamily="34" charset="0"/>
                        <a:cs typeface="Times New Roman" panose="02020603050405020304" pitchFamily="18" charset="0"/>
                      </a:rPr>
                      <m:t>,</m:t>
                    </m:r>
                    <m:acc>
                      <m:accPr>
                        <m:chr m:val="⃗"/>
                        <m:ctrlPr>
                          <a:rPr lang="en-US" b="1" i="1">
                            <a:latin typeface="+mj-lt"/>
                            <a:ea typeface="Calibri" panose="020F0502020204030204" pitchFamily="34" charset="0"/>
                            <a:cs typeface="Times New Roman" panose="02020603050405020304" pitchFamily="18" charset="0"/>
                          </a:rPr>
                        </m:ctrlPr>
                      </m:accPr>
                      <m:e>
                        <m:r>
                          <a:rPr lang="en-US" b="1" i="1">
                            <a:latin typeface="+mj-lt"/>
                            <a:ea typeface="Calibri" panose="020F0502020204030204" pitchFamily="34" charset="0"/>
                            <a:cs typeface="Times New Roman" panose="02020603050405020304" pitchFamily="18" charset="0"/>
                          </a:rPr>
                          <m:t>𝒃</m:t>
                        </m:r>
                      </m:e>
                    </m:acc>
                    <m:r>
                      <a:rPr lang="en-US" b="1" i="1">
                        <a:latin typeface="+mj-lt"/>
                        <a:ea typeface="Calibri" panose="020F0502020204030204" pitchFamily="34" charset="0"/>
                        <a:cs typeface="Times New Roman" panose="02020603050405020304" pitchFamily="18" charset="0"/>
                      </a:rPr>
                      <m:t>,</m:t>
                    </m:r>
                    <m:acc>
                      <m:accPr>
                        <m:chr m:val="⃗"/>
                        <m:ctrlPr>
                          <a:rPr lang="en-US" b="1" i="1">
                            <a:latin typeface="+mj-lt"/>
                            <a:ea typeface="Calibri" panose="020F0502020204030204" pitchFamily="34" charset="0"/>
                            <a:cs typeface="Times New Roman" panose="02020603050405020304" pitchFamily="18" charset="0"/>
                          </a:rPr>
                        </m:ctrlPr>
                      </m:accPr>
                      <m:e>
                        <m:r>
                          <a:rPr lang="en-US" b="1" i="1">
                            <a:latin typeface="+mj-lt"/>
                            <a:ea typeface="Calibri" panose="020F0502020204030204" pitchFamily="34" charset="0"/>
                            <a:cs typeface="Times New Roman" panose="02020603050405020304" pitchFamily="18" charset="0"/>
                          </a:rPr>
                          <m:t>𝒙</m:t>
                        </m:r>
                      </m:e>
                    </m:acc>
                    <m:r>
                      <a:rPr lang="en-US" b="1" i="1">
                        <a:latin typeface="+mj-lt"/>
                        <a:ea typeface="Calibri" panose="020F0502020204030204" pitchFamily="34" charset="0"/>
                        <a:cs typeface="Times New Roman" panose="02020603050405020304" pitchFamily="18" charset="0"/>
                      </a:rPr>
                      <m:t>,</m:t>
                    </m:r>
                    <m:acc>
                      <m:accPr>
                        <m:chr m:val="⃗"/>
                        <m:ctrlPr>
                          <a:rPr lang="en-US" b="1" i="1">
                            <a:latin typeface="+mj-lt"/>
                            <a:ea typeface="Calibri" panose="020F0502020204030204" pitchFamily="34" charset="0"/>
                            <a:cs typeface="Times New Roman" panose="02020603050405020304" pitchFamily="18" charset="0"/>
                          </a:rPr>
                        </m:ctrlPr>
                      </m:accPr>
                      <m:e>
                        <m:r>
                          <a:rPr lang="en-US" b="1" i="1">
                            <a:latin typeface="+mj-lt"/>
                            <a:ea typeface="Calibri" panose="020F0502020204030204" pitchFamily="34" charset="0"/>
                            <a:cs typeface="Times New Roman" panose="02020603050405020304" pitchFamily="18" charset="0"/>
                          </a:rPr>
                          <m:t>𝒚</m:t>
                        </m:r>
                      </m:e>
                    </m:acc>
                    <m:r>
                      <a:rPr lang="en-US" b="1" i="1">
                        <a:latin typeface="+mj-lt"/>
                        <a:ea typeface="Calibri" panose="020F0502020204030204" pitchFamily="34" charset="0"/>
                        <a:cs typeface="Times New Roman" panose="02020603050405020304" pitchFamily="18" charset="0"/>
                      </a:rPr>
                      <m:t>,....</m:t>
                    </m:r>
                  </m:oMath>
                </a14:m>
                <a:r>
                  <a:rPr lang="vi-VN" b="1" dirty="0">
                    <a:latin typeface="+mj-lt"/>
                    <a:ea typeface="Tahoma" panose="020B0604030504040204" pitchFamily="34" charset="0"/>
                    <a:cs typeface="Tahoma" panose="020B0604030504040204" pitchFamily="34" charset="0"/>
                  </a:rPr>
                  <a:t> (H.4.4).</a:t>
                </a:r>
                <a:r>
                  <a:rPr lang="vi-VN" b="1" dirty="0">
                    <a:solidFill>
                      <a:srgbClr val="000000"/>
                    </a:solidFill>
                    <a:latin typeface="+mj-lt"/>
                    <a:ea typeface="Tahoma" panose="020B0604030504040204" pitchFamily="34" charset="0"/>
                    <a:cs typeface="Tahoma" panose="020B0604030504040204" pitchFamily="34" charset="0"/>
                  </a:rPr>
                  <a:t> </a:t>
                </a:r>
                <a:endParaRPr lang="en-US" b="1" dirty="0">
                  <a:latin typeface="+mj-lt"/>
                  <a:ea typeface="Tahoma" panose="020B0604030504040204" pitchFamily="34" charset="0"/>
                  <a:cs typeface="Tahoma" panose="020B0604030504040204" pitchFamily="34" charset="0"/>
                </a:endParaRPr>
              </a:p>
              <a:p>
                <a:pPr algn="just">
                  <a:lnSpc>
                    <a:spcPct val="107000"/>
                  </a:lnSpc>
                  <a:tabLst>
                    <a:tab pos="3992705" algn="l"/>
                  </a:tabLst>
                </a:pPr>
                <a:r>
                  <a:rPr lang="vi-VN" b="1" dirty="0">
                    <a:latin typeface="+mj-lt"/>
                    <a:ea typeface="Tahoma" panose="020B0604030504040204" pitchFamily="34" charset="0"/>
                    <a:cs typeface="Tahoma" panose="020B0604030504040204" pitchFamily="34" charset="0"/>
                  </a:rPr>
                  <a:t>● Độ dài của vectơ </a:t>
                </a:r>
                <a14:m>
                  <m:oMath xmlns:m="http://schemas.openxmlformats.org/officeDocument/2006/math">
                    <m:acc>
                      <m:accPr>
                        <m:chr m:val="⃗"/>
                        <m:ctrlPr>
                          <a:rPr lang="en-US" b="1" i="1">
                            <a:latin typeface="+mj-lt"/>
                            <a:ea typeface="Calibri" panose="020F0502020204030204" pitchFamily="34" charset="0"/>
                            <a:cs typeface="Times New Roman" panose="02020603050405020304" pitchFamily="18" charset="0"/>
                          </a:rPr>
                        </m:ctrlPr>
                      </m:accPr>
                      <m:e>
                        <m:r>
                          <a:rPr lang="en-US" b="1" i="1">
                            <a:latin typeface="+mj-lt"/>
                            <a:ea typeface="Calibri" panose="020F0502020204030204" pitchFamily="34" charset="0"/>
                            <a:cs typeface="Times New Roman" panose="02020603050405020304" pitchFamily="18" charset="0"/>
                          </a:rPr>
                          <m:t>𝑨𝑩</m:t>
                        </m:r>
                      </m:e>
                    </m:acc>
                  </m:oMath>
                </a14:m>
                <a:r>
                  <a:rPr lang="vi-VN" b="1" dirty="0">
                    <a:latin typeface="+mj-lt"/>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mj-lt"/>
                            <a:ea typeface="Calibri" panose="020F0502020204030204" pitchFamily="34" charset="0"/>
                            <a:cs typeface="Times New Roman" panose="02020603050405020304" pitchFamily="18" charset="0"/>
                          </a:rPr>
                        </m:ctrlPr>
                      </m:accPr>
                      <m:e>
                        <m:r>
                          <a:rPr lang="en-US" b="1" i="1">
                            <a:latin typeface="+mj-lt"/>
                            <a:ea typeface="Calibri" panose="020F0502020204030204" pitchFamily="34" charset="0"/>
                            <a:cs typeface="Times New Roman" panose="02020603050405020304" pitchFamily="18" charset="0"/>
                          </a:rPr>
                          <m:t>𝒂</m:t>
                        </m:r>
                      </m:e>
                    </m:acc>
                  </m:oMath>
                </a14:m>
                <a:r>
                  <a:rPr lang="vi-VN" b="1" dirty="0">
                    <a:latin typeface="+mj-lt"/>
                    <a:ea typeface="Tahoma" panose="020B0604030504040204" pitchFamily="34" charset="0"/>
                    <a:cs typeface="Tahoma" panose="020B0604030504040204" pitchFamily="34" charset="0"/>
                  </a:rPr>
                  <a:t> tương ứng được 	</a:t>
                </a:r>
                <a:endParaRPr lang="en-US" b="1" dirty="0">
                  <a:latin typeface="+mj-lt"/>
                  <a:ea typeface="Tahoma" panose="020B0604030504040204" pitchFamily="34" charset="0"/>
                  <a:cs typeface="Tahoma" panose="020B0604030504040204" pitchFamily="34" charset="0"/>
                </a:endParaRPr>
              </a:p>
              <a:p>
                <a:pPr algn="just">
                  <a:lnSpc>
                    <a:spcPct val="107000"/>
                  </a:lnSpc>
                </a:pPr>
                <a:r>
                  <a:rPr lang="vi-VN" b="1" dirty="0">
                    <a:latin typeface="+mj-lt"/>
                    <a:ea typeface="Tahoma" panose="020B0604030504040204" pitchFamily="34" charset="0"/>
                    <a:cs typeface="Tahoma" panose="020B0604030504040204" pitchFamily="34" charset="0"/>
                  </a:rPr>
                  <a:t>kí hiệu là </a:t>
                </a:r>
                <a14:m>
                  <m:oMath xmlns:m="http://schemas.openxmlformats.org/officeDocument/2006/math">
                    <m:d>
                      <m:dPr>
                        <m:begChr m:val="|"/>
                        <m:endChr m:val="|"/>
                        <m:ctrlPr>
                          <a:rPr lang="en-US" b="1" i="1">
                            <a:latin typeface="+mj-lt"/>
                            <a:ea typeface="Calibri" panose="020F0502020204030204" pitchFamily="34" charset="0"/>
                            <a:cs typeface="Times New Roman" panose="02020603050405020304" pitchFamily="18" charset="0"/>
                          </a:rPr>
                        </m:ctrlPr>
                      </m:dPr>
                      <m:e>
                        <m:acc>
                          <m:accPr>
                            <m:chr m:val="⃗"/>
                            <m:ctrlPr>
                              <a:rPr lang="en-US" b="1" i="1">
                                <a:latin typeface="+mj-lt"/>
                                <a:ea typeface="Calibri" panose="020F0502020204030204" pitchFamily="34" charset="0"/>
                                <a:cs typeface="Times New Roman" panose="02020603050405020304" pitchFamily="18" charset="0"/>
                              </a:rPr>
                            </m:ctrlPr>
                          </m:accPr>
                          <m:e>
                            <m:r>
                              <a:rPr lang="en-US" b="1" i="1">
                                <a:latin typeface="+mj-lt"/>
                                <a:ea typeface="Calibri" panose="020F0502020204030204" pitchFamily="34" charset="0"/>
                                <a:cs typeface="Times New Roman" panose="02020603050405020304" pitchFamily="18" charset="0"/>
                              </a:rPr>
                              <m:t>𝑨𝑩</m:t>
                            </m:r>
                          </m:e>
                        </m:acc>
                      </m:e>
                    </m:d>
                    <m:r>
                      <a:rPr lang="en-US" b="1" i="1">
                        <a:latin typeface="+mj-lt"/>
                        <a:ea typeface="Calibri" panose="020F0502020204030204" pitchFamily="34" charset="0"/>
                        <a:cs typeface="Times New Roman" panose="02020603050405020304" pitchFamily="18" charset="0"/>
                      </a:rPr>
                      <m:t>,</m:t>
                    </m:r>
                    <m:d>
                      <m:dPr>
                        <m:begChr m:val="|"/>
                        <m:endChr m:val="|"/>
                        <m:ctrlPr>
                          <a:rPr lang="en-US" b="1" i="1">
                            <a:latin typeface="+mj-lt"/>
                            <a:ea typeface="Calibri" panose="020F0502020204030204" pitchFamily="34" charset="0"/>
                            <a:cs typeface="Times New Roman" panose="02020603050405020304" pitchFamily="18" charset="0"/>
                          </a:rPr>
                        </m:ctrlPr>
                      </m:dPr>
                      <m:e>
                        <m:acc>
                          <m:accPr>
                            <m:chr m:val="⃗"/>
                            <m:ctrlPr>
                              <a:rPr lang="en-US" b="1" i="1">
                                <a:latin typeface="+mj-lt"/>
                                <a:ea typeface="Calibri" panose="020F0502020204030204" pitchFamily="34" charset="0"/>
                                <a:cs typeface="Times New Roman" panose="02020603050405020304" pitchFamily="18" charset="0"/>
                              </a:rPr>
                            </m:ctrlPr>
                          </m:accPr>
                          <m:e>
                            <m:r>
                              <a:rPr lang="en-US" b="1" i="1">
                                <a:latin typeface="+mj-lt"/>
                                <a:ea typeface="Calibri" panose="020F0502020204030204" pitchFamily="34" charset="0"/>
                                <a:cs typeface="Times New Roman" panose="02020603050405020304" pitchFamily="18" charset="0"/>
                              </a:rPr>
                              <m:t>𝒂</m:t>
                            </m:r>
                          </m:e>
                        </m:acc>
                      </m:e>
                    </m:d>
                  </m:oMath>
                </a14:m>
                <a:r>
                  <a:rPr lang="vi-VN" b="1" dirty="0">
                    <a:latin typeface="+mj-lt"/>
                    <a:ea typeface="Tahoma" panose="020B0604030504040204" pitchFamily="34" charset="0"/>
                    <a:cs typeface="Tahoma" panose="020B0604030504040204" pitchFamily="34" charset="0"/>
                  </a:rPr>
                  <a:t>.</a:t>
                </a:r>
                <a:endParaRPr lang="en-US" b="1" dirty="0">
                  <a:latin typeface="+mj-lt"/>
                  <a:ea typeface="Tahoma" panose="020B0604030504040204" pitchFamily="34" charset="0"/>
                  <a:cs typeface="Tahoma" panose="020B0604030504040204" pitchFamily="34" charset="0"/>
                </a:endParaRPr>
              </a:p>
            </p:txBody>
          </p:sp>
        </mc:Choice>
        <mc:Fallback>
          <p:sp>
            <p:nvSpPr>
              <p:cNvPr id="22" name="TextBox 21">
                <a:extLst>
                  <a:ext uri="{FF2B5EF4-FFF2-40B4-BE49-F238E27FC236}">
                    <a16:creationId xmlns:a16="http://schemas.microsoft.com/office/drawing/2014/main" xmlns:a14="http://schemas.microsoft.com/office/drawing/2010/main" xmlns="" id="{890CFBB2-7F64-4E16-93AD-EC77F6A9E130}"/>
                  </a:ext>
                </a:extLst>
              </p:cNvPr>
              <p:cNvSpPr txBox="1">
                <a:spLocks noRot="1" noChangeAspect="1" noMove="1" noResize="1" noEditPoints="1" noAdjustHandles="1" noChangeArrowheads="1" noChangeShapeType="1" noTextEdit="1"/>
              </p:cNvSpPr>
              <p:nvPr/>
            </p:nvSpPr>
            <p:spPr>
              <a:xfrm>
                <a:off x="1109547" y="10110976"/>
                <a:ext cx="13402037" cy="2554541"/>
              </a:xfrm>
              <a:prstGeom prst="rect">
                <a:avLst/>
              </a:prstGeom>
              <a:blipFill rotWithShape="1">
                <a:blip r:embed="rId5"/>
                <a:stretch>
                  <a:fillRect l="-1774" t="-2387" b="-6921"/>
                </a:stretch>
              </a:blipFill>
              <a:ln>
                <a:noFill/>
              </a:ln>
            </p:spPr>
            <p:txBody>
              <a:bodyPr/>
              <a:lstStyle/>
              <a:p>
                <a:r>
                  <a:rPr lang="en-US">
                    <a:noFill/>
                  </a:rPr>
                  <a:t> </a:t>
                </a:r>
              </a:p>
            </p:txBody>
          </p:sp>
        </mc:Fallback>
      </mc:AlternateContent>
      <p:pic>
        <p:nvPicPr>
          <p:cNvPr id="23" name="Picture 22">
            <a:extLst>
              <a:ext uri="{FF2B5EF4-FFF2-40B4-BE49-F238E27FC236}">
                <a16:creationId xmlns:a16="http://schemas.microsoft.com/office/drawing/2014/main" xmlns="" id="{D5029B6D-2021-4BC2-B73F-2C2F9C4E173F}"/>
              </a:ext>
            </a:extLst>
          </p:cNvPr>
          <p:cNvPicPr>
            <a:picLocks noChangeAspect="1"/>
          </p:cNvPicPr>
          <p:nvPr/>
        </p:nvPicPr>
        <p:blipFill>
          <a:blip r:embed="rId2"/>
          <a:stretch>
            <a:fillRect/>
          </a:stretch>
        </p:blipFill>
        <p:spPr>
          <a:xfrm>
            <a:off x="14097000" y="9495816"/>
            <a:ext cx="9197899" cy="3091712"/>
          </a:xfrm>
          <a:prstGeom prst="rect">
            <a:avLst/>
          </a:prstGeom>
        </p:spPr>
      </p:pic>
    </p:spTree>
    <p:extLst>
      <p:ext uri="{BB962C8B-B14F-4D97-AF65-F5344CB8AC3E}">
        <p14:creationId xmlns:p14="http://schemas.microsoft.com/office/powerpoint/2010/main" val="3294779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heel(1)">
                                      <p:cBhvr>
                                        <p:cTn id="21" dur="2000"/>
                                        <p:tgtEl>
                                          <p:spTgt spid="18">
                                            <p:txEl>
                                              <p:pRg st="1" end="1"/>
                                            </p:txEl>
                                          </p:spTgt>
                                        </p:tgtEl>
                                      </p:cBhvr>
                                    </p:animEffect>
                                  </p:childTnLst>
                                </p:cTn>
                              </p:par>
                              <p:par>
                                <p:cTn id="22" presetID="2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3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3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fade">
                                      <p:cBhvr>
                                        <p:cTn id="42" dur="1000"/>
                                        <p:tgtEl>
                                          <p:spTgt spid="22">
                                            <p:txEl>
                                              <p:pRg st="1" end="1"/>
                                            </p:txEl>
                                          </p:spTgt>
                                        </p:tgtEl>
                                      </p:cBhvr>
                                    </p:animEffect>
                                    <p:anim calcmode="lin" valueType="num">
                                      <p:cBhvr>
                                        <p:cTn id="4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fade">
                                      <p:cBhvr>
                                        <p:cTn id="47" dur="1000"/>
                                        <p:tgtEl>
                                          <p:spTgt spid="22">
                                            <p:txEl>
                                              <p:pRg st="2" end="2"/>
                                            </p:txEl>
                                          </p:spTgt>
                                        </p:tgtEl>
                                      </p:cBhvr>
                                    </p:animEffect>
                                    <p:anim calcmode="lin" valueType="num">
                                      <p:cBhvr>
                                        <p:cTn id="4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141342" y="6019803"/>
            <a:ext cx="23862373" cy="7240250"/>
            <a:chOff x="48567" y="4381499"/>
            <a:chExt cx="23018772" cy="7240249"/>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4941556"/>
              <a:ext cx="22682027" cy="6680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406054" y="4732063"/>
                <a:ext cx="2872838" cy="784830"/>
              </a:xfrm>
              <a:prstGeom prst="rect">
                <a:avLst/>
              </a:prstGeom>
              <a:grpFill/>
            </p:spPr>
            <p:txBody>
              <a:bodyPr wrap="square" rtlCol="0">
                <a:spAutoFit/>
              </a:bodyPr>
              <a:lstStyle/>
              <a:p>
                <a:pPr algn="ctr"/>
                <a:r>
                  <a:rPr lang="vi-VN" sz="4500" b="1" dirty="0">
                    <a:solidFill>
                      <a:prstClr val="black"/>
                    </a:solidFill>
                    <a:latin typeface="Times New Roman" pitchFamily="18" charset="0"/>
                    <a:ea typeface="Tahoma" pitchFamily="34" charset="0"/>
                    <a:cs typeface="Times New Roman" pitchFamily="18" charset="0"/>
                  </a:rPr>
                  <a:t>Bài giải</a:t>
                </a:r>
                <a:endParaRPr lang="en-US" sz="4500" b="1" dirty="0">
                  <a:solidFill>
                    <a:prstClr val="black"/>
                  </a:solidFill>
                  <a:latin typeface="Times New Roman" pitchFamily="18" charset="0"/>
                  <a:ea typeface="Tahoma" pitchFamily="34" charset="0"/>
                  <a:cs typeface="Times New Roman" pitchFamily="18"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xmlns="" id="{8F06450E-ACA8-42F7-B878-4360BA0CBA71}"/>
              </a:ext>
            </a:extLst>
          </p:cNvPr>
          <p:cNvGrpSpPr/>
          <p:nvPr/>
        </p:nvGrpSpPr>
        <p:grpSpPr>
          <a:xfrm>
            <a:off x="220065" y="2852273"/>
            <a:ext cx="23943880" cy="2819398"/>
            <a:chOff x="923003" y="3917552"/>
            <a:chExt cx="23943880" cy="327659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276729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912099"/>
                <a:chOff x="2028795" y="4384805"/>
                <a:chExt cx="3503060" cy="912099"/>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4" y="4384805"/>
                  <a:ext cx="2895398" cy="912099"/>
                </a:xfrm>
                <a:prstGeom prst="rect">
                  <a:avLst/>
                </a:prstGeom>
                <a:noFill/>
              </p:spPr>
              <p:txBody>
                <a:bodyPr wrap="square" rtlCol="0">
                  <a:spAutoFit/>
                </a:bodyPr>
                <a:lstStyle/>
                <a:p>
                  <a:pPr algn="ctr"/>
                  <a:r>
                    <a:rPr lang="en-US" sz="4500" b="1" dirty="0" err="1">
                      <a:solidFill>
                        <a:prstClr val="black"/>
                      </a:solidFill>
                      <a:latin typeface="Times New Roman" pitchFamily="18" charset="0"/>
                      <a:ea typeface="Tahoma" pitchFamily="34" charset="0"/>
                      <a:cs typeface="Times New Roman" pitchFamily="18" charset="0"/>
                    </a:rPr>
                    <a:t>Ví</a:t>
                  </a:r>
                  <a:r>
                    <a:rPr lang="en-US" sz="4500" b="1" dirty="0">
                      <a:solidFill>
                        <a:prstClr val="black"/>
                      </a:solidFill>
                      <a:latin typeface="Times New Roman" pitchFamily="18" charset="0"/>
                      <a:ea typeface="Tahoma" pitchFamily="34" charset="0"/>
                      <a:cs typeface="Times New Roman" pitchFamily="18" charset="0"/>
                    </a:rPr>
                    <a:t> </a:t>
                  </a:r>
                  <a:r>
                    <a:rPr lang="en-US" sz="4500" b="1" dirty="0" err="1">
                      <a:solidFill>
                        <a:prstClr val="black"/>
                      </a:solidFill>
                      <a:latin typeface="Times New Roman" pitchFamily="18" charset="0"/>
                      <a:ea typeface="Tahoma" pitchFamily="34" charset="0"/>
                      <a:cs typeface="Times New Roman" pitchFamily="18" charset="0"/>
                    </a:rPr>
                    <a:t>dụ</a:t>
                  </a:r>
                  <a:r>
                    <a:rPr lang="en-US" sz="4500" b="1" dirty="0">
                      <a:solidFill>
                        <a:prstClr val="black"/>
                      </a:solidFill>
                      <a:latin typeface="Times New Roman" pitchFamily="18" charset="0"/>
                      <a:ea typeface="Tahoma" pitchFamily="34" charset="0"/>
                      <a:cs typeface="Times New Roman" pitchFamily="18" charset="0"/>
                    </a:rPr>
                    <a:t> 1.</a:t>
                  </a:r>
                  <a:r>
                    <a:rPr lang="vi-VN" sz="4500" b="1" dirty="0">
                      <a:solidFill>
                        <a:prstClr val="black"/>
                      </a:solidFill>
                      <a:latin typeface="Times New Roman" pitchFamily="18" charset="0"/>
                      <a:ea typeface="Tahoma" pitchFamily="34" charset="0"/>
                      <a:cs typeface="Times New Roman" pitchFamily="18" charset="0"/>
                    </a:rPr>
                    <a:t> </a:t>
                  </a:r>
                  <a:endParaRPr lang="en-US" sz="4500" b="1" dirty="0">
                    <a:solidFill>
                      <a:prstClr val="black"/>
                    </a:solidFill>
                    <a:latin typeface="Times New Roman" pitchFamily="18" charset="0"/>
                    <a:ea typeface="Tahoma" pitchFamily="34" charset="0"/>
                    <a:cs typeface="Times New Roman" pitchFamily="18"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xmlns="" id="{E718B1F5-EE43-4B60-897A-BD21867EE450}"/>
              </a:ext>
            </a:extLst>
          </p:cNvPr>
          <p:cNvGrpSpPr/>
          <p:nvPr/>
        </p:nvGrpSpPr>
        <p:grpSpPr>
          <a:xfrm>
            <a:off x="-72643" y="1981203"/>
            <a:ext cx="19656043" cy="830998"/>
            <a:chOff x="-288923" y="1892299"/>
            <a:chExt cx="19659598" cy="830996"/>
          </a:xfrm>
        </p:grpSpPr>
        <p:sp>
          <p:nvSpPr>
            <p:cNvPr id="33" name="Rounded Rectangle 2">
              <a:extLst>
                <a:ext uri="{FF2B5EF4-FFF2-40B4-BE49-F238E27FC236}">
                  <a16:creationId xmlns:a16="http://schemas.microsoft.com/office/drawing/2014/main" xmlns=""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xmlns="" id="{037CA457-5F11-4914-AEAF-2B272EFA6408}"/>
                </a:ext>
              </a:extLst>
            </p:cNvPr>
            <p:cNvSpPr txBox="1"/>
            <p:nvPr/>
          </p:nvSpPr>
          <p:spPr>
            <a:xfrm>
              <a:off x="1082674" y="1922269"/>
              <a:ext cx="184764" cy="754051"/>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xmlns=""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imes New Roman" pitchFamily="18" charset="0"/>
                  <a:ea typeface="Tahoma" pitchFamily="34" charset="0"/>
                  <a:cs typeface="Times New Roman" pitchFamily="18" charset="0"/>
                </a:rPr>
                <a:t>KHÁI NIỆM VECTƠ</a:t>
              </a:r>
              <a:endParaRPr lang="en-US" sz="4800" b="1" dirty="0">
                <a:solidFill>
                  <a:srgbClr val="145F82"/>
                </a:solidFill>
                <a:latin typeface="Times New Roman" pitchFamily="18" charset="0"/>
                <a:ea typeface="Tahoma" pitchFamily="34" charset="0"/>
                <a:cs typeface="Times New Roman" pitchFamily="18" charset="0"/>
              </a:endParaRPr>
            </a:p>
          </p:txBody>
        </p:sp>
      </p:grpSp>
      <p:sp>
        <p:nvSpPr>
          <p:cNvPr id="36" name="TextBox 35">
            <a:extLst>
              <a:ext uri="{FF2B5EF4-FFF2-40B4-BE49-F238E27FC236}">
                <a16:creationId xmlns:a16="http://schemas.microsoft.com/office/drawing/2014/main" xmlns="" id="{234BE95B-A443-4558-9DA1-9F9F7F1CFF1F}"/>
              </a:ext>
            </a:extLst>
          </p:cNvPr>
          <p:cNvSpPr txBox="1"/>
          <p:nvPr/>
        </p:nvSpPr>
        <p:spPr>
          <a:xfrm>
            <a:off x="935105" y="2095034"/>
            <a:ext cx="450756" cy="754049"/>
          </a:xfrm>
          <a:prstGeom prst="rect">
            <a:avLst/>
          </a:prstGeom>
          <a:noFill/>
        </p:spPr>
        <p:txBody>
          <a:bodyPr wrap="none" lIns="91436" tIns="45718" rIns="91436" bIns="45718"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xmlns="" id="{3638E8CA-164B-4144-9CE4-E5315B40609B}"/>
              </a:ext>
            </a:extLst>
          </p:cNvPr>
          <p:cNvSpPr>
            <a:spLocks noChangeArrowheads="1"/>
          </p:cNvSpPr>
          <p:nvPr/>
        </p:nvSpPr>
        <p:spPr bwMode="auto">
          <a:xfrm>
            <a:off x="8305801" y="9087016"/>
            <a:ext cx="184722"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xmlns="" id="{02F149A9-4EA4-4ACE-9049-54D960E264DA}"/>
              </a:ext>
            </a:extLst>
          </p:cNvPr>
          <p:cNvSpPr>
            <a:spLocks noChangeArrowheads="1"/>
          </p:cNvSpPr>
          <p:nvPr/>
        </p:nvSpPr>
        <p:spPr bwMode="auto">
          <a:xfrm>
            <a:off x="2590801" y="9849016"/>
            <a:ext cx="184722"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Rectangle 17">
            <a:extLst>
              <a:ext uri="{FF2B5EF4-FFF2-40B4-BE49-F238E27FC236}">
                <a16:creationId xmlns:a16="http://schemas.microsoft.com/office/drawing/2014/main" xmlns="" id="{DA79F68F-0AC3-4646-BB44-0FAF7D792C9C}"/>
              </a:ext>
            </a:extLst>
          </p:cNvPr>
          <p:cNvSpPr>
            <a:spLocks noChangeArrowheads="1"/>
          </p:cNvSpPr>
          <p:nvPr/>
        </p:nvSpPr>
        <p:spPr bwMode="auto">
          <a:xfrm>
            <a:off x="14643187" y="10849545"/>
            <a:ext cx="279236" cy="27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pPr algn="just" defTabSz="914361" eaLnBrk="0" fontAlgn="base" hangingPunct="0">
              <a:spcBef>
                <a:spcPct val="0"/>
              </a:spcBef>
              <a:spcAft>
                <a:spcPct val="0"/>
              </a:spcAft>
            </a:pPr>
            <a:r>
              <a:rPr lang="en-US" altLang="en-US" sz="1200">
                <a:latin typeface="Tahoma" panose="020B0604030504040204" pitchFamily="34" charset="0"/>
                <a:ea typeface="Tahoma" panose="020B0604030504040204" pitchFamily="34" charset="0"/>
                <a:cs typeface="Tahoma" panose="020B0604030504040204" pitchFamily="34" charset="0"/>
              </a:rPr>
              <a:t>, </a:t>
            </a:r>
            <a:endParaRPr lang="en-US" altLang="en-US" sz="1900">
              <a:latin typeface="Tahoma" panose="020B0604030504040204" pitchFamily="34" charset="0"/>
              <a:ea typeface="Tahoma" panose="020B0604030504040204" pitchFamily="34" charset="0"/>
              <a:cs typeface="Tahoma" panose="020B0604030504040204" pitchFamily="34" charset="0"/>
            </a:endParaRPr>
          </a:p>
        </p:txBody>
      </p:sp>
      <p:sp>
        <p:nvSpPr>
          <p:cNvPr id="46" name="Rectangle 18">
            <a:extLst>
              <a:ext uri="{FF2B5EF4-FFF2-40B4-BE49-F238E27FC236}">
                <a16:creationId xmlns:a16="http://schemas.microsoft.com/office/drawing/2014/main" xmlns="" id="{B634D4E9-DCB4-48AB-B3E5-4934571F51C2}"/>
              </a:ext>
            </a:extLst>
          </p:cNvPr>
          <p:cNvSpPr>
            <a:spLocks noChangeArrowheads="1"/>
          </p:cNvSpPr>
          <p:nvPr/>
        </p:nvSpPr>
        <p:spPr bwMode="auto">
          <a:xfrm>
            <a:off x="14643187" y="11154345"/>
            <a:ext cx="279236" cy="27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pPr algn="just" defTabSz="914361" eaLnBrk="0" fontAlgn="base" hangingPunct="0">
              <a:spcBef>
                <a:spcPct val="0"/>
              </a:spcBef>
              <a:spcAft>
                <a:spcPct val="0"/>
              </a:spcAft>
            </a:pPr>
            <a:r>
              <a:rPr lang="en-US" altLang="en-US" sz="1200">
                <a:latin typeface="Tahoma" panose="020B0604030504040204" pitchFamily="34" charset="0"/>
                <a:ea typeface="Tahoma" panose="020B0604030504040204" pitchFamily="34" charset="0"/>
                <a:cs typeface="Tahoma" panose="020B0604030504040204" pitchFamily="34" charset="0"/>
              </a:rPr>
              <a:t>, </a:t>
            </a:r>
            <a:endParaRPr lang="en-US" altLang="en-US" sz="1900">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xmlns="" id="{DEE19000-1C95-4338-B92F-B993CE3EFF5E}"/>
              </a:ext>
            </a:extLst>
          </p:cNvPr>
          <p:cNvSpPr>
            <a:spLocks noChangeArrowheads="1"/>
          </p:cNvSpPr>
          <p:nvPr/>
        </p:nvSpPr>
        <p:spPr bwMode="auto">
          <a:xfrm>
            <a:off x="2590800" y="11312951"/>
            <a:ext cx="231145" cy="56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pPr defTabSz="914361" eaLnBrk="0" fontAlgn="base" hangingPunct="0">
              <a:spcBef>
                <a:spcPct val="0"/>
              </a:spcBef>
              <a:spcAft>
                <a:spcPct val="0"/>
              </a:spcAft>
            </a:pPr>
            <a:r>
              <a:rPr lang="en-US" altLang="en-US" sz="1200">
                <a:latin typeface="Tahoma" panose="020B0604030504040204" pitchFamily="34" charset="0"/>
                <a:ea typeface="Tahoma" panose="020B0604030504040204" pitchFamily="34" charset="0"/>
                <a:cs typeface="Tahoma" panose="020B0604030504040204" pitchFamily="34" charset="0"/>
              </a:rPr>
              <a:t>.</a:t>
            </a:r>
            <a:endParaRPr lang="en-US" altLang="en-US" sz="1700">
              <a:latin typeface="Tahoma" panose="020B0604030504040204" pitchFamily="34" charset="0"/>
              <a:ea typeface="Tahoma" panose="020B0604030504040204" pitchFamily="34" charset="0"/>
              <a:cs typeface="Tahoma" panose="020B0604030504040204" pitchFamily="34" charset="0"/>
            </a:endParaRPr>
          </a:p>
          <a:p>
            <a:pPr defTabSz="914361" eaLnBrk="0" fontAlgn="base" hangingPunct="0">
              <a:spcBef>
                <a:spcPct val="0"/>
              </a:spcBef>
              <a:spcAft>
                <a:spcPct val="0"/>
              </a:spcAft>
            </a:pPr>
            <a:endParaRPr lang="en-US" altLang="en-US" sz="1900">
              <a:latin typeface="Tahoma" panose="020B0604030504040204" pitchFamily="34" charset="0"/>
              <a:ea typeface="Tahoma" panose="020B0604030504040204" pitchFamily="34" charset="0"/>
              <a:cs typeface="Tahoma" panose="020B0604030504040204" pitchFamily="34" charset="0"/>
            </a:endParaRPr>
          </a:p>
        </p:txBody>
      </p:sp>
      <p:pic>
        <p:nvPicPr>
          <p:cNvPr id="48" name="Picture 47" descr="Shape, polygon&#10;&#10;Description automatically generated">
            <a:extLst>
              <a:ext uri="{FF2B5EF4-FFF2-40B4-BE49-F238E27FC236}">
                <a16:creationId xmlns:a16="http://schemas.microsoft.com/office/drawing/2014/main" xmlns="" id="{4C438798-4BDC-4938-AEC4-B268F2D9A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6101" y="7017295"/>
            <a:ext cx="7162800" cy="5906986"/>
          </a:xfrm>
          <a:prstGeom prst="rect">
            <a:avLst/>
          </a:prstGeom>
        </p:spPr>
      </p:pic>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xmlns="" id="{E8C68F56-CE3E-42A2-B6B5-DE65F0284758}"/>
                  </a:ext>
                </a:extLst>
              </p:cNvPr>
              <p:cNvSpPr txBox="1"/>
              <p:nvPr/>
            </p:nvSpPr>
            <p:spPr>
              <a:xfrm>
                <a:off x="4834399" y="3447836"/>
                <a:ext cx="19169320" cy="1500471"/>
              </a:xfrm>
              <a:prstGeom prst="rect">
                <a:avLst/>
              </a:prstGeom>
              <a:noFill/>
            </p:spPr>
            <p:txBody>
              <a:bodyPr wrap="square" lIns="91436" tIns="45718" rIns="91436" bIns="45718">
                <a:spAutoFit/>
              </a:bodyPr>
              <a:lstStyle/>
              <a:p>
                <a:r>
                  <a:rPr lang="vi-VN" b="1" dirty="0">
                    <a:latin typeface="+mj-lt"/>
                    <a:ea typeface="Tahoma" panose="020B0604030504040204" pitchFamily="34" charset="0"/>
                    <a:cs typeface="Tahoma" panose="020B0604030504040204" pitchFamily="34" charset="0"/>
                  </a:rPr>
                  <a:t>Cho hình vuông </a:t>
                </a:r>
                <a14:m>
                  <m:oMath xmlns:m="http://schemas.openxmlformats.org/officeDocument/2006/math">
                    <m:r>
                      <a:rPr lang="en-US" b="1" i="1">
                        <a:latin typeface="+mj-lt"/>
                        <a:ea typeface="Calibri" panose="020F0502020204030204" pitchFamily="34" charset="0"/>
                        <a:cs typeface="Times New Roman" panose="02020603050405020304" pitchFamily="18" charset="0"/>
                      </a:rPr>
                      <m:t>𝑨𝑩𝑪𝑫</m:t>
                    </m:r>
                  </m:oMath>
                </a14:m>
                <a:r>
                  <a:rPr lang="vi-VN" b="1" dirty="0">
                    <a:latin typeface="+mj-lt"/>
                    <a:ea typeface="Tahoma" panose="020B0604030504040204" pitchFamily="34" charset="0"/>
                    <a:cs typeface="Tahoma" panose="020B0604030504040204" pitchFamily="34" charset="0"/>
                  </a:rPr>
                  <a:t> với cạnh có độ dài bằng 1. </a:t>
                </a:r>
                <a:endParaRPr lang="en-US" b="1" dirty="0">
                  <a:latin typeface="+mj-lt"/>
                  <a:ea typeface="Tahoma" panose="020B0604030504040204" pitchFamily="34" charset="0"/>
                  <a:cs typeface="Tahoma" panose="020B0604030504040204" pitchFamily="34" charset="0"/>
                </a:endParaRPr>
              </a:p>
              <a:p>
                <a:r>
                  <a:rPr lang="en-US" b="1" dirty="0" err="1">
                    <a:latin typeface="+mj-lt"/>
                    <a:ea typeface="Tahoma" panose="020B0604030504040204" pitchFamily="34" charset="0"/>
                    <a:cs typeface="Tahoma" panose="020B0604030504040204" pitchFamily="34" charset="0"/>
                  </a:rPr>
                  <a:t>Tính</a:t>
                </a:r>
                <a:r>
                  <a:rPr lang="en-US" b="1" dirty="0">
                    <a:latin typeface="+mj-lt"/>
                    <a:ea typeface="Tahoma" panose="020B0604030504040204" pitchFamily="34" charset="0"/>
                    <a:cs typeface="Tahoma" panose="020B0604030504040204" pitchFamily="34" charset="0"/>
                  </a:rPr>
                  <a:t> </a:t>
                </a:r>
                <a:r>
                  <a:rPr lang="en-US" b="1" dirty="0" err="1">
                    <a:latin typeface="+mj-lt"/>
                    <a:ea typeface="Tahoma" panose="020B0604030504040204" pitchFamily="34" charset="0"/>
                    <a:cs typeface="Tahoma" panose="020B0604030504040204" pitchFamily="34" charset="0"/>
                  </a:rPr>
                  <a:t>độ</a:t>
                </a:r>
                <a:r>
                  <a:rPr lang="en-US" b="1" dirty="0">
                    <a:latin typeface="+mj-lt"/>
                    <a:ea typeface="Tahoma" panose="020B0604030504040204" pitchFamily="34" charset="0"/>
                    <a:cs typeface="Tahoma" panose="020B0604030504040204" pitchFamily="34" charset="0"/>
                  </a:rPr>
                  <a:t> </a:t>
                </a:r>
                <a:r>
                  <a:rPr lang="en-US" b="1" dirty="0" err="1">
                    <a:latin typeface="+mj-lt"/>
                    <a:ea typeface="Tahoma" panose="020B0604030504040204" pitchFamily="34" charset="0"/>
                    <a:cs typeface="Tahoma" panose="020B0604030504040204" pitchFamily="34" charset="0"/>
                  </a:rPr>
                  <a:t>dài</a:t>
                </a:r>
                <a:r>
                  <a:rPr lang="en-US" b="1" dirty="0">
                    <a:latin typeface="+mj-lt"/>
                    <a:ea typeface="Tahoma" panose="020B0604030504040204" pitchFamily="34" charset="0"/>
                    <a:cs typeface="Tahoma" panose="020B0604030504040204" pitchFamily="34" charset="0"/>
                  </a:rPr>
                  <a:t> </a:t>
                </a:r>
                <a:r>
                  <a:rPr lang="en-US" b="1" dirty="0" err="1">
                    <a:latin typeface="+mj-lt"/>
                    <a:ea typeface="Tahoma" panose="020B0604030504040204" pitchFamily="34" charset="0"/>
                    <a:cs typeface="Tahoma" panose="020B0604030504040204" pitchFamily="34" charset="0"/>
                  </a:rPr>
                  <a:t>các</a:t>
                </a:r>
                <a:r>
                  <a:rPr lang="en-US" b="1" dirty="0">
                    <a:latin typeface="+mj-lt"/>
                    <a:ea typeface="Tahoma" panose="020B0604030504040204" pitchFamily="34" charset="0"/>
                    <a:cs typeface="Tahoma" panose="020B0604030504040204" pitchFamily="34" charset="0"/>
                  </a:rPr>
                  <a:t> </a:t>
                </a:r>
                <a:r>
                  <a:rPr lang="en-US" b="1" dirty="0" err="1">
                    <a:latin typeface="+mj-lt"/>
                    <a:ea typeface="Tahoma" panose="020B0604030504040204" pitchFamily="34" charset="0"/>
                    <a:cs typeface="Tahoma" panose="020B0604030504040204" pitchFamily="34" charset="0"/>
                  </a:rPr>
                  <a:t>vectơ</a:t>
                </a:r>
                <a:r>
                  <a:rPr lang="en-US" b="1" dirty="0">
                    <a:latin typeface="+mj-lt"/>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mj-lt"/>
                          </a:rPr>
                        </m:ctrlPr>
                      </m:accPr>
                      <m:e>
                        <m:r>
                          <a:rPr lang="en-US" b="1" i="1">
                            <a:latin typeface="+mj-lt"/>
                            <a:ea typeface="Calibri" panose="020F0502020204030204" pitchFamily="34" charset="0"/>
                            <a:cs typeface="Times New Roman" panose="02020603050405020304" pitchFamily="18" charset="0"/>
                          </a:rPr>
                          <m:t>𝑨𝑪</m:t>
                        </m:r>
                      </m:e>
                    </m:acc>
                    <m:r>
                      <a:rPr lang="en-US" b="1" i="1">
                        <a:latin typeface="+mj-lt"/>
                        <a:ea typeface="Calibri" panose="020F0502020204030204" pitchFamily="34" charset="0"/>
                        <a:cs typeface="Times New Roman" panose="02020603050405020304" pitchFamily="18" charset="0"/>
                      </a:rPr>
                      <m:t>,</m:t>
                    </m:r>
                    <m:acc>
                      <m:accPr>
                        <m:chr m:val="⃗"/>
                        <m:ctrlPr>
                          <a:rPr lang="en-US" b="1" i="1">
                            <a:latin typeface="+mj-lt"/>
                          </a:rPr>
                        </m:ctrlPr>
                      </m:accPr>
                      <m:e>
                        <m:r>
                          <a:rPr lang="en-US" b="1" i="1">
                            <a:latin typeface="+mj-lt"/>
                            <a:ea typeface="Calibri" panose="020F0502020204030204" pitchFamily="34" charset="0"/>
                            <a:cs typeface="Times New Roman" panose="02020603050405020304" pitchFamily="18" charset="0"/>
                          </a:rPr>
                          <m:t>𝑪𝑨</m:t>
                        </m:r>
                      </m:e>
                    </m:acc>
                    <m:r>
                      <a:rPr lang="en-US" b="1" i="1">
                        <a:latin typeface="+mj-lt"/>
                        <a:ea typeface="Calibri" panose="020F0502020204030204" pitchFamily="34" charset="0"/>
                        <a:cs typeface="Times New Roman" panose="02020603050405020304" pitchFamily="18" charset="0"/>
                      </a:rPr>
                      <m:t>,</m:t>
                    </m:r>
                    <m:acc>
                      <m:accPr>
                        <m:chr m:val="⃗"/>
                        <m:ctrlPr>
                          <a:rPr lang="en-US" b="1" i="1">
                            <a:latin typeface="+mj-lt"/>
                          </a:rPr>
                        </m:ctrlPr>
                      </m:accPr>
                      <m:e>
                        <m:r>
                          <a:rPr lang="en-US" b="1" i="1">
                            <a:latin typeface="+mj-lt"/>
                            <a:ea typeface="Calibri" panose="020F0502020204030204" pitchFamily="34" charset="0"/>
                            <a:cs typeface="Times New Roman" panose="02020603050405020304" pitchFamily="18" charset="0"/>
                          </a:rPr>
                          <m:t>𝑩𝑫</m:t>
                        </m:r>
                      </m:e>
                    </m:acc>
                  </m:oMath>
                </a14:m>
                <a:endParaRPr lang="en-US" b="1" dirty="0">
                  <a:latin typeface="+mj-lt"/>
                  <a:ea typeface="Tahoma" panose="020B0604030504040204" pitchFamily="34" charset="0"/>
                  <a:cs typeface="Tahoma" panose="020B0604030504040204" pitchFamily="34" charset="0"/>
                </a:endParaRPr>
              </a:p>
            </p:txBody>
          </p:sp>
        </mc:Choice>
        <mc:Fallback>
          <p:sp>
            <p:nvSpPr>
              <p:cNvPr id="40" name="TextBox 39">
                <a:extLst>
                  <a:ext uri="{FF2B5EF4-FFF2-40B4-BE49-F238E27FC236}">
                    <a16:creationId xmlns:a16="http://schemas.microsoft.com/office/drawing/2014/main" xmlns:a14="http://schemas.microsoft.com/office/drawing/2010/main" xmlns="" id="{E8C68F56-CE3E-42A2-B6B5-DE65F0284758}"/>
                  </a:ext>
                </a:extLst>
              </p:cNvPr>
              <p:cNvSpPr txBox="1">
                <a:spLocks noRot="1" noChangeAspect="1" noMove="1" noResize="1" noEditPoints="1" noAdjustHandles="1" noChangeArrowheads="1" noChangeShapeType="1" noTextEdit="1"/>
              </p:cNvSpPr>
              <p:nvPr/>
            </p:nvSpPr>
            <p:spPr>
              <a:xfrm>
                <a:off x="4834399" y="3447836"/>
                <a:ext cx="19169320" cy="1500471"/>
              </a:xfrm>
              <a:prstGeom prst="rect">
                <a:avLst/>
              </a:prstGeom>
              <a:blipFill rotWithShape="1">
                <a:blip r:embed="rId5"/>
                <a:stretch>
                  <a:fillRect l="-1240" t="-9350" b="-186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xmlns="" id="{52E67541-1BD9-4E81-BB48-7B373F3B646E}"/>
                  </a:ext>
                </a:extLst>
              </p:cNvPr>
              <p:cNvSpPr txBox="1"/>
              <p:nvPr/>
            </p:nvSpPr>
            <p:spPr>
              <a:xfrm>
                <a:off x="1296416" y="7950539"/>
                <a:ext cx="14434869" cy="2432778"/>
              </a:xfrm>
              <a:prstGeom prst="rect">
                <a:avLst/>
              </a:prstGeom>
              <a:noFill/>
            </p:spPr>
            <p:txBody>
              <a:bodyPr wrap="square" lIns="91436" tIns="45718" rIns="91436" bIns="45718">
                <a:spAutoFit/>
              </a:bodyPr>
              <a:lstStyle/>
              <a:p>
                <a:pPr algn="just">
                  <a:lnSpc>
                    <a:spcPct val="107000"/>
                  </a:lnSpc>
                </a:pPr>
                <a:r>
                  <a:rPr lang="en-US" b="1" dirty="0" err="1">
                    <a:solidFill>
                      <a:srgbClr val="000000"/>
                    </a:solidFill>
                    <a:latin typeface="Times New Roman" pitchFamily="18" charset="0"/>
                    <a:ea typeface="Tahoma" panose="020B0604030504040204" pitchFamily="34" charset="0"/>
                    <a:cs typeface="Times New Roman" pitchFamily="18" charset="0"/>
                  </a:rPr>
                  <a:t>Vì</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cạnh</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của</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hình</a:t>
                </a:r>
                <a:r>
                  <a:rPr lang="en-US" b="1" dirty="0">
                    <a:solidFill>
                      <a:srgbClr val="000000"/>
                    </a:solidFill>
                    <a:latin typeface="Times New Roman" pitchFamily="18" charset="0"/>
                    <a:ea typeface="Tahoma" panose="020B0604030504040204" pitchFamily="34" charset="0"/>
                    <a:cs typeface="Times New Roman" pitchFamily="18" charset="0"/>
                  </a:rPr>
                  <a:t> </a:t>
                </a:r>
                <a:r>
                  <a:rPr lang="en-US" b="1" dirty="0" err="1">
                    <a:solidFill>
                      <a:srgbClr val="000000"/>
                    </a:solidFill>
                    <a:latin typeface="Times New Roman" pitchFamily="18" charset="0"/>
                    <a:ea typeface="Tahoma" panose="020B0604030504040204" pitchFamily="34" charset="0"/>
                    <a:cs typeface="Times New Roman" pitchFamily="18" charset="0"/>
                  </a:rPr>
                  <a:t>vuông</a:t>
                </a:r>
                <a:r>
                  <a:rPr lang="en-US" b="1" dirty="0">
                    <a:solidFill>
                      <a:srgbClr val="000000"/>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có</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dài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bằng</a:t>
                </a:r>
                <a:r>
                  <a:rPr lang="en-US" b="1" dirty="0">
                    <a:latin typeface="Times New Roman" pitchFamily="18" charset="0"/>
                    <a:ea typeface="Tahoma" panose="020B0604030504040204" pitchFamily="34" charset="0"/>
                    <a:cs typeface="Times New Roman" pitchFamily="18" charset="0"/>
                  </a:rPr>
                  <a:t> 1 </a:t>
                </a:r>
                <a:r>
                  <a:rPr lang="en-US" b="1" dirty="0" err="1">
                    <a:latin typeface="Times New Roman" pitchFamily="18" charset="0"/>
                    <a:ea typeface="Tahoma" panose="020B0604030504040204" pitchFamily="34" charset="0"/>
                    <a:cs typeface="Times New Roman" pitchFamily="18" charset="0"/>
                  </a:rPr>
                  <a:t>nên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các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đường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chéo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của</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hình</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vuông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này</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có</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dài</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bằng</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rad>
                      <m:radPr>
                        <m:degHide m:val="on"/>
                        <m:ctrlPr>
                          <a:rPr lang="en-US" b="1" i="1">
                            <a:latin typeface="Cambria Math"/>
                            <a:ea typeface="Calibri" panose="020F0502020204030204" pitchFamily="34" charset="0"/>
                            <a:cs typeface="Times New Roman" panose="020206030504050203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b="1" dirty="0">
                    <a:latin typeface="Times New Roman" pitchFamily="18" charset="0"/>
                    <a:ea typeface="Tahoma" panose="020B0604030504040204" pitchFamily="34" charset="0"/>
                    <a:cs typeface="Times New Roman" pitchFamily="18" charset="0"/>
                  </a:rPr>
                  <a:t>.</a:t>
                </a:r>
              </a:p>
              <a:p>
                <a:pPr algn="just">
                  <a:lnSpc>
                    <a:spcPct val="107000"/>
                  </a:lnSpc>
                </a:pPr>
                <a:r>
                  <a:rPr lang="en-US" b="1" dirty="0" err="1">
                    <a:solidFill>
                      <a:srgbClr val="000000"/>
                    </a:solidFill>
                    <a:latin typeface="Times New Roman" pitchFamily="18" charset="0"/>
                    <a:ea typeface="Tahoma" panose="020B0604030504040204" pitchFamily="34" charset="0"/>
                    <a:cs typeface="Times New Roman" pitchFamily="18" charset="0"/>
                  </a:rPr>
                  <a:t>Vậy</a:t>
                </a:r>
                <a:r>
                  <a:rPr lang="en-US" b="1" dirty="0">
                    <a:solidFill>
                      <a:srgbClr val="000000"/>
                    </a:solidFill>
                    <a:latin typeface="Times New Roman" pitchFamily="18" charset="0"/>
                    <a:ea typeface="Tahoma" panose="020B0604030504040204" pitchFamily="34" charset="0"/>
                    <a:cs typeface="Times New Roman" pitchFamily="18" charset="0"/>
                  </a:rPr>
                  <a:t> </a:t>
                </a:r>
                <a14:m>
                  <m:oMath xmlns:m="http://schemas.openxmlformats.org/officeDocument/2006/math">
                    <m:d>
                      <m:dPr>
                        <m:begChr m:val="|"/>
                        <m:endChr m:val="|"/>
                        <m:ctrlPr>
                          <a:rPr lang="en-US" b="1" i="1">
                            <a:latin typeface="Cambria Math"/>
                            <a:ea typeface="Calibri" panose="020F0502020204030204" pitchFamily="34" charset="0"/>
                            <a:cs typeface="Times New Roman" panose="02020603050405020304" pitchFamily="18" charset="0"/>
                          </a:rPr>
                        </m:ctrlPr>
                      </m:dPr>
                      <m:e>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𝑨𝑪</m:t>
                            </m:r>
                          </m:e>
                        </m:acc>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𝑨𝑪</m:t>
                    </m:r>
                    <m:r>
                      <a:rPr lang="en-US" b="1"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b="1" i="1">
                            <a:latin typeface="Cambria Math"/>
                            <a:ea typeface="Calibri" panose="020F0502020204030204" pitchFamily="34" charset="0"/>
                            <a:cs typeface="Times New Roman" panose="020206030504050203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d>
                      <m:dPr>
                        <m:begChr m:val="|"/>
                        <m:endChr m:val="|"/>
                        <m:ctrlPr>
                          <a:rPr lang="en-US" b="1" i="1">
                            <a:latin typeface="Cambria Math"/>
                            <a:ea typeface="Calibri" panose="020F0502020204030204" pitchFamily="34" charset="0"/>
                            <a:cs typeface="Times New Roman" panose="02020603050405020304" pitchFamily="18" charset="0"/>
                          </a:rPr>
                        </m:ctrlPr>
                      </m:dPr>
                      <m:e>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𝑪𝑨</m:t>
                            </m:r>
                          </m:e>
                        </m:acc>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𝑪𝑨</m:t>
                    </m:r>
                    <m:r>
                      <a:rPr lang="en-US" b="1"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b="1" i="1">
                            <a:latin typeface="Cambria Math"/>
                            <a:ea typeface="Calibri" panose="020F0502020204030204" pitchFamily="34" charset="0"/>
                            <a:cs typeface="Times New Roman" panose="020206030504050203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d>
                      <m:dPr>
                        <m:begChr m:val="|"/>
                        <m:endChr m:val="|"/>
                        <m:ctrlPr>
                          <a:rPr lang="en-US" b="1" i="1">
                            <a:latin typeface="Cambria Math"/>
                            <a:ea typeface="Calibri" panose="020F0502020204030204" pitchFamily="34" charset="0"/>
                            <a:cs typeface="Times New Roman" panose="02020603050405020304" pitchFamily="18" charset="0"/>
                          </a:rPr>
                        </m:ctrlPr>
                      </m:dPr>
                      <m:e>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𝑩𝑫</m:t>
                            </m:r>
                          </m:e>
                        </m:acc>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𝑩𝑫</m:t>
                    </m:r>
                    <m:r>
                      <a:rPr lang="en-US" b="1"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b="1" i="1">
                            <a:latin typeface="Cambria Math"/>
                            <a:ea typeface="Calibri" panose="020F0502020204030204" pitchFamily="34" charset="0"/>
                            <a:cs typeface="Times New Roman" panose="02020603050405020304" pitchFamily="18" charset="0"/>
                          </a:rPr>
                        </m:ctrlPr>
                      </m:radPr>
                      <m:deg/>
                      <m:e>
                        <m:r>
                          <a:rPr lang="en-US" b="1" i="1">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b="1" dirty="0">
                    <a:latin typeface="Times New Roman" pitchFamily="18" charset="0"/>
                    <a:ea typeface="Tahoma" panose="020B0604030504040204" pitchFamily="34" charset="0"/>
                    <a:cs typeface="Times New Roman" pitchFamily="18" charset="0"/>
                  </a:rPr>
                  <a:t>.</a:t>
                </a:r>
              </a:p>
            </p:txBody>
          </p:sp>
        </mc:Choice>
        <mc:Fallback>
          <p:sp>
            <p:nvSpPr>
              <p:cNvPr id="49" name="TextBox 48">
                <a:extLst>
                  <a:ext uri="{FF2B5EF4-FFF2-40B4-BE49-F238E27FC236}">
                    <a16:creationId xmlns:a16="http://schemas.microsoft.com/office/drawing/2014/main" xmlns:a14="http://schemas.microsoft.com/office/drawing/2010/main" xmlns="" id="{52E67541-1BD9-4E81-BB48-7B373F3B646E}"/>
                  </a:ext>
                </a:extLst>
              </p:cNvPr>
              <p:cNvSpPr txBox="1">
                <a:spLocks noRot="1" noChangeAspect="1" noMove="1" noResize="1" noEditPoints="1" noAdjustHandles="1" noChangeArrowheads="1" noChangeShapeType="1" noTextEdit="1"/>
              </p:cNvSpPr>
              <p:nvPr/>
            </p:nvSpPr>
            <p:spPr>
              <a:xfrm>
                <a:off x="1296416" y="7950539"/>
                <a:ext cx="14434869" cy="2432778"/>
              </a:xfrm>
              <a:prstGeom prst="rect">
                <a:avLst/>
              </a:prstGeom>
              <a:blipFill rotWithShape="1">
                <a:blip r:embed="rId6"/>
                <a:stretch>
                  <a:fillRect l="-1689" t="-5263" r="-1647" b="-7268"/>
                </a:stretch>
              </a:blipFill>
            </p:spPr>
            <p:txBody>
              <a:bodyPr/>
              <a:lstStyle/>
              <a:p>
                <a:r>
                  <a:rPr lang="en-US">
                    <a:noFill/>
                  </a:rPr>
                  <a:t> </a:t>
                </a:r>
              </a:p>
            </p:txBody>
          </p:sp>
        </mc:Fallback>
      </mc:AlternateContent>
    </p:spTree>
    <p:extLst>
      <p:ext uri="{BB962C8B-B14F-4D97-AF65-F5344CB8AC3E}">
        <p14:creationId xmlns:p14="http://schemas.microsoft.com/office/powerpoint/2010/main" val="2366457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ntr" presetSubtype="4" fill="hold" grpId="0" nodeType="withEffect" nodePh="1">
                                  <p:stCondLst>
                                    <p:cond delay="0"/>
                                  </p:stCondLst>
                                  <p:endCondLst>
                                    <p:cond evt="begin" delay="0">
                                      <p:tn val="18"/>
                                    </p:cond>
                                  </p:end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down)">
                                      <p:cBhvr>
                                        <p:cTn id="26" dur="500"/>
                                        <p:tgtEl>
                                          <p:spTgt spid="4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ppt_x"/>
                                          </p:val>
                                        </p:tav>
                                        <p:tav tm="100000">
                                          <p:val>
                                            <p:strVal val="#ppt_x"/>
                                          </p:val>
                                        </p:tav>
                                      </p:tavLst>
                                    </p:anim>
                                    <p:anim calcmode="lin" valueType="num">
                                      <p:cBhvr additive="base">
                                        <p:cTn id="35" dur="500" fill="hold"/>
                                        <p:tgtEl>
                                          <p:spTgt spid="4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0"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0" y="6624421"/>
            <a:ext cx="23847147" cy="6247714"/>
            <a:chOff x="48567" y="4381499"/>
            <a:chExt cx="23004082" cy="6247712"/>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70622" y="4864669"/>
              <a:ext cx="22682027" cy="57645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5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406054" y="4732063"/>
                <a:ext cx="2872838" cy="830997"/>
              </a:xfrm>
              <a:prstGeom prst="rect">
                <a:avLst/>
              </a:prstGeom>
              <a:grpFill/>
            </p:spPr>
            <p:txBody>
              <a:bodyPr wrap="square" rtlCol="0">
                <a:spAutoFit/>
              </a:bodyPr>
              <a:lstStyle/>
              <a:p>
                <a:pPr algn="ct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Bài giải</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xmlns="" id="{8F06450E-ACA8-42F7-B878-4360BA0CBA71}"/>
              </a:ext>
            </a:extLst>
          </p:cNvPr>
          <p:cNvGrpSpPr/>
          <p:nvPr/>
        </p:nvGrpSpPr>
        <p:grpSpPr>
          <a:xfrm>
            <a:off x="141345" y="2895607"/>
            <a:ext cx="23943880" cy="3299502"/>
            <a:chOff x="923003" y="3917552"/>
            <a:chExt cx="23943880" cy="383455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33252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5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5573660" cy="1040476"/>
              <a:chOff x="923003" y="3917552"/>
              <a:chExt cx="5573660"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4" y="3980438"/>
                <a:ext cx="5134619" cy="898570"/>
                <a:chOff x="2028794" y="4342388"/>
                <a:chExt cx="5134619" cy="898570"/>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4184765" y="2262309"/>
                  <a:ext cx="822678" cy="5134619"/>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466052" y="4342388"/>
                  <a:ext cx="4468761" cy="876332"/>
                </a:xfrm>
                <a:prstGeom prst="rect">
                  <a:avLst/>
                </a:prstGeom>
                <a:noFill/>
              </p:spPr>
              <p:txBody>
                <a:bodyPr wrap="square" rtlCol="0">
                  <a:spAutoFit/>
                </a:bodyPr>
                <a:lstStyle/>
                <a:p>
                  <a:pPr algn="ct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Luyện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tập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xmlns="" id="{E718B1F5-EE43-4B60-897A-BD21867EE450}"/>
              </a:ext>
            </a:extLst>
          </p:cNvPr>
          <p:cNvGrpSpPr/>
          <p:nvPr/>
        </p:nvGrpSpPr>
        <p:grpSpPr>
          <a:xfrm>
            <a:off x="-72643" y="1981202"/>
            <a:ext cx="19656043" cy="938719"/>
            <a:chOff x="-288923" y="1892299"/>
            <a:chExt cx="19659598" cy="938717"/>
          </a:xfrm>
        </p:grpSpPr>
        <p:sp>
          <p:nvSpPr>
            <p:cNvPr id="33" name="Rounded Rectangle 2">
              <a:extLst>
                <a:ext uri="{FF2B5EF4-FFF2-40B4-BE49-F238E27FC236}">
                  <a16:creationId xmlns:a16="http://schemas.microsoft.com/office/drawing/2014/main" xmlns=""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xmlns="" id="{037CA457-5F11-4914-AEAF-2B272EFA6408}"/>
                </a:ext>
              </a:extLst>
            </p:cNvPr>
            <p:cNvSpPr txBox="1"/>
            <p:nvPr/>
          </p:nvSpPr>
          <p:spPr>
            <a:xfrm>
              <a:off x="1082674" y="1922269"/>
              <a:ext cx="184764" cy="754051"/>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xmlns="" id="{DC18C383-E706-4201-9A97-CB50DDD490C5}"/>
                </a:ext>
              </a:extLst>
            </p:cNvPr>
            <p:cNvSpPr txBox="1"/>
            <p:nvPr/>
          </p:nvSpPr>
          <p:spPr>
            <a:xfrm>
              <a:off x="2087563" y="1892299"/>
              <a:ext cx="17283112" cy="938717"/>
            </a:xfrm>
            <a:prstGeom prst="rect">
              <a:avLst/>
            </a:prstGeom>
            <a:noFill/>
          </p:spPr>
          <p:txBody>
            <a:bodyPr wrap="square" rtlCol="0">
              <a:spAutoFit/>
            </a:bodyPr>
            <a:lstStyle/>
            <a:p>
              <a:r>
                <a:rPr lang="vi-VN" sz="55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55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36" name="TextBox 35">
            <a:extLst>
              <a:ext uri="{FF2B5EF4-FFF2-40B4-BE49-F238E27FC236}">
                <a16:creationId xmlns:a16="http://schemas.microsoft.com/office/drawing/2014/main" xmlns="" id="{234BE95B-A443-4558-9DA1-9F9F7F1CFF1F}"/>
              </a:ext>
            </a:extLst>
          </p:cNvPr>
          <p:cNvSpPr txBox="1"/>
          <p:nvPr/>
        </p:nvSpPr>
        <p:spPr>
          <a:xfrm>
            <a:off x="935107" y="2095034"/>
            <a:ext cx="450756" cy="754049"/>
          </a:xfrm>
          <a:prstGeom prst="rect">
            <a:avLst/>
          </a:prstGeom>
          <a:noFill/>
        </p:spPr>
        <p:txBody>
          <a:bodyPr wrap="none" lIns="91436" tIns="45718" rIns="91436" bIns="45718"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xmlns="" id="{3638E8CA-164B-4144-9CE4-E5315B40609B}"/>
              </a:ext>
            </a:extLst>
          </p:cNvPr>
          <p:cNvSpPr>
            <a:spLocks noChangeArrowheads="1"/>
          </p:cNvSpPr>
          <p:nvPr/>
        </p:nvSpPr>
        <p:spPr bwMode="auto">
          <a:xfrm>
            <a:off x="8305801" y="9087016"/>
            <a:ext cx="184722"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xmlns="" id="{02F149A9-4EA4-4ACE-9049-54D960E264DA}"/>
              </a:ext>
            </a:extLst>
          </p:cNvPr>
          <p:cNvSpPr>
            <a:spLocks noChangeArrowheads="1"/>
          </p:cNvSpPr>
          <p:nvPr/>
        </p:nvSpPr>
        <p:spPr bwMode="auto">
          <a:xfrm>
            <a:off x="2590801" y="9849016"/>
            <a:ext cx="184722"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xmlns="" id="{DEE19000-1C95-4338-B92F-B993CE3EFF5E}"/>
              </a:ext>
            </a:extLst>
          </p:cNvPr>
          <p:cNvSpPr>
            <a:spLocks noChangeArrowheads="1"/>
          </p:cNvSpPr>
          <p:nvPr/>
        </p:nvSpPr>
        <p:spPr bwMode="auto">
          <a:xfrm>
            <a:off x="2590800" y="11297562"/>
            <a:ext cx="239160" cy="60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pPr defTabSz="914361" eaLnBrk="0" fontAlgn="base" hangingPunct="0">
              <a:spcBef>
                <a:spcPct val="0"/>
              </a:spcBef>
              <a:spcAft>
                <a:spcPct val="0"/>
              </a:spcAft>
            </a:pPr>
            <a:r>
              <a:rPr lang="en-US" altLang="en-US" sz="1400">
                <a:latin typeface="Tahoma" panose="020B0604030504040204" pitchFamily="34" charset="0"/>
                <a:ea typeface="Tahoma" panose="020B0604030504040204" pitchFamily="34" charset="0"/>
                <a:cs typeface="Tahoma" panose="020B0604030504040204" pitchFamily="34" charset="0"/>
              </a:rPr>
              <a:t>.</a:t>
            </a:r>
            <a:endParaRPr lang="en-US" altLang="en-US" sz="1900">
              <a:latin typeface="Tahoma" panose="020B0604030504040204" pitchFamily="34" charset="0"/>
              <a:ea typeface="Tahoma" panose="020B0604030504040204" pitchFamily="34" charset="0"/>
              <a:cs typeface="Tahoma" panose="020B0604030504040204" pitchFamily="34" charset="0"/>
            </a:endParaRPr>
          </a:p>
          <a:p>
            <a:pPr defTabSz="914361" eaLnBrk="0" fontAlgn="base" hangingPunct="0">
              <a:spcBef>
                <a:spcPct val="0"/>
              </a:spcBef>
              <a:spcAft>
                <a:spcPct val="0"/>
              </a:spcAft>
            </a:pPr>
            <a:endParaRPr lang="en-US" altLang="en-US" sz="190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D3C17004-B676-4D42-8658-F6A094D11C97}"/>
                  </a:ext>
                </a:extLst>
              </p:cNvPr>
              <p:cNvSpPr txBox="1"/>
              <p:nvPr/>
            </p:nvSpPr>
            <p:spPr>
              <a:xfrm>
                <a:off x="3029416" y="3921361"/>
                <a:ext cx="20574000" cy="1508358"/>
              </a:xfrm>
              <a:prstGeom prst="rect">
                <a:avLst/>
              </a:prstGeom>
              <a:noFill/>
            </p:spPr>
            <p:txBody>
              <a:bodyPr wrap="square" lIns="91436" tIns="45718" rIns="91436" bIns="45718">
                <a:spAutoFit/>
              </a:bodyPr>
              <a:lstStyle/>
              <a:p>
                <a:pPr algn="just">
                  <a:lnSpc>
                    <a:spcPct val="107000"/>
                  </a:lnSpc>
                  <a:tabLst>
                    <a:tab pos="2340506" algn="l"/>
                  </a:tabLst>
                </a:pP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Cho tam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giác</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đều</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cạnh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𝒂</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𝒂</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cuối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đỉnh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D3C17004-B676-4D42-8658-F6A094D11C97}"/>
                  </a:ext>
                </a:extLst>
              </p:cNvPr>
              <p:cNvSpPr txBox="1">
                <a:spLocks noRot="1" noChangeAspect="1" noMove="1" noResize="1" noEditPoints="1" noAdjustHandles="1" noChangeArrowheads="1" noChangeShapeType="1" noTextEdit="1"/>
              </p:cNvSpPr>
              <p:nvPr/>
            </p:nvSpPr>
            <p:spPr>
              <a:xfrm>
                <a:off x="3029415" y="3921358"/>
                <a:ext cx="20574000" cy="1483868"/>
              </a:xfrm>
              <a:prstGeom prst="rect">
                <a:avLst/>
              </a:prstGeom>
              <a:blipFill>
                <a:blip r:embed="rId4"/>
                <a:stretch>
                  <a:fillRect l="-1215" t="-9426" r="-1185"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11B2AFAF-E468-42AF-AC45-EA49DDA89816}"/>
                  </a:ext>
                </a:extLst>
              </p:cNvPr>
              <p:cNvSpPr txBox="1"/>
              <p:nvPr/>
            </p:nvSpPr>
            <p:spPr>
              <a:xfrm>
                <a:off x="2303418" y="8301771"/>
                <a:ext cx="19202397" cy="1599023"/>
              </a:xfrm>
              <a:prstGeom prst="rect">
                <a:avLst/>
              </a:prstGeom>
              <a:noFill/>
            </p:spPr>
            <p:txBody>
              <a:bodyPr wrap="square" lIns="91436" tIns="45718" rIns="91436" bIns="45718">
                <a:spAutoFit/>
              </a:bodyPr>
              <a:lstStyle/>
              <a:p>
                <a:pPr algn="just">
                  <a:lnSpc>
                    <a:spcPct val="107000"/>
                  </a:lnSpc>
                  <a:tabLst>
                    <a:tab pos="2340506" algn="l"/>
                  </a:tabLst>
                </a:pP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𝒂</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cuối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đỉnh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𝑨𝑩</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𝑨𝑪</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𝑩𝑪</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𝑩𝑨</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𝑪𝑨</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𝑪𝑩</m:t>
                        </m:r>
                      </m:e>
                    </m:acc>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11B2AFAF-E468-42AF-AC45-EA49DDA89816}"/>
                  </a:ext>
                </a:extLst>
              </p:cNvPr>
              <p:cNvSpPr txBox="1">
                <a:spLocks noRot="1" noChangeAspect="1" noMove="1" noResize="1" noEditPoints="1" noAdjustHandles="1" noChangeArrowheads="1" noChangeShapeType="1" noTextEdit="1"/>
              </p:cNvSpPr>
              <p:nvPr/>
            </p:nvSpPr>
            <p:spPr>
              <a:xfrm>
                <a:off x="2303412" y="8301767"/>
                <a:ext cx="19202398" cy="1555106"/>
              </a:xfrm>
              <a:prstGeom prst="rect">
                <a:avLst/>
              </a:prstGeom>
              <a:blipFill>
                <a:blip r:embed="rId5"/>
                <a:stretch>
                  <a:fillRect l="-1302" t="-9412" r="-1270" b="-17255"/>
                </a:stretch>
              </a:blipFill>
            </p:spPr>
            <p:txBody>
              <a:bodyPr/>
              <a:lstStyle/>
              <a:p>
                <a:r>
                  <a:rPr lang="en-US">
                    <a:noFill/>
                  </a:rPr>
                  <a:t> </a:t>
                </a:r>
              </a:p>
            </p:txBody>
          </p:sp>
        </mc:Fallback>
      </mc:AlternateContent>
    </p:spTree>
    <p:extLst>
      <p:ext uri="{BB962C8B-B14F-4D97-AF65-F5344CB8AC3E}">
        <p14:creationId xmlns:p14="http://schemas.microsoft.com/office/powerpoint/2010/main" val="1427580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41D9E673-1023-41EB-BBA1-91755744EB14}"/>
              </a:ext>
            </a:extLst>
          </p:cNvPr>
          <p:cNvGrpSpPr/>
          <p:nvPr/>
        </p:nvGrpSpPr>
        <p:grpSpPr>
          <a:xfrm>
            <a:off x="-72642" y="2064606"/>
            <a:ext cx="21561043" cy="830997"/>
            <a:chOff x="-288923" y="1975702"/>
            <a:chExt cx="21564943" cy="830994"/>
          </a:xfrm>
        </p:grpSpPr>
        <p:sp>
          <p:nvSpPr>
            <p:cNvPr id="33" name="Rounded Rectangle 2">
              <a:extLst>
                <a:ext uri="{FF2B5EF4-FFF2-40B4-BE49-F238E27FC236}">
                  <a16:creationId xmlns:a16="http://schemas.microsoft.com/office/drawing/2014/main" xmlns=""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xmlns="" id="{9A70EBAC-3BBB-4F06-A851-6E16F9BE36D3}"/>
                </a:ext>
              </a:extLst>
            </p:cNvPr>
            <p:cNvSpPr txBox="1"/>
            <p:nvPr/>
          </p:nvSpPr>
          <p:spPr>
            <a:xfrm>
              <a:off x="2087563" y="1975702"/>
              <a:ext cx="19188457" cy="830994"/>
            </a:xfrm>
            <a:prstGeom prst="rect">
              <a:avLst/>
            </a:prstGeom>
            <a:noFill/>
          </p:spPr>
          <p:txBody>
            <a:bodyPr wrap="square" rtlCol="0">
              <a:spAutoFit/>
            </a:bodyPr>
            <a:lstStyle/>
            <a:p>
              <a:r>
                <a:rPr lang="vi-VN" sz="4800" b="1" dirty="0">
                  <a:solidFill>
                    <a:srgbClr val="145F82"/>
                  </a:solidFill>
                  <a:latin typeface="Times New Roman" pitchFamily="18" charset="0"/>
                  <a:ea typeface="Tahoma" panose="020B0604030504040204" pitchFamily="34" charset="0"/>
                  <a:cs typeface="Times New Roman" pitchFamily="18" charset="0"/>
                </a:rPr>
                <a:t>HAI VECTƠ CÙNG PHƯƠNG, CÙNG HƯỚNG, BẰNG NHAU</a:t>
              </a:r>
              <a:endParaRPr lang="en-US" sz="4800" b="1" dirty="0">
                <a:solidFill>
                  <a:srgbClr val="145F82"/>
                </a:solidFill>
                <a:latin typeface="Times New Roman" pitchFamily="18" charset="0"/>
                <a:ea typeface="Tahoma" panose="020B0604030504040204" pitchFamily="34" charset="0"/>
                <a:cs typeface="Times New Roman" pitchFamily="18" charset="0"/>
              </a:endParaRPr>
            </a:p>
          </p:txBody>
        </p:sp>
      </p:grpSp>
      <p:sp>
        <p:nvSpPr>
          <p:cNvPr id="29" name="Content Placeholder 2">
            <a:extLst>
              <a:ext uri="{FF2B5EF4-FFF2-40B4-BE49-F238E27FC236}">
                <a16:creationId xmlns:a16="http://schemas.microsoft.com/office/drawing/2014/main" xmlns="" id="{374DDC8A-6A43-4676-BD94-59D0D7A7AA63}"/>
              </a:ext>
            </a:extLst>
          </p:cNvPr>
          <p:cNvSpPr txBox="1">
            <a:spLocks/>
          </p:cNvSpPr>
          <p:nvPr/>
        </p:nvSpPr>
        <p:spPr>
          <a:xfrm>
            <a:off x="533401" y="3429000"/>
            <a:ext cx="23088600" cy="9906000"/>
          </a:xfrm>
          <a:prstGeom prst="rect">
            <a:avLst/>
          </a:prstGeom>
          <a:solidFill>
            <a:srgbClr val="D6F7FE"/>
          </a:solidFill>
          <a:ln w="57150">
            <a:solidFill>
              <a:schemeClr val="tx1"/>
            </a:solidFill>
          </a:ln>
        </p:spPr>
        <p:txBody>
          <a:bodyPr lIns="91436" tIns="45718" rIns="91436" bIns="45718"/>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300" b="1" dirty="0">
                <a:solidFill>
                  <a:srgbClr val="FF0000"/>
                </a:solidFill>
                <a:latin typeface="Times New Roman" pitchFamily="18" charset="0"/>
                <a:ea typeface="Tahoma" panose="020B0604030504040204" pitchFamily="34" charset="0"/>
                <a:cs typeface="Times New Roman" pitchFamily="18" charset="0"/>
              </a:rPr>
              <a:t>HĐ2:</a:t>
            </a:r>
            <a:r>
              <a:rPr lang="vi-VN" sz="4300" dirty="0">
                <a:latin typeface="Times New Roman" pitchFamily="18" charset="0"/>
                <a:ea typeface="Tahoma" panose="020B0604030504040204" pitchFamily="34" charset="0"/>
                <a:cs typeface="Times New Roman" pitchFamily="18" charset="0"/>
              </a:rPr>
              <a:t>  </a:t>
            </a:r>
            <a:r>
              <a:rPr lang="vi-VN" sz="4300" b="1" dirty="0">
                <a:latin typeface="Times New Roman" pitchFamily="18" charset="0"/>
                <a:ea typeface="Tahoma" panose="020B0604030504040204" pitchFamily="34" charset="0"/>
                <a:cs typeface="Times New Roman" pitchFamily="18" charset="0"/>
              </a:rPr>
              <a:t>Quan sát các làn đường trong hình 4.5 và cho biết những nhận xét nào sau đây là đúng.</a:t>
            </a:r>
          </a:p>
          <a:p>
            <a:pPr marL="0" indent="0">
              <a:buNone/>
            </a:pPr>
            <a:r>
              <a:rPr lang="vi-VN" sz="4300" b="1" dirty="0">
                <a:latin typeface="Times New Roman" pitchFamily="18" charset="0"/>
                <a:ea typeface="Tahoma" panose="020B0604030504040204" pitchFamily="34" charset="0"/>
                <a:cs typeface="Times New Roman" pitchFamily="18" charset="0"/>
              </a:rPr>
              <a:t>a) Các làn đường song song với nhau.</a:t>
            </a:r>
          </a:p>
          <a:p>
            <a:pPr marL="0" indent="0">
              <a:buNone/>
            </a:pPr>
            <a:r>
              <a:rPr lang="vi-VN" sz="4300" b="1" dirty="0">
                <a:latin typeface="Times New Roman" pitchFamily="18" charset="0"/>
                <a:ea typeface="Tahoma" panose="020B0604030504040204" pitchFamily="34" charset="0"/>
                <a:cs typeface="Times New Roman" pitchFamily="18" charset="0"/>
              </a:rPr>
              <a:t>b) Các xe chạy theo cùng một hướng.</a:t>
            </a:r>
          </a:p>
          <a:p>
            <a:pPr marL="0" indent="0">
              <a:buNone/>
            </a:pPr>
            <a:r>
              <a:rPr lang="vi-VN" sz="4300" b="1" dirty="0">
                <a:latin typeface="Times New Roman" pitchFamily="18" charset="0"/>
                <a:ea typeface="Tahoma" panose="020B0604030504040204" pitchFamily="34" charset="0"/>
                <a:cs typeface="Times New Roman" pitchFamily="18" charset="0"/>
              </a:rPr>
              <a:t>c) Hai </a:t>
            </a:r>
            <a:r>
              <a:rPr lang="en-US" sz="4300" b="1" dirty="0">
                <a:latin typeface="Times New Roman" pitchFamily="18" charset="0"/>
                <a:ea typeface="Tahoma" panose="020B0604030504040204" pitchFamily="34" charset="0"/>
                <a:cs typeface="Times New Roman" pitchFamily="18" charset="0"/>
              </a:rPr>
              <a:t>x</a:t>
            </a:r>
            <a:r>
              <a:rPr lang="vi-VN" sz="4300" b="1" dirty="0">
                <a:latin typeface="Times New Roman" pitchFamily="18" charset="0"/>
                <a:ea typeface="Tahoma" panose="020B0604030504040204" pitchFamily="34" charset="0"/>
                <a:cs typeface="Times New Roman" pitchFamily="18" charset="0"/>
              </a:rPr>
              <a:t>e bất kì đ</a:t>
            </a:r>
            <a:r>
              <a:rPr lang="en-US" sz="4300" b="1" dirty="0" err="1">
                <a:latin typeface="Times New Roman" pitchFamily="18" charset="0"/>
                <a:ea typeface="Tahoma" panose="020B0604030504040204" pitchFamily="34" charset="0"/>
                <a:cs typeface="Times New Roman" pitchFamily="18" charset="0"/>
              </a:rPr>
              <a:t>ều</a:t>
            </a:r>
            <a:r>
              <a:rPr lang="vi-VN" sz="4300" b="1" dirty="0">
                <a:latin typeface="Times New Roman" pitchFamily="18" charset="0"/>
                <a:ea typeface="Tahoma" panose="020B0604030504040204" pitchFamily="34" charset="0"/>
                <a:cs typeface="Times New Roman" pitchFamily="18" charset="0"/>
              </a:rPr>
              <a:t> chạy theo cùng một hướng</a:t>
            </a:r>
            <a:r>
              <a:rPr lang="en-US" sz="4300" b="1" dirty="0">
                <a:latin typeface="Times New Roman" pitchFamily="18" charset="0"/>
                <a:ea typeface="Tahoma" panose="020B0604030504040204" pitchFamily="34" charset="0"/>
                <a:cs typeface="Times New Roman" pitchFamily="18" charset="0"/>
              </a:rPr>
              <a:t> </a:t>
            </a:r>
            <a:r>
              <a:rPr lang="vi-VN" sz="4300" b="1" dirty="0">
                <a:latin typeface="Times New Roman" pitchFamily="18" charset="0"/>
                <a:ea typeface="Tahoma" panose="020B0604030504040204" pitchFamily="34" charset="0"/>
                <a:cs typeface="Times New Roman" pitchFamily="18" charset="0"/>
              </a:rPr>
              <a:t>hoặc</a:t>
            </a:r>
            <a:endParaRPr lang="en-US" sz="4300" b="1" dirty="0">
              <a:latin typeface="Times New Roman" pitchFamily="18" charset="0"/>
              <a:ea typeface="Tahoma" panose="020B0604030504040204" pitchFamily="34" charset="0"/>
              <a:cs typeface="Times New Roman" pitchFamily="18" charset="0"/>
            </a:endParaRPr>
          </a:p>
          <a:p>
            <a:pPr marL="0" indent="0">
              <a:buNone/>
            </a:pPr>
            <a:r>
              <a:rPr lang="vi-VN" sz="4300" b="1" dirty="0">
                <a:latin typeface="Times New Roman" pitchFamily="18" charset="0"/>
                <a:ea typeface="Tahoma" panose="020B0604030504040204" pitchFamily="34" charset="0"/>
                <a:cs typeface="Times New Roman" pitchFamily="18" charset="0"/>
              </a:rPr>
              <a:t> hai</a:t>
            </a:r>
            <a:r>
              <a:rPr lang="en-US" sz="4300" b="1" dirty="0">
                <a:latin typeface="Times New Roman" pitchFamily="18" charset="0"/>
                <a:ea typeface="Tahoma" panose="020B0604030504040204" pitchFamily="34" charset="0"/>
                <a:cs typeface="Times New Roman" pitchFamily="18" charset="0"/>
              </a:rPr>
              <a:t> </a:t>
            </a:r>
            <a:r>
              <a:rPr lang="vi-VN" sz="4300" b="1" dirty="0">
                <a:latin typeface="Times New Roman" pitchFamily="18" charset="0"/>
                <a:ea typeface="Tahoma" panose="020B0604030504040204" pitchFamily="34" charset="0"/>
                <a:cs typeface="Times New Roman" pitchFamily="18" charset="0"/>
              </a:rPr>
              <a:t>hướng ngược nhau.</a:t>
            </a:r>
            <a:endParaRPr lang="en-US" sz="4300" b="1" dirty="0">
              <a:latin typeface="Times New Roman" pitchFamily="18" charset="0"/>
              <a:ea typeface="Tahoma" panose="020B0604030504040204" pitchFamily="34" charset="0"/>
              <a:cs typeface="Times New Roman" pitchFamily="18" charset="0"/>
            </a:endParaRPr>
          </a:p>
          <a:p>
            <a:pPr marL="0" indent="0">
              <a:buNone/>
            </a:pPr>
            <a:r>
              <a:rPr lang="vi-VN" sz="4300" b="1" dirty="0">
                <a:solidFill>
                  <a:srgbClr val="FF0000"/>
                </a:solidFill>
                <a:latin typeface="Times New Roman" pitchFamily="18" charset="0"/>
                <a:ea typeface="Tahoma" panose="020B0604030504040204" pitchFamily="34" charset="0"/>
                <a:cs typeface="Times New Roman" pitchFamily="18" charset="0"/>
              </a:rPr>
              <a:t>Giải</a:t>
            </a:r>
          </a:p>
          <a:p>
            <a:pPr marL="0" indent="0">
              <a:buNone/>
            </a:pPr>
            <a:r>
              <a:rPr lang="vi-VN" sz="4300" b="1" dirty="0">
                <a:latin typeface="Times New Roman" pitchFamily="18" charset="0"/>
                <a:ea typeface="Tahoma" panose="020B0604030504040204" pitchFamily="34" charset="0"/>
                <a:cs typeface="Times New Roman" pitchFamily="18" charset="0"/>
              </a:rPr>
              <a:t>a) Các làn đường song song với nhau là nhận xét đúng.</a:t>
            </a:r>
          </a:p>
          <a:p>
            <a:pPr marL="0" indent="0">
              <a:buNone/>
            </a:pPr>
            <a:r>
              <a:rPr lang="vi-VN" sz="4300" b="1" dirty="0">
                <a:latin typeface="Times New Roman" pitchFamily="18" charset="0"/>
                <a:ea typeface="Tahoma" panose="020B0604030504040204" pitchFamily="34" charset="0"/>
                <a:cs typeface="Times New Roman" pitchFamily="18" charset="0"/>
              </a:rPr>
              <a:t>b) Các xe chạy theo cùng một hướng là nhận xét sai.</a:t>
            </a:r>
          </a:p>
          <a:p>
            <a:pPr marL="0" indent="0">
              <a:buNone/>
            </a:pPr>
            <a:r>
              <a:rPr lang="en-US" sz="4300" b="1" dirty="0">
                <a:latin typeface="Times New Roman" pitchFamily="18" charset="0"/>
                <a:ea typeface="Tahoma" panose="020B0604030504040204" pitchFamily="34" charset="0"/>
                <a:cs typeface="Times New Roman" pitchFamily="18" charset="0"/>
              </a:rPr>
              <a:t>C</a:t>
            </a:r>
            <a:r>
              <a:rPr lang="vi-VN" sz="4300" b="1" dirty="0">
                <a:latin typeface="Times New Roman" pitchFamily="18" charset="0"/>
                <a:ea typeface="Tahoma" panose="020B0604030504040204" pitchFamily="34" charset="0"/>
                <a:cs typeface="Times New Roman" pitchFamily="18" charset="0"/>
              </a:rPr>
              <a:t>) Hai xe bất kì đều chạy theo cùng một hướng hoặc</a:t>
            </a:r>
            <a:endParaRPr lang="en-US" sz="4300" b="1" dirty="0">
              <a:latin typeface="Times New Roman" pitchFamily="18" charset="0"/>
              <a:ea typeface="Tahoma" panose="020B0604030504040204" pitchFamily="34" charset="0"/>
              <a:cs typeface="Times New Roman" pitchFamily="18" charset="0"/>
            </a:endParaRPr>
          </a:p>
          <a:p>
            <a:pPr marL="0" indent="0">
              <a:buNone/>
            </a:pPr>
            <a:r>
              <a:rPr lang="vi-VN" sz="4300" b="1" dirty="0">
                <a:latin typeface="Times New Roman" pitchFamily="18" charset="0"/>
                <a:ea typeface="Tahoma" panose="020B0604030504040204" pitchFamily="34" charset="0"/>
                <a:cs typeface="Times New Roman" pitchFamily="18" charset="0"/>
              </a:rPr>
              <a:t> hai hướng ngược nhau là nhận xét đúng.</a:t>
            </a:r>
          </a:p>
          <a:p>
            <a:pPr marL="0" indent="0">
              <a:buNone/>
            </a:pPr>
            <a:endParaRPr lang="vi-VN" sz="4300" dirty="0">
              <a:latin typeface="Times New Roman" pitchFamily="18" charset="0"/>
              <a:ea typeface="Tahoma" panose="020B0604030504040204" pitchFamily="34" charset="0"/>
              <a:cs typeface="Times New Roman" pitchFamily="18" charset="0"/>
            </a:endParaRPr>
          </a:p>
        </p:txBody>
      </p:sp>
      <p:pic>
        <p:nvPicPr>
          <p:cNvPr id="30" name="Picture 29" descr="Diagram, schematic&#10;&#10;Description automatically generated">
            <a:extLst>
              <a:ext uri="{FF2B5EF4-FFF2-40B4-BE49-F238E27FC236}">
                <a16:creationId xmlns:a16="http://schemas.microsoft.com/office/drawing/2014/main" xmlns="" id="{D4CD5977-78FA-45F3-A86E-E4E99BA8F345}"/>
              </a:ext>
            </a:extLst>
          </p:cNvPr>
          <p:cNvPicPr>
            <a:picLocks noChangeAspect="1"/>
          </p:cNvPicPr>
          <p:nvPr/>
        </p:nvPicPr>
        <p:blipFill>
          <a:blip r:embed="rId2"/>
          <a:stretch>
            <a:fillRect/>
          </a:stretch>
        </p:blipFill>
        <p:spPr>
          <a:xfrm>
            <a:off x="16154401" y="4214970"/>
            <a:ext cx="8001000" cy="7436428"/>
          </a:xfrm>
          <a:prstGeom prst="rect">
            <a:avLst/>
          </a:prstGeom>
        </p:spPr>
      </p:pic>
    </p:spTree>
    <p:extLst>
      <p:ext uri="{BB962C8B-B14F-4D97-AF65-F5344CB8AC3E}">
        <p14:creationId xmlns:p14="http://schemas.microsoft.com/office/powerpoint/2010/main" val="3378400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 calcmode="lin" valueType="num">
                                      <p:cBhvr additive="base">
                                        <p:cTn id="19"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anim calcmode="lin" valueType="num">
                                      <p:cBhvr additive="base">
                                        <p:cTn id="23"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anim calcmode="lin" valueType="num">
                                      <p:cBhvr additive="base">
                                        <p:cTn id="27"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xEl>
                                              <p:pRg st="4" end="4"/>
                                            </p:txEl>
                                          </p:spTgt>
                                        </p:tgtEl>
                                        <p:attrNameLst>
                                          <p:attrName>style.visibility</p:attrName>
                                        </p:attrNameLst>
                                      </p:cBhvr>
                                      <p:to>
                                        <p:strVal val="visible"/>
                                      </p:to>
                                    </p:set>
                                    <p:anim calcmode="lin" valueType="num">
                                      <p:cBhvr additive="base">
                                        <p:cTn id="31"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xEl>
                                              <p:pRg st="5" end="5"/>
                                            </p:txEl>
                                          </p:spTgt>
                                        </p:tgtEl>
                                        <p:attrNameLst>
                                          <p:attrName>style.visibility</p:attrName>
                                        </p:attrNameLst>
                                      </p:cBhvr>
                                      <p:to>
                                        <p:strVal val="visible"/>
                                      </p:to>
                                    </p:set>
                                    <p:anim calcmode="lin" valueType="num">
                                      <p:cBhvr additive="base">
                                        <p:cTn id="37"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xEl>
                                              <p:pRg st="6" end="6"/>
                                            </p:txEl>
                                          </p:spTgt>
                                        </p:tgtEl>
                                        <p:attrNameLst>
                                          <p:attrName>style.visibility</p:attrName>
                                        </p:attrNameLst>
                                      </p:cBhvr>
                                      <p:to>
                                        <p:strVal val="visible"/>
                                      </p:to>
                                    </p:set>
                                    <p:anim calcmode="lin" valueType="num">
                                      <p:cBhvr additive="base">
                                        <p:cTn id="43"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xEl>
                                              <p:pRg st="7" end="7"/>
                                            </p:txEl>
                                          </p:spTgt>
                                        </p:tgtEl>
                                        <p:attrNameLst>
                                          <p:attrName>style.visibility</p:attrName>
                                        </p:attrNameLst>
                                      </p:cBhvr>
                                      <p:to>
                                        <p:strVal val="visible"/>
                                      </p:to>
                                    </p:set>
                                    <p:anim calcmode="lin" valueType="num">
                                      <p:cBhvr additive="base">
                                        <p:cTn id="49"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xEl>
                                              <p:pRg st="8" end="8"/>
                                            </p:txEl>
                                          </p:spTgt>
                                        </p:tgtEl>
                                        <p:attrNameLst>
                                          <p:attrName>style.visibility</p:attrName>
                                        </p:attrNameLst>
                                      </p:cBhvr>
                                      <p:to>
                                        <p:strVal val="visible"/>
                                      </p:to>
                                    </p:set>
                                    <p:anim calcmode="lin" valueType="num">
                                      <p:cBhvr additive="base">
                                        <p:cTn id="55" dur="500" fill="hold"/>
                                        <p:tgtEl>
                                          <p:spTgt spid="2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
                                            <p:txEl>
                                              <p:pRg st="9" end="9"/>
                                            </p:txEl>
                                          </p:spTgt>
                                        </p:tgtEl>
                                        <p:attrNameLst>
                                          <p:attrName>style.visibility</p:attrName>
                                        </p:attrNameLst>
                                      </p:cBhvr>
                                      <p:to>
                                        <p:strVal val="visible"/>
                                      </p:to>
                                    </p:set>
                                    <p:anim calcmode="lin" valueType="num">
                                      <p:cBhvr additive="base">
                                        <p:cTn id="61" dur="500" fill="hold"/>
                                        <p:tgtEl>
                                          <p:spTgt spid="2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4089</TotalTime>
  <Words>2967</Words>
  <Application>Microsoft Office PowerPoint</Application>
  <PresentationFormat>Custom</PresentationFormat>
  <Paragraphs>243</Paragraphs>
  <Slides>24</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1_Office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Nguyen</cp:lastModifiedBy>
  <cp:revision>373</cp:revision>
  <dcterms:created xsi:type="dcterms:W3CDTF">2013-08-31T11:42:51Z</dcterms:created>
  <dcterms:modified xsi:type="dcterms:W3CDTF">2023-10-27T17:53:00Z</dcterms:modified>
  <cp:category>9Slide.vn</cp:category>
</cp:coreProperties>
</file>