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9.svg" ContentType="image/svg+xml"/>
  <Override PartName="/ppt/media/image21.svg" ContentType="image/svg+xml"/>
  <Override PartName="/ppt/media/image23.svg" ContentType="image/svg+xml"/>
  <Override PartName="/ppt/media/image2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63" r:id="rId4"/>
  </p:sldMasterIdLst>
  <p:notesMasterIdLst>
    <p:notesMasterId r:id="rId26"/>
  </p:notesMasterIdLst>
  <p:sldIdLst>
    <p:sldId id="367" r:id="rId5"/>
    <p:sldId id="368" r:id="rId6"/>
    <p:sldId id="363" r:id="rId7"/>
    <p:sldId id="257" r:id="rId8"/>
    <p:sldId id="258" r:id="rId9"/>
    <p:sldId id="352" r:id="rId10"/>
    <p:sldId id="259" r:id="rId11"/>
    <p:sldId id="266" r:id="rId12"/>
    <p:sldId id="353" r:id="rId13"/>
    <p:sldId id="354" r:id="rId14"/>
    <p:sldId id="267" r:id="rId15"/>
    <p:sldId id="364" r:id="rId16"/>
    <p:sldId id="370" r:id="rId17"/>
    <p:sldId id="355" r:id="rId18"/>
    <p:sldId id="298" r:id="rId19"/>
    <p:sldId id="261" r:id="rId20"/>
    <p:sldId id="262" r:id="rId21"/>
    <p:sldId id="263" r:id="rId22"/>
    <p:sldId id="356" r:id="rId23"/>
    <p:sldId id="264" r:id="rId24"/>
    <p:sldId id="372" r:id="rId25"/>
    <p:sldId id="346" r:id="rId27"/>
    <p:sldId id="371" r:id="rId28"/>
    <p:sldId id="369" r:id="rId29"/>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2" autoAdjust="0"/>
    <p:restoredTop sz="94660"/>
  </p:normalViewPr>
  <p:slideViewPr>
    <p:cSldViewPr showGuides="1">
      <p:cViewPr varScale="1">
        <p:scale>
          <a:sx n="66" d="100"/>
          <a:sy n="66" d="100"/>
        </p:scale>
        <p:origin x="15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notesMaster" Target="notesMasters/notesMaster1.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BAB6EC-01BE-4946-BE44-D1FA2A779402}" type="datetimeFigureOut">
              <a:rPr lang="en-GB" smtClean="0"/>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D0E0F-9B70-497A-AB37-6060435E8A74}"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F1ABF4B-ECB0-43D8-8743-E1719B790E4B}" type="slidenum">
              <a:rPr lang="en-US" altLang="en-US" sz="1200"/>
            </a:fld>
            <a:endParaRPr lang="en-US" altLang="en-US" sz="120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F1ABF4B-ECB0-43D8-8743-E1719B790E4B}" type="slidenum">
              <a:rPr lang="en-US" altLang="en-US" sz="1200"/>
            </a:fld>
            <a:endParaRPr lang="en-US" altLang="en-US" sz="120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F1ABF4B-ECB0-43D8-8743-E1719B790E4B}" type="slidenum">
              <a:rPr lang="en-US" altLang="en-US" sz="1200"/>
            </a:fld>
            <a:endParaRPr lang="en-US" altLang="en-US" sz="120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48976FE-4A4B-4797-9053-00AF518588B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48976FE-4A4B-4797-9053-00AF518588B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48976FE-4A4B-4797-9053-00AF518588B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Large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0"/>
            <a:ext cx="12192000" cy="6784058"/>
          </a:xfrm>
          <a:solidFill>
            <a:schemeClr val="bg1">
              <a:lumMod val="95000"/>
            </a:schemeClr>
          </a:solidFill>
        </p:spPr>
        <p:txBody>
          <a:bodyPr tIns="1116000" rIns="0" anchor="t"/>
          <a:lstStyle>
            <a:lvl1pPr marL="0" indent="0" algn="ctr">
              <a:buNone/>
              <a:defRPr/>
            </a:lvl1pPr>
          </a:lstStyle>
          <a:p>
            <a:r>
              <a:rPr lang="en-US" noProof="0" dirty="0"/>
              <a:t>Insert or Drag and Drop your Photo</a:t>
            </a:r>
            <a:endParaRPr lang="en-US" noProof="0" dirty="0"/>
          </a:p>
        </p:txBody>
      </p:sp>
      <p:sp>
        <p:nvSpPr>
          <p:cNvPr id="2" name="Title 1"/>
          <p:cNvSpPr>
            <a:spLocks noGrp="1"/>
          </p:cNvSpPr>
          <p:nvPr>
            <p:ph type="ctrTitle" hasCustomPrompt="1"/>
          </p:nvPr>
        </p:nvSpPr>
        <p:spPr>
          <a:xfrm>
            <a:off x="144000" y="3163899"/>
            <a:ext cx="4860000" cy="1800000"/>
          </a:xfrm>
          <a:solidFill>
            <a:schemeClr val="bg1"/>
          </a:solidFill>
          <a:ln>
            <a:noFill/>
          </a:ln>
        </p:spPr>
        <p:txBody>
          <a:bodyPr lIns="180000" tIns="72000" rIns="180000" bIns="72000" anchor="ctr"/>
          <a:lstStyle>
            <a:lvl1pPr algn="l">
              <a:defRPr sz="5000">
                <a:solidFill>
                  <a:schemeClr val="tx1">
                    <a:lumMod val="75000"/>
                    <a:lumOff val="25000"/>
                  </a:schemeClr>
                </a:solidFill>
              </a:defRPr>
            </a:lvl1pPr>
          </a:lstStyle>
          <a:p>
            <a:r>
              <a:rPr lang="en-US" noProof="0"/>
              <a:t>Cover Title 1</a:t>
            </a:r>
            <a:endParaRPr lang="en-US" noProof="0"/>
          </a:p>
        </p:txBody>
      </p:sp>
      <p:sp>
        <p:nvSpPr>
          <p:cNvPr id="3" name="Subtitle 2"/>
          <p:cNvSpPr>
            <a:spLocks noGrp="1"/>
          </p:cNvSpPr>
          <p:nvPr>
            <p:ph type="subTitle" idx="1"/>
          </p:nvPr>
        </p:nvSpPr>
        <p:spPr>
          <a:xfrm>
            <a:off x="144000" y="5119698"/>
            <a:ext cx="4860000" cy="836602"/>
          </a:xfrm>
          <a:solidFill>
            <a:schemeClr val="bg1"/>
          </a:solidFill>
        </p:spPr>
        <p:txBody>
          <a:bodyPr lIns="180000" tIns="72000" rIns="180000" bIns="72000" anchor="ct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12" name="Rectangle 11"/>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with Half Image">
    <p:spTree>
      <p:nvGrpSpPr>
        <p:cNvPr id="1" name=""/>
        <p:cNvGrpSpPr/>
        <p:nvPr/>
      </p:nvGrpSpPr>
      <p:grpSpPr>
        <a:xfrm>
          <a:off x="0" y="0"/>
          <a:ext cx="0" cy="0"/>
          <a:chOff x="0" y="0"/>
          <a:chExt cx="0" cy="0"/>
        </a:xfrm>
      </p:grpSpPr>
      <p:sp>
        <p:nvSpPr>
          <p:cNvPr id="12" name="Picture Placeholder 10"/>
          <p:cNvSpPr>
            <a:spLocks noGrp="1"/>
          </p:cNvSpPr>
          <p:nvPr>
            <p:ph type="pic" sz="quarter" idx="13" hasCustomPrompt="1"/>
          </p:nvPr>
        </p:nvSpPr>
        <p:spPr>
          <a:xfrm>
            <a:off x="0" y="0"/>
            <a:ext cx="12192000" cy="6778800"/>
          </a:xfrm>
          <a:solidFill>
            <a:schemeClr val="bg1">
              <a:lumMod val="95000"/>
            </a:schemeClr>
          </a:solidFill>
        </p:spPr>
        <p:txBody>
          <a:bodyPr tIns="0" rIns="540000" anchor="ctr"/>
          <a:lstStyle>
            <a:lvl1pPr marL="0" indent="0" algn="r">
              <a:buNone/>
              <a:defRPr/>
            </a:lvl1pPr>
          </a:lstStyle>
          <a:p>
            <a:r>
              <a:rPr lang="en-US" noProof="0" dirty="0"/>
              <a:t>Insert or Drag and Drop your Photo</a:t>
            </a:r>
            <a:endParaRPr lang="en-US" noProof="0" dirty="0"/>
          </a:p>
        </p:txBody>
      </p:sp>
      <p:sp>
        <p:nvSpPr>
          <p:cNvPr id="13" name="Rectangle 12"/>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ctrTitle" hasCustomPrompt="1"/>
          </p:nvPr>
        </p:nvSpPr>
        <p:spPr>
          <a:xfrm>
            <a:off x="144000" y="144000"/>
            <a:ext cx="4860000" cy="6480000"/>
          </a:xfrm>
          <a:solidFill>
            <a:schemeClr val="bg1"/>
          </a:solidFill>
          <a:ln>
            <a:noFill/>
          </a:ln>
        </p:spPr>
        <p:txBody>
          <a:bodyPr lIns="432000" tIns="72000" rIns="288000" bIns="1404000" anchor="b"/>
          <a:lstStyle>
            <a:lvl1pPr algn="l">
              <a:defRPr sz="5000">
                <a:solidFill>
                  <a:schemeClr val="tx1">
                    <a:lumMod val="75000"/>
                    <a:lumOff val="25000"/>
                  </a:schemeClr>
                </a:solidFill>
              </a:defRPr>
            </a:lvl1pPr>
          </a:lstStyle>
          <a:p>
            <a:r>
              <a:rPr lang="en-US" noProof="0"/>
              <a:t>Cover Title 2</a:t>
            </a:r>
            <a:endParaRPr lang="en-US" noProof="0"/>
          </a:p>
        </p:txBody>
      </p:sp>
      <p:sp>
        <p:nvSpPr>
          <p:cNvPr id="3" name="Subtitle 2"/>
          <p:cNvSpPr>
            <a:spLocks noGrp="1"/>
          </p:cNvSpPr>
          <p:nvPr>
            <p:ph type="subTitle" idx="1"/>
          </p:nvPr>
        </p:nvSpPr>
        <p:spPr>
          <a:xfrm>
            <a:off x="607606" y="5578496"/>
            <a:ext cx="3932788" cy="750814"/>
          </a:xfrm>
          <a:noFill/>
        </p:spPr>
        <p:txBody>
          <a:bodyPr lIns="0" tIns="0" rIns="0" bIns="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6" name="Picture Placeholder 5"/>
          <p:cNvSpPr>
            <a:spLocks noGrp="1"/>
          </p:cNvSpPr>
          <p:nvPr>
            <p:ph type="pic" sz="quarter" idx="14"/>
          </p:nvPr>
        </p:nvSpPr>
        <p:spPr>
          <a:xfrm>
            <a:off x="607606" y="764518"/>
            <a:ext cx="3932788" cy="2448000"/>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12" name="Picture Placeholder 10"/>
          <p:cNvSpPr>
            <a:spLocks noGrp="1"/>
          </p:cNvSpPr>
          <p:nvPr>
            <p:ph type="pic" sz="quarter" idx="13" hasCustomPrompt="1"/>
          </p:nvPr>
        </p:nvSpPr>
        <p:spPr>
          <a:xfrm>
            <a:off x="0" y="0"/>
            <a:ext cx="12192000" cy="6778800"/>
          </a:xfrm>
          <a:solidFill>
            <a:schemeClr val="bg1">
              <a:lumMod val="95000"/>
            </a:schemeClr>
          </a:solidFill>
        </p:spPr>
        <p:txBody>
          <a:bodyPr tIns="1116000" rIns="0" anchor="t"/>
          <a:lstStyle>
            <a:lvl1pPr marL="0" indent="0" algn="ctr">
              <a:buNone/>
              <a:defRPr/>
            </a:lvl1pPr>
          </a:lstStyle>
          <a:p>
            <a:r>
              <a:rPr lang="en-US" noProof="0" dirty="0"/>
              <a:t>Insert or Drag and Drop your Photo</a:t>
            </a:r>
            <a:endParaRPr lang="en-US" noProof="0" dirty="0"/>
          </a:p>
        </p:txBody>
      </p:sp>
      <p:sp>
        <p:nvSpPr>
          <p:cNvPr id="13" name="Rectangle 12"/>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ctrTitle" hasCustomPrompt="1"/>
          </p:nvPr>
        </p:nvSpPr>
        <p:spPr>
          <a:xfrm>
            <a:off x="144000" y="144000"/>
            <a:ext cx="4860000" cy="6480000"/>
          </a:xfrm>
          <a:solidFill>
            <a:schemeClr val="bg1"/>
          </a:solidFill>
          <a:ln>
            <a:noFill/>
          </a:ln>
        </p:spPr>
        <p:txBody>
          <a:bodyPr lIns="432000" tIns="72000" rIns="288000" bIns="2448000" anchor="b"/>
          <a:lstStyle>
            <a:lvl1pPr algn="l">
              <a:defRPr sz="6600">
                <a:solidFill>
                  <a:schemeClr val="tx1">
                    <a:lumMod val="75000"/>
                    <a:lumOff val="25000"/>
                  </a:schemeClr>
                </a:solidFill>
              </a:defRPr>
            </a:lvl1pPr>
          </a:lstStyle>
          <a:p>
            <a:r>
              <a:rPr lang="en-US" noProof="0"/>
              <a:t>Thank You</a:t>
            </a:r>
            <a:endParaRPr lang="en-US" noProof="0"/>
          </a:p>
        </p:txBody>
      </p:sp>
      <p:sp>
        <p:nvSpPr>
          <p:cNvPr id="3" name="Subtitle 2"/>
          <p:cNvSpPr>
            <a:spLocks noGrp="1"/>
          </p:cNvSpPr>
          <p:nvPr>
            <p:ph type="subTitle" idx="1" hasCustomPrompt="1"/>
          </p:nvPr>
        </p:nvSpPr>
        <p:spPr>
          <a:xfrm>
            <a:off x="1038224" y="4504149"/>
            <a:ext cx="3349381" cy="252000"/>
          </a:xfrm>
          <a:noFill/>
        </p:spPr>
        <p:txBody>
          <a:bodyPr lIns="0" tIns="0" rIns="0" bIns="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endParaRPr lang="en-US" noProof="0"/>
          </a:p>
        </p:txBody>
      </p:sp>
      <p:sp>
        <p:nvSpPr>
          <p:cNvPr id="5" name="Text Placeholder 4"/>
          <p:cNvSpPr>
            <a:spLocks noGrp="1"/>
          </p:cNvSpPr>
          <p:nvPr>
            <p:ph type="body" sz="quarter" idx="15" hasCustomPrompt="1"/>
          </p:nvPr>
        </p:nvSpPr>
        <p:spPr>
          <a:xfrm>
            <a:off x="1038224" y="4908147"/>
            <a:ext cx="3349381"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endParaRPr lang="en-US" noProof="0"/>
          </a:p>
        </p:txBody>
      </p:sp>
      <p:sp>
        <p:nvSpPr>
          <p:cNvPr id="11" name="Text Placeholder 10"/>
          <p:cNvSpPr>
            <a:spLocks noGrp="1"/>
          </p:cNvSpPr>
          <p:nvPr>
            <p:ph type="body" sz="quarter" idx="16" hasCustomPrompt="1"/>
          </p:nvPr>
        </p:nvSpPr>
        <p:spPr>
          <a:xfrm>
            <a:off x="1038631" y="5312145"/>
            <a:ext cx="3349381" cy="252000"/>
          </a:xfrm>
        </p:spPr>
        <p:txBody>
          <a:bodyPr/>
          <a:lstStyle>
            <a:lvl1pPr marL="0" indent="0">
              <a:buNone/>
              <a:defRPr/>
            </a:lvl1pPr>
          </a:lstStyle>
          <a:p>
            <a:pPr lvl="0"/>
            <a:r>
              <a:rPr lang="en-US" noProof="0"/>
              <a:t>Email</a:t>
            </a:r>
            <a:endParaRPr lang="en-US" noProof="0"/>
          </a:p>
        </p:txBody>
      </p:sp>
      <p:sp>
        <p:nvSpPr>
          <p:cNvPr id="16" name="Text Placeholder 15"/>
          <p:cNvSpPr>
            <a:spLocks noGrp="1"/>
          </p:cNvSpPr>
          <p:nvPr>
            <p:ph type="body" sz="quarter" idx="17" hasCustomPrompt="1"/>
          </p:nvPr>
        </p:nvSpPr>
        <p:spPr>
          <a:xfrm>
            <a:off x="1026094" y="5715370"/>
            <a:ext cx="3350644" cy="252413"/>
          </a:xfrm>
        </p:spPr>
        <p:txBody>
          <a:bodyPr/>
          <a:lstStyle>
            <a:lvl1pPr marL="0" indent="0">
              <a:buNone/>
              <a:defRPr/>
            </a:lvl1pPr>
          </a:lstStyle>
          <a:p>
            <a:pPr lvl="0"/>
            <a:r>
              <a:rPr lang="en-US" noProof="0"/>
              <a:t>Website</a:t>
            </a:r>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48976FE-4A4B-4797-9053-00AF518588B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48976FE-4A4B-4797-9053-00AF518588B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48976FE-4A4B-4797-9053-00AF518588B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2929B-07F0-4394-B925-B40A0D57CBE5}"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48976FE-4A4B-4797-9053-00AF518588B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52929B-07F0-4394-B925-B40A0D57CBE5}"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48976FE-4A4B-4797-9053-00AF518588B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52929B-07F0-4394-B925-B40A0D57CBE5}"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976FE-4A4B-4797-9053-00AF518588B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52929B-07F0-4394-B925-B40A0D57CBE5}"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48976FE-4A4B-4797-9053-00AF518588B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2929B-07F0-4394-B925-B40A0D57CBE5}"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48976FE-4A4B-4797-9053-00AF518588B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2929B-07F0-4394-B925-B40A0D57CBE5}"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976FE-4A4B-4797-9053-00AF518588B2}" type="datetimeFigureOut">
              <a:rPr lang="en-US" smtClean="0"/>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2929B-07F0-4394-B925-B40A0D57CBE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7" name="Rectangle 6"/>
          <p:cNvSpPr/>
          <p:nvPr userDrawn="1"/>
        </p:nvSpPr>
        <p:spPr>
          <a:xfrm>
            <a:off x="11408062" y="6126183"/>
            <a:ext cx="540000" cy="540000"/>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p:cNvSpPr/>
          <p:nvPr userDrawn="1"/>
        </p:nvSpPr>
        <p:spPr>
          <a:xfrm>
            <a:off x="0" y="6780458"/>
            <a:ext cx="12192000" cy="77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Placeholder 1"/>
          <p:cNvSpPr>
            <a:spLocks noGrp="1"/>
          </p:cNvSpPr>
          <p:nvPr>
            <p:ph type="title"/>
          </p:nvPr>
        </p:nvSpPr>
        <p:spPr>
          <a:xfrm>
            <a:off x="432000" y="432000"/>
            <a:ext cx="11340000" cy="432000"/>
          </a:xfrm>
          <a:prstGeom prst="rect">
            <a:avLst/>
          </a:prstGeom>
        </p:spPr>
        <p:txBody>
          <a:bodyPr vert="horz" lIns="0" tIns="0" rIns="0" bIns="0" rtlCol="0" anchor="ctr">
            <a:no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424370" y="1272208"/>
            <a:ext cx="11340000" cy="4660183"/>
          </a:xfrm>
          <a:prstGeom prst="rect">
            <a:avLst/>
          </a:prstGeom>
        </p:spPr>
        <p:txBody>
          <a:bodyPr vert="horz" lIns="0" tIns="0" rIns="0" bIns="0" rtlCol="0">
            <a:noAutofit/>
          </a:bodyPr>
          <a:lstStyle/>
          <a:p>
            <a:pPr lvl="0"/>
            <a:r>
              <a:rPr lang="en-US" noProof="0" smtClean="0"/>
              <a:t>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a:p>
        </p:txBody>
      </p:sp>
      <p:sp>
        <p:nvSpPr>
          <p:cNvPr id="5" name="Footer Placeholder 4"/>
          <p:cNvSpPr>
            <a:spLocks noGrp="1"/>
          </p:cNvSpPr>
          <p:nvPr>
            <p:ph type="ftr" sz="quarter" idx="3"/>
          </p:nvPr>
        </p:nvSpPr>
        <p:spPr>
          <a:xfrm>
            <a:off x="7089975" y="6487997"/>
            <a:ext cx="4114800" cy="206104"/>
          </a:xfrm>
          <a:prstGeom prst="rect">
            <a:avLst/>
          </a:prstGeom>
        </p:spPr>
        <p:txBody>
          <a:bodyPr vert="horz" lIns="0" tIns="0" rIns="0" bIns="0" rtlCol="0" anchor="b"/>
          <a:lstStyle>
            <a:lvl1pPr algn="r">
              <a:defRPr sz="1200" i="1">
                <a:solidFill>
                  <a:schemeClr val="tx1">
                    <a:lumMod val="75000"/>
                    <a:lumOff val="2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Add a footer</a:t>
            </a:r>
            <a:endPar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1409431" y="6213621"/>
            <a:ext cx="537262" cy="365125"/>
          </a:xfrm>
          <a:prstGeom prst="rect">
            <a:avLst/>
          </a:prstGeom>
        </p:spPr>
        <p:txBody>
          <a:bodyPr vert="horz" lIns="0" tIns="0" rIns="0" bIns="0" rtlCol="0" anchor="ctr"/>
          <a:lstStyle>
            <a:lvl1pPr algn="ctr">
              <a:defRPr sz="1600" b="1" i="0">
                <a:solidFill>
                  <a:schemeClr val="tx1">
                    <a:lumMod val="50000"/>
                    <a:lumOff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defRPr/>
            </a:pPr>
            <a:fld id="{19B51A1E-902D-48AF-9020-955120F399B6}" type="slidenum">
              <a:rPr kumimoji="0" lang="en-US" sz="1600" b="1" i="0" u="none" strike="noStrike" kern="1200" cap="none" spc="0" normalizeH="0" baseline="0" noProof="0" smtClean="0">
                <a:ln>
                  <a:noFill/>
                </a:ln>
                <a:solidFill>
                  <a:prstClr val="black">
                    <a:lumMod val="50000"/>
                    <a:lumOff val="50000"/>
                  </a:prstClr>
                </a:solidFill>
                <a:effectLst/>
                <a:uLnTx/>
                <a:uFillTx/>
                <a:latin typeface="Cambria" panose="02040503050406030204"/>
                <a:ea typeface="+mn-ea"/>
                <a:cs typeface="+mn-cs"/>
              </a:rPr>
            </a:fld>
            <a:endParaRPr kumimoji="0" lang="en-US" sz="1600" b="1" i="0" u="none" strike="noStrike" kern="1200" cap="none" spc="0" normalizeH="0" baseline="0" noProof="0" dirty="0">
              <a:ln>
                <a:noFill/>
              </a:ln>
              <a:solidFill>
                <a:prstClr val="black">
                  <a:lumMod val="50000"/>
                  <a:lumOff val="50000"/>
                </a:prstClr>
              </a:solidFill>
              <a:effectLst/>
              <a:uLnTx/>
              <a:uFillTx/>
              <a:latin typeface="Cambria" panose="02040503050406030204"/>
              <a:ea typeface="+mn-ea"/>
              <a:cs typeface="+mn-cs"/>
            </a:endParaRPr>
          </a:p>
        </p:txBody>
      </p:sp>
      <p:cxnSp>
        <p:nvCxnSpPr>
          <p:cNvPr id="12" name="Straight Connector 11"/>
          <p:cNvCxnSpPr/>
          <p:nvPr userDrawn="1"/>
        </p:nvCxnSpPr>
        <p:spPr>
          <a:xfrm>
            <a:off x="11408062" y="6780192"/>
            <a:ext cx="54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0" y="6780458"/>
            <a:ext cx="11232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1" name="Group 10"/>
          <p:cNvGrpSpPr/>
          <p:nvPr userDrawn="1"/>
        </p:nvGrpSpPr>
        <p:grpSpPr>
          <a:xfrm>
            <a:off x="9874905" y="6130433"/>
            <a:ext cx="1329870" cy="320195"/>
            <a:chOff x="1985170" y="1950690"/>
            <a:chExt cx="2173095" cy="523220"/>
          </a:xfrm>
        </p:grpSpPr>
        <p:sp>
          <p:nvSpPr>
            <p:cNvPr id="13" name="Rectangle 12"/>
            <p:cNvSpPr/>
            <p:nvPr/>
          </p:nvSpPr>
          <p:spPr>
            <a:xfrm>
              <a:off x="1985170" y="1950690"/>
              <a:ext cx="2173095" cy="523220"/>
            </a:xfrm>
            <a:prstGeom prst="rect">
              <a:avLst/>
            </a:prstGeom>
            <a:solidFill>
              <a:schemeClr val="tx1"/>
            </a:solidFill>
            <a:ln>
              <a:solidFill>
                <a:schemeClr val="bg1">
                  <a:lumMod val="95000"/>
                </a:schemeClr>
              </a:solidFill>
            </a:ln>
          </p:spPr>
          <p:txBody>
            <a:bodyPr wrap="none"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FFFFFF"/>
                  </a:solidFill>
                  <a:effectLst/>
                  <a:uLnTx/>
                  <a:uFillTx/>
                  <a:latin typeface="Cambria" panose="02040503050406030204"/>
                  <a:ea typeface="+mn-ea"/>
                  <a:cs typeface="+mn-cs"/>
                </a:rPr>
                <a:t>Contoso</a:t>
              </a:r>
              <a:r>
                <a:rPr kumimoji="0" lang="en-US" sz="1200" b="0" i="0" u="none" strike="noStrike" kern="1200" cap="none" spc="0" normalizeH="0" baseline="0" noProof="0" dirty="0">
                  <a:ln>
                    <a:noFill/>
                  </a:ln>
                  <a:solidFill>
                    <a:srgbClr val="FFFFFF"/>
                  </a:solidFill>
                  <a:effectLst/>
                  <a:uLnTx/>
                  <a:uFillTx/>
                  <a:latin typeface="Cambria" panose="02040503050406030204"/>
                  <a:ea typeface="+mn-ea"/>
                  <a:cs typeface="+mn-cs"/>
                </a:rPr>
                <a:t> </a:t>
              </a:r>
              <a:r>
                <a:rPr kumimoji="0" lang="en-US" sz="1200" b="0" i="1" u="none" strike="noStrike" kern="1200" cap="none" spc="0" normalizeH="0" baseline="0" noProof="0" dirty="0">
                  <a:ln>
                    <a:noFill/>
                  </a:ln>
                  <a:solidFill>
                    <a:srgbClr val="FFFFFF"/>
                  </a:solidFill>
                  <a:effectLst/>
                  <a:uLnTx/>
                  <a:uFillTx/>
                  <a:latin typeface="Cambria" panose="02040503050406030204"/>
                  <a:ea typeface="+mn-ea"/>
                  <a:cs typeface="+mn-cs"/>
                </a:rPr>
                <a:t>Ltd</a:t>
              </a:r>
              <a:r>
                <a:rPr kumimoji="0" lang="en-US" sz="1200" b="0" i="0" u="none" strike="noStrike" kern="1200" cap="none" spc="0" normalizeH="0" baseline="0" noProof="0" dirty="0">
                  <a:ln>
                    <a:noFill/>
                  </a:ln>
                  <a:solidFill>
                    <a:srgbClr val="FFFFFF"/>
                  </a:solidFill>
                  <a:effectLst/>
                  <a:uLnTx/>
                  <a:uFillTx/>
                  <a:latin typeface="Cambria" panose="02040503050406030204"/>
                  <a:ea typeface="+mn-ea"/>
                  <a:cs typeface="+mn-cs"/>
                </a:rPr>
                <a:t>.</a:t>
              </a:r>
              <a:endParaRPr kumimoji="0" lang="en-US" sz="1200" b="0" i="0" u="none" strike="noStrike" kern="1200" cap="none" spc="0" normalizeH="0" baseline="0" noProof="0" dirty="0">
                <a:ln>
                  <a:noFill/>
                </a:ln>
                <a:solidFill>
                  <a:srgbClr val="FFFFFF"/>
                </a:solidFill>
                <a:effectLst/>
                <a:uLnTx/>
                <a:uFillTx/>
                <a:latin typeface="Cambria" panose="02040503050406030204"/>
                <a:ea typeface="+mn-ea"/>
                <a:cs typeface="+mn-cs"/>
              </a:endParaRPr>
            </a:p>
          </p:txBody>
        </p:sp>
        <p:sp>
          <p:nvSpPr>
            <p:cNvPr id="14" name="Rectangle 6"/>
            <p:cNvSpPr/>
            <p:nvPr/>
          </p:nvSpPr>
          <p:spPr>
            <a:xfrm flipV="1">
              <a:off x="2087087" y="2034539"/>
              <a:ext cx="203115" cy="17776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 name="connsiteX0-19" fmla="*/ 4330700 w 4330700"/>
                <a:gd name="connsiteY0-20" fmla="*/ 588834 h 588834"/>
                <a:gd name="connsiteX1-21" fmla="*/ 0 w 4330700"/>
                <a:gd name="connsiteY1-22" fmla="*/ 588834 h 588834"/>
                <a:gd name="connsiteX2-23" fmla="*/ 0 w 4330700"/>
                <a:gd name="connsiteY2-24" fmla="*/ 0 h 588834"/>
                <a:gd name="connsiteX0-25" fmla="*/ 550806 w 550806"/>
                <a:gd name="connsiteY0-26" fmla="*/ 588834 h 588834"/>
                <a:gd name="connsiteX1-27" fmla="*/ 0 w 550806"/>
                <a:gd name="connsiteY1-28" fmla="*/ 588834 h 588834"/>
                <a:gd name="connsiteX2-29" fmla="*/ 0 w 550806"/>
                <a:gd name="connsiteY2-30" fmla="*/ 0 h 588834"/>
              </a:gdLst>
              <a:ahLst/>
              <a:cxnLst>
                <a:cxn ang="0">
                  <a:pos x="connsiteX0-1" y="connsiteY0-2"/>
                </a:cxn>
                <a:cxn ang="0">
                  <a:pos x="connsiteX1-3" y="connsiteY1-4"/>
                </a:cxn>
                <a:cxn ang="0">
                  <a:pos x="connsiteX2-5" y="connsiteY2-6"/>
                </a:cxn>
              </a:cxnLst>
              <a:rect l="l" t="t" r="r" b="b"/>
              <a:pathLst>
                <a:path w="550806" h="588834">
                  <a:moveTo>
                    <a:pt x="550806" y="588834"/>
                  </a:moveTo>
                  <a:lnTo>
                    <a:pt x="0" y="588834"/>
                  </a:lnTo>
                  <a:lnTo>
                    <a:pt x="0" y="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cSld>
  <p:clrMap bg1="lt1" tx1="dk1" bg2="lt2" tx2="dk2" accent1="accent1" accent2="accent2" accent3="accent3" accent4="accent4" accent5="accent5" accent6="accent6" hlink="hlink" folHlink="folHlink"/>
  <p:sldLayoutIdLst>
    <p:sldLayoutId id="2147483662" r:id="rId1"/>
  </p:sldLayoutIdLst>
  <p:hf hdr="0" dt="0"/>
  <p:txStyles>
    <p:title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7" name="Rectangle 6"/>
          <p:cNvSpPr/>
          <p:nvPr userDrawn="1"/>
        </p:nvSpPr>
        <p:spPr>
          <a:xfrm>
            <a:off x="11408062" y="6126183"/>
            <a:ext cx="540000" cy="540000"/>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p:cNvSpPr/>
          <p:nvPr userDrawn="1"/>
        </p:nvSpPr>
        <p:spPr>
          <a:xfrm>
            <a:off x="0" y="6780458"/>
            <a:ext cx="12192000" cy="77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Placeholder 1"/>
          <p:cNvSpPr>
            <a:spLocks noGrp="1"/>
          </p:cNvSpPr>
          <p:nvPr>
            <p:ph type="title"/>
          </p:nvPr>
        </p:nvSpPr>
        <p:spPr>
          <a:xfrm>
            <a:off x="432000" y="432000"/>
            <a:ext cx="11340000" cy="432000"/>
          </a:xfrm>
          <a:prstGeom prst="rect">
            <a:avLst/>
          </a:prstGeom>
        </p:spPr>
        <p:txBody>
          <a:bodyPr vert="horz" lIns="0" tIns="0" rIns="0" bIns="0" rtlCol="0" anchor="ctr">
            <a:no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424370" y="1272208"/>
            <a:ext cx="11340000" cy="4660183"/>
          </a:xfrm>
          <a:prstGeom prst="rect">
            <a:avLst/>
          </a:prstGeom>
        </p:spPr>
        <p:txBody>
          <a:bodyPr vert="horz" lIns="0" tIns="0" rIns="0" bIns="0" rtlCol="0">
            <a:noAutofit/>
          </a:bodyPr>
          <a:lstStyle/>
          <a:p>
            <a:pPr lvl="0"/>
            <a:r>
              <a:rPr lang="en-US" noProof="0" smtClean="0"/>
              <a:t>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a:p>
        </p:txBody>
      </p:sp>
      <p:sp>
        <p:nvSpPr>
          <p:cNvPr id="5" name="Footer Placeholder 4"/>
          <p:cNvSpPr>
            <a:spLocks noGrp="1"/>
          </p:cNvSpPr>
          <p:nvPr>
            <p:ph type="ftr" sz="quarter" idx="3"/>
          </p:nvPr>
        </p:nvSpPr>
        <p:spPr>
          <a:xfrm>
            <a:off x="7089975" y="6487997"/>
            <a:ext cx="4114800" cy="206104"/>
          </a:xfrm>
          <a:prstGeom prst="rect">
            <a:avLst/>
          </a:prstGeom>
        </p:spPr>
        <p:txBody>
          <a:bodyPr vert="horz" lIns="0" tIns="0" rIns="0" bIns="0" rtlCol="0" anchor="b"/>
          <a:lstStyle>
            <a:lvl1pPr algn="r">
              <a:defRPr sz="1200" i="1">
                <a:solidFill>
                  <a:schemeClr val="tx1">
                    <a:lumMod val="75000"/>
                    <a:lumOff val="2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Add a footer</a:t>
            </a:r>
            <a:endPar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1409431" y="6213621"/>
            <a:ext cx="537262" cy="365125"/>
          </a:xfrm>
          <a:prstGeom prst="rect">
            <a:avLst/>
          </a:prstGeom>
        </p:spPr>
        <p:txBody>
          <a:bodyPr vert="horz" lIns="0" tIns="0" rIns="0" bIns="0" rtlCol="0" anchor="ctr"/>
          <a:lstStyle>
            <a:lvl1pPr algn="ctr">
              <a:defRPr sz="1600" b="1" i="0">
                <a:solidFill>
                  <a:schemeClr val="tx1">
                    <a:lumMod val="50000"/>
                    <a:lumOff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defRPr/>
            </a:pPr>
            <a:fld id="{19B51A1E-902D-48AF-9020-955120F399B6}" type="slidenum">
              <a:rPr kumimoji="0" lang="en-US" sz="1600" b="1" i="0" u="none" strike="noStrike" kern="1200" cap="none" spc="0" normalizeH="0" baseline="0" noProof="0" smtClean="0">
                <a:ln>
                  <a:noFill/>
                </a:ln>
                <a:solidFill>
                  <a:prstClr val="black">
                    <a:lumMod val="50000"/>
                    <a:lumOff val="50000"/>
                  </a:prstClr>
                </a:solidFill>
                <a:effectLst/>
                <a:uLnTx/>
                <a:uFillTx/>
                <a:latin typeface="Cambria" panose="02040503050406030204"/>
                <a:ea typeface="+mn-ea"/>
                <a:cs typeface="+mn-cs"/>
              </a:rPr>
            </a:fld>
            <a:endParaRPr kumimoji="0" lang="en-US" sz="1600" b="1" i="0" u="none" strike="noStrike" kern="1200" cap="none" spc="0" normalizeH="0" baseline="0" noProof="0" dirty="0">
              <a:ln>
                <a:noFill/>
              </a:ln>
              <a:solidFill>
                <a:prstClr val="black">
                  <a:lumMod val="50000"/>
                  <a:lumOff val="50000"/>
                </a:prstClr>
              </a:solidFill>
              <a:effectLst/>
              <a:uLnTx/>
              <a:uFillTx/>
              <a:latin typeface="Cambria" panose="02040503050406030204"/>
              <a:ea typeface="+mn-ea"/>
              <a:cs typeface="+mn-cs"/>
            </a:endParaRPr>
          </a:p>
        </p:txBody>
      </p:sp>
      <p:cxnSp>
        <p:nvCxnSpPr>
          <p:cNvPr id="12" name="Straight Connector 11"/>
          <p:cNvCxnSpPr/>
          <p:nvPr userDrawn="1"/>
        </p:nvCxnSpPr>
        <p:spPr>
          <a:xfrm>
            <a:off x="11408062" y="6780192"/>
            <a:ext cx="54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0" y="6780458"/>
            <a:ext cx="11232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1" name="Group 10"/>
          <p:cNvGrpSpPr/>
          <p:nvPr userDrawn="1"/>
        </p:nvGrpSpPr>
        <p:grpSpPr>
          <a:xfrm>
            <a:off x="9874905" y="6130433"/>
            <a:ext cx="1329870" cy="320195"/>
            <a:chOff x="1985170" y="1950690"/>
            <a:chExt cx="2173095" cy="523220"/>
          </a:xfrm>
        </p:grpSpPr>
        <p:sp>
          <p:nvSpPr>
            <p:cNvPr id="13" name="Rectangle 12"/>
            <p:cNvSpPr/>
            <p:nvPr/>
          </p:nvSpPr>
          <p:spPr>
            <a:xfrm>
              <a:off x="1985170" y="1950690"/>
              <a:ext cx="2173095" cy="523220"/>
            </a:xfrm>
            <a:prstGeom prst="rect">
              <a:avLst/>
            </a:prstGeom>
            <a:solidFill>
              <a:schemeClr val="tx1"/>
            </a:solidFill>
            <a:ln>
              <a:solidFill>
                <a:schemeClr val="bg1">
                  <a:lumMod val="95000"/>
                </a:schemeClr>
              </a:solidFill>
            </a:ln>
          </p:spPr>
          <p:txBody>
            <a:bodyPr wrap="none"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FFFFFF"/>
                  </a:solidFill>
                  <a:effectLst/>
                  <a:uLnTx/>
                  <a:uFillTx/>
                  <a:latin typeface="Cambria" panose="02040503050406030204"/>
                  <a:ea typeface="+mn-ea"/>
                  <a:cs typeface="+mn-cs"/>
                </a:rPr>
                <a:t>Contoso</a:t>
              </a:r>
              <a:r>
                <a:rPr kumimoji="0" lang="en-US" sz="1200" b="0" i="0" u="none" strike="noStrike" kern="1200" cap="none" spc="0" normalizeH="0" baseline="0" noProof="0" dirty="0">
                  <a:ln>
                    <a:noFill/>
                  </a:ln>
                  <a:solidFill>
                    <a:srgbClr val="FFFFFF"/>
                  </a:solidFill>
                  <a:effectLst/>
                  <a:uLnTx/>
                  <a:uFillTx/>
                  <a:latin typeface="Cambria" panose="02040503050406030204"/>
                  <a:ea typeface="+mn-ea"/>
                  <a:cs typeface="+mn-cs"/>
                </a:rPr>
                <a:t> </a:t>
              </a:r>
              <a:r>
                <a:rPr kumimoji="0" lang="en-US" sz="1200" b="0" i="1" u="none" strike="noStrike" kern="1200" cap="none" spc="0" normalizeH="0" baseline="0" noProof="0" dirty="0">
                  <a:ln>
                    <a:noFill/>
                  </a:ln>
                  <a:solidFill>
                    <a:srgbClr val="FFFFFF"/>
                  </a:solidFill>
                  <a:effectLst/>
                  <a:uLnTx/>
                  <a:uFillTx/>
                  <a:latin typeface="Cambria" panose="02040503050406030204"/>
                  <a:ea typeface="+mn-ea"/>
                  <a:cs typeface="+mn-cs"/>
                </a:rPr>
                <a:t>Ltd</a:t>
              </a:r>
              <a:r>
                <a:rPr kumimoji="0" lang="en-US" sz="1200" b="0" i="0" u="none" strike="noStrike" kern="1200" cap="none" spc="0" normalizeH="0" baseline="0" noProof="0" dirty="0">
                  <a:ln>
                    <a:noFill/>
                  </a:ln>
                  <a:solidFill>
                    <a:srgbClr val="FFFFFF"/>
                  </a:solidFill>
                  <a:effectLst/>
                  <a:uLnTx/>
                  <a:uFillTx/>
                  <a:latin typeface="Cambria" panose="02040503050406030204"/>
                  <a:ea typeface="+mn-ea"/>
                  <a:cs typeface="+mn-cs"/>
                </a:rPr>
                <a:t>.</a:t>
              </a:r>
              <a:endParaRPr kumimoji="0" lang="en-US" sz="1200" b="0" i="0" u="none" strike="noStrike" kern="1200" cap="none" spc="0" normalizeH="0" baseline="0" noProof="0" dirty="0">
                <a:ln>
                  <a:noFill/>
                </a:ln>
                <a:solidFill>
                  <a:srgbClr val="FFFFFF"/>
                </a:solidFill>
                <a:effectLst/>
                <a:uLnTx/>
                <a:uFillTx/>
                <a:latin typeface="Cambria" panose="02040503050406030204"/>
                <a:ea typeface="+mn-ea"/>
                <a:cs typeface="+mn-cs"/>
              </a:endParaRPr>
            </a:p>
          </p:txBody>
        </p:sp>
        <p:sp>
          <p:nvSpPr>
            <p:cNvPr id="14" name="Rectangle 6"/>
            <p:cNvSpPr/>
            <p:nvPr/>
          </p:nvSpPr>
          <p:spPr>
            <a:xfrm flipV="1">
              <a:off x="2087087" y="2034539"/>
              <a:ext cx="203115" cy="17776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 name="connsiteX0-19" fmla="*/ 4330700 w 4330700"/>
                <a:gd name="connsiteY0-20" fmla="*/ 588834 h 588834"/>
                <a:gd name="connsiteX1-21" fmla="*/ 0 w 4330700"/>
                <a:gd name="connsiteY1-22" fmla="*/ 588834 h 588834"/>
                <a:gd name="connsiteX2-23" fmla="*/ 0 w 4330700"/>
                <a:gd name="connsiteY2-24" fmla="*/ 0 h 588834"/>
                <a:gd name="connsiteX0-25" fmla="*/ 550806 w 550806"/>
                <a:gd name="connsiteY0-26" fmla="*/ 588834 h 588834"/>
                <a:gd name="connsiteX1-27" fmla="*/ 0 w 550806"/>
                <a:gd name="connsiteY1-28" fmla="*/ 588834 h 588834"/>
                <a:gd name="connsiteX2-29" fmla="*/ 0 w 550806"/>
                <a:gd name="connsiteY2-30" fmla="*/ 0 h 588834"/>
              </a:gdLst>
              <a:ahLst/>
              <a:cxnLst>
                <a:cxn ang="0">
                  <a:pos x="connsiteX0-1" y="connsiteY0-2"/>
                </a:cxn>
                <a:cxn ang="0">
                  <a:pos x="connsiteX1-3" y="connsiteY1-4"/>
                </a:cxn>
                <a:cxn ang="0">
                  <a:pos x="connsiteX2-5" y="connsiteY2-6"/>
                </a:cxn>
              </a:cxnLst>
              <a:rect l="l" t="t" r="r" b="b"/>
              <a:pathLst>
                <a:path w="550806" h="588834">
                  <a:moveTo>
                    <a:pt x="550806" y="588834"/>
                  </a:moveTo>
                  <a:lnTo>
                    <a:pt x="0" y="588834"/>
                  </a:lnTo>
                  <a:lnTo>
                    <a:pt x="0" y="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cSld>
  <p:clrMap bg1="lt1" tx1="dk1" bg2="lt2" tx2="dk2" accent1="accent1" accent2="accent2" accent3="accent3" accent4="accent4" accent5="accent5" accent6="accent6" hlink="hlink" folHlink="folHlink"/>
  <p:sldLayoutIdLst>
    <p:sldLayoutId id="2147483664" r:id="rId1"/>
  </p:sldLayoutIdLst>
  <p:hf hdr="0" dt="0"/>
  <p:txStyles>
    <p:title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microsoft.com/office/2007/relationships/hdphoto" Target="../media/image11.wdp"/><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9" Type="http://schemas.openxmlformats.org/officeDocument/2006/relationships/image" Target="../media/image25.svg"/><Relationship Id="rId8" Type="http://schemas.openxmlformats.org/officeDocument/2006/relationships/image" Target="../media/image24.png"/><Relationship Id="rId7" Type="http://schemas.openxmlformats.org/officeDocument/2006/relationships/image" Target="../media/image23.svg"/><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3" Type="http://schemas.openxmlformats.org/officeDocument/2006/relationships/image" Target="../media/image19.svg"/><Relationship Id="rId2" Type="http://schemas.openxmlformats.org/officeDocument/2006/relationships/image" Target="../media/image18.png"/><Relationship Id="rId10" Type="http://schemas.openxmlformats.org/officeDocument/2006/relationships/slideLayout" Target="../slideLayouts/slideLayout14.xml"/><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1.wdp"/><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Placeholder 18" descr="Long wooden tunnel"/>
          <p:cNvPicPr>
            <a:picLocks noGrp="1" noChangeAspect="1"/>
          </p:cNvPicPr>
          <p:nvPr>
            <p:ph type="pic" sz="quarter" idx="13"/>
          </p:nvPr>
        </p:nvPicPr>
        <p:blipFill>
          <a:blip r:embed="rId1" cstate="screen"/>
          <a:srcRect/>
          <a:stretch>
            <a:fillRect/>
          </a:stretch>
        </p:blipFill>
        <p:spPr/>
      </p:pic>
      <p:grpSp>
        <p:nvGrpSpPr>
          <p:cNvPr id="112" name="Group 111"/>
          <p:cNvGrpSpPr/>
          <p:nvPr/>
        </p:nvGrpSpPr>
        <p:grpSpPr>
          <a:xfrm>
            <a:off x="144000" y="144000"/>
            <a:ext cx="4860000" cy="6498000"/>
            <a:chOff x="408650" y="404285"/>
            <a:chExt cx="4330700" cy="3164637"/>
          </a:xfrm>
        </p:grpSpPr>
        <p:sp>
          <p:nvSpPr>
            <p:cNvPr id="110" name="Rectangle 6"/>
            <p:cNvSpPr/>
            <p:nvPr/>
          </p:nvSpPr>
          <p:spPr>
            <a:xfrm>
              <a:off x="408650" y="3386488"/>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6"/>
            <p:cNvSpPr/>
            <p:nvPr/>
          </p:nvSpPr>
          <p:spPr>
            <a:xfrm flipV="1">
              <a:off x="4086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itle 21"/>
          <p:cNvSpPr>
            <a:spLocks noGrp="1"/>
          </p:cNvSpPr>
          <p:nvPr>
            <p:ph type="ctrTitle"/>
          </p:nvPr>
        </p:nvSpPr>
        <p:spPr>
          <a:xfrm>
            <a:off x="141576" y="901135"/>
            <a:ext cx="4860000" cy="4981788"/>
          </a:xfrm>
        </p:spPr>
        <p:txBody>
          <a:bodyPr>
            <a:normAutofit/>
          </a:bodyPr>
          <a:lstStyle/>
          <a:p>
            <a:pPr algn="ctr"/>
            <a:r>
              <a:rPr lang="en-US" sz="4400" b="1">
                <a:solidFill>
                  <a:schemeClr val="tx1"/>
                </a:solidFill>
                <a:latin typeface="Times New Roman" panose="02020603050405020304" pitchFamily="18" charset="0"/>
                <a:cs typeface="Times New Roman" panose="02020603050405020304" pitchFamily="18" charset="0"/>
              </a:rPr>
              <a:t>BÀI </a:t>
            </a:r>
            <a:r>
              <a:rPr lang="en-GB" altLang="en-US" sz="4400" b="1">
                <a:solidFill>
                  <a:schemeClr val="tx1"/>
                </a:solidFill>
                <a:latin typeface="Times New Roman" panose="02020603050405020304" pitchFamily="18" charset="0"/>
                <a:cs typeface="Times New Roman" panose="02020603050405020304" pitchFamily="18" charset="0"/>
              </a:rPr>
              <a:t>3</a:t>
            </a:r>
            <a:r>
              <a:rPr lang="en-US" sz="4400">
                <a:solidFill>
                  <a:schemeClr val="tx1"/>
                </a:solidFill>
                <a:latin typeface="Times New Roman" panose="02020603050405020304" pitchFamily="18" charset="0"/>
                <a:cs typeface="Times New Roman" panose="02020603050405020304" pitchFamily="18" charset="0"/>
              </a:rPr>
              <a:t> </a:t>
            </a:r>
            <a:br>
              <a:rPr lang="en-US" sz="4400">
                <a:solidFill>
                  <a:srgbClr val="00B050"/>
                </a:solidFill>
                <a:latin typeface="Times New Roman" panose="02020603050405020304" pitchFamily="18" charset="0"/>
                <a:cs typeface="Times New Roman" panose="02020603050405020304" pitchFamily="18" charset="0"/>
              </a:rPr>
            </a:br>
            <a:r>
              <a:rPr lang="nl-NL" sz="4400" b="1">
                <a:solidFill>
                  <a:srgbClr val="C00000"/>
                </a:solidFill>
                <a:latin typeface="Times New Roman" panose="02020603050405020304" pitchFamily="18" charset="0"/>
                <a:cs typeface="Times New Roman" panose="02020603050405020304" pitchFamily="18" charset="0"/>
              </a:rPr>
              <a:t>THỰC HÀNH SỬ DỤNG THIẾT BỊ SỐ THÔNG DỤNG</a:t>
            </a:r>
            <a:endParaRPr lang="en-US" sz="4800"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23392" y="1772816"/>
            <a:ext cx="10945216" cy="2431435"/>
          </a:xfrm>
          <a:prstGeom prst="rect">
            <a:avLst/>
          </a:prstGeom>
        </p:spPr>
        <p:txBody>
          <a:bodyPr wrap="square">
            <a:spAutoFit/>
          </a:bodyPr>
          <a:lstStyle/>
          <a:p>
            <a:pPr marL="342900" marR="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Nút khóa: Dùng để bật máy hoặc tắt màn hình</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Arial" panose="020B0604020202020204" pitchFamily="34" charset="0"/>
              </a:rPr>
              <a:t>Nút tăng/giảm âm lượng. Một số máy có nút bật tắt âm thanh.</a:t>
            </a:r>
            <a:endParaRPr lang="en-US" sz="2800">
              <a:latin typeface="Calibri" panose="020F0502020204030204" pitchFamily="34" charset="0"/>
              <a:ea typeface="Calibri" panose="020F0502020204030204" pitchFamily="34"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Calibri" panose="020F0502020204030204" pitchFamily="34" charset="0"/>
                <a:cs typeface="Arial" panose="020B0604020202020204" pitchFamily="34" charset="0"/>
              </a:rPr>
              <a:t>Bước 2</a:t>
            </a:r>
            <a:r>
              <a:rPr lang="en-US" sz="2800">
                <a:solidFill>
                  <a:srgbClr val="0070C0"/>
                </a:solidFill>
                <a:latin typeface="Times New Roman" panose="02020603050405020304" pitchFamily="18" charset="0"/>
                <a:ea typeface="Calibri" panose="020F0502020204030204" pitchFamily="34" charset="0"/>
                <a:cs typeface="Arial" panose="020B0604020202020204" pitchFamily="34" charset="0"/>
              </a:rPr>
              <a:t>. </a:t>
            </a:r>
            <a:r>
              <a:rPr lang="en-US" sz="2800">
                <a:latin typeface="Times New Roman" panose="02020603050405020304" pitchFamily="18" charset="0"/>
                <a:ea typeface="Calibri" panose="020F0502020204030204" pitchFamily="34" charset="0"/>
                <a:cs typeface="Arial" panose="020B0604020202020204" pitchFamily="34" charset="0"/>
              </a:rPr>
              <a:t>Bấm nút khóa để khởi động điện thoại di động. Quan sát và nhận biết hệ điều hành trên điện thoại đang dùng. </a:t>
            </a:r>
            <a:endParaRPr lang="en-US" sz="280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551384" y="692696"/>
            <a:ext cx="5400600" cy="4585871"/>
          </a:xfrm>
          <a:prstGeom prst="rect">
            <a:avLst/>
          </a:prstGeom>
        </p:spPr>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en-US" sz="2800">
                <a:latin typeface="Times New Roman" panose="02020603050405020304" pitchFamily="18" charset="0"/>
                <a:ea typeface="Times New Roman" panose="02020603050405020304" pitchFamily="18" charset="0"/>
                <a:cs typeface="Times New Roman" panose="02020603050405020304" pitchFamily="18" charset="0"/>
              </a:rPr>
              <a:t>. Làm quen với màn hình làm việc và các chức năng trên màn hình của điện thoại thông minh.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Hướng dẫn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cs typeface="Times New Roman" panose="02020603050405020304" pitchFamily="18" charset="0"/>
              </a:rPr>
              <a:t>Quan sát màn hình làm việc của điện thoại thông minh. Màn hình chính có một số thông tin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5" name="Picture 4"/>
          <p:cNvPicPr/>
          <p:nvPr/>
        </p:nvPicPr>
        <p:blipFill rotWithShape="1">
          <a:blip r:embed="rId1"/>
          <a:srcRect l="76316" t="27094" r="4452" b="36508"/>
          <a:stretch>
            <a:fillRect/>
          </a:stretch>
        </p:blipFill>
        <p:spPr bwMode="auto">
          <a:xfrm>
            <a:off x="6600056" y="476672"/>
            <a:ext cx="4891752" cy="5760640"/>
          </a:xfrm>
          <a:prstGeom prst="rect">
            <a:avLst/>
          </a:prstGeom>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407368" y="1052736"/>
            <a:ext cx="11305256" cy="4616648"/>
          </a:xfrm>
          <a:prstGeom prst="rect">
            <a:avLst/>
          </a:prstGeom>
        </p:spPr>
        <p:txBody>
          <a:bodyPr wrap="square">
            <a:spAutoFit/>
          </a:bodyPr>
          <a:lstStyle/>
          <a:p>
            <a:pPr marL="342900" marR="0" lvl="0" indent="-342900" algn="just">
              <a:lnSpc>
                <a:spcPct val="150000"/>
              </a:lnSpc>
              <a:spcBef>
                <a:spcPts val="0"/>
              </a:spcBef>
              <a:spcAft>
                <a:spcPts val="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Thanh trạng thái: hiển thị tỉnh trạng kết nối, thời gian hiện tại, tỉ lệ % pin 16:10 còn lại.... </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Các biểu tượng ứng dụng (application – gọi tắt app) cài trên máy. Các ứng dụng được nhà sản xuất cài đặt sẵn hoặc do người dùng cài đều được liệt kê ở đây. Với kích thước hữu hạn của màn hình chính, sau một thời gian, màn hình sẽ hết chỗ, khi đó sẽ có thêm các trang để chứa các biểu tượng của các ứng dụng mới </a:t>
            </a:r>
            <a:endParaRPr lang="en-US" sz="2800">
              <a:latin typeface="Times New Roman" panose="02020603050405020304" pitchFamily="18"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7368" y="1196752"/>
            <a:ext cx="11233248" cy="3416320"/>
          </a:xfrm>
          <a:prstGeom prst="rect">
            <a:avLst/>
          </a:prstGeom>
        </p:spPr>
        <p:txBody>
          <a:bodyPr wrap="square">
            <a:spAutoFit/>
          </a:bodyPr>
          <a:lstStyle/>
          <a:p>
            <a:pPr marL="342900" marR="0" lvl="0" indent="-342900" algn="just">
              <a:spcBef>
                <a:spcPts val="1200"/>
              </a:spcBef>
              <a:spcAft>
                <a:spcPts val="1200"/>
              </a:spcAft>
              <a:buFont typeface="Times New Roman" panose="02020603050405020304" pitchFamily="18" charset="0"/>
              <a:buChar char="-"/>
            </a:pPr>
            <a:r>
              <a:rPr lang="en-US" sz="2800" smtClean="0">
                <a:latin typeface="Times New Roman" panose="02020603050405020304" pitchFamily="18" charset="0"/>
                <a:ea typeface="Calibri" panose="020F0502020204030204" pitchFamily="34" charset="0"/>
                <a:cs typeface="Times New Roman" panose="02020603050405020304" pitchFamily="18" charset="0"/>
              </a:rPr>
              <a:t>Thanh </a:t>
            </a:r>
            <a:r>
              <a:rPr lang="en-US" sz="2800">
                <a:latin typeface="Times New Roman" panose="02020603050405020304" pitchFamily="18" charset="0"/>
                <a:ea typeface="Calibri" panose="020F0502020204030204" pitchFamily="34" charset="0"/>
                <a:cs typeface="Times New Roman" panose="02020603050405020304" pitchFamily="18" charset="0"/>
              </a:rPr>
              <a:t>truy cập nhanh chứa các ứng dụng hay dùng, sẽ được lập lại ở cuối tất cả các trang của màn hình chính. </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Thanh điều hướng (navigation bar). Hầu hết các thiết bị sử dụng hệ điều hành Android không trang bị nút Home vật lí, thay vào đó là thanh điều hướng với các nút ảo ở dưới màn hình cảm ứng, trong đó có hai nút cảm ứng rất quan trọng là nút </a:t>
            </a:r>
            <a:r>
              <a:rPr lang="en-US" sz="2800" b="1">
                <a:latin typeface="Times New Roman" panose="02020603050405020304" pitchFamily="18" charset="0"/>
                <a:ea typeface="Calibri" panose="020F0502020204030204" pitchFamily="34" charset="0"/>
                <a:cs typeface="Times New Roman" panose="02020603050405020304" pitchFamily="18" charset="0"/>
              </a:rPr>
              <a:t>Quay lại</a:t>
            </a:r>
            <a:r>
              <a:rPr lang="en-US" sz="2800">
                <a:latin typeface="Times New Roman" panose="02020603050405020304" pitchFamily="18" charset="0"/>
                <a:ea typeface="Calibri" panose="020F0502020204030204" pitchFamily="34" charset="0"/>
                <a:cs typeface="Times New Roman" panose="02020603050405020304" pitchFamily="18" charset="0"/>
              </a:rPr>
              <a:t> (Back) và nút hiển thị danh sách tất cả các ứng dụng đang chạy là nút </a:t>
            </a:r>
            <a:r>
              <a:rPr lang="en-US" sz="2800" b="1">
                <a:latin typeface="Times New Roman" panose="02020603050405020304" pitchFamily="18" charset="0"/>
                <a:ea typeface="Calibri" panose="020F0502020204030204" pitchFamily="34" charset="0"/>
                <a:cs typeface="Times New Roman" panose="02020603050405020304" pitchFamily="18" charset="0"/>
              </a:rPr>
              <a:t>Tổng quan</a:t>
            </a:r>
            <a:r>
              <a:rPr lang="en-US" sz="2800">
                <a:latin typeface="Times New Roman" panose="02020603050405020304" pitchFamily="18" charset="0"/>
                <a:ea typeface="Calibri" panose="020F0502020204030204" pitchFamily="34" charset="0"/>
                <a:cs typeface="Times New Roman" panose="02020603050405020304" pitchFamily="18" charset="0"/>
              </a:rPr>
              <a:t> (Overview).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911424" y="1700808"/>
            <a:ext cx="10657184" cy="3323987"/>
          </a:xfrm>
          <a:prstGeom prst="rect">
            <a:avLst/>
          </a:prstGeom>
        </p:spPr>
        <p:txBody>
          <a:bodyPr wrap="square">
            <a:spAutoFit/>
          </a:bodyPr>
          <a:lstStyle/>
          <a:p>
            <a:pPr algn="just">
              <a:lnSpc>
                <a:spcPct val="150000"/>
              </a:lnSpc>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cs typeface="Times New Roman" panose="02020603050405020304" pitchFamily="18" charset="0"/>
              </a:rPr>
              <a:t>Thực hiện các thao tác sau và nhận xét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Bấm nút Home.</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Vuốt màn hình cảm ứng theo các chiều trái, phải, lên.</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Bám vào phím </a:t>
            </a:r>
            <a:r>
              <a:rPr lang="en-US" sz="2800" b="1">
                <a:latin typeface="Times New Roman" panose="02020603050405020304" pitchFamily="18" charset="0"/>
                <a:ea typeface="Calibri" panose="020F0502020204030204" pitchFamily="34" charset="0"/>
                <a:cs typeface="Times New Roman" panose="02020603050405020304" pitchFamily="18" charset="0"/>
              </a:rPr>
              <a:t>Quay lại</a:t>
            </a:r>
            <a:r>
              <a:rPr lang="en-US" sz="2800">
                <a:latin typeface="Times New Roman" panose="02020603050405020304" pitchFamily="18" charset="0"/>
                <a:ea typeface="Calibri" panose="020F0502020204030204" pitchFamily="34" charset="0"/>
                <a:cs typeface="Times New Roman" panose="02020603050405020304" pitchFamily="18" charset="0"/>
              </a:rPr>
              <a:t> và phím </a:t>
            </a:r>
            <a:r>
              <a:rPr lang="en-US" sz="2800" b="1">
                <a:latin typeface="Times New Roman" panose="02020603050405020304" pitchFamily="18" charset="0"/>
                <a:ea typeface="Calibri" panose="020F0502020204030204" pitchFamily="34" charset="0"/>
                <a:cs typeface="Times New Roman" panose="02020603050405020304" pitchFamily="18" charset="0"/>
              </a:rPr>
              <a:t>Tổng quan</a:t>
            </a:r>
            <a:r>
              <a:rPr lang="en-US" sz="2800">
                <a:latin typeface="Times New Roman" panose="02020603050405020304" pitchFamily="18" charset="0"/>
                <a:ea typeface="Calibri" panose="020F0502020204030204" pitchFamily="34" charset="0"/>
                <a:cs typeface="Times New Roman" panose="02020603050405020304" pitchFamily="18" charset="0"/>
              </a:rPr>
              <a:t> (nếu dùng điện thoại có hệ điều hành Android)</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79376" y="567116"/>
            <a:ext cx="6096000" cy="5543056"/>
          </a:xfrm>
          <a:prstGeom prst="rect">
            <a:avLst/>
          </a:prstGeom>
        </p:spPr>
        <p:txBody>
          <a:bodyPr>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3.</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Quan sát các biểu tượng điện thoại thông minh. Tìm hiểu thêm về các chức năng và các ứng dụng trên điện thoại thông minh.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cs typeface="Times New Roman" panose="02020603050405020304" pitchFamily="18" charset="0"/>
              </a:rPr>
              <a:t>Hướng dẫn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1</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Quan sát các biểu tượng Hình 7.6 và cho biết những ứng dụng mà em biết Các chức năng và các ứng dụng có sẵn hoặc được cài đặt sau này đều được thể hiện bởi các biểu tượng trên màn hình</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pic>
        <p:nvPicPr>
          <p:cNvPr id="5" name="Picture 4"/>
          <p:cNvPicPr/>
          <p:nvPr/>
        </p:nvPicPr>
        <p:blipFill rotWithShape="1">
          <a:blip r:embed="rId1"/>
          <a:srcRect l="83702" t="28462" r="5528" b="32676"/>
          <a:stretch>
            <a:fillRect/>
          </a:stretch>
        </p:blipFill>
        <p:spPr bwMode="auto">
          <a:xfrm>
            <a:off x="7464152" y="537010"/>
            <a:ext cx="3878932" cy="6132349"/>
          </a:xfrm>
          <a:prstGeom prst="rect">
            <a:avLst/>
          </a:prstGeom>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23392" y="476672"/>
            <a:ext cx="10945216" cy="5543056"/>
          </a:xfrm>
          <a:prstGeom prst="rect">
            <a:avLst/>
          </a:prstGeom>
        </p:spPr>
        <p:txBody>
          <a:bodyPr wrap="square">
            <a:spAutoFit/>
          </a:bodyPr>
          <a:lstStyle/>
          <a:p>
            <a:pPr algn="just">
              <a:lnSpc>
                <a:spcPct val="115000"/>
              </a:lnSpc>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Một </a:t>
            </a:r>
            <a:r>
              <a:rPr lang="en-US" sz="2800">
                <a:latin typeface="Times New Roman" panose="02020603050405020304" pitchFamily="18" charset="0"/>
                <a:ea typeface="Times New Roman" panose="02020603050405020304" pitchFamily="18" charset="0"/>
                <a:cs typeface="Times New Roman" panose="02020603050405020304" pitchFamily="18" charset="0"/>
              </a:rPr>
              <a:t>số chức năng thiết yếu của điện thoạt là: Gọi điện, Nhắn tin, Quản lý danh bạ.</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180340"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Một </a:t>
            </a:r>
            <a:r>
              <a:rPr lang="en-US" sz="2800">
                <a:latin typeface="Times New Roman" panose="02020603050405020304" pitchFamily="18" charset="0"/>
                <a:ea typeface="Times New Roman" panose="02020603050405020304" pitchFamily="18" charset="0"/>
                <a:cs typeface="Times New Roman" panose="02020603050405020304" pitchFamily="18" charset="0"/>
              </a:rPr>
              <a:t>số ứng dụng thường dùng có sẵn trên điện thoại là: Chụp ảnh và quản lý kho ảnh, Trình duyệt, Email, Máy tính, Lịch, Hẹn giờ, Báo thức, Chợ phần mềm,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180340"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Người sử dụng có thể cài đặt thêm các ứng dụng khác lấy từ chợ phần mềm trên mạng xuống như các chương trình hỗ trợ học tập trực tuyến Zoom, MS Teams, Google Meets,… các dịch vụ lưu trữ đám mây như OneDrive, Google Drive,…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55440" y="1412776"/>
            <a:ext cx="10369152" cy="3323987"/>
          </a:xfrm>
          <a:prstGeom prst="rect">
            <a:avLst/>
          </a:prstGeom>
        </p:spPr>
        <p:txBody>
          <a:bodyPr wrap="square">
            <a:spAutoFit/>
          </a:bodyPr>
          <a:lstStyle/>
          <a:p>
            <a:pPr algn="just">
              <a:lnSpc>
                <a:spcPct val="150000"/>
              </a:lnSpc>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2:</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lnSpc>
                <a:spcPct val="150000"/>
              </a:lnSpc>
              <a:spcBef>
                <a:spcPts val="0"/>
              </a:spcBef>
              <a:spcAft>
                <a:spcPts val="0"/>
              </a:spcAft>
              <a:buFont typeface="Arial" panose="020B0604020202020204" pitchFamily="34" charset="0"/>
              <a:buChar char="-"/>
            </a:pPr>
            <a:r>
              <a:rPr lang="en-US" sz="2800">
                <a:latin typeface="Times New Roman" panose="02020603050405020304" pitchFamily="18" charset="0"/>
                <a:ea typeface="Arial" panose="020B0604020202020204" pitchFamily="34" charset="0"/>
                <a:cs typeface="Times New Roman" panose="02020603050405020304" pitchFamily="18" charset="0"/>
              </a:rPr>
              <a:t>Mở một ứng dụng hỗ trợ học tập trực tuyến như Zoom, Google meets tham gia buổi học trực tuyến do thầy/ cô giáo thiết lập</a:t>
            </a:r>
            <a:endParaRPr lang="en-US" sz="2800">
              <a:latin typeface="Times New Roman" panose="02020603050405020304" pitchFamily="18" charset="0"/>
              <a:ea typeface="Arial" panose="020B0604020202020204" pitchFamily="34" charset="0"/>
              <a:cs typeface="Arial" panose="020B0604020202020204" pitchFamily="34" charset="0"/>
            </a:endParaRPr>
          </a:p>
          <a:p>
            <a:pPr marL="342900" marR="0" lvl="0" indent="-342900" algn="just">
              <a:lnSpc>
                <a:spcPct val="150000"/>
              </a:lnSpc>
              <a:spcBef>
                <a:spcPts val="0"/>
              </a:spcBef>
              <a:spcAft>
                <a:spcPts val="0"/>
              </a:spcAft>
              <a:buFont typeface="Arial" panose="020B0604020202020204" pitchFamily="34" charset="0"/>
              <a:buChar char="-"/>
            </a:pPr>
            <a:r>
              <a:rPr lang="en-US" sz="2800">
                <a:latin typeface="Times New Roman" panose="02020603050405020304" pitchFamily="18" charset="0"/>
                <a:ea typeface="Arial" panose="020B0604020202020204" pitchFamily="34" charset="0"/>
                <a:cs typeface="Times New Roman" panose="02020603050405020304" pitchFamily="18" charset="0"/>
              </a:rPr>
              <a:t>Mở và đăng ký dịch vụ lưu trữ đám mây như OneDrive, Google Drive.</a:t>
            </a:r>
            <a:endParaRPr lang="en-US" sz="2800">
              <a:effectLst/>
              <a:latin typeface="Times New Roman" panose="02020603050405020304" pitchFamily="18" charset="0"/>
              <a:ea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95400" y="1052736"/>
            <a:ext cx="10945216" cy="3600986"/>
          </a:xfrm>
          <a:prstGeom prst="rect">
            <a:avLst/>
          </a:prstGeom>
        </p:spPr>
        <p:txBody>
          <a:bodyPr wrap="square">
            <a:spAutoFit/>
          </a:bodyPr>
          <a:lstStyle/>
          <a:p>
            <a:pPr algn="just">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4.</a:t>
            </a:r>
            <a:r>
              <a:rPr lang="en-US" sz="2800">
                <a:latin typeface="Times New Roman" panose="02020603050405020304" pitchFamily="18" charset="0"/>
                <a:ea typeface="Times New Roman" panose="02020603050405020304" pitchFamily="18" charset="0"/>
                <a:cs typeface="Times New Roman" panose="02020603050405020304" pitchFamily="18" charset="0"/>
              </a:rPr>
              <a:t> Hãy tìm xem trên điện thoại của bạn một ứng dụng quản lý tệp: Mở một tệp ảnh bất kì để xem thông tin, xóa tệp trên đám mây.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79646"/>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1</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Mở ứng dụng quản lí tệp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2</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Thao tác mở, chọn, xem, sao chép, di chuyển các tệp tin trên điện thoại</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rotWithShape="1">
          <a:blip r:embed="rId1"/>
          <a:srcRect l="60006" t="58566" r="5375" b="22530"/>
          <a:stretch>
            <a:fillRect/>
          </a:stretch>
        </p:blipFill>
        <p:spPr bwMode="auto">
          <a:xfrm>
            <a:off x="2207567" y="1268761"/>
            <a:ext cx="8424936" cy="4680519"/>
          </a:xfrm>
          <a:prstGeom prst="rect">
            <a:avLst/>
          </a:prstGeom>
          <a:ln>
            <a:noFill/>
          </a:ln>
        </p:spPr>
      </p:pic>
      <p:sp>
        <p:nvSpPr>
          <p:cNvPr id="2" name="Rectangle 1"/>
          <p:cNvSpPr/>
          <p:nvPr/>
        </p:nvSpPr>
        <p:spPr>
          <a:xfrm>
            <a:off x="3520844" y="5949280"/>
            <a:ext cx="5798383" cy="548099"/>
          </a:xfrm>
          <a:prstGeom prst="rect">
            <a:avLst/>
          </a:prstGeom>
        </p:spPr>
        <p:txBody>
          <a:bodyPr wrap="none">
            <a:spAutoFit/>
          </a:bodyPr>
          <a:lstStyle/>
          <a:p>
            <a:pPr algn="ctr">
              <a:lnSpc>
                <a:spcPct val="115000"/>
              </a:lnSpc>
            </a:pPr>
            <a:r>
              <a:rPr lang="en-US" sz="2800" b="1">
                <a:latin typeface="Times New Roman" panose="02020603050405020304" pitchFamily="18" charset="0"/>
                <a:ea typeface="Times New Roman" panose="02020603050405020304" pitchFamily="18" charset="0"/>
                <a:cs typeface="Times New Roman" panose="02020603050405020304" pitchFamily="18" charset="0"/>
              </a:rPr>
              <a:t>Hình 7.7.</a:t>
            </a:r>
            <a:r>
              <a:rPr lang="en-US" sz="2800" b="1" i="1">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Times New Roman" panose="02020603050405020304" pitchFamily="18" charset="0"/>
                <a:cs typeface="Times New Roman" panose="02020603050405020304" pitchFamily="18" charset="0"/>
              </a:rPr>
              <a:t>Mở để xem các tệp ảnh chụp</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Rectangle 2"/>
          <p:cNvSpPr/>
          <p:nvPr/>
        </p:nvSpPr>
        <p:spPr>
          <a:xfrm>
            <a:off x="472844" y="539331"/>
            <a:ext cx="11095764" cy="587853"/>
          </a:xfrm>
          <a:prstGeom prst="rect">
            <a:avLst/>
          </a:prstGeom>
        </p:spPr>
        <p:txBody>
          <a:bodyPr wrap="square">
            <a:spAutoFit/>
          </a:bodyPr>
          <a:lstStyle/>
          <a:p>
            <a:pPr algn="just">
              <a:lnSpc>
                <a:spcPct val="115000"/>
              </a:lnSpc>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Ví </a:t>
            </a:r>
            <a:r>
              <a:rPr lang="en-US" sz="2800" i="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để truy cập vào thư mục ảnh chụp ở bộ nhớ để xem các tệp ảnh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p:nvPr/>
        </p:nvSpPr>
        <p:spPr>
          <a:xfrm>
            <a:off x="2927648" y="260648"/>
            <a:ext cx="6096000" cy="2108299"/>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nl-NL" sz="2800">
                <a:effectLst/>
                <a:latin typeface="Times New Roman" panose="02020603050405020304" pitchFamily="18" charset="0"/>
                <a:ea typeface="Calibri" panose="020F0502020204030204" pitchFamily="34" charset="0"/>
                <a:cs typeface="Arial" panose="020B0604020202020204" pitchFamily="34" charset="0"/>
              </a:rPr>
              <a:t>Em </a:t>
            </a:r>
            <a:r>
              <a:rPr lang="nl-NL" sz="2800" smtClean="0">
                <a:effectLst/>
                <a:latin typeface="Times New Roman" panose="02020603050405020304" pitchFamily="18" charset="0"/>
                <a:ea typeface="Calibri" panose="020F0502020204030204" pitchFamily="34" charset="0"/>
                <a:cs typeface="Arial" panose="020B0604020202020204" pitchFamily="34" charset="0"/>
              </a:rPr>
              <a:t>có biết các thiết bị có trong hình dưới đây có tên gọi là gì không</a:t>
            </a:r>
            <a:endParaRPr lang="en-US" sz="2800"/>
          </a:p>
        </p:txBody>
      </p:sp>
      <p:pic>
        <p:nvPicPr>
          <p:cNvPr id="16" name="Picture 2" descr="Máy tính bảng iPad có bao nhiêu kích cỡ màn hình? | websosanh.v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5810" y="3647774"/>
            <a:ext cx="3117902" cy="261257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Dòng iPhone 14 Pro có thể trang bị camera 48 MP, RAM 8 G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195" r="26829"/>
          <a:stretch>
            <a:fillRect/>
          </a:stretch>
        </p:blipFill>
        <p:spPr bwMode="auto">
          <a:xfrm>
            <a:off x="7292609" y="3647774"/>
            <a:ext cx="2232248" cy="255237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9 Tính Năng Nổi Bật Khi Dùng Đồng Hồ Thông Minh Apple"/>
          <p:cNvPicPr>
            <a:picLocks noChangeAspect="1" noChangeArrowheads="1"/>
          </p:cNvPicPr>
          <p:nvPr/>
        </p:nvPicPr>
        <p:blipFill rotWithShape="1">
          <a:blip r:embed="rId3">
            <a:extLst>
              <a:ext uri="{28A0092B-C50C-407E-A947-70E740481C1C}">
                <a14:useLocalDpi xmlns:a14="http://schemas.microsoft.com/office/drawing/2010/main" val="0"/>
              </a:ext>
            </a:extLst>
          </a:blip>
          <a:srcRect l="51165" r="21177" b="2153"/>
          <a:stretch>
            <a:fillRect/>
          </a:stretch>
        </p:blipFill>
        <p:spPr bwMode="auto">
          <a:xfrm>
            <a:off x="9864343" y="3647774"/>
            <a:ext cx="2160240" cy="26282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Digimemo, appunti digita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4003" y="3647774"/>
            <a:ext cx="2644285" cy="25523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51384" y="260648"/>
            <a:ext cx="10945216" cy="1578894"/>
          </a:xfrm>
          <a:prstGeom prst="rect">
            <a:avLst/>
          </a:prstGeom>
        </p:spPr>
        <p:txBody>
          <a:bodyPr wrap="square">
            <a:spAutoFit/>
          </a:bodyPr>
          <a:lstStyle/>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Nếu chọn thư mục hay tệp bằng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cách </a:t>
            </a:r>
            <a:r>
              <a:rPr lang="en-US" sz="2800">
                <a:latin typeface="Times New Roman" panose="02020603050405020304" pitchFamily="18" charset="0"/>
                <a:ea typeface="Times New Roman" panose="02020603050405020304" pitchFamily="18" charset="0"/>
                <a:cs typeface="Times New Roman" panose="02020603050405020304" pitchFamily="18" charset="0"/>
              </a:rPr>
              <a:t>chạm và giữ lâu một chút, sẽ xuất hiện các nút điều khiển để ta có thể di chuyển, sao chép, chia sẻ hoặc xoá thư mục hay tệp.</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6" name="Picture 5"/>
          <p:cNvPicPr/>
          <p:nvPr/>
        </p:nvPicPr>
        <p:blipFill rotWithShape="1">
          <a:blip r:embed="rId1"/>
          <a:srcRect l="60160" t="36946" r="5683" b="25014"/>
          <a:stretch>
            <a:fillRect/>
          </a:stretch>
        </p:blipFill>
        <p:spPr bwMode="auto">
          <a:xfrm>
            <a:off x="2927648" y="1983558"/>
            <a:ext cx="6586661" cy="4858237"/>
          </a:xfrm>
          <a:prstGeom prst="rect">
            <a:avLst/>
          </a:prstGeom>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055440" y="1124744"/>
            <a:ext cx="10441160" cy="4770537"/>
          </a:xfrm>
          <a:prstGeom prst="rect">
            <a:avLst/>
          </a:prstGeom>
        </p:spPr>
        <p:txBody>
          <a:bodyPr wrap="square">
            <a:spAutoFit/>
          </a:bodyPr>
          <a:lstStyle/>
          <a:p>
            <a:pPr algn="just">
              <a:spcBef>
                <a:spcPts val="1200"/>
              </a:spcBef>
              <a:spcAft>
                <a:spcPts val="1200"/>
              </a:spcAft>
            </a:pP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nl-NL" sz="2800">
                <a:latin typeface="Times New Roman" panose="02020603050405020304" pitchFamily="18" charset="0"/>
                <a:ea typeface="Times New Roman" panose="02020603050405020304" pitchFamily="18" charset="0"/>
                <a:cs typeface="Times New Roman" panose="02020603050405020304" pitchFamily="18" charset="0"/>
              </a:rPr>
              <a:t>Điện thoại thông minh khác với điện thoại thường ở điểm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Điện </a:t>
            </a:r>
            <a:r>
              <a:rPr lang="nl-NL" sz="2800">
                <a:latin typeface="Times New Roman" panose="02020603050405020304" pitchFamily="18" charset="0"/>
                <a:ea typeface="Times New Roman" panose="02020603050405020304" pitchFamily="18" charset="0"/>
                <a:cs typeface="Times New Roman" panose="02020603050405020304" pitchFamily="18" charset="0"/>
              </a:rPr>
              <a:t>thoại thông minh có khả năng thực hiện một số tính toán phức tạp.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Điện </a:t>
            </a:r>
            <a:r>
              <a:rPr lang="nl-NL" sz="2800">
                <a:latin typeface="Times New Roman" panose="02020603050405020304" pitchFamily="18" charset="0"/>
                <a:ea typeface="Times New Roman" panose="02020603050405020304" pitchFamily="18" charset="0"/>
                <a:cs typeface="Times New Roman" panose="02020603050405020304" pitchFamily="18" charset="0"/>
              </a:rPr>
              <a:t>thoại thông minh có khả năng cài đặt một số phần mềm ứng dụng nên có thể truy cập Internet và hiển thị dữ liệu đa phương tiện.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Điện </a:t>
            </a:r>
            <a:r>
              <a:rPr lang="nl-NL" sz="2800">
                <a:latin typeface="Times New Roman" panose="02020603050405020304" pitchFamily="18" charset="0"/>
                <a:ea typeface="Times New Roman" panose="02020603050405020304" pitchFamily="18" charset="0"/>
                <a:cs typeface="Times New Roman" panose="02020603050405020304" pitchFamily="18" charset="0"/>
              </a:rPr>
              <a:t>thoại thông minh với hệ điều hành có các tính năng “thông minh” hơn so với điện thoại thường.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Tất </a:t>
            </a:r>
            <a:r>
              <a:rPr lang="nl-NL" sz="2800">
                <a:latin typeface="Times New Roman" panose="02020603050405020304" pitchFamily="18" charset="0"/>
                <a:ea typeface="Times New Roman" panose="02020603050405020304" pitchFamily="18" charset="0"/>
                <a:cs typeface="Times New Roman" panose="02020603050405020304" pitchFamily="18" charset="0"/>
              </a:rPr>
              <a:t>cả các đáp án trên</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Title 1"/>
          <p:cNvSpPr txBox="1"/>
          <p:nvPr/>
        </p:nvSpPr>
        <p:spPr>
          <a:xfrm>
            <a:off x="710716" y="260648"/>
            <a:ext cx="10972800" cy="515144"/>
          </a:xfrm>
          <a:prstGeom prst="rect">
            <a:avLst/>
          </a:prstGeo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smtClean="0">
                <a:ln>
                  <a:noFill/>
                </a:ln>
                <a:solidFill>
                  <a:srgbClr val="C00000"/>
                </a:solidFill>
                <a:effectLst/>
                <a:uLnTx/>
                <a:uFillTx/>
                <a:latin typeface="Times New Roman" panose="02020603050405020304" pitchFamily="18" charset="0"/>
                <a:ea typeface="+mj-ea"/>
                <a:cs typeface="Times New Roman" panose="02020603050405020304" pitchFamily="18" charset="0"/>
              </a:rPr>
              <a:t>LUYỆN</a:t>
            </a:r>
            <a:r>
              <a:rPr kumimoji="0" lang="en-US" sz="3600" b="1" i="0" u="none" strike="noStrike" kern="1200" cap="none" spc="0" normalizeH="0" noProof="0" smtClean="0">
                <a:ln>
                  <a:noFill/>
                </a:ln>
                <a:solidFill>
                  <a:srgbClr val="C00000"/>
                </a:solidFill>
                <a:effectLst/>
                <a:uLnTx/>
                <a:uFillTx/>
                <a:latin typeface="Times New Roman" panose="02020603050405020304" pitchFamily="18" charset="0"/>
                <a:ea typeface="+mj-ea"/>
                <a:cs typeface="Times New Roman" panose="02020603050405020304" pitchFamily="18" charset="0"/>
              </a:rPr>
              <a:t> TẬP</a:t>
            </a:r>
            <a:endParaRPr kumimoji="0" lang="en-US" sz="3600" b="1" i="0" u="none" strike="noStrike" kern="1200" cap="none" spc="0" normalizeH="0" baseline="0" noProof="0">
              <a:ln>
                <a:noFill/>
              </a:ln>
              <a:solidFill>
                <a:srgbClr val="C00000"/>
              </a:solidFill>
              <a:effectLst/>
              <a:uLnTx/>
              <a:uFillTx/>
              <a:latin typeface="Times New Roman" panose="02020603050405020304" pitchFamily="18" charset="0"/>
              <a:ea typeface="+mj-ea"/>
              <a:cs typeface="Times New Roman" panose="02020603050405020304" pitchFamily="18" charset="0"/>
            </a:endParaRPr>
          </a:p>
        </p:txBody>
      </p:sp>
      <p:pic>
        <p:nvPicPr>
          <p:cNvPr id="5" name="Picture 4"/>
          <p:cNvPicPr>
            <a:picLocks noChangeAspect="1"/>
          </p:cNvPicPr>
          <p:nvPr/>
        </p:nvPicPr>
        <p:blipFill>
          <a:blip r:embed="rId1">
            <a:extLst>
              <a:ext uri="{BEBA8EAE-BF5A-486C-A8C5-ECC9F3942E4B}">
                <a14:imgProps xmlns:a14="http://schemas.microsoft.com/office/drawing/2010/main">
                  <a14:imgLayer r:embed="rId2">
                    <a14:imgEffect>
                      <a14:backgroundRemoval t="26094" b="73281" l="23594" r="76406"/>
                    </a14:imgEffect>
                  </a14:imgLayer>
                </a14:imgProps>
              </a:ext>
            </a:extLst>
          </a:blip>
          <a:stretch>
            <a:fillRect/>
          </a:stretch>
        </p:blipFill>
        <p:spPr>
          <a:xfrm>
            <a:off x="74984" y="4797152"/>
            <a:ext cx="1271464" cy="12714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10716" y="1988840"/>
            <a:ext cx="10785884" cy="1384995"/>
          </a:xfrm>
          <a:prstGeom prst="rect">
            <a:avLst/>
          </a:prstGeom>
        </p:spPr>
        <p:txBody>
          <a:bodyPr wrap="square">
            <a:spAutoFit/>
          </a:bodyPr>
          <a:lstStyle/>
          <a:p>
            <a:pPr algn="just">
              <a:spcBef>
                <a:spcPts val="1200"/>
              </a:spcBef>
              <a:spcAft>
                <a:spcPts val="1200"/>
              </a:spcAft>
            </a:pPr>
            <a:r>
              <a:rPr lang="nl-NL"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a:t>
            </a: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 </a:t>
            </a:r>
            <a:r>
              <a:rPr lang="nl-NL" sz="2800">
                <a:latin typeface="Times New Roman" panose="02020603050405020304" pitchFamily="18" charset="0"/>
                <a:ea typeface="Times New Roman" panose="02020603050405020304" pitchFamily="18" charset="0"/>
                <a:cs typeface="Times New Roman" panose="02020603050405020304" pitchFamily="18" charset="0"/>
              </a:rPr>
              <a:t>Em hãy chụp một tấm ảnh bằng điện thoại thông minh. Sau đó vào hệ thống quản lí tệp để tìm đến thư mục chứa ảnh đã chụp. Em hãy mở xem ảnh đó, sau đó xoá đi.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Title 1"/>
          <p:cNvSpPr txBox="1"/>
          <p:nvPr/>
        </p:nvSpPr>
        <p:spPr>
          <a:xfrm>
            <a:off x="710716" y="260648"/>
            <a:ext cx="10972800" cy="515144"/>
          </a:xfrm>
          <a:prstGeom prst="rect">
            <a:avLst/>
          </a:prstGeo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smtClean="0">
                <a:ln>
                  <a:noFill/>
                </a:ln>
                <a:solidFill>
                  <a:srgbClr val="C00000"/>
                </a:solidFill>
                <a:effectLst/>
                <a:uLnTx/>
                <a:uFillTx/>
                <a:latin typeface="Times New Roman" panose="02020603050405020304" pitchFamily="18" charset="0"/>
                <a:ea typeface="+mj-ea"/>
                <a:cs typeface="Times New Roman" panose="02020603050405020304" pitchFamily="18" charset="0"/>
              </a:rPr>
              <a:t>LUYỆN</a:t>
            </a:r>
            <a:r>
              <a:rPr kumimoji="0" lang="en-US" sz="3600" b="1" i="0" u="none" strike="noStrike" kern="1200" cap="none" spc="0" normalizeH="0" noProof="0" smtClean="0">
                <a:ln>
                  <a:noFill/>
                </a:ln>
                <a:solidFill>
                  <a:srgbClr val="C00000"/>
                </a:solidFill>
                <a:effectLst/>
                <a:uLnTx/>
                <a:uFillTx/>
                <a:latin typeface="Times New Roman" panose="02020603050405020304" pitchFamily="18" charset="0"/>
                <a:ea typeface="+mj-ea"/>
                <a:cs typeface="Times New Roman" panose="02020603050405020304" pitchFamily="18" charset="0"/>
              </a:rPr>
              <a:t> TẬP</a:t>
            </a:r>
            <a:endParaRPr kumimoji="0" lang="en-US" sz="3600" b="1" i="0" u="none" strike="noStrike" kern="1200" cap="none" spc="0" normalizeH="0" baseline="0" noProof="0">
              <a:ln>
                <a:noFill/>
              </a:ln>
              <a:solidFill>
                <a:srgbClr val="C00000"/>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710716" y="260648"/>
            <a:ext cx="10972800" cy="515144"/>
          </a:xfrm>
          <a:prstGeom prst="rect">
            <a:avLst/>
          </a:prstGeo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smtClean="0">
                <a:ln>
                  <a:noFill/>
                </a:ln>
                <a:solidFill>
                  <a:srgbClr val="C00000"/>
                </a:solidFill>
                <a:effectLst/>
                <a:uLnTx/>
                <a:uFillTx/>
                <a:latin typeface="Times New Roman" panose="02020603050405020304" pitchFamily="18" charset="0"/>
                <a:ea typeface="+mj-ea"/>
                <a:cs typeface="Times New Roman" panose="02020603050405020304" pitchFamily="18" charset="0"/>
              </a:rPr>
              <a:t>VẬN</a:t>
            </a:r>
            <a:r>
              <a:rPr kumimoji="0" lang="en-US" sz="3600" b="1" i="0" u="none" strike="noStrike" kern="1200" cap="none" spc="0" normalizeH="0" noProof="0" smtClean="0">
                <a:ln>
                  <a:noFill/>
                </a:ln>
                <a:solidFill>
                  <a:srgbClr val="C00000"/>
                </a:solidFill>
                <a:effectLst/>
                <a:uLnTx/>
                <a:uFillTx/>
                <a:latin typeface="Times New Roman" panose="02020603050405020304" pitchFamily="18" charset="0"/>
                <a:ea typeface="+mj-ea"/>
                <a:cs typeface="Times New Roman" panose="02020603050405020304" pitchFamily="18" charset="0"/>
              </a:rPr>
              <a:t> DỤNG</a:t>
            </a:r>
            <a:endParaRPr kumimoji="0" lang="en-US" sz="3600" b="1" i="0" u="none" strike="noStrike" kern="1200" cap="none" spc="0" normalizeH="0" baseline="0" noProof="0">
              <a:ln>
                <a:noFill/>
              </a:ln>
              <a:solidFill>
                <a:srgbClr val="C00000"/>
              </a:solidFill>
              <a:effectLst/>
              <a:uLnTx/>
              <a:uFillTx/>
              <a:latin typeface="Times New Roman" panose="02020603050405020304" pitchFamily="18" charset="0"/>
              <a:ea typeface="+mj-ea"/>
              <a:cs typeface="Times New Roman" panose="02020603050405020304" pitchFamily="18" charset="0"/>
            </a:endParaRPr>
          </a:p>
        </p:txBody>
      </p:sp>
      <p:sp>
        <p:nvSpPr>
          <p:cNvPr id="3" name="Rectangle 2"/>
          <p:cNvSpPr/>
          <p:nvPr/>
        </p:nvSpPr>
        <p:spPr>
          <a:xfrm>
            <a:off x="710716" y="2132856"/>
            <a:ext cx="10972800" cy="2862322"/>
          </a:xfrm>
          <a:prstGeom prst="rect">
            <a:avLst/>
          </a:prstGeom>
        </p:spPr>
        <p:txBody>
          <a:bodyPr wrap="square">
            <a:spAutoFit/>
          </a:bodyPr>
          <a:lstStyle/>
          <a:p>
            <a:pPr algn="just">
              <a:spcBef>
                <a:spcPts val="1200"/>
              </a:spcBef>
              <a:spcAft>
                <a:spcPts val="1200"/>
              </a:spcAft>
            </a:pP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nl-NL" sz="2800">
                <a:latin typeface="Times New Roman" panose="02020603050405020304" pitchFamily="18" charset="0"/>
                <a:ea typeface="Times New Roman" panose="02020603050405020304" pitchFamily="18" charset="0"/>
                <a:cs typeface="Times New Roman" panose="02020603050405020304" pitchFamily="18" charset="0"/>
              </a:rPr>
              <a:t>Em hãy kết nối điện thoại thông minh với máy tính để sao chép ảnh chụp vào thư mục trên máy tính.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nl-NL" sz="2800">
                <a:latin typeface="Times New Roman" panose="02020603050405020304" pitchFamily="18" charset="0"/>
                <a:ea typeface="Times New Roman" panose="02020603050405020304" pitchFamily="18" charset="0"/>
                <a:cs typeface="Times New Roman" panose="02020603050405020304" pitchFamily="18" charset="0"/>
              </a:rPr>
              <a:t>Hãy thực hành lưu trữ các ảnh đó trên dịch vụ lưu trữ đám mây.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3. </a:t>
            </a:r>
            <a:r>
              <a:rPr lang="nl-NL" sz="2800">
                <a:latin typeface="Times New Roman" panose="02020603050405020304" pitchFamily="18" charset="0"/>
                <a:ea typeface="Times New Roman" panose="02020603050405020304" pitchFamily="18" charset="0"/>
                <a:cs typeface="Times New Roman" panose="02020603050405020304" pitchFamily="18" charset="0"/>
              </a:rPr>
              <a:t>Hãy thực hành gửi các ảnh này qua phần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mềm </a:t>
            </a:r>
            <a:r>
              <a:rPr lang="nl-NL" sz="2800">
                <a:latin typeface="Times New Roman" panose="02020603050405020304" pitchFamily="18" charset="0"/>
                <a:ea typeface="Times New Roman" panose="02020603050405020304" pitchFamily="18" charset="0"/>
                <a:cs typeface="Times New Roman" panose="02020603050405020304" pitchFamily="18" charset="0"/>
              </a:rPr>
              <a:t>hỗ trợ học trực tuyến như Zoom.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Placeholder 17" descr="Up close image of architect books on a bookshelf"/>
          <p:cNvPicPr>
            <a:picLocks noGrp="1" noChangeAspect="1"/>
          </p:cNvPicPr>
          <p:nvPr>
            <p:ph type="pic" sz="quarter" idx="13"/>
          </p:nvPr>
        </p:nvPicPr>
        <p:blipFill>
          <a:blip r:embed="rId1"/>
          <a:stretch>
            <a:fillRect/>
          </a:stretch>
        </p:blipFill>
        <p:spPr>
          <a:xfrm>
            <a:off x="0" y="687"/>
            <a:ext cx="12192000" cy="6777425"/>
          </a:xfrm>
        </p:spPr>
      </p:pic>
      <p:sp>
        <p:nvSpPr>
          <p:cNvPr id="3" name="Title 2"/>
          <p:cNvSpPr>
            <a:spLocks noGrp="1"/>
          </p:cNvSpPr>
          <p:nvPr>
            <p:ph type="ctrTitle"/>
          </p:nvPr>
        </p:nvSpPr>
        <p:spPr/>
        <p:txBody>
          <a:bodyPr/>
          <a:lstStyle/>
          <a:p>
            <a:r>
              <a:rPr lang="en-US" dirty="0"/>
              <a:t>Thank You</a:t>
            </a:r>
            <a:endParaRPr lang="en-US" dirty="0"/>
          </a:p>
        </p:txBody>
      </p:sp>
      <p:grpSp>
        <p:nvGrpSpPr>
          <p:cNvPr id="14" name="Group 13" descr="Logo Placeholder"/>
          <p:cNvGrpSpPr/>
          <p:nvPr/>
        </p:nvGrpSpPr>
        <p:grpSpPr>
          <a:xfrm>
            <a:off x="595313" y="2154119"/>
            <a:ext cx="2173095" cy="523220"/>
            <a:chOff x="1985170" y="1950690"/>
            <a:chExt cx="2173095" cy="523220"/>
          </a:xfrm>
        </p:grpSpPr>
        <p:sp>
          <p:nvSpPr>
            <p:cNvPr id="15" name="Rectangle 14"/>
            <p:cNvSpPr/>
            <p:nvPr/>
          </p:nvSpPr>
          <p:spPr>
            <a:xfrm>
              <a:off x="1985170" y="1950690"/>
              <a:ext cx="2173095" cy="523220"/>
            </a:xfrm>
            <a:prstGeom prst="rect">
              <a:avLst/>
            </a:prstGeom>
            <a:solidFill>
              <a:schemeClr val="tx1"/>
            </a:solidFill>
          </p:spPr>
          <p:txBody>
            <a:bodyPr wrap="none"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FFFFFF"/>
                  </a:solidFill>
                  <a:effectLst/>
                  <a:uLnTx/>
                  <a:uFillTx/>
                  <a:latin typeface="Cambria" panose="02040503050406030204"/>
                  <a:ea typeface="+mn-ea"/>
                  <a:cs typeface="+mn-cs"/>
                </a:rPr>
                <a:t>Contoso</a:t>
              </a:r>
              <a:r>
                <a:rPr kumimoji="0" lang="en-US" sz="2000" b="0" i="0" u="none" strike="noStrike" kern="1200" cap="none" spc="0" normalizeH="0" baseline="0" noProof="0" dirty="0">
                  <a:ln>
                    <a:noFill/>
                  </a:ln>
                  <a:solidFill>
                    <a:srgbClr val="FFFFFF"/>
                  </a:solidFill>
                  <a:effectLst/>
                  <a:uLnTx/>
                  <a:uFillTx/>
                  <a:latin typeface="Cambria" panose="02040503050406030204"/>
                  <a:ea typeface="+mn-ea"/>
                  <a:cs typeface="+mn-cs"/>
                </a:rPr>
                <a:t> </a:t>
              </a:r>
              <a:r>
                <a:rPr kumimoji="0" lang="en-US" sz="2000" b="0" i="1" u="none" strike="noStrike" kern="1200" cap="none" spc="0" normalizeH="0" baseline="0" noProof="0" dirty="0">
                  <a:ln>
                    <a:noFill/>
                  </a:ln>
                  <a:solidFill>
                    <a:srgbClr val="FFFFFF"/>
                  </a:solidFill>
                  <a:effectLst/>
                  <a:uLnTx/>
                  <a:uFillTx/>
                  <a:latin typeface="Cambria" panose="02040503050406030204"/>
                  <a:ea typeface="+mn-ea"/>
                  <a:cs typeface="+mn-cs"/>
                </a:rPr>
                <a:t>Ltd</a:t>
              </a:r>
              <a:r>
                <a:rPr kumimoji="0" lang="en-US" sz="2000" b="0" i="0" u="none" strike="noStrike" kern="1200" cap="none" spc="0" normalizeH="0" baseline="0" noProof="0" dirty="0">
                  <a:ln>
                    <a:noFill/>
                  </a:ln>
                  <a:solidFill>
                    <a:srgbClr val="FFFFFF"/>
                  </a:solidFill>
                  <a:effectLst/>
                  <a:uLnTx/>
                  <a:uFillTx/>
                  <a:latin typeface="Cambria" panose="02040503050406030204"/>
                  <a:ea typeface="+mn-ea"/>
                  <a:cs typeface="+mn-cs"/>
                </a:rPr>
                <a:t>.</a:t>
              </a:r>
              <a:endParaRPr kumimoji="0" lang="en-US" sz="2000" b="0" i="0" u="none" strike="noStrike" kern="1200" cap="none" spc="0" normalizeH="0" baseline="0" noProof="0" dirty="0">
                <a:ln>
                  <a:noFill/>
                </a:ln>
                <a:solidFill>
                  <a:srgbClr val="FFFFFF"/>
                </a:solidFill>
                <a:effectLst/>
                <a:uLnTx/>
                <a:uFillTx/>
                <a:latin typeface="Cambria" panose="02040503050406030204"/>
                <a:ea typeface="+mn-ea"/>
                <a:cs typeface="+mn-cs"/>
              </a:endParaRPr>
            </a:p>
          </p:txBody>
        </p:sp>
        <p:sp>
          <p:nvSpPr>
            <p:cNvPr id="16" name="Rectangle 6"/>
            <p:cNvSpPr/>
            <p:nvPr/>
          </p:nvSpPr>
          <p:spPr>
            <a:xfrm flipV="1">
              <a:off x="2087087" y="2034539"/>
              <a:ext cx="203115" cy="17776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 name="connsiteX0-19" fmla="*/ 4330700 w 4330700"/>
                <a:gd name="connsiteY0-20" fmla="*/ 588834 h 588834"/>
                <a:gd name="connsiteX1-21" fmla="*/ 0 w 4330700"/>
                <a:gd name="connsiteY1-22" fmla="*/ 588834 h 588834"/>
                <a:gd name="connsiteX2-23" fmla="*/ 0 w 4330700"/>
                <a:gd name="connsiteY2-24" fmla="*/ 0 h 588834"/>
                <a:gd name="connsiteX0-25" fmla="*/ 550806 w 550806"/>
                <a:gd name="connsiteY0-26" fmla="*/ 588834 h 588834"/>
                <a:gd name="connsiteX1-27" fmla="*/ 0 w 550806"/>
                <a:gd name="connsiteY1-28" fmla="*/ 588834 h 588834"/>
                <a:gd name="connsiteX2-29" fmla="*/ 0 w 550806"/>
                <a:gd name="connsiteY2-30" fmla="*/ 0 h 588834"/>
              </a:gdLst>
              <a:ahLst/>
              <a:cxnLst>
                <a:cxn ang="0">
                  <a:pos x="connsiteX0-1" y="connsiteY0-2"/>
                </a:cxn>
                <a:cxn ang="0">
                  <a:pos x="connsiteX1-3" y="connsiteY1-4"/>
                </a:cxn>
                <a:cxn ang="0">
                  <a:pos x="connsiteX2-5" y="connsiteY2-6"/>
                </a:cxn>
              </a:cxnLst>
              <a:rect l="l" t="t" r="r" b="b"/>
              <a:pathLst>
                <a:path w="550806" h="588834">
                  <a:moveTo>
                    <a:pt x="550806" y="588834"/>
                  </a:moveTo>
                  <a:lnTo>
                    <a:pt x="0" y="588834"/>
                  </a:lnTo>
                  <a:lnTo>
                    <a:pt x="0" y="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8" name="Rectangle 6"/>
          <p:cNvSpPr/>
          <p:nvPr/>
        </p:nvSpPr>
        <p:spPr>
          <a:xfrm flipV="1">
            <a:off x="595313" y="2970952"/>
            <a:ext cx="3792293"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9" name="Graphic 8" descr="User" title="Icon - Presenter Name"/>
          <p:cNvPicPr>
            <a:picLocks noChangeAspect="1"/>
          </p:cNvPicPr>
          <p:nvPr/>
        </p:nvPicPr>
        <p:blipFill>
          <a:blip r:embed="rId2" cstate="screen">
            <a:extLst>
              <a:ext uri="{96DAC541-7B7A-43D3-8B79-37D633B846F1}">
                <asvg:svgBlip xmlns:asvg="http://schemas.microsoft.com/office/drawing/2016/SVG/main" r:embed="rId3"/>
              </a:ext>
            </a:extLst>
          </a:blip>
          <a:stretch>
            <a:fillRect/>
          </a:stretch>
        </p:blipFill>
        <p:spPr>
          <a:xfrm>
            <a:off x="637874" y="4486486"/>
            <a:ext cx="218900" cy="218900"/>
          </a:xfrm>
          <a:prstGeom prst="rect">
            <a:avLst/>
          </a:prstGeom>
        </p:spPr>
      </p:pic>
      <p:sp>
        <p:nvSpPr>
          <p:cNvPr id="4" name="Subtitle 3"/>
          <p:cNvSpPr>
            <a:spLocks noGrp="1"/>
          </p:cNvSpPr>
          <p:nvPr>
            <p:ph type="subTitle" idx="1"/>
          </p:nvPr>
        </p:nvSpPr>
        <p:spPr/>
        <p:txBody>
          <a:bodyPr/>
          <a:lstStyle/>
          <a:p>
            <a:r>
              <a:rPr lang="en-US" noProof="1"/>
              <a:t>Allan Mattsson</a:t>
            </a:r>
            <a:endParaRPr lang="en-US" noProof="1"/>
          </a:p>
        </p:txBody>
      </p:sp>
      <p:pic>
        <p:nvPicPr>
          <p:cNvPr id="11" name="Graphic 10" descr="Smart Phone" title="Icon - Presenter Phone Number"/>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637874" y="4895246"/>
            <a:ext cx="218900" cy="218900"/>
          </a:xfrm>
          <a:prstGeom prst="rect">
            <a:avLst/>
          </a:prstGeom>
        </p:spPr>
      </p:pic>
      <p:sp>
        <p:nvSpPr>
          <p:cNvPr id="5" name="Text Placeholder 4"/>
          <p:cNvSpPr>
            <a:spLocks noGrp="1"/>
          </p:cNvSpPr>
          <p:nvPr>
            <p:ph type="body" sz="quarter" idx="15"/>
          </p:nvPr>
        </p:nvSpPr>
        <p:spPr/>
        <p:txBody>
          <a:bodyPr/>
          <a:lstStyle/>
          <a:p>
            <a:r>
              <a:rPr lang="en-US" noProof="1"/>
              <a:t>+1 555-0100</a:t>
            </a:r>
            <a:endParaRPr lang="en-US" noProof="1"/>
          </a:p>
        </p:txBody>
      </p:sp>
      <p:pic>
        <p:nvPicPr>
          <p:cNvPr id="10" name="Graphic 9" descr="Envelope" title="Icon Presenter Email"/>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637874" y="5322819"/>
            <a:ext cx="218900" cy="218900"/>
          </a:xfrm>
          <a:prstGeom prst="rect">
            <a:avLst/>
          </a:prstGeom>
        </p:spPr>
      </p:pic>
      <p:sp>
        <p:nvSpPr>
          <p:cNvPr id="6" name="Text Placeholder 5"/>
          <p:cNvSpPr>
            <a:spLocks noGrp="1"/>
          </p:cNvSpPr>
          <p:nvPr>
            <p:ph type="body" sz="quarter" idx="16"/>
          </p:nvPr>
        </p:nvSpPr>
        <p:spPr/>
        <p:txBody>
          <a:bodyPr/>
          <a:lstStyle/>
          <a:p>
            <a:r>
              <a:rPr lang="en-US" noProof="1"/>
              <a:t>allan@contoso.com</a:t>
            </a:r>
            <a:endParaRPr lang="en-US" noProof="1"/>
          </a:p>
          <a:p>
            <a:endParaRPr lang="en-US" noProof="1"/>
          </a:p>
        </p:txBody>
      </p:sp>
      <p:pic>
        <p:nvPicPr>
          <p:cNvPr id="17" name="Graphic 16" descr="Link"/>
          <p:cNvPicPr>
            <a:picLocks noChangeAspect="1"/>
          </p:cNvPicPr>
          <p:nvPr/>
        </p:nvPicPr>
        <p:blipFill>
          <a:blip r:embed="rId8" cstate="screen">
            <a:extLst>
              <a:ext uri="{96DAC541-7B7A-43D3-8B79-37D633B846F1}">
                <asvg:svgBlip xmlns:asvg="http://schemas.microsoft.com/office/drawing/2016/SVG/main" r:embed="rId9"/>
              </a:ext>
            </a:extLst>
          </a:blip>
          <a:stretch>
            <a:fillRect/>
          </a:stretch>
        </p:blipFill>
        <p:spPr>
          <a:xfrm>
            <a:off x="621015" y="5700480"/>
            <a:ext cx="244786" cy="244786"/>
          </a:xfrm>
          <a:prstGeom prst="rect">
            <a:avLst/>
          </a:prstGeom>
        </p:spPr>
      </p:pic>
      <p:sp>
        <p:nvSpPr>
          <p:cNvPr id="7" name="Text Placeholder 6"/>
          <p:cNvSpPr>
            <a:spLocks noGrp="1"/>
          </p:cNvSpPr>
          <p:nvPr>
            <p:ph type="body" sz="quarter" idx="17"/>
          </p:nvPr>
        </p:nvSpPr>
        <p:spPr/>
        <p:txBody>
          <a:bodyPr/>
          <a:lstStyle/>
          <a:p>
            <a:r>
              <a:rPr lang="en-US" noProof="1"/>
              <a:t>www.contoso.com</a:t>
            </a:r>
            <a:endParaRPr lang="en-US" noProof="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val Callout 9"/>
          <p:cNvSpPr/>
          <p:nvPr/>
        </p:nvSpPr>
        <p:spPr>
          <a:xfrm>
            <a:off x="479376" y="332656"/>
            <a:ext cx="10801200" cy="4464496"/>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a:latin typeface="+mj-lt"/>
              </a:rPr>
              <a:t>Sự phát triển của Công nghệ thông tin và ví điện </a:t>
            </a:r>
            <a:r>
              <a:rPr lang="vi-VN" sz="2800" smtClean="0">
                <a:latin typeface="+mj-lt"/>
              </a:rPr>
              <a:t>t</a:t>
            </a:r>
            <a:r>
              <a:rPr lang="en-US" sz="2800">
                <a:latin typeface="+mj-lt"/>
              </a:rPr>
              <a:t>ử</a:t>
            </a:r>
            <a:r>
              <a:rPr lang="vi-VN" sz="2800" smtClean="0">
                <a:latin typeface="+mj-lt"/>
              </a:rPr>
              <a:t> </a:t>
            </a:r>
            <a:r>
              <a:rPr lang="vi-VN" sz="2800">
                <a:latin typeface="+mj-lt"/>
              </a:rPr>
              <a:t>đã dẫn tới sự ra đời của hàng loạt các thiết bị số hỗ trợ cá nhân, còn gọi là trợ thủ số cá nhân. Các em hãy liệt </a:t>
            </a:r>
            <a:r>
              <a:rPr lang="vi-VN" sz="2800" smtClean="0">
                <a:latin typeface="+mj-lt"/>
              </a:rPr>
              <a:t>k</a:t>
            </a:r>
            <a:r>
              <a:rPr lang="en-US" sz="2800">
                <a:latin typeface="+mj-lt"/>
              </a:rPr>
              <a:t>ê</a:t>
            </a:r>
            <a:r>
              <a:rPr lang="vi-VN" sz="2800" smtClean="0">
                <a:latin typeface="+mj-lt"/>
              </a:rPr>
              <a:t> </a:t>
            </a:r>
            <a:r>
              <a:rPr lang="vi-VN" sz="2800">
                <a:latin typeface="+mj-lt"/>
              </a:rPr>
              <a:t>một số thiết bị có thể là trợ thủ số cá nhân và các ứng dụng tiêu biểu đi kèm</a:t>
            </a:r>
            <a:endParaRPr lang="en-US" sz="2800" dirty="0">
              <a:latin typeface="+mj-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479376" y="548680"/>
            <a:ext cx="11017224" cy="2246769"/>
          </a:xfrm>
          <a:prstGeom prst="rect">
            <a:avLst/>
          </a:prstGeom>
        </p:spPr>
        <p:txBody>
          <a:bodyPr wrap="square">
            <a:spAutoFit/>
          </a:bodyPr>
          <a:lstStyle/>
          <a:p>
            <a:pPr algn="just">
              <a:spcBef>
                <a:spcPts val="1200"/>
              </a:spcBef>
              <a:spcAft>
                <a:spcPts val="1200"/>
              </a:spcAft>
            </a:pPr>
            <a:r>
              <a:rPr lang="en-US" sz="3600" b="1">
                <a:solidFill>
                  <a:srgbClr val="C00000"/>
                </a:solidFill>
                <a:latin typeface="Times New Roman" panose="02020603050405020304" pitchFamily="18" charset="0"/>
                <a:ea typeface="Times New Roman" panose="02020603050405020304" pitchFamily="18" charset="0"/>
              </a:rPr>
              <a:t>1. TRỢ THỦ SỐ CÁ NHÂN</a:t>
            </a:r>
            <a:endParaRPr lang="en-US" sz="3600">
              <a:solidFill>
                <a:srgbClr val="C00000"/>
              </a:solidFill>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 Trợ thủ số cá nhân (Personal Digital Assistant - PDA) là các thiết bị số trong đó tích hợp một số chức năng hữu ích cho người dùng trong đời sống hàng ngày. </a:t>
            </a:r>
            <a:endParaRPr lang="en-US" sz="2800">
              <a:latin typeface="Times New Roman" panose="02020603050405020304" pitchFamily="18" charset="0"/>
              <a:ea typeface="Times New Roman" panose="02020603050405020304" pitchFamily="18" charset="0"/>
            </a:endParaRPr>
          </a:p>
        </p:txBody>
      </p:sp>
      <p:pic>
        <p:nvPicPr>
          <p:cNvPr id="8" name="Picture 7"/>
          <p:cNvPicPr/>
          <p:nvPr/>
        </p:nvPicPr>
        <p:blipFill rotWithShape="1">
          <a:blip r:embed="rId1"/>
          <a:srcRect l="76470" t="24357" r="5067" b="52928"/>
          <a:stretch>
            <a:fillRect/>
          </a:stretch>
        </p:blipFill>
        <p:spPr bwMode="auto">
          <a:xfrm>
            <a:off x="4151784" y="2996952"/>
            <a:ext cx="4516511" cy="2788444"/>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Phát triển chính phủ điện tử ở Việt Nam trong bối cảnh cách mạng công  nghiệp 4.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422146" y="512451"/>
            <a:ext cx="4439816" cy="3219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ô hình Doanh nghiệp Số là gì? - Viet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216" y="4114448"/>
            <a:ext cx="3600400" cy="25340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9376" y="1556792"/>
            <a:ext cx="6096000" cy="3847207"/>
          </a:xfrm>
          <a:prstGeom prst="rect">
            <a:avLst/>
          </a:prstGeom>
        </p:spPr>
        <p:txBody>
          <a:bodyPr>
            <a:spAutoFit/>
          </a:bodyPr>
          <a:lstStyle/>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Các </a:t>
            </a:r>
            <a:r>
              <a:rPr lang="en-US" sz="2800">
                <a:latin typeface="Times New Roman" panose="02020603050405020304" pitchFamily="18" charset="0"/>
                <a:ea typeface="Times New Roman" panose="02020603050405020304" pitchFamily="18" charset="0"/>
                <a:cs typeface="Times New Roman" panose="02020603050405020304" pitchFamily="18" charset="0"/>
              </a:rPr>
              <a:t>PDA phổ biến là điện thoại thông minh, máy tính bảng, đồng hồ thông minh, máy đọc sách...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Phần </a:t>
            </a:r>
            <a:r>
              <a:rPr lang="en-US" sz="2800">
                <a:latin typeface="Times New Roman" panose="02020603050405020304" pitchFamily="18" charset="0"/>
                <a:ea typeface="Times New Roman" panose="02020603050405020304" pitchFamily="18" charset="0"/>
                <a:cs typeface="Times New Roman" panose="02020603050405020304" pitchFamily="18" charset="0"/>
              </a:rPr>
              <a:t>lớn các PDA dạng di động và máy tính bảng hiện nay (Hình 7.2) đều chạy trên 2 hệ điều hành phổ biến là IOS của hãng Apple và Android của hãng Google.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arn(inVertical)">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Mạng Xã Hội Là Gì? Top 7 Mạng Xã Hội Lớn Nhất Hiện Na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38500" y="2871651"/>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3392" y="476672"/>
            <a:ext cx="11089232" cy="2123658"/>
          </a:xfrm>
          <a:prstGeom prst="rect">
            <a:avLst/>
          </a:prstGeom>
        </p:spPr>
        <p:txBody>
          <a:bodyPr wrap="square">
            <a:spAutoFit/>
          </a:bodyPr>
          <a:lstStyle/>
          <a:p>
            <a:pPr algn="just">
              <a:spcBef>
                <a:spcPts val="1200"/>
              </a:spcBef>
              <a:spcAft>
                <a:spcPts val="120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Trợ thủ số các nhân hay PDA là thiết bị số tích hợp nhiều chức năng và phần mềm ứng dụng hữu ích cho người dùng với đặc điểm quan trọng là nhỏ gọn, có khả năng kết nối mạng.</a:t>
            </a:r>
            <a:endParaRPr lang="en-US" sz="28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loud Callout 3"/>
          <p:cNvSpPr/>
          <p:nvPr/>
        </p:nvSpPr>
        <p:spPr>
          <a:xfrm>
            <a:off x="695400" y="332656"/>
            <a:ext cx="10441160" cy="5950089"/>
          </a:xfrm>
          <a:prstGeom prst="cloudCallout">
            <a:avLst>
              <a:gd name="adj1" fmla="val -48357"/>
              <a:gd name="adj2" fmla="val 51523"/>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Kết </a:t>
            </a:r>
            <a:r>
              <a:rPr lang="vi-VN" sz="2800">
                <a:latin typeface="Times New Roman" panose="02020603050405020304" pitchFamily="18" charset="0"/>
                <a:ea typeface="Times New Roman" panose="02020603050405020304" pitchFamily="18" charset="0"/>
                <a:cs typeface="Times New Roman" panose="02020603050405020304" pitchFamily="18" charset="0"/>
              </a:rPr>
              <a:t>nối nào không phải là kết nối phổ biến trên các PDA hiện nay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Wifi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Bluetooth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Hồng ngoại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en-US" sz="2800">
                <a:latin typeface="Times New Roman" panose="02020603050405020304" pitchFamily="18" charset="0"/>
                <a:ea typeface="Times New Roman" panose="02020603050405020304" pitchFamily="18" charset="0"/>
              </a:rPr>
              <a:t>USB</a:t>
            </a:r>
            <a:endParaRPr lang="en-US" sz="2800">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1">
            <a:extLst>
              <a:ext uri="{BEBA8EAE-BF5A-486C-A8C5-ECC9F3942E4B}">
                <a14:imgProps xmlns:a14="http://schemas.microsoft.com/office/drawing/2010/main">
                  <a14:imgLayer r:embed="rId2">
                    <a14:imgEffect>
                      <a14:backgroundRemoval t="26094" b="73281" l="23594" r="76406"/>
                    </a14:imgEffect>
                  </a14:imgLayer>
                </a14:imgProps>
              </a:ext>
            </a:extLst>
          </a:blip>
          <a:stretch>
            <a:fillRect/>
          </a:stretch>
        </p:blipFill>
        <p:spPr>
          <a:xfrm>
            <a:off x="1271464" y="4077072"/>
            <a:ext cx="1271464" cy="12714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23392" y="476672"/>
            <a:ext cx="10873208" cy="4893647"/>
          </a:xfrm>
          <a:prstGeom prst="rect">
            <a:avLst/>
          </a:prstGeom>
        </p:spPr>
        <p:txBody>
          <a:bodyPr wrap="square">
            <a:spAutoFit/>
          </a:bodyPr>
          <a:lstStyle/>
          <a:p>
            <a:pPr algn="just">
              <a:spcBef>
                <a:spcPts val="1200"/>
              </a:spcBef>
              <a:spcAft>
                <a:spcPts val="1200"/>
              </a:spcAft>
            </a:pPr>
            <a:r>
              <a:rPr lang="en-US" sz="36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2. THỰC HÀNH SỬ DỤNG THIẾT BỊ SỐ CÁ NHÂN</a:t>
            </a:r>
            <a:endParaRPr lang="en-US" sz="36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Tìm hiểu về cách thức sử dụng điện thoại thông minh.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a:t>
            </a:r>
            <a:r>
              <a:rPr lang="en-US" sz="2800">
                <a:latin typeface="Times New Roman" panose="02020603050405020304" pitchFamily="18" charset="0"/>
                <a:ea typeface="Times New Roman" panose="02020603050405020304" pitchFamily="18" charset="0"/>
                <a:cs typeface="Times New Roman" panose="02020603050405020304" pitchFamily="18" charset="0"/>
              </a:rPr>
              <a:t> Quan sát để nhận biết các nút bấm của điện thoại thông minh. Khởi động điện thoại thông minh, tìm hiểu hệ điều hành đang sử dụng và các chế độ của màn hình.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cs typeface="Times New Roman" panose="02020603050405020304" pitchFamily="18" charset="0"/>
              </a:rPr>
              <a:t>Quan sát điện thoại thông minh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(Hình </a:t>
            </a:r>
            <a:r>
              <a:rPr lang="en-US" sz="2800">
                <a:latin typeface="Times New Roman" panose="02020603050405020304" pitchFamily="18" charset="0"/>
                <a:ea typeface="Times New Roman" panose="02020603050405020304" pitchFamily="18" charset="0"/>
                <a:cs typeface="Times New Roman" panose="02020603050405020304" pitchFamily="18" charset="0"/>
              </a:rPr>
              <a:t>7.4). Phía hai bên thân máy thường có một số nút bấm như:</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p:nvPr/>
        </p:nvPicPr>
        <p:blipFill rotWithShape="1">
          <a:blip r:embed="rId1"/>
          <a:srcRect l="77445" t="38314" r="4606" b="32403"/>
          <a:stretch>
            <a:fillRect/>
          </a:stretch>
        </p:blipFill>
        <p:spPr bwMode="auto">
          <a:xfrm>
            <a:off x="3359696" y="332656"/>
            <a:ext cx="6264696" cy="6237312"/>
          </a:xfrm>
          <a:prstGeom prst="rect">
            <a:avLst/>
          </a:prstGeom>
          <a:ln>
            <a:noFill/>
          </a:ln>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ISPRING_RESOURCE_PATHS_HASH_2" val="2b909c924defe4b861b9d32f22d9ad1e5311954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35">
      <a:dk1>
        <a:sysClr val="windowText" lastClr="000000"/>
      </a:dk1>
      <a:lt1>
        <a:srgbClr val="FFFFFF"/>
      </a:lt1>
      <a:dk2>
        <a:srgbClr val="3F3F3F"/>
      </a:dk2>
      <a:lt2>
        <a:srgbClr val="F2F2F2"/>
      </a:lt2>
      <a:accent1>
        <a:srgbClr val="8E40C8"/>
      </a:accent1>
      <a:accent2>
        <a:srgbClr val="D1A458"/>
      </a:accent2>
      <a:accent3>
        <a:srgbClr val="219550"/>
      </a:accent3>
      <a:accent4>
        <a:srgbClr val="5AA2C8"/>
      </a:accent4>
      <a:accent5>
        <a:srgbClr val="D1737B"/>
      </a:accent5>
      <a:accent6>
        <a:srgbClr val="7B7931"/>
      </a:accent6>
      <a:hlink>
        <a:srgbClr val="8E40C8"/>
      </a:hlink>
      <a:folHlink>
        <a:srgbClr val="8E40C8"/>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135">
      <a:dk1>
        <a:sysClr val="windowText" lastClr="000000"/>
      </a:dk1>
      <a:lt1>
        <a:srgbClr val="FFFFFF"/>
      </a:lt1>
      <a:dk2>
        <a:srgbClr val="3F3F3F"/>
      </a:dk2>
      <a:lt2>
        <a:srgbClr val="F2F2F2"/>
      </a:lt2>
      <a:accent1>
        <a:srgbClr val="8E40C8"/>
      </a:accent1>
      <a:accent2>
        <a:srgbClr val="D1A458"/>
      </a:accent2>
      <a:accent3>
        <a:srgbClr val="219550"/>
      </a:accent3>
      <a:accent4>
        <a:srgbClr val="5AA2C8"/>
      </a:accent4>
      <a:accent5>
        <a:srgbClr val="D1737B"/>
      </a:accent5>
      <a:accent6>
        <a:srgbClr val="7B7931"/>
      </a:accent6>
      <a:hlink>
        <a:srgbClr val="8E40C8"/>
      </a:hlink>
      <a:folHlink>
        <a:srgbClr val="8E40C8"/>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5367</Words>
  <Application>WPS Presentation</Application>
  <PresentationFormat>Widescreen</PresentationFormat>
  <Paragraphs>102</Paragraphs>
  <Slides>24</Slides>
  <Notes>3</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24</vt:i4>
      </vt:variant>
    </vt:vector>
  </HeadingPairs>
  <TitlesOfParts>
    <vt:vector size="36" baseType="lpstr">
      <vt:lpstr>Arial</vt:lpstr>
      <vt:lpstr>SimSun</vt:lpstr>
      <vt:lpstr>Wingdings</vt:lpstr>
      <vt:lpstr>Calibri</vt:lpstr>
      <vt:lpstr>Cambria</vt:lpstr>
      <vt:lpstr>Calibri</vt:lpstr>
      <vt:lpstr>Times New Roman</vt:lpstr>
      <vt:lpstr>Microsoft YaHei</vt:lpstr>
      <vt:lpstr>Arial Unicode MS</vt:lpstr>
      <vt:lpstr>Office Theme</vt:lpstr>
      <vt:lpstr>1_Office Theme</vt:lpstr>
      <vt:lpstr>2_Office Theme</vt:lpstr>
      <vt:lpstr>BÀI 7  THỰC HÀNH SỬ DỤNG THIẾT BỊ SỐ THÔNG DỤNG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QUYEN</dc:creator>
  <cp:lastModifiedBy>Dell 7280</cp:lastModifiedBy>
  <cp:revision>100</cp:revision>
  <dcterms:created xsi:type="dcterms:W3CDTF">2014-05-30T04:59:00Z</dcterms:created>
  <dcterms:modified xsi:type="dcterms:W3CDTF">2023-11-26T02:07:08Z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9350904E16034297A9E9DE0551638799_12</vt:lpwstr>
  </property>
  <property fmtid="{D5CDD505-2E9C-101B-9397-08002B2CF9AE}" pid="3" name="KSOProductBuildVer">
    <vt:lpwstr>2057-12.2.0.13306</vt:lpwstr>
  </property>
</Properties>
</file>