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3" r:id="rId2"/>
    <p:sldId id="301" r:id="rId3"/>
    <p:sldId id="315" r:id="rId4"/>
    <p:sldId id="334" r:id="rId5"/>
    <p:sldId id="321" r:id="rId6"/>
    <p:sldId id="322" r:id="rId7"/>
    <p:sldId id="323" r:id="rId8"/>
    <p:sldId id="325" r:id="rId9"/>
    <p:sldId id="694" r:id="rId10"/>
    <p:sldId id="336" r:id="rId11"/>
    <p:sldId id="335" r:id="rId12"/>
    <p:sldId id="337" r:id="rId13"/>
    <p:sldId id="326" r:id="rId14"/>
    <p:sldId id="327" r:id="rId15"/>
    <p:sldId id="338" r:id="rId16"/>
    <p:sldId id="695" r:id="rId17"/>
    <p:sldId id="328" r:id="rId18"/>
    <p:sldId id="342" r:id="rId19"/>
    <p:sldId id="370" r:id="rId20"/>
    <p:sldId id="372" r:id="rId21"/>
    <p:sldId id="346" r:id="rId22"/>
    <p:sldId id="347" r:id="rId23"/>
    <p:sldId id="348" r:id="rId24"/>
    <p:sldId id="349" r:id="rId25"/>
    <p:sldId id="373" r:id="rId26"/>
    <p:sldId id="374" r:id="rId27"/>
    <p:sldId id="375" r:id="rId28"/>
    <p:sldId id="696" r:id="rId29"/>
    <p:sldId id="697" r:id="rId30"/>
    <p:sldId id="324" r:id="rId31"/>
    <p:sldId id="698" r:id="rId32"/>
    <p:sldId id="699" r:id="rId33"/>
    <p:sldId id="319" r:id="rId34"/>
    <p:sldId id="297" r:id="rId35"/>
    <p:sldId id="300" r:id="rId36"/>
    <p:sldId id="257" r:id="rId3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313"/>
            <p14:sldId id="301"/>
            <p14:sldId id="315"/>
            <p14:sldId id="334"/>
            <p14:sldId id="321"/>
            <p14:sldId id="322"/>
            <p14:sldId id="323"/>
            <p14:sldId id="325"/>
            <p14:sldId id="694"/>
            <p14:sldId id="336"/>
            <p14:sldId id="335"/>
            <p14:sldId id="337"/>
            <p14:sldId id="326"/>
            <p14:sldId id="327"/>
            <p14:sldId id="338"/>
            <p14:sldId id="695"/>
            <p14:sldId id="328"/>
            <p14:sldId id="342"/>
            <p14:sldId id="370"/>
            <p14:sldId id="372"/>
            <p14:sldId id="346"/>
            <p14:sldId id="347"/>
            <p14:sldId id="348"/>
            <p14:sldId id="349"/>
            <p14:sldId id="373"/>
            <p14:sldId id="374"/>
            <p14:sldId id="375"/>
            <p14:sldId id="696"/>
            <p14:sldId id="697"/>
            <p14:sldId id="324"/>
            <p14:sldId id="698"/>
            <p14:sldId id="699"/>
            <p14:sldId id="319"/>
            <p14:sldId id="297"/>
            <p14:sldId id="300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3"/>
    <a:srgbClr val="FDE6B9"/>
    <a:srgbClr val="FBE5A7"/>
    <a:srgbClr val="CDD2CC"/>
    <a:srgbClr val="004600"/>
    <a:srgbClr val="BACDD4"/>
    <a:srgbClr val="AAC2CA"/>
    <a:srgbClr val="B1B9AF"/>
    <a:srgbClr val="ABB3A9"/>
    <a:srgbClr val="929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2" autoAdjust="0"/>
    <p:restoredTop sz="93915" autoAdjust="0"/>
  </p:normalViewPr>
  <p:slideViewPr>
    <p:cSldViewPr>
      <p:cViewPr varScale="1">
        <p:scale>
          <a:sx n="48" d="100"/>
          <a:sy n="48" d="100"/>
        </p:scale>
        <p:origin x="963" y="41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9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35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2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9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3.png"/><Relationship Id="rId5" Type="http://schemas.openxmlformats.org/officeDocument/2006/relationships/image" Target="../media/image71.png"/><Relationship Id="rId10" Type="http://schemas.openxmlformats.org/officeDocument/2006/relationships/image" Target="../media/image2.png"/><Relationship Id="rId4" Type="http://schemas.openxmlformats.org/officeDocument/2006/relationships/image" Target="../media/image70.png"/><Relationship Id="rId9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2.png"/><Relationship Id="rId7" Type="http://schemas.openxmlformats.org/officeDocument/2006/relationships/image" Target="../media/image57.png"/><Relationship Id="rId12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2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3.png"/><Relationship Id="rId5" Type="http://schemas.openxmlformats.org/officeDocument/2006/relationships/image" Target="../media/image42.png"/><Relationship Id="rId10" Type="http://schemas.openxmlformats.org/officeDocument/2006/relationships/image" Target="../media/image2.png"/><Relationship Id="rId4" Type="http://schemas.openxmlformats.org/officeDocument/2006/relationships/image" Target="../media/image79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4.png"/><Relationship Id="rId7" Type="http://schemas.openxmlformats.org/officeDocument/2006/relationships/image" Target="../media/image63.png"/><Relationship Id="rId12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11" Type="http://schemas.openxmlformats.org/officeDocument/2006/relationships/image" Target="../media/image2.png"/><Relationship Id="rId5" Type="http://schemas.openxmlformats.org/officeDocument/2006/relationships/image" Target="../media/image86.png"/><Relationship Id="rId10" Type="http://schemas.openxmlformats.org/officeDocument/2006/relationships/image" Target="../media/image66.emf"/><Relationship Id="rId4" Type="http://schemas.openxmlformats.org/officeDocument/2006/relationships/image" Target="../media/image85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91.png"/><Relationship Id="rId7" Type="http://schemas.openxmlformats.org/officeDocument/2006/relationships/image" Target="../media/image42.png"/><Relationship Id="rId12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11" Type="http://schemas.openxmlformats.org/officeDocument/2006/relationships/image" Target="../media/image2.png"/><Relationship Id="rId5" Type="http://schemas.openxmlformats.org/officeDocument/2006/relationships/image" Target="../media/image93.png"/><Relationship Id="rId10" Type="http://schemas.openxmlformats.org/officeDocument/2006/relationships/image" Target="../media/image69.emf"/><Relationship Id="rId4" Type="http://schemas.openxmlformats.org/officeDocument/2006/relationships/image" Target="../media/image92.png"/><Relationship Id="rId9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8.png"/><Relationship Id="rId7" Type="http://schemas.openxmlformats.org/officeDocument/2006/relationships/image" Target="../media/image42.png"/><Relationship Id="rId12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2.png"/><Relationship Id="rId5" Type="http://schemas.openxmlformats.org/officeDocument/2006/relationships/image" Target="../media/image100.png"/><Relationship Id="rId10" Type="http://schemas.openxmlformats.org/officeDocument/2006/relationships/image" Target="../media/image66.emf"/><Relationship Id="rId4" Type="http://schemas.openxmlformats.org/officeDocument/2006/relationships/image" Target="../media/image99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04.png"/><Relationship Id="rId7" Type="http://schemas.openxmlformats.org/officeDocument/2006/relationships/image" Target="../media/image42.png"/><Relationship Id="rId12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11" Type="http://schemas.openxmlformats.org/officeDocument/2006/relationships/image" Target="../media/image2.png"/><Relationship Id="rId5" Type="http://schemas.openxmlformats.org/officeDocument/2006/relationships/image" Target="../media/image106.png"/><Relationship Id="rId10" Type="http://schemas.openxmlformats.org/officeDocument/2006/relationships/image" Target="../media/image77.emf"/><Relationship Id="rId4" Type="http://schemas.openxmlformats.org/officeDocument/2006/relationships/image" Target="../media/image105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1.png"/><Relationship Id="rId7" Type="http://schemas.openxmlformats.org/officeDocument/2006/relationships/image" Target="../media/image42.png"/><Relationship Id="rId12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0.png"/><Relationship Id="rId11" Type="http://schemas.openxmlformats.org/officeDocument/2006/relationships/image" Target="../media/image2.png"/><Relationship Id="rId5" Type="http://schemas.openxmlformats.org/officeDocument/2006/relationships/image" Target="../media/image113.png"/><Relationship Id="rId10" Type="http://schemas.openxmlformats.org/officeDocument/2006/relationships/image" Target="../media/image84.emf"/><Relationship Id="rId4" Type="http://schemas.openxmlformats.org/officeDocument/2006/relationships/image" Target="../media/image112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40.png"/><Relationship Id="rId7" Type="http://schemas.openxmlformats.org/officeDocument/2006/relationships/image" Target="../media/image42.png"/><Relationship Id="rId12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2.png"/><Relationship Id="rId5" Type="http://schemas.openxmlformats.org/officeDocument/2006/relationships/image" Target="../media/image90.png"/><Relationship Id="rId10" Type="http://schemas.openxmlformats.org/officeDocument/2006/relationships/image" Target="../media/image90.emf"/><Relationship Id="rId4" Type="http://schemas.openxmlformats.org/officeDocument/2006/relationships/image" Target="../media/image77.png"/><Relationship Id="rId9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02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03.emf"/><Relationship Id="rId4" Type="http://schemas.openxmlformats.org/officeDocument/2006/relationships/image" Target="../media/image6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41.png"/><Relationship Id="rId4" Type="http://schemas.openxmlformats.org/officeDocument/2006/relationships/image" Target="../media/image7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5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7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4.png"/><Relationship Id="rId4" Type="http://schemas.openxmlformats.org/officeDocument/2006/relationships/image" Target="../media/image8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6.png"/><Relationship Id="rId21" Type="http://schemas.openxmlformats.org/officeDocument/2006/relationships/image" Target="../media/image3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gif"/><Relationship Id="rId7" Type="http://schemas.openxmlformats.org/officeDocument/2006/relationships/image" Target="../media/image138.png"/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4837440" y="838875"/>
            <a:ext cx="6970484" cy="5589306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7995" tIns="8998" rIns="17995" bIns="8998" rtlCol="0" anchor="ctr"/>
                <a:lstStyle/>
                <a:p>
                  <a:pPr algn="ctr"/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668038" y="3448230"/>
                  <a:ext cx="4073331" cy="1015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2699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2899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2899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28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2899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28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8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8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28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8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8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28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2899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2899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99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2899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4"/>
              <a:ext cx="10325099" cy="92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66" y="962763"/>
            <a:ext cx="4405502" cy="54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179" y="989865"/>
                <a:ext cx="11998375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a); c).</a:t>
                </a:r>
              </a:p>
              <a:p>
                <a:pPr lvl="0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9" y="989865"/>
                <a:ext cx="11998375" cy="5704389"/>
              </a:xfrm>
              <a:prstGeom prst="rect">
                <a:avLst/>
              </a:prstGeom>
              <a:blipFill>
                <a:blip r:embed="rId3"/>
                <a:stretch>
                  <a:fillRect l="-1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48532" y="675502"/>
            <a:ext cx="2241593" cy="822433"/>
            <a:chOff x="145348" y="-88133"/>
            <a:chExt cx="1011595" cy="307087"/>
          </a:xfrm>
        </p:grpSpPr>
        <p:sp>
          <p:nvSpPr>
            <p:cNvPr id="8" name="Arrow: Pentagon 33"/>
            <p:cNvSpPr/>
            <p:nvPr/>
          </p:nvSpPr>
          <p:spPr>
            <a:xfrm>
              <a:off x="145348" y="60526"/>
              <a:ext cx="1011595" cy="158428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endPara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1.</a:t>
              </a:r>
              <a:endPara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0190" y="1670723"/>
                <a:ext cx="11810353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(H.4.25).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90" y="1670723"/>
                <a:ext cx="11810353" cy="856068"/>
              </a:xfrm>
              <a:prstGeom prst="rect">
                <a:avLst/>
              </a:prstGeom>
              <a:blipFill>
                <a:blip r:embed="rId4"/>
                <a:stretch>
                  <a:fillRect l="-826" t="-5714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466197" y="2429707"/>
            <a:ext cx="3885188" cy="7535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2E5570-BA4E-4F67-AF82-9B40335C5E83}"/>
              </a:ext>
            </a:extLst>
          </p:cNvPr>
          <p:cNvGrpSpPr/>
          <p:nvPr/>
        </p:nvGrpSpPr>
        <p:grpSpPr>
          <a:xfrm>
            <a:off x="1217612" y="152400"/>
            <a:ext cx="9535653" cy="654643"/>
            <a:chOff x="7007312" y="3313402"/>
            <a:chExt cx="16791416" cy="13096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9604CF-3F54-48B8-B620-12E1D17307E4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BA3309E-7075-4508-B752-8F311282B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8" name="TextBox 321">
                <a:extLst>
                  <a:ext uri="{FF2B5EF4-FFF2-40B4-BE49-F238E27FC236}">
                    <a16:creationId xmlns:a16="http://schemas.microsoft.com/office/drawing/2014/main" id="{B2ABC153-9BF6-4FA0-96B4-4BB8F5C4BE94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DF0B30-30E7-4FA8-97A0-B21439E4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5CFBD80-D678-4BC5-AC2E-9CF49CCE6BFE}"/>
              </a:ext>
            </a:extLst>
          </p:cNvPr>
          <p:cNvSpPr txBox="1"/>
          <p:nvPr/>
        </p:nvSpPr>
        <p:spPr>
          <a:xfrm>
            <a:off x="2791426" y="2514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573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8990" y="940449"/>
            <a:ext cx="11579384" cy="469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TÍNH CHẤT CỦA PHÉP NHÂN VECTƠ VỚI MỘT 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0" y="1486406"/>
                <a:ext cx="11579384" cy="526436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Hai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a); b); c).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0" y="1486406"/>
                <a:ext cx="11579384" cy="5264367"/>
              </a:xfrm>
              <a:prstGeom prst="rect">
                <a:avLst/>
              </a:prstGeom>
              <a:blipFill>
                <a:blip r:embed="rId3"/>
                <a:stretch>
                  <a:fillRect l="-10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321"/>
          <p:cNvSpPr txBox="1"/>
          <p:nvPr/>
        </p:nvSpPr>
        <p:spPr>
          <a:xfrm>
            <a:off x="684212" y="1600200"/>
            <a:ext cx="1500478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scadia Mono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HĐ3: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scadia Mono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FE0A78-FC3B-4EA8-BE44-291560C58A41}"/>
              </a:ext>
            </a:extLst>
          </p:cNvPr>
          <p:cNvGrpSpPr/>
          <p:nvPr/>
        </p:nvGrpSpPr>
        <p:grpSpPr>
          <a:xfrm>
            <a:off x="1217612" y="76200"/>
            <a:ext cx="9535653" cy="654643"/>
            <a:chOff x="7007312" y="3313402"/>
            <a:chExt cx="16791416" cy="13096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64CE55-0906-4B9B-92BD-A50ECD2C5AB6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EEB65ED-7FC5-4147-945E-B42E2749B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22" name="TextBox 321">
                <a:extLst>
                  <a:ext uri="{FF2B5EF4-FFF2-40B4-BE49-F238E27FC236}">
                    <a16:creationId xmlns:a16="http://schemas.microsoft.com/office/drawing/2014/main" id="{3B8DD86A-AA40-4631-A783-D085EAC17A66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A4B9FD-F33A-4B1C-BDC5-2E9445FEB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44C7F34-0717-452D-8206-A3ADE162EE03}"/>
              </a:ext>
            </a:extLst>
          </p:cNvPr>
          <p:cNvSpPr txBox="1"/>
          <p:nvPr/>
        </p:nvSpPr>
        <p:spPr>
          <a:xfrm>
            <a:off x="2791426" y="175260"/>
            <a:ext cx="681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54945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8990" y="940449"/>
            <a:ext cx="11579384" cy="469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TÍNH CHẤT CỦA PHÉP NHÂN VECTƠ VỚI MỘT 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360" y="1481835"/>
                <a:ext cx="11861698" cy="522231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4.26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𝑶𝑴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sz="28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0" y="1481835"/>
                <a:ext cx="11861698" cy="5222310"/>
              </a:xfrm>
              <a:prstGeom prst="rect">
                <a:avLst/>
              </a:prstGeom>
              <a:blipFill>
                <a:blip r:embed="rId3"/>
                <a:stretch>
                  <a:fillRect l="-1027" b="-46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885187" y="3078396"/>
            <a:ext cx="3199825" cy="1188804"/>
          </a:xfrm>
          <a:prstGeom prst="rect">
            <a:avLst/>
          </a:prstGeom>
        </p:spPr>
      </p:pic>
      <p:sp>
        <p:nvSpPr>
          <p:cNvPr id="8" name="Text Box 32"/>
          <p:cNvSpPr txBox="1"/>
          <p:nvPr/>
        </p:nvSpPr>
        <p:spPr>
          <a:xfrm>
            <a:off x="4678231" y="4239029"/>
            <a:ext cx="1672154" cy="42470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5708" tIns="22854" rIns="45708" bIns="228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4.26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321"/>
          <p:cNvSpPr txBox="1"/>
          <p:nvPr/>
        </p:nvSpPr>
        <p:spPr>
          <a:xfrm>
            <a:off x="303212" y="1481835"/>
            <a:ext cx="1295400" cy="469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scadia Mono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HĐ4: 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240D47-3DBA-4C53-AB99-3C61E524312D}"/>
              </a:ext>
            </a:extLst>
          </p:cNvPr>
          <p:cNvGrpSpPr/>
          <p:nvPr/>
        </p:nvGrpSpPr>
        <p:grpSpPr>
          <a:xfrm>
            <a:off x="1217612" y="107357"/>
            <a:ext cx="9535653" cy="654643"/>
            <a:chOff x="7007312" y="3313402"/>
            <a:chExt cx="16791416" cy="13096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1D1E511-5A4E-4559-BB66-92D044A39C5C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0AA971-4976-4128-86CF-1AB088C7A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9" name="TextBox 321">
                <a:extLst>
                  <a:ext uri="{FF2B5EF4-FFF2-40B4-BE49-F238E27FC236}">
                    <a16:creationId xmlns:a16="http://schemas.microsoft.com/office/drawing/2014/main" id="{62943008-A3D2-4A17-88DF-BBC400831DD4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B55F1B-84FB-4482-99F1-1846BF181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45792B-9DC8-4A22-A95D-299C84F1AD2A}"/>
              </a:ext>
            </a:extLst>
          </p:cNvPr>
          <p:cNvSpPr txBox="1"/>
          <p:nvPr/>
        </p:nvSpPr>
        <p:spPr>
          <a:xfrm>
            <a:off x="2791426" y="206417"/>
            <a:ext cx="681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90641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2360" y="991235"/>
            <a:ext cx="5942052" cy="570438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12" y="991235"/>
                <a:ext cx="6094413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ý,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nên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3a,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Do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991235"/>
                <a:ext cx="6094413" cy="5704389"/>
              </a:xfrm>
              <a:prstGeom prst="rect">
                <a:avLst/>
              </a:prstGeom>
              <a:blipFill>
                <a:blip r:embed="rId3"/>
                <a:stretch>
                  <a:fillRect l="-14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66630" y="991234"/>
                <a:ext cx="5522982" cy="441896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5708" tIns="22854" rIns="45708" bIns="228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28554" indent="-11427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		</a:t>
                </a:r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28554" indent="-11427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228554" indent="-11427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</a:t>
                </a:r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28554" indent="-11427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</a:t>
                </a:r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28554" indent="-114277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0" y="991234"/>
                <a:ext cx="5522982" cy="4418965"/>
              </a:xfrm>
              <a:prstGeom prst="roundRect">
                <a:avLst/>
              </a:prstGeom>
              <a:blipFill>
                <a:blip r:embed="rId4"/>
                <a:stretch>
                  <a:fillRect b="-550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57496" y="1181685"/>
            <a:ext cx="1555690" cy="713406"/>
            <a:chOff x="145404" y="59287"/>
            <a:chExt cx="494422" cy="230002"/>
          </a:xfrm>
        </p:grpSpPr>
        <p:sp>
          <p:nvSpPr>
            <p:cNvPr id="9" name="Arrow: Pentagon 25"/>
            <p:cNvSpPr/>
            <p:nvPr/>
          </p:nvSpPr>
          <p:spPr>
            <a:xfrm>
              <a:off x="145404" y="60714"/>
              <a:ext cx="482996" cy="158428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2.</a:t>
              </a:r>
              <a:endPara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E5A9FD-7D9B-4846-B141-213B8E6F9090}"/>
              </a:ext>
            </a:extLst>
          </p:cNvPr>
          <p:cNvGrpSpPr/>
          <p:nvPr/>
        </p:nvGrpSpPr>
        <p:grpSpPr>
          <a:xfrm>
            <a:off x="1217612" y="152400"/>
            <a:ext cx="9535653" cy="654643"/>
            <a:chOff x="7007312" y="3313402"/>
            <a:chExt cx="16791416" cy="13096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B4D2677-5A5B-4305-8A51-8779DA325AA1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2624ED7-3D37-496F-B7EB-56368EC9D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75942E47-087D-4D60-A5E3-26A1CE43288B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E36803-7C8F-4665-B9E8-7DA3FC57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5A36795-DF2E-432D-AC3C-E295DB505C21}"/>
              </a:ext>
            </a:extLst>
          </p:cNvPr>
          <p:cNvSpPr txBox="1"/>
          <p:nvPr/>
        </p:nvSpPr>
        <p:spPr>
          <a:xfrm>
            <a:off x="2791426" y="2514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181689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450" y="991235"/>
                <a:ext cx="11884104" cy="5751602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ý,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3b,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/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0" y="991235"/>
                <a:ext cx="11884104" cy="5751602"/>
              </a:xfrm>
              <a:prstGeom prst="rect">
                <a:avLst/>
              </a:prstGeom>
              <a:blipFill>
                <a:blip r:embed="rId3"/>
                <a:stretch>
                  <a:fillRect l="-717" b="-306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55612" y="685800"/>
            <a:ext cx="2343484" cy="814379"/>
            <a:chOff x="145348" y="-85126"/>
            <a:chExt cx="1011595" cy="304080"/>
          </a:xfrm>
        </p:grpSpPr>
        <p:sp>
          <p:nvSpPr>
            <p:cNvPr id="8" name="Arrow: Pentagon 33"/>
            <p:cNvSpPr/>
            <p:nvPr/>
          </p:nvSpPr>
          <p:spPr>
            <a:xfrm>
              <a:off x="145348" y="60526"/>
              <a:ext cx="1011595" cy="158428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6"/>
            <p:cNvSpPr txBox="1"/>
            <p:nvPr/>
          </p:nvSpPr>
          <p:spPr>
            <a:xfrm>
              <a:off x="201422" y="-85126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endPara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2.</a:t>
              </a:r>
              <a:endPara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EA8682-0036-4E6C-A7A2-F9643EC0F646}"/>
              </a:ext>
            </a:extLst>
          </p:cNvPr>
          <p:cNvGrpSpPr/>
          <p:nvPr/>
        </p:nvGrpSpPr>
        <p:grpSpPr>
          <a:xfrm>
            <a:off x="1217612" y="152400"/>
            <a:ext cx="9535653" cy="654643"/>
            <a:chOff x="7007312" y="3313402"/>
            <a:chExt cx="16791416" cy="13096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4742D8-77D7-4F8D-9E1C-DE90A678097E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F17080F-5DD2-4936-8035-275F04DDB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5" name="TextBox 321">
                <a:extLst>
                  <a:ext uri="{FF2B5EF4-FFF2-40B4-BE49-F238E27FC236}">
                    <a16:creationId xmlns:a16="http://schemas.microsoft.com/office/drawing/2014/main" id="{2F884A8B-D67D-414E-8EC2-AA6C1953AF70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B761AD-A254-4D1C-9FED-4DDE3E397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C30E5F-9DFB-4105-A60E-E8B8A1653EE9}"/>
              </a:ext>
            </a:extLst>
          </p:cNvPr>
          <p:cNvSpPr txBox="1"/>
          <p:nvPr/>
        </p:nvSpPr>
        <p:spPr>
          <a:xfrm>
            <a:off x="2791426" y="2514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8730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450" y="991235"/>
                <a:ext cx="5827782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4.27,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0" y="991235"/>
                <a:ext cx="5827782" cy="5704389"/>
              </a:xfrm>
              <a:prstGeom prst="rect">
                <a:avLst/>
              </a:prstGeom>
              <a:blipFill>
                <a:blip r:embed="rId3"/>
                <a:stretch>
                  <a:fillRect l="-1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8232" y="991235"/>
                <a:ext cx="6004381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 ý: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(H.4.28).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sao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32" y="991235"/>
                <a:ext cx="6004381" cy="5704389"/>
              </a:xfrm>
              <a:prstGeom prst="rect">
                <a:avLst/>
              </a:prstGeom>
              <a:blipFill>
                <a:blip r:embed="rId4"/>
                <a:stretch>
                  <a:fillRect l="-1418" t="-1387" r="-7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9596" y="580017"/>
            <a:ext cx="2309520" cy="822433"/>
            <a:chOff x="145348" y="-88133"/>
            <a:chExt cx="1011595" cy="307087"/>
          </a:xfrm>
        </p:grpSpPr>
        <p:sp>
          <p:nvSpPr>
            <p:cNvPr id="8" name="Arrow: Pentagon 33"/>
            <p:cNvSpPr/>
            <p:nvPr/>
          </p:nvSpPr>
          <p:spPr>
            <a:xfrm>
              <a:off x="145348" y="60526"/>
              <a:ext cx="1011595" cy="158428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endPara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3.</a:t>
              </a:r>
              <a:endPara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358649" y="2885882"/>
            <a:ext cx="2672178" cy="1915095"/>
          </a:xfrm>
          <a:prstGeom prst="rect">
            <a:avLst/>
          </a:prstGeom>
        </p:spPr>
      </p:pic>
      <p:sp>
        <p:nvSpPr>
          <p:cNvPr id="12" name="Text Box 176"/>
          <p:cNvSpPr txBox="1"/>
          <p:nvPr/>
        </p:nvSpPr>
        <p:spPr>
          <a:xfrm>
            <a:off x="3009116" y="4800976"/>
            <a:ext cx="1371243" cy="3009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5708" tIns="22854" rIns="45708" bIns="228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4.27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7529869" y="1854365"/>
            <a:ext cx="3401983" cy="25649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CB7062B-9974-42AF-9698-BA5A13DC576C}"/>
              </a:ext>
            </a:extLst>
          </p:cNvPr>
          <p:cNvGrpSpPr/>
          <p:nvPr/>
        </p:nvGrpSpPr>
        <p:grpSpPr>
          <a:xfrm>
            <a:off x="1217612" y="76200"/>
            <a:ext cx="9535653" cy="654643"/>
            <a:chOff x="7007312" y="3313402"/>
            <a:chExt cx="16791416" cy="13096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7E688D-1EC9-4105-B1EB-BBCD99296270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2CEC569-2B64-4CF5-B15F-0BBEA2CDA7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8" name="TextBox 321">
                <a:extLst>
                  <a:ext uri="{FF2B5EF4-FFF2-40B4-BE49-F238E27FC236}">
                    <a16:creationId xmlns:a16="http://schemas.microsoft.com/office/drawing/2014/main" id="{4CF17EAD-0F31-4B22-BCA7-33BEACB7545E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8B4066-4CE7-4D7C-AA2A-066F6903E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3117857-7C54-4525-BEB5-9755BA80F921}"/>
              </a:ext>
            </a:extLst>
          </p:cNvPr>
          <p:cNvSpPr txBox="1"/>
          <p:nvPr/>
        </p:nvSpPr>
        <p:spPr>
          <a:xfrm>
            <a:off x="2791426" y="1752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423098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541" y="940449"/>
                <a:ext cx="11769834" cy="4951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Cho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41" y="940449"/>
                <a:ext cx="11769834" cy="495171"/>
              </a:xfrm>
              <a:prstGeom prst="rect">
                <a:avLst/>
              </a:prstGeom>
              <a:blipFill>
                <a:blip r:embed="rId3"/>
                <a:stretch>
                  <a:fillRect t="-7143" b="-1904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812" y="1435620"/>
                <a:ext cx="6393934" cy="533147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trung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𝑬𝑨𝑭𝑴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2" y="1435620"/>
                <a:ext cx="6393934" cy="5331477"/>
              </a:xfrm>
              <a:prstGeom prst="rect">
                <a:avLst/>
              </a:prstGeom>
              <a:blipFill>
                <a:blip r:embed="rId4"/>
                <a:stretch>
                  <a:fillRect l="-761" t="-11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7029537" y="1372934"/>
            <a:ext cx="4959315" cy="527309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10E6438C-6A6A-45CC-90D0-9CC25324B2FB}"/>
              </a:ext>
            </a:extLst>
          </p:cNvPr>
          <p:cNvGrpSpPr/>
          <p:nvPr/>
        </p:nvGrpSpPr>
        <p:grpSpPr>
          <a:xfrm>
            <a:off x="726932" y="940449"/>
            <a:ext cx="1596561" cy="495171"/>
            <a:chOff x="145404" y="16831"/>
            <a:chExt cx="727507" cy="230002"/>
          </a:xfrm>
        </p:grpSpPr>
        <p:sp>
          <p:nvSpPr>
            <p:cNvPr id="11" name="Arrow: Pentagon 25">
              <a:extLst>
                <a:ext uri="{FF2B5EF4-FFF2-40B4-BE49-F238E27FC236}">
                  <a16:creationId xmlns:a16="http://schemas.microsoft.com/office/drawing/2014/main" id="{B87D36F1-1191-4FEA-B8CE-633DBE02776F}"/>
                </a:ext>
              </a:extLst>
            </p:cNvPr>
            <p:cNvSpPr/>
            <p:nvPr/>
          </p:nvSpPr>
          <p:spPr>
            <a:xfrm>
              <a:off x="145404" y="60713"/>
              <a:ext cx="727507" cy="158428"/>
            </a:xfrm>
            <a:prstGeom prst="homePlate">
              <a:avLst/>
            </a:prstGeom>
            <a:solidFill>
              <a:srgbClr val="FCFFEF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0032A3DE-5626-4BDB-AC53-2E6F1DB8E104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3.</a:t>
              </a:r>
              <a:endPara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7">
            <a:extLst>
              <a:ext uri="{FF2B5EF4-FFF2-40B4-BE49-F238E27FC236}">
                <a16:creationId xmlns:a16="http://schemas.microsoft.com/office/drawing/2014/main" id="{FE03DD8B-4E5E-4186-B59E-02DBB94F6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2060833"/>
            <a:ext cx="4676046" cy="273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08A8F3A-EF81-40C9-ABBB-7A43D53BBB0C}"/>
              </a:ext>
            </a:extLst>
          </p:cNvPr>
          <p:cNvGrpSpPr/>
          <p:nvPr/>
        </p:nvGrpSpPr>
        <p:grpSpPr>
          <a:xfrm>
            <a:off x="1217612" y="152400"/>
            <a:ext cx="9535653" cy="654643"/>
            <a:chOff x="7007312" y="3313402"/>
            <a:chExt cx="16791416" cy="13096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399693-28B5-41C0-A011-73E71A2F2657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0704DDC-EBE6-4F2D-BAB6-393E52999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9" name="TextBox 321">
                <a:extLst>
                  <a:ext uri="{FF2B5EF4-FFF2-40B4-BE49-F238E27FC236}">
                    <a16:creationId xmlns:a16="http://schemas.microsoft.com/office/drawing/2014/main" id="{2F2CE9D1-F20D-47B3-9944-5965EFC6C9EA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970D32-7506-40BF-A919-0CFE6E604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C42F84C-166D-418E-9FE5-61C042236ECE}"/>
              </a:ext>
            </a:extLst>
          </p:cNvPr>
          <p:cNvSpPr txBox="1"/>
          <p:nvPr/>
        </p:nvSpPr>
        <p:spPr>
          <a:xfrm>
            <a:off x="2791426" y="2514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176008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9945" y="929339"/>
            <a:ext cx="11655564" cy="585204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09" lvl="1" indent="0">
              <a:buNone/>
            </a:pP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/>
              <p:nvPr/>
            </p:nvSpPr>
            <p:spPr>
              <a:xfrm>
                <a:off x="399946" y="1659240"/>
                <a:ext cx="11388933" cy="258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vấn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,...,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+...+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4594F3F-03F9-44A1-8936-EEF5902F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46" y="1659240"/>
                <a:ext cx="11388933" cy="2589876"/>
              </a:xfrm>
              <a:prstGeom prst="rect">
                <a:avLst/>
              </a:prstGeom>
              <a:blipFill>
                <a:blip r:embed="rId3"/>
                <a:stretch>
                  <a:fillRect l="-857" t="-1882" r="-803" b="-4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DAC55F-3C38-4848-8BF5-41BAFD12C679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3150DA-0A73-4D5F-AA03-A45F0E1588AD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EAF40D0-0E18-45B5-9F31-3BEA40D6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8" name="TextBox 321">
                <a:extLst>
                  <a:ext uri="{FF2B5EF4-FFF2-40B4-BE49-F238E27FC236}">
                    <a16:creationId xmlns:a16="http://schemas.microsoft.com/office/drawing/2014/main" id="{67E5E991-815A-4D28-BC31-40A6E5C5C36B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D724E5-5505-4858-8F07-D82F5DC3C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846BA9-0E48-4BDF-98D8-BD789FF8CBD9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68678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26354" y="5089776"/>
            <a:ext cx="11747026" cy="1768224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122784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10001" y="1669085"/>
            <a:ext cx="11968822" cy="3081836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93338"/>
              <a:chOff x="923003" y="3917552"/>
              <a:chExt cx="4029041" cy="10933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35830"/>
                <a:chOff x="2115734" y="4437010"/>
                <a:chExt cx="3503060" cy="935830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3" y="4480055"/>
                  <a:ext cx="2895398" cy="892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23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871611" y="1917256"/>
                <a:ext cx="10879839" cy="810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b="1" dirty="0"/>
                  <a:t>                     </a:t>
                </a:r>
                <a:r>
                  <a:rPr lang="en-US" sz="2200" b="1" dirty="0" err="1"/>
                  <a:t>Trên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đường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thẳng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err="1"/>
                  <a:t>lấy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điểm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err="1"/>
                  <a:t>sao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cho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2200" b="1" dirty="0"/>
                  <a:t>. </a:t>
                </a:r>
                <a:r>
                  <a:rPr lang="en-US" sz="2200" b="1" dirty="0" err="1"/>
                  <a:t>Điểm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err="1"/>
                  <a:t>được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xác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định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đúng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trong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hình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vẽ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nào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sau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đây</a:t>
                </a:r>
                <a:r>
                  <a:rPr lang="en-US" sz="2200" b="1" dirty="0"/>
                  <a:t>?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11" y="1917256"/>
                <a:ext cx="10879839" cy="810607"/>
              </a:xfrm>
              <a:prstGeom prst="rect">
                <a:avLst/>
              </a:prstGeom>
              <a:blipFill>
                <a:blip r:embed="rId4"/>
                <a:stretch>
                  <a:fillRect l="-72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1117250" y="5686324"/>
                <a:ext cx="6767396" cy="472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/>
                  <a:t>Vì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err="1"/>
                  <a:t>nên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err="1"/>
                  <a:t>nằm</a:t>
                </a:r>
                <a:r>
                  <a:rPr lang="en-US" sz="2200" b="1" dirty="0"/>
                  <a:t> </a:t>
                </a:r>
                <a:r>
                  <a:rPr lang="en-US" sz="2200" b="1" dirty="0" err="1"/>
                  <a:t>giữa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n-US" sz="2200" b="1" dirty="0" err="1"/>
                  <a:t>và</a:t>
                </a:r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𝑴𝑷</m:t>
                    </m:r>
                  </m:oMath>
                </a14:m>
                <a:r>
                  <a:rPr lang="en-US" sz="2200" b="1" dirty="0"/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50" y="5686324"/>
                <a:ext cx="6767396" cy="472052"/>
              </a:xfrm>
              <a:prstGeom prst="rect">
                <a:avLst/>
              </a:prstGeom>
              <a:blipFill>
                <a:blip r:embed="rId5"/>
                <a:stretch>
                  <a:fillRect l="-1171" b="-2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5480855" y="6165642"/>
            <a:ext cx="15217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41" name="TextBox 27">
            <a:extLst>
              <a:ext uri="{FF2B5EF4-FFF2-40B4-BE49-F238E27FC236}">
                <a16:creationId xmlns:a16="http://schemas.microsoft.com/office/drawing/2014/main" id="{60F5BA16-9407-44BC-AE74-BC3B45F03A00}"/>
              </a:ext>
            </a:extLst>
          </p:cNvPr>
          <p:cNvSpPr txBox="1"/>
          <p:nvPr/>
        </p:nvSpPr>
        <p:spPr>
          <a:xfrm>
            <a:off x="3089496" y="1330096"/>
            <a:ext cx="863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TẬP TRẮC NGHIỆM CỦNG CỐ</a:t>
            </a:r>
          </a:p>
        </p:txBody>
      </p:sp>
      <p:pic>
        <p:nvPicPr>
          <p:cNvPr id="31" name="Picture 122">
            <a:extLst>
              <a:ext uri="{FF2B5EF4-FFF2-40B4-BE49-F238E27FC236}">
                <a16:creationId xmlns:a16="http://schemas.microsoft.com/office/drawing/2014/main" id="{6C6CE60D-CE3F-4652-8199-6166EC2B3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92" y="2804848"/>
            <a:ext cx="6445405" cy="1611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391868" y="3692538"/>
            <a:ext cx="4978832" cy="835682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0" y="4959416"/>
                  <a:ext cx="3631576" cy="861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0" y="4959416"/>
                  <a:ext cx="3631576" cy="861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388227" y="3876340"/>
            <a:ext cx="539859" cy="53985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3206314" y="2804848"/>
            <a:ext cx="2179453" cy="75000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704589" y="2804848"/>
            <a:ext cx="2125211" cy="75000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346473" y="2883421"/>
            <a:ext cx="539859" cy="539859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835795" y="2972482"/>
                <a:ext cx="181531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5" y="2972482"/>
                <a:ext cx="18153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3425025" y="2999984"/>
                <a:ext cx="181531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25" y="2999984"/>
                <a:ext cx="181531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3449008" y="3853805"/>
                <a:ext cx="181531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08" y="3853805"/>
                <a:ext cx="181531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2885166" y="2915136"/>
            <a:ext cx="539859" cy="539859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FD44C2-CC88-476A-B072-7138B79DF11F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D1F39A2-FB25-450B-9C06-A76532209339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2FF7BEB-F7CF-44C9-A041-715783454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53" name="TextBox 321">
                <a:extLst>
                  <a:ext uri="{FF2B5EF4-FFF2-40B4-BE49-F238E27FC236}">
                    <a16:creationId xmlns:a16="http://schemas.microsoft.com/office/drawing/2014/main" id="{C1C769A8-77E4-4BA5-A5B8-E56CE991F84F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4AD2A2A-629A-4D7A-936B-0198FD3D3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CDF7CF3-657E-4DC6-B635-53D0B76BEB30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52" y="4089636"/>
            <a:ext cx="11928080" cy="285738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9" cy="8619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160" y="3008762"/>
            <a:ext cx="11775022" cy="617107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𝐼𝐵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2200" dirty="0"/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𝐵𝐼</m:t>
                            </m:r>
                          </m:e>
                        </m:acc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𝐴𝐼</m:t>
                            </m:r>
                          </m:e>
                        </m:acc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1200"/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30700" y="3047386"/>
            <a:ext cx="539859" cy="53985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6321467" y="5631884"/>
            <a:ext cx="143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/>
              <p:nvPr/>
            </p:nvSpPr>
            <p:spPr>
              <a:xfrm>
                <a:off x="694075" y="4713987"/>
                <a:ext cx="7876192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A66E39E-45DD-4D8D-9701-4E0D7B27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" y="4713987"/>
                <a:ext cx="7876192" cy="474232"/>
              </a:xfrm>
              <a:prstGeom prst="rect">
                <a:avLst/>
              </a:prstGeom>
              <a:blipFill>
                <a:blip r:embed="rId7"/>
                <a:stretch>
                  <a:fillRect l="-100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41">
            <a:extLst>
              <a:ext uri="{FF2B5EF4-FFF2-40B4-BE49-F238E27FC236}">
                <a16:creationId xmlns:a16="http://schemas.microsoft.com/office/drawing/2014/main" id="{794A51D1-55F2-4D87-8FEA-CA4EFEB1AF68}"/>
              </a:ext>
            </a:extLst>
          </p:cNvPr>
          <p:cNvSpPr/>
          <p:nvPr/>
        </p:nvSpPr>
        <p:spPr>
          <a:xfrm>
            <a:off x="176743" y="1533140"/>
            <a:ext cx="11794264" cy="1260985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0C3C5302-44DC-4A8A-B599-834CEAC11DC1}"/>
              </a:ext>
            </a:extLst>
          </p:cNvPr>
          <p:cNvSpPr>
            <a:spLocks/>
          </p:cNvSpPr>
          <p:nvPr/>
        </p:nvSpPr>
        <p:spPr bwMode="auto">
          <a:xfrm rot="5400000">
            <a:off x="927892" y="849455"/>
            <a:ext cx="520932" cy="1751074"/>
          </a:xfrm>
          <a:prstGeom prst="round2SameRect">
            <a:avLst>
              <a:gd name="adj1" fmla="val 19445"/>
              <a:gd name="adj2" fmla="val 0"/>
            </a:avLst>
          </a:prstGeom>
          <a:solidFill>
            <a:srgbClr val="FFF9BC"/>
          </a:solidFill>
          <a:ln w="57150">
            <a:solidFill>
              <a:srgbClr val="91720D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08" tIns="22854" rIns="45708" bIns="22854" numCol="1" anchor="t" anchorCtr="0" compatLnSpc="1">
            <a:prstTxWarp prst="textNoShape">
              <a:avLst/>
            </a:prstTxWarp>
          </a:bodyPr>
          <a:lstStyle/>
          <a:p>
            <a:endParaRPr lang="en-US" sz="22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id="{CFEA5439-EC49-4A87-BA35-48AD5CA706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515" r="9759" b="14519"/>
          <a:stretch/>
        </p:blipFill>
        <p:spPr>
          <a:xfrm>
            <a:off x="49898" y="1371600"/>
            <a:ext cx="538038" cy="613860"/>
          </a:xfrm>
          <a:prstGeom prst="round2DiagRect">
            <a:avLst>
              <a:gd name="adj1" fmla="val 30509"/>
              <a:gd name="adj2" fmla="val 0"/>
            </a:avLst>
          </a:prstGeom>
          <a:ln w="38100" cap="sq">
            <a:solidFill>
              <a:srgbClr val="9172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826CDD11-85BF-49A2-8E32-E04CED08FF7E}"/>
              </a:ext>
            </a:extLst>
          </p:cNvPr>
          <p:cNvSpPr txBox="1"/>
          <p:nvPr/>
        </p:nvSpPr>
        <p:spPr>
          <a:xfrm>
            <a:off x="526025" y="1489923"/>
            <a:ext cx="144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vi-VN" sz="2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6D8E1639-1516-4EBE-A341-4AF39D1218EE}"/>
              </a:ext>
            </a:extLst>
          </p:cNvPr>
          <p:cNvSpPr txBox="1"/>
          <p:nvPr/>
        </p:nvSpPr>
        <p:spPr>
          <a:xfrm>
            <a:off x="883688" y="1662822"/>
            <a:ext cx="11795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9" name="Picture 213">
            <a:extLst>
              <a:ext uri="{FF2B5EF4-FFF2-40B4-BE49-F238E27FC236}">
                <a16:creationId xmlns:a16="http://schemas.microsoft.com/office/drawing/2014/main" id="{DD6D2E8D-E321-43D0-8355-2853D87A47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26" y="2101450"/>
            <a:ext cx="4045628" cy="793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AAD8E83-B5D5-4528-85CE-CA9482D2F503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22FE8B1-4174-43AF-9080-14CEE5AA4FEC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D2F608C-ACD2-46AA-85BE-0F3197EF2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1" name="TextBox 321">
                <a:extLst>
                  <a:ext uri="{FF2B5EF4-FFF2-40B4-BE49-F238E27FC236}">
                    <a16:creationId xmlns:a16="http://schemas.microsoft.com/office/drawing/2014/main" id="{00A2763E-C1F9-4FC9-B9D7-5E54756B54F5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660020-B182-4F43-9B07-F99E1FA9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0CAFBE6-2768-4FEC-A364-152E7601D489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46244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391590" y="400050"/>
            <a:ext cx="11646422" cy="6305550"/>
            <a:chOff x="1438699" y="1793813"/>
            <a:chExt cx="22817228" cy="10641062"/>
          </a:xfrm>
        </p:grpSpPr>
        <p:grpSp>
          <p:nvGrpSpPr>
            <p:cNvPr id="69" name="Group 68"/>
            <p:cNvGrpSpPr/>
            <p:nvPr/>
          </p:nvGrpSpPr>
          <p:grpSpPr>
            <a:xfrm>
              <a:off x="1575873" y="1797127"/>
              <a:ext cx="22680054" cy="10637748"/>
              <a:chOff x="-3538955" y="3448230"/>
              <a:chExt cx="22680054" cy="10637748"/>
            </a:xfrm>
          </p:grpSpPr>
          <p:sp>
            <p:nvSpPr>
              <p:cNvPr id="70" name="Right Triangle 6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-3538955" y="3448230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-3538955" y="3592713"/>
                  <a:ext cx="22680054" cy="10493265"/>
                </a:xfrm>
                <a:prstGeom prst="roundRect">
                  <a:avLst>
                    <a:gd name="adj" fmla="val 2127"/>
                  </a:avLst>
                </a:prstGeom>
                <a:solidFill>
                  <a:schemeClr val="bg1"/>
                </a:solidFill>
                <a:ln w="76200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7995" tIns="8998" rIns="17995" bIns="8998"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951967" y="3448230"/>
                  <a:ext cx="3505474" cy="779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4" name="Right Triangle 73"/>
            <p:cNvSpPr/>
            <p:nvPr/>
          </p:nvSpPr>
          <p:spPr>
            <a:xfrm flipH="1">
              <a:off x="7921388" y="1793819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ound Same Side Corner Rectangle 95"/>
            <p:cNvSpPr/>
            <p:nvPr/>
          </p:nvSpPr>
          <p:spPr>
            <a:xfrm flipV="1">
              <a:off x="8114764" y="1793813"/>
              <a:ext cx="10807999" cy="1181261"/>
            </a:xfrm>
            <a:prstGeom prst="round2SameRect">
              <a:avLst>
                <a:gd name="adj1" fmla="val 6458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14763" y="1953928"/>
              <a:ext cx="10808002" cy="77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CHƯƠNG I</a:t>
              </a: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</a:t>
              </a:r>
              <a:r>
                <a:rPr lang="vi-V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vi-VN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3" tIns="22847" rIns="45693" bIns="22847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1438699" y="6012517"/>
              <a:ext cx="12629599" cy="847949"/>
              <a:chOff x="7450558" y="7834555"/>
              <a:chExt cx="12631052" cy="84804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9073746" y="7850045"/>
                <a:ext cx="11007864" cy="779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b="1" dirty="0">
                    <a:solidFill>
                      <a:srgbClr val="24245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 CỦA MỘT VECTƠ VỚI MỘT SỐ</a:t>
                </a: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7450558" y="7834555"/>
                <a:ext cx="1383018" cy="848047"/>
                <a:chOff x="7450631" y="8291755"/>
                <a:chExt cx="1371600" cy="848047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28148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50631" y="8356987"/>
                  <a:ext cx="1371600" cy="782815"/>
                  <a:chOff x="7450631" y="8356987"/>
                  <a:chExt cx="1371600" cy="78281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70671" y="8036947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865064" y="8360619"/>
                    <a:ext cx="657884" cy="7791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63" name="Group 67"/>
            <p:cNvGrpSpPr/>
            <p:nvPr/>
          </p:nvGrpSpPr>
          <p:grpSpPr>
            <a:xfrm>
              <a:off x="1447805" y="7460323"/>
              <a:ext cx="17233329" cy="899947"/>
              <a:chOff x="7459672" y="7170625"/>
              <a:chExt cx="17235306" cy="90005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111076" y="7260701"/>
                <a:ext cx="15583902" cy="779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b="1" spc="-75" dirty="0">
                    <a:solidFill>
                      <a:srgbClr val="24245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 TÍNH CHẤT CỦA PHÉP NHÂN VECTƠ VỚI MỘT SỐ</a:t>
                </a:r>
              </a:p>
            </p:txBody>
          </p:sp>
          <p:grpSp>
            <p:nvGrpSpPr>
              <p:cNvPr id="76" name="Group 32"/>
              <p:cNvGrpSpPr/>
              <p:nvPr/>
            </p:nvGrpSpPr>
            <p:grpSpPr>
              <a:xfrm>
                <a:off x="7459672" y="7170625"/>
                <a:ext cx="1411234" cy="900050"/>
                <a:chOff x="7459669" y="6189930"/>
                <a:chExt cx="1399583" cy="900050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17966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87652" y="6307165"/>
                  <a:ext cx="1371600" cy="782815"/>
                  <a:chOff x="7487652" y="6307165"/>
                  <a:chExt cx="1371600" cy="782815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07692" y="5987125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02084" y="6310797"/>
                    <a:ext cx="657883" cy="7791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47" name="Group 67"/>
            <p:cNvGrpSpPr/>
            <p:nvPr/>
          </p:nvGrpSpPr>
          <p:grpSpPr>
            <a:xfrm>
              <a:off x="1447799" y="8899381"/>
              <a:ext cx="4250963" cy="895602"/>
              <a:chOff x="7459670" y="7441560"/>
              <a:chExt cx="5496147" cy="895706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9529921" y="7517817"/>
                <a:ext cx="3425896" cy="779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en-US" b="1" spc="-75" dirty="0">
                    <a:solidFill>
                      <a:srgbClr val="24245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7459670" y="7441560"/>
                <a:ext cx="1800333" cy="895706"/>
                <a:chOff x="7459669" y="6460865"/>
                <a:chExt cx="1785470" cy="8957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45059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93" y="6537082"/>
                  <a:ext cx="1775946" cy="819489"/>
                  <a:chOff x="7469193" y="6537082"/>
                  <a:chExt cx="1775946" cy="819489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7" y="6043388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007745" y="6577388"/>
                    <a:ext cx="850492" cy="7791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en-US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1370012" y="1478957"/>
            <a:ext cx="9535653" cy="654643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2943826" y="1578017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26354" y="4424728"/>
            <a:ext cx="11747026" cy="1768224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122784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10001" y="1004037"/>
            <a:ext cx="11968822" cy="3081836"/>
            <a:chOff x="923003" y="3917552"/>
            <a:chExt cx="23943880" cy="616527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56559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93338"/>
              <a:chOff x="923003" y="3917552"/>
              <a:chExt cx="4029041" cy="10933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35830"/>
                <a:chOff x="2115734" y="4437010"/>
                <a:chExt cx="3503060" cy="935830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3" y="4480055"/>
                  <a:ext cx="2895398" cy="892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871611" y="1252209"/>
                <a:ext cx="10879839" cy="812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11" y="1252209"/>
                <a:ext cx="10879839" cy="812787"/>
              </a:xfrm>
              <a:prstGeom prst="rect">
                <a:avLst/>
              </a:prstGeom>
              <a:blipFill>
                <a:blip r:embed="rId4"/>
                <a:stretch>
                  <a:fillRect l="-72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1117250" y="5021276"/>
                <a:ext cx="6767396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𝑰𝑨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50" y="5021276"/>
                <a:ext cx="6767396" cy="474232"/>
              </a:xfrm>
              <a:prstGeom prst="rect">
                <a:avLst/>
              </a:prstGeom>
              <a:blipFill>
                <a:blip r:embed="rId5"/>
                <a:stretch>
                  <a:fillRect l="-1171" r="-541" b="-2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5480855" y="5500594"/>
            <a:ext cx="15217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EED2B8AA-CC03-4021-BEA9-7F79DFCB5FB1}"/>
              </a:ext>
            </a:extLst>
          </p:cNvPr>
          <p:cNvGrpSpPr/>
          <p:nvPr/>
        </p:nvGrpSpPr>
        <p:grpSpPr>
          <a:xfrm>
            <a:off x="391868" y="3027490"/>
            <a:ext cx="4978832" cy="835682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3" name="Group 2">
              <a:extLst>
                <a:ext uri="{FF2B5EF4-FFF2-40B4-BE49-F238E27FC236}">
                  <a16:creationId xmlns:a16="http://schemas.microsoft.com/office/drawing/2014/main" id="{A0906E8B-ED5D-434A-B435-94F65F8F2E04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669153AB-E935-4D9A-9CAB-9B7EE73CC39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Oval 6">
                <a:extLst>
                  <a:ext uri="{FF2B5EF4-FFF2-40B4-BE49-F238E27FC236}">
                    <a16:creationId xmlns:a16="http://schemas.microsoft.com/office/drawing/2014/main" id="{CA2BD9B0-5F96-4614-9DA4-08BA40D953D8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603111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CCB46617-16E9-4214-90BF-3D4C87005EB4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8">
                <a:extLst>
                  <a:ext uri="{FF2B5EF4-FFF2-40B4-BE49-F238E27FC236}">
                    <a16:creationId xmlns:a16="http://schemas.microsoft.com/office/drawing/2014/main" id="{42E04B30-AA73-42A9-9726-B95814CA26E3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/>
                <p:nvPr/>
              </p:nvSpPr>
              <p:spPr>
                <a:xfrm>
                  <a:off x="13685080" y="4959416"/>
                  <a:ext cx="3631576" cy="861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200" b="1" i="1">
                            <a:solidFill>
                              <a:schemeClr val="bg1"/>
                            </a:solidFill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US" sz="220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4" name="Rectangle 3">
                  <a:extLst>
                    <a:ext uri="{FF2B5EF4-FFF2-40B4-BE49-F238E27FC236}">
                      <a16:creationId xmlns:a16="http://schemas.microsoft.com/office/drawing/2014/main" id="{48D20AA9-203C-4A53-B2AC-7962CF434D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5080" y="4959416"/>
                  <a:ext cx="3631576" cy="861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14">
            <a:extLst>
              <a:ext uri="{FF2B5EF4-FFF2-40B4-BE49-F238E27FC236}">
                <a16:creationId xmlns:a16="http://schemas.microsoft.com/office/drawing/2014/main" id="{6C34D813-0347-4E7A-82BB-FBFAB0D6ACF2}"/>
              </a:ext>
            </a:extLst>
          </p:cNvPr>
          <p:cNvSpPr/>
          <p:nvPr/>
        </p:nvSpPr>
        <p:spPr>
          <a:xfrm>
            <a:off x="2877629" y="3147817"/>
            <a:ext cx="539859" cy="53985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2864472E-C1AD-4F84-9AAA-397BA25FF3B1}"/>
              </a:ext>
            </a:extLst>
          </p:cNvPr>
          <p:cNvSpPr/>
          <p:nvPr/>
        </p:nvSpPr>
        <p:spPr>
          <a:xfrm>
            <a:off x="3206314" y="2139800"/>
            <a:ext cx="2179453" cy="75000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1A3CD29-7248-4F67-ABFD-AF30000CF71A}"/>
              </a:ext>
            </a:extLst>
          </p:cNvPr>
          <p:cNvSpPr/>
          <p:nvPr/>
        </p:nvSpPr>
        <p:spPr>
          <a:xfrm>
            <a:off x="704589" y="2139800"/>
            <a:ext cx="2125211" cy="750005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Oval 30">
            <a:extLst>
              <a:ext uri="{FF2B5EF4-FFF2-40B4-BE49-F238E27FC236}">
                <a16:creationId xmlns:a16="http://schemas.microsoft.com/office/drawing/2014/main" id="{CA64554C-FEAE-4A5C-983A-F865DD26D0FE}"/>
              </a:ext>
            </a:extLst>
          </p:cNvPr>
          <p:cNvSpPr/>
          <p:nvPr/>
        </p:nvSpPr>
        <p:spPr>
          <a:xfrm>
            <a:off x="346473" y="2218373"/>
            <a:ext cx="539859" cy="539859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/>
              <p:nvPr/>
            </p:nvSpPr>
            <p:spPr>
              <a:xfrm>
                <a:off x="835795" y="2307434"/>
                <a:ext cx="181531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 1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79360EA1-9D0E-4994-B470-6F98CDA42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95" y="2307434"/>
                <a:ext cx="181531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/>
              <p:nvPr/>
            </p:nvSpPr>
            <p:spPr>
              <a:xfrm>
                <a:off x="3425025" y="2334936"/>
                <a:ext cx="181531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solidFill>
                            <a:schemeClr val="bg1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8A4F9C55-C2A9-4201-A516-CCC18B7F6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025" y="2334936"/>
                <a:ext cx="18153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/>
              <p:nvPr/>
            </p:nvSpPr>
            <p:spPr>
              <a:xfrm>
                <a:off x="3449008" y="3188757"/>
                <a:ext cx="181531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200" b="1" i="1">
                          <a:solidFill>
                            <a:schemeClr val="bg1"/>
                          </a:solidFill>
                        </a:rPr>
                        <m:t> 4</m:t>
                      </m:r>
                      <m:r>
                        <m:rPr>
                          <m:nor/>
                        </m:rPr>
                        <a:rPr lang="en-US" sz="220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9C3D85FF-EA70-4546-B8CE-C8C9EE4AF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08" y="3188757"/>
                <a:ext cx="181531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28">
            <a:extLst>
              <a:ext uri="{FF2B5EF4-FFF2-40B4-BE49-F238E27FC236}">
                <a16:creationId xmlns:a16="http://schemas.microsoft.com/office/drawing/2014/main" id="{F1301F7D-7FC6-498D-A4CC-DC47A9B7D9A6}"/>
              </a:ext>
            </a:extLst>
          </p:cNvPr>
          <p:cNvSpPr/>
          <p:nvPr/>
        </p:nvSpPr>
        <p:spPr>
          <a:xfrm>
            <a:off x="2885166" y="2250088"/>
            <a:ext cx="539859" cy="539859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pic>
        <p:nvPicPr>
          <p:cNvPr id="35" name="Picture 258">
            <a:extLst>
              <a:ext uri="{FF2B5EF4-FFF2-40B4-BE49-F238E27FC236}">
                <a16:creationId xmlns:a16="http://schemas.microsoft.com/office/drawing/2014/main" id="{89EE47E7-31BA-4F50-B619-E70CA6F403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55" y="2121288"/>
            <a:ext cx="6463414" cy="1709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FF4FA2A-F086-4933-A9FB-191EC1C32746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4C77629-E523-4835-B9FF-817C8C3EEEEC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8225D3E-954E-43AD-8D27-71EF41F25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54" name="TextBox 321">
                <a:extLst>
                  <a:ext uri="{FF2B5EF4-FFF2-40B4-BE49-F238E27FC236}">
                    <a16:creationId xmlns:a16="http://schemas.microsoft.com/office/drawing/2014/main" id="{A913F5BD-7154-47C0-A2A5-9A16EB7D6B94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3556AA5-9773-4A83-A6F1-0BCEF9801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203810D-169B-491B-B356-86C7486D55D2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92626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40" grpId="0"/>
      <p:bldP spid="42" grpId="0" animBg="1"/>
      <p:bldP spid="43" grpId="0" animBg="1"/>
      <p:bldP spid="44" grpId="0" animBg="1"/>
      <p:bldP spid="45" grpId="0" animBg="1"/>
      <p:bldP spid="47" grpId="0"/>
      <p:bldP spid="48" grpId="0"/>
      <p:bldP spid="49" grpId="0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1" y="4374559"/>
            <a:ext cx="11747026" cy="1768224"/>
            <a:chOff x="48567" y="4381495"/>
            <a:chExt cx="23018772" cy="486495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118550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230438" y="2399586"/>
            <a:ext cx="11496802" cy="617107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 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ượ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ướ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2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Hai </a:t>
                  </a:r>
                  <a:r>
                    <a:rPr lang="en-US" sz="22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22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22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sz="22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22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70651" y="953145"/>
            <a:ext cx="11968822" cy="1253157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62552"/>
              <a:chOff x="923003" y="3917552"/>
              <a:chExt cx="4029041" cy="106255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05044"/>
                <a:chOff x="2115734" y="4437010"/>
                <a:chExt cx="3503060" cy="905044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3" y="4480055"/>
                  <a:ext cx="2895398" cy="861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851596" y="1408216"/>
                <a:ext cx="10233151" cy="481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22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96" y="1408216"/>
                <a:ext cx="10233151" cy="481286"/>
              </a:xfrm>
              <a:prstGeom prst="rect">
                <a:avLst/>
              </a:prstGeom>
              <a:blipFill>
                <a:blip r:embed="rId6"/>
                <a:stretch>
                  <a:fillRect l="-775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243643" y="3367343"/>
            <a:ext cx="11483597" cy="617107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 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200" b="1" dirty="0"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  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46F3E21E-1440-45AB-B007-B92EF326D266}"/>
              </a:ext>
            </a:extLst>
          </p:cNvPr>
          <p:cNvSpPr txBox="1"/>
          <p:nvPr/>
        </p:nvSpPr>
        <p:spPr>
          <a:xfrm>
            <a:off x="5480855" y="5500594"/>
            <a:ext cx="15217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0D29733-FE4D-4B2C-96D6-F5867E1C3FE0}"/>
              </a:ext>
            </a:extLst>
          </p:cNvPr>
          <p:cNvSpPr/>
          <p:nvPr/>
        </p:nvSpPr>
        <p:spPr>
          <a:xfrm>
            <a:off x="244301" y="3429000"/>
            <a:ext cx="526602" cy="53374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/>
              <p:nvPr/>
            </p:nvSpPr>
            <p:spPr>
              <a:xfrm>
                <a:off x="2139977" y="4622661"/>
                <a:ext cx="8684538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đó: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 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nhau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sai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96790774-4474-4478-B0B7-5A2A0B690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77" y="4622661"/>
                <a:ext cx="8684538" cy="12087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D5D775A-DBBA-456A-9CEE-983D37DDEF8B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4216BF0-B00C-4EF9-B738-B2559D3EBFC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1B8B83B-0600-46BA-9712-9829A09C1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4" name="TextBox 321">
                <a:extLst>
                  <a:ext uri="{FF2B5EF4-FFF2-40B4-BE49-F238E27FC236}">
                    <a16:creationId xmlns:a16="http://schemas.microsoft.com/office/drawing/2014/main" id="{7C5ADC5D-1DBC-4FAA-A092-8C09AA26E1E4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9DF0AB3-6DC7-460D-A355-DDDC2436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B120000-E5EE-4BB4-8474-CAD5BD520DC7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424593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37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52" y="3633802"/>
            <a:ext cx="11928080" cy="285738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9" cy="8619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160" y="2552928"/>
            <a:ext cx="11775022" cy="617107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599614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599614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𝑩𝑶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9327121" y="2604431"/>
            <a:ext cx="539859" cy="53985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29909" y="968578"/>
            <a:ext cx="11941098" cy="1431990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74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4927245" y="5962942"/>
            <a:ext cx="143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364258" y="1556088"/>
                <a:ext cx="117535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58" y="1556088"/>
                <a:ext cx="11753582" cy="769441"/>
              </a:xfrm>
              <a:prstGeom prst="rect">
                <a:avLst/>
              </a:prstGeom>
              <a:blipFill>
                <a:blip r:embed="rId8"/>
                <a:stretch>
                  <a:fillRect l="-674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/>
              <p:nvPr/>
            </p:nvSpPr>
            <p:spPr>
              <a:xfrm>
                <a:off x="2139232" y="4335879"/>
                <a:ext cx="6177734" cy="1744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DCD9302F-FB56-45A0-B224-482FF7C6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32" y="4335879"/>
                <a:ext cx="6177734" cy="17447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>
            <a:extLst>
              <a:ext uri="{FF2B5EF4-FFF2-40B4-BE49-F238E27FC236}">
                <a16:creationId xmlns:a16="http://schemas.microsoft.com/office/drawing/2014/main" id="{4C9B1D93-2108-4098-8D3E-0FE12868B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77" y="4048371"/>
            <a:ext cx="4381902" cy="1748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B5CEE38-4FB8-40D0-908D-1B988F4F5C94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4B07AD-22DE-40B0-87F3-13798B59A9E1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0E8659D-AB50-42C4-9255-45E17CE47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6" name="TextBox 321">
                <a:extLst>
                  <a:ext uri="{FF2B5EF4-FFF2-40B4-BE49-F238E27FC236}">
                    <a16:creationId xmlns:a16="http://schemas.microsoft.com/office/drawing/2014/main" id="{AE3EF137-7457-4E62-9F4D-A677B50AD256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935FD7-BA6C-49DC-8EFE-79C66550C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F03C1A-167D-42D5-A1B5-2EBF41CC0F27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188442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52" y="3633802"/>
            <a:ext cx="11928080" cy="285738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9" cy="8619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160" y="2552928"/>
            <a:ext cx="11775022" cy="617107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2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2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09261" y="2621172"/>
            <a:ext cx="539859" cy="53985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22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29909" y="968578"/>
            <a:ext cx="11941098" cy="1285805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6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6504732" y="5899191"/>
            <a:ext cx="143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933916" y="1555691"/>
                <a:ext cx="11356039" cy="596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16" y="1555691"/>
                <a:ext cx="11356039" cy="596574"/>
              </a:xfrm>
              <a:prstGeom prst="rect">
                <a:avLst/>
              </a:prstGeom>
              <a:blipFill>
                <a:blip r:embed="rId8"/>
                <a:stretch>
                  <a:fillRect l="-698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391" y="3864981"/>
                <a:ext cx="4950946" cy="1609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45708" tIns="22854" rIns="45708" bIns="22854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defTabSz="457109">
                  <a:tabLst>
                    <a:tab pos="315056" algn="l"/>
                  </a:tabLst>
                </a:pPr>
                <a:r>
                  <a:rPr lang="fr-FR" alt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alt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457109"/>
                <a:r>
                  <a:rPr lang="fr-FR" alt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</m:oMath>
                </a14:m>
                <a:endParaRPr lang="en-US" sz="22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457109"/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 defTabSz="457109">
                  <a:tabLst>
                    <a:tab pos="315056" algn="l"/>
                  </a:tabLst>
                </a:pPr>
                <a:endParaRPr lang="en-US" alt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D83C9955-595B-458F-A19E-B0421BBB8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8391" y="3864981"/>
                <a:ext cx="4950946" cy="16094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6">
            <a:extLst>
              <a:ext uri="{FF2B5EF4-FFF2-40B4-BE49-F238E27FC236}">
                <a16:creationId xmlns:a16="http://schemas.microsoft.com/office/drawing/2014/main" id="{0D0D14EF-00B5-4025-BDFD-45CB3E7A12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90" y="4084873"/>
            <a:ext cx="2168832" cy="2200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20927ED-7EF4-451B-BC07-8F857F3E44C6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D2C357-9E6B-48B1-8461-701DCF6784E8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95BED32-52DD-4E64-89AB-3A28F1890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6" name="TextBox 321">
                <a:extLst>
                  <a:ext uri="{FF2B5EF4-FFF2-40B4-BE49-F238E27FC236}">
                    <a16:creationId xmlns:a16="http://schemas.microsoft.com/office/drawing/2014/main" id="{E2F2D1AB-F00E-4456-9894-0B30CB66BDA1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F97E934-483F-41C8-9772-FB331203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D5ADD1F-4607-4CBA-8816-A2F7D2C9844F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77401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52" y="3633802"/>
            <a:ext cx="11928080" cy="285738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9" cy="8619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160" y="2552928"/>
            <a:ext cx="11775022" cy="617107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m:rPr>
                            <m:nor/>
                          </m:rPr>
                          <a:rPr lang="en-US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m:rPr>
                            <m:nor/>
                          </m:rPr>
                          <a:rPr lang="vi-VN" sz="22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9347659" y="2591552"/>
            <a:ext cx="539859" cy="53985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22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29909" y="968578"/>
            <a:ext cx="11941098" cy="1285805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6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22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6451554" y="5962209"/>
            <a:ext cx="143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533890" y="1426452"/>
                <a:ext cx="11575152" cy="812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0" y="1426452"/>
                <a:ext cx="11575152" cy="812787"/>
              </a:xfrm>
              <a:prstGeom prst="rect">
                <a:avLst/>
              </a:prstGeom>
              <a:blipFill>
                <a:blip r:embed="rId8"/>
                <a:stretch>
                  <a:fillRect l="-685" b="-1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1124910" y="4285135"/>
                <a:ext cx="4978490" cy="1956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b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10" y="4285135"/>
                <a:ext cx="4978490" cy="1956048"/>
              </a:xfrm>
              <a:prstGeom prst="rect">
                <a:avLst/>
              </a:prstGeom>
              <a:blipFill>
                <a:blip r:embed="rId9"/>
                <a:stretch>
                  <a:fillRect l="-1593" b="-5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>
            <a:extLst>
              <a:ext uri="{FF2B5EF4-FFF2-40B4-BE49-F238E27FC236}">
                <a16:creationId xmlns:a16="http://schemas.microsoft.com/office/drawing/2014/main" id="{A853ABB1-8128-4179-A380-EE60AB3F1D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93" y="4198387"/>
            <a:ext cx="4099269" cy="1635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D8ECF0D-68DE-49F2-9F63-4E617F8F62E3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751A501-9AC1-4580-8B07-21FF79688C1A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F20EFB8-BBAC-4EB6-85CE-8E77EDDBE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7" name="TextBox 321">
                <a:extLst>
                  <a:ext uri="{FF2B5EF4-FFF2-40B4-BE49-F238E27FC236}">
                    <a16:creationId xmlns:a16="http://schemas.microsoft.com/office/drawing/2014/main" id="{5427A278-1049-480D-8ADF-4A253AEC500F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BC7A60-25CF-451A-BF8B-68C4A135F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7F2C2E1-2511-4B8A-9E77-4C09973449E5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388442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09835" y="3684827"/>
            <a:ext cx="11928080" cy="285738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9" cy="8619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76743" y="2552928"/>
            <a:ext cx="11932299" cy="617107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𝑪𝑮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210648" y="2617155"/>
            <a:ext cx="539859" cy="52988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2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29909" y="968578"/>
            <a:ext cx="11941098" cy="1285805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6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6451554" y="5962209"/>
            <a:ext cx="143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533890" y="1426452"/>
                <a:ext cx="115751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0" y="1426452"/>
                <a:ext cx="11575152" cy="769441"/>
              </a:xfrm>
              <a:prstGeom prst="rect">
                <a:avLst/>
              </a:prstGeom>
              <a:blipFill>
                <a:blip r:embed="rId8"/>
                <a:stretch>
                  <a:fillRect l="-685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099938" y="4728807"/>
                <a:ext cx="4978490" cy="579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38" y="4728807"/>
                <a:ext cx="4978490" cy="579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6">
            <a:extLst>
              <a:ext uri="{FF2B5EF4-FFF2-40B4-BE49-F238E27FC236}">
                <a16:creationId xmlns:a16="http://schemas.microsoft.com/office/drawing/2014/main" id="{85642879-088A-4387-9E8F-242725DE91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94" y="3903600"/>
            <a:ext cx="2500551" cy="2183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2511A28-9741-4369-9DEE-3A128B72D471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B690E2D-D63A-4CB5-9841-7A2DEBFD9F64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0BCCE0E-E1B0-47C6-9982-D0381F204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7" name="TextBox 321">
                <a:extLst>
                  <a:ext uri="{FF2B5EF4-FFF2-40B4-BE49-F238E27FC236}">
                    <a16:creationId xmlns:a16="http://schemas.microsoft.com/office/drawing/2014/main" id="{EC714858-81FC-4B04-B46C-4B9CD24D134E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B5ECCD8-AD58-48EE-984E-954DD119A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2E55B96-922E-41A9-A1F7-27B0927562DB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31588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09835" y="3684827"/>
            <a:ext cx="11928080" cy="285738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9" cy="8619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76743" y="2438658"/>
            <a:ext cx="11932299" cy="876072"/>
            <a:chOff x="241306" y="2129492"/>
            <a:chExt cx="11778089" cy="8763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    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29492"/>
                  <a:ext cx="2468235" cy="876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275552" y="2617155"/>
            <a:ext cx="539859" cy="52988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29909" y="968578"/>
            <a:ext cx="11941098" cy="1285805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6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6451554" y="5962209"/>
            <a:ext cx="143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533890" y="1426452"/>
                <a:ext cx="115751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0" y="1426452"/>
                <a:ext cx="11575152" cy="769441"/>
              </a:xfrm>
              <a:prstGeom prst="rect">
                <a:avLst/>
              </a:prstGeom>
              <a:blipFill>
                <a:blip r:embed="rId8"/>
                <a:stretch>
                  <a:fillRect l="-685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2099938" y="4728808"/>
                <a:ext cx="4978490" cy="47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38" y="4728808"/>
                <a:ext cx="4978490" cy="474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1">
            <a:extLst>
              <a:ext uri="{FF2B5EF4-FFF2-40B4-BE49-F238E27FC236}">
                <a16:creationId xmlns:a16="http://schemas.microsoft.com/office/drawing/2014/main" id="{338396A4-752C-4061-BFEA-82806B5537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123" y="4111368"/>
            <a:ext cx="2552035" cy="2229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4CC552B-2028-4DD4-A2D9-95EF7CC43987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7B39434-2838-41E1-B5FC-ED3DB4A6D96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E2C4F9B-9EA2-4DFB-9D9B-6E76741D4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7" name="TextBox 321">
                <a:extLst>
                  <a:ext uri="{FF2B5EF4-FFF2-40B4-BE49-F238E27FC236}">
                    <a16:creationId xmlns:a16="http://schemas.microsoft.com/office/drawing/2014/main" id="{7BAE8BF4-3429-4B15-810D-893E7AF07262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FCA40F-1053-48D5-B1D0-86DCE9143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93EACCF-DD49-44C8-9189-0883F307E084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100791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09835" y="3684827"/>
            <a:ext cx="11928080" cy="2857381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8" tIns="22854" rIns="45708" bIns="228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3" y="4732063"/>
                <a:ext cx="2872839" cy="86199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76743" y="2491032"/>
            <a:ext cx="11932299" cy="723087"/>
            <a:chOff x="241306" y="2181880"/>
            <a:chExt cx="11778089" cy="72327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𝑵𝑪</m:t>
                            </m:r>
                          </m:e>
                        </m:acc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𝑪𝑵</m:t>
                            </m:r>
                          </m:e>
                        </m:acc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1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1200" b="1"/>
                          <m:t> 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81880"/>
                  <a:ext cx="2468235" cy="7232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20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275552" y="2617155"/>
            <a:ext cx="539859" cy="52988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29909" y="968578"/>
            <a:ext cx="11941098" cy="1285805"/>
            <a:chOff x="923003" y="3917552"/>
            <a:chExt cx="23888416" cy="257227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16747" y="4597669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8" tIns="22854" rIns="45708" bIns="2285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2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61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22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6451554" y="5962209"/>
            <a:ext cx="143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533890" y="1426452"/>
                <a:ext cx="1157515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0" y="1426452"/>
                <a:ext cx="11575152" cy="769441"/>
              </a:xfrm>
              <a:prstGeom prst="rect">
                <a:avLst/>
              </a:prstGeom>
              <a:blipFill>
                <a:blip r:embed="rId8"/>
                <a:stretch>
                  <a:fillRect l="-685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/>
              <p:nvPr/>
            </p:nvSpPr>
            <p:spPr>
              <a:xfrm>
                <a:off x="1721367" y="4404610"/>
                <a:ext cx="5782429" cy="1443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//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2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𝑴𝑵</m:t>
                      </m:r>
                      <m:r>
                        <a:rPr lang="en-US" sz="2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m:rPr>
                          <m:nor/>
                        </m:rPr>
                        <a:rPr lang="en-US" sz="2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A83578B6-5D84-44C8-B0F6-A7172A06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67" y="4404610"/>
                <a:ext cx="5782429" cy="1443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42">
            <a:extLst>
              <a:ext uri="{FF2B5EF4-FFF2-40B4-BE49-F238E27FC236}">
                <a16:creationId xmlns:a16="http://schemas.microsoft.com/office/drawing/2014/main" id="{81184145-D814-478A-B311-D59E81E9B6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949" y="4140511"/>
            <a:ext cx="2666687" cy="2206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A63EF2D-A1B1-48EE-B417-92506921E8E3}"/>
              </a:ext>
            </a:extLst>
          </p:cNvPr>
          <p:cNvGrpSpPr/>
          <p:nvPr/>
        </p:nvGrpSpPr>
        <p:grpSpPr>
          <a:xfrm>
            <a:off x="1217612" y="76200"/>
            <a:ext cx="9535653" cy="811530"/>
            <a:chOff x="7007312" y="3313402"/>
            <a:chExt cx="16791416" cy="13096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6A9621F-F0BC-4BDB-963C-C8CE3D5CE105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70A59AC-9956-4BD9-A926-369087518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37" name="TextBox 321">
                <a:extLst>
                  <a:ext uri="{FF2B5EF4-FFF2-40B4-BE49-F238E27FC236}">
                    <a16:creationId xmlns:a16="http://schemas.microsoft.com/office/drawing/2014/main" id="{FF5FB436-76D2-4F27-9EE0-C80587301D67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A1CF331-AD26-438D-8358-202600C5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A145A30-E7C5-42E2-9AD3-913ECDFA73DE}"/>
              </a:ext>
            </a:extLst>
          </p:cNvPr>
          <p:cNvSpPr txBox="1"/>
          <p:nvPr/>
        </p:nvSpPr>
        <p:spPr>
          <a:xfrm>
            <a:off x="2791426" y="332146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68568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0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0" y="1663941"/>
                <a:ext cx="11579384" cy="9268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Cho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0" y="1663941"/>
                <a:ext cx="11579384" cy="926859"/>
              </a:xfrm>
              <a:prstGeom prst="rect">
                <a:avLst/>
              </a:prstGeom>
              <a:blipFill>
                <a:blip r:embed="rId3"/>
                <a:stretch>
                  <a:fillRect l="-789" t="-8442" r="-73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810" y="2895600"/>
                <a:ext cx="11655564" cy="395674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09" lvl="1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109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0" y="2895600"/>
                <a:ext cx="11655564" cy="3956746"/>
              </a:xfrm>
              <a:prstGeom prst="rect">
                <a:avLst/>
              </a:prstGeom>
              <a:blipFill>
                <a:blip r:embed="rId4"/>
                <a:stretch>
                  <a:fillRect t="-19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03163" y="1638429"/>
            <a:ext cx="2296402" cy="495171"/>
            <a:chOff x="145404" y="16831"/>
            <a:chExt cx="633010" cy="230002"/>
          </a:xfrm>
        </p:grpSpPr>
        <p:sp>
          <p:nvSpPr>
            <p:cNvPr id="9" name="Arrow: Pentagon 25">
              <a:extLst>
                <a:ext uri="{FF2B5EF4-FFF2-40B4-BE49-F238E27FC236}">
                  <a16:creationId xmlns:a16="http://schemas.microsoft.com/office/drawing/2014/main" id="{904EBBE0-733B-4D7A-B283-6F248D2C6417}"/>
                </a:ext>
              </a:extLst>
            </p:cNvPr>
            <p:cNvSpPr/>
            <p:nvPr/>
          </p:nvSpPr>
          <p:spPr>
            <a:xfrm>
              <a:off x="145404" y="59287"/>
              <a:ext cx="591618" cy="159855"/>
            </a:xfrm>
            <a:prstGeom prst="homePlate">
              <a:avLst/>
            </a:prstGeom>
            <a:solidFill>
              <a:srgbClr val="FCFFEF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4.11.</a:t>
              </a:r>
              <a:endPara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id="{CA03F332-E79E-45D3-915C-A017BEC5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29" y="2514838"/>
            <a:ext cx="4868566" cy="2479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DF0DC1B-F137-4264-B42B-8AC05F10E46A}"/>
              </a:ext>
            </a:extLst>
          </p:cNvPr>
          <p:cNvGrpSpPr/>
          <p:nvPr/>
        </p:nvGrpSpPr>
        <p:grpSpPr>
          <a:xfrm>
            <a:off x="1217612" y="76200"/>
            <a:ext cx="9535653" cy="654643"/>
            <a:chOff x="7007312" y="3313402"/>
            <a:chExt cx="16791416" cy="13096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F73803-BA6B-43CC-A29F-B9A1B1A7E564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F2E7DDC-4264-4145-880B-769911DFA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7" name="TextBox 321">
                <a:extLst>
                  <a:ext uri="{FF2B5EF4-FFF2-40B4-BE49-F238E27FC236}">
                    <a16:creationId xmlns:a16="http://schemas.microsoft.com/office/drawing/2014/main" id="{D59DA11A-F840-41F8-A3B3-57FD0FDE1A82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C8B85E-3F64-4A88-868B-91776B612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7497E6F-36D3-4765-9FFA-C567C2415D13}"/>
              </a:ext>
            </a:extLst>
          </p:cNvPr>
          <p:cNvSpPr txBox="1"/>
          <p:nvPr/>
        </p:nvSpPr>
        <p:spPr>
          <a:xfrm>
            <a:off x="2791426" y="175260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C579C-D5C3-4859-B52B-17FDD7B04C46}"/>
              </a:ext>
            </a:extLst>
          </p:cNvPr>
          <p:cNvSpPr txBox="1"/>
          <p:nvPr/>
        </p:nvSpPr>
        <p:spPr>
          <a:xfrm>
            <a:off x="455612" y="989661"/>
            <a:ext cx="6092190" cy="458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LUYỆN TẬP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0" y="940449"/>
                <a:ext cx="11579384" cy="9268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Cho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0" y="940449"/>
                <a:ext cx="11579384" cy="926859"/>
              </a:xfrm>
              <a:prstGeom prst="rect">
                <a:avLst/>
              </a:prstGeom>
              <a:blipFill>
                <a:blip r:embed="rId3"/>
                <a:stretch>
                  <a:fillRect l="-789" t="-8442" r="-10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811" y="1958711"/>
                <a:ext cx="5675422" cy="480838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𝑵𝑫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𝑵𝑪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𝑵𝑫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1" y="1958711"/>
                <a:ext cx="5675422" cy="4808386"/>
              </a:xfrm>
              <a:prstGeom prst="rect">
                <a:avLst/>
              </a:prstGeom>
              <a:blipFill>
                <a:blip r:embed="rId4"/>
                <a:stretch>
                  <a:fillRect l="-1286" t="-16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170592" y="1958711"/>
            <a:ext cx="5813931" cy="475000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03163" y="876965"/>
            <a:ext cx="2296402" cy="495171"/>
            <a:chOff x="145404" y="16831"/>
            <a:chExt cx="633010" cy="230002"/>
          </a:xfrm>
        </p:grpSpPr>
        <p:sp>
          <p:nvSpPr>
            <p:cNvPr id="9" name="Arrow: Pentagon 25">
              <a:extLst>
                <a:ext uri="{FF2B5EF4-FFF2-40B4-BE49-F238E27FC236}">
                  <a16:creationId xmlns:a16="http://schemas.microsoft.com/office/drawing/2014/main" id="{904EBBE0-733B-4D7A-B283-6F248D2C6417}"/>
                </a:ext>
              </a:extLst>
            </p:cNvPr>
            <p:cNvSpPr/>
            <p:nvPr/>
          </p:nvSpPr>
          <p:spPr>
            <a:xfrm>
              <a:off x="145404" y="59287"/>
              <a:ext cx="591618" cy="159855"/>
            </a:xfrm>
            <a:prstGeom prst="homePlate">
              <a:avLst/>
            </a:prstGeom>
            <a:solidFill>
              <a:srgbClr val="FCFFEF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4.12.</a:t>
              </a:r>
              <a:endPara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AA62D332-5B03-4A36-96E9-F6C82A74E6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27" y="2117424"/>
            <a:ext cx="4127060" cy="262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E0FC4E-45D5-4838-9822-3D0B5EFF065F}"/>
              </a:ext>
            </a:extLst>
          </p:cNvPr>
          <p:cNvGrpSpPr/>
          <p:nvPr/>
        </p:nvGrpSpPr>
        <p:grpSpPr>
          <a:xfrm>
            <a:off x="1217612" y="152400"/>
            <a:ext cx="9535653" cy="654643"/>
            <a:chOff x="7007312" y="3313402"/>
            <a:chExt cx="16791416" cy="13096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362213-50F0-4642-9DB6-37512AE721B9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70F14B-39CF-4291-B630-C572222CD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7" name="TextBox 321">
                <a:extLst>
                  <a:ext uri="{FF2B5EF4-FFF2-40B4-BE49-F238E27FC236}">
                    <a16:creationId xmlns:a16="http://schemas.microsoft.com/office/drawing/2014/main" id="{E287610F-57C1-47F1-976F-A10E02758BA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08B8B8-9691-4200-950D-934563E1A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2E9A38-6905-42CE-A042-428934E849B4}"/>
              </a:ext>
            </a:extLst>
          </p:cNvPr>
          <p:cNvSpPr txBox="1"/>
          <p:nvPr/>
        </p:nvSpPr>
        <p:spPr>
          <a:xfrm>
            <a:off x="2791426" y="2514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6760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71405" y="464642"/>
            <a:ext cx="6437223" cy="583571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627673" y="915055"/>
            <a:ext cx="5446881" cy="538530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4270" y="1029325"/>
                <a:ext cx="6361043" cy="5202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đòn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đỡ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đòn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trạng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thái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(H.4.20).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chẳng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đòn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ván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năng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(kg). Ở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đòn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ván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(kg).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0" y="1029325"/>
                <a:ext cx="6361043" cy="5202963"/>
              </a:xfrm>
              <a:prstGeom prst="rect">
                <a:avLst/>
              </a:prstGeom>
              <a:blipFill>
                <a:blip r:embed="rId3"/>
                <a:stretch>
                  <a:fillRect l="-1534" t="-938" r="-1438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20133AD-6C5F-4579-8086-E7B536BA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763" y="953145"/>
            <a:ext cx="5446881" cy="17414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0A40AB-1110-45BE-9AA2-6743CF0AF802}"/>
              </a:ext>
            </a:extLst>
          </p:cNvPr>
          <p:cNvGrpSpPr/>
          <p:nvPr/>
        </p:nvGrpSpPr>
        <p:grpSpPr>
          <a:xfrm>
            <a:off x="1293812" y="0"/>
            <a:ext cx="9535653" cy="654643"/>
            <a:chOff x="7007312" y="3313402"/>
            <a:chExt cx="16791416" cy="13096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B28D4F-388F-4F94-B280-70D0F5411EA0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7BE61FA-CA23-4481-A361-CE9A8E1B0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" name="TextBox 321">
                <a:extLst>
                  <a:ext uri="{FF2B5EF4-FFF2-40B4-BE49-F238E27FC236}">
                    <a16:creationId xmlns:a16="http://schemas.microsoft.com/office/drawing/2014/main" id="{F379ED54-A522-475C-8529-568049C8FD3E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E5D0CB-3570-4097-9AED-1D253923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D13D4C0-8934-4AF4-AF82-EAF5AC60029F}"/>
              </a:ext>
            </a:extLst>
          </p:cNvPr>
          <p:cNvSpPr txBox="1"/>
          <p:nvPr/>
        </p:nvSpPr>
        <p:spPr>
          <a:xfrm>
            <a:off x="2867626" y="990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0" y="940449"/>
                <a:ext cx="11579384" cy="13077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Cho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0" y="940449"/>
                <a:ext cx="11579384" cy="1307759"/>
              </a:xfrm>
              <a:prstGeom prst="rect">
                <a:avLst/>
              </a:prstGeom>
              <a:blipFill>
                <a:blip r:embed="rId3"/>
                <a:stretch>
                  <a:fillRect l="-789" t="-5991" b="-184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811" y="2475406"/>
                <a:ext cx="5675422" cy="4291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𝑨𝑲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1" y="2475406"/>
                <a:ext cx="5675422" cy="4291691"/>
              </a:xfrm>
              <a:prstGeom prst="rect">
                <a:avLst/>
              </a:prstGeom>
              <a:blipFill>
                <a:blip r:embed="rId4"/>
                <a:stretch>
                  <a:fillRect l="-15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8683" y="2475407"/>
                <a:ext cx="5813931" cy="423330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𝑲𝑨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</m:oMath>
                </a14:m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𝑶𝑲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𝑲𝑨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𝑲𝑩</m:t>
                          </m:r>
                        </m:e>
                      </m:acc>
                    </m:oMath>
                  </m:oMathPara>
                </a14:m>
                <a:endPara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𝑲𝑩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𝑲𝑩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𝑶𝑲</m:t>
                        </m:r>
                      </m:e>
                    </m:acc>
                  </m:oMath>
                </a14:m>
                <a:r>
                  <a:rPr 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683" y="2475407"/>
                <a:ext cx="5813931" cy="4233309"/>
              </a:xfrm>
              <a:prstGeom prst="rect">
                <a:avLst/>
              </a:prstGeom>
              <a:blipFill>
                <a:blip r:embed="rId5"/>
                <a:stretch>
                  <a:fillRect l="-1464" t="-861" r="-8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457080" y="876965"/>
            <a:ext cx="2742485" cy="495171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4.13.</a:t>
              </a:r>
              <a:endPara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1B976C-966D-4280-ADC0-E72EAFB82F47}"/>
              </a:ext>
            </a:extLst>
          </p:cNvPr>
          <p:cNvGrpSpPr/>
          <p:nvPr/>
        </p:nvGrpSpPr>
        <p:grpSpPr>
          <a:xfrm>
            <a:off x="1217612" y="76200"/>
            <a:ext cx="9535653" cy="654643"/>
            <a:chOff x="7007312" y="3313402"/>
            <a:chExt cx="16791416" cy="13096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9B8824-01E8-4424-A869-B5DEBB1CD282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D1D2854-63CF-4AFB-8EBF-E1889FD2E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DCCBDB28-604F-44B0-A00F-DFEC43ED46C0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CC27D8-CBCC-41E9-9787-DB9FACE7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B45697-7435-4ED7-8F6B-2FA652CF503C}"/>
              </a:ext>
            </a:extLst>
          </p:cNvPr>
          <p:cNvSpPr txBox="1"/>
          <p:nvPr/>
        </p:nvSpPr>
        <p:spPr>
          <a:xfrm>
            <a:off x="2791426" y="1752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09782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0" y="940449"/>
                <a:ext cx="11579384" cy="1443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4000"/>
                  </a:lnSpc>
                </a:pPr>
                <a:r>
                  <a:rPr lang="en-US" sz="2200" b="1"/>
                  <a:t>                                           Cho tam </a:t>
                </a:r>
                <a:r>
                  <a:rPr lang="en-US" sz="2200" b="1" err="1"/>
                  <a:t>giác</a:t>
                </a:r>
                <a:r>
                  <a:rPr lang="en-US" sz="2200" b="1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/>
                  <a:t> 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200" b="1"/>
                  <a:t>a) </a:t>
                </a:r>
                <a:r>
                  <a:rPr lang="en-US" sz="2200" b="1" err="1"/>
                  <a:t>Hãy</a:t>
                </a:r>
                <a:r>
                  <a:rPr lang="en-US" sz="2200" b="1"/>
                  <a:t> </a:t>
                </a:r>
                <a:r>
                  <a:rPr lang="en-US" sz="2200" b="1" err="1"/>
                  <a:t>xác</a:t>
                </a:r>
                <a:r>
                  <a:rPr lang="en-US" sz="2200" b="1"/>
                  <a:t> </a:t>
                </a:r>
                <a:r>
                  <a:rPr lang="en-US" sz="2200" b="1" err="1"/>
                  <a:t>định</a:t>
                </a:r>
                <a:r>
                  <a:rPr lang="en-US" sz="2200" b="1"/>
                  <a:t> </a:t>
                </a:r>
                <a:r>
                  <a:rPr lang="en-US" sz="2200" b="1" err="1"/>
                  <a:t>điểm</a:t>
                </a:r>
                <a:r>
                  <a:rPr lang="en-US" sz="2200" b="1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/>
                  <a:t> </a:t>
                </a:r>
                <a:r>
                  <a:rPr lang="en-US" sz="2200" b="1" err="1"/>
                  <a:t>để</a:t>
                </a:r>
                <a:r>
                  <a:rPr lang="en-US" sz="22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200" b="1"/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200" b="1"/>
                  <a:t>b) </a:t>
                </a:r>
                <a:r>
                  <a:rPr lang="en-US" sz="2200" b="1" err="1"/>
                  <a:t>Chứng</a:t>
                </a:r>
                <a:r>
                  <a:rPr lang="en-US" sz="2200" b="1"/>
                  <a:t> </a:t>
                </a:r>
                <a:r>
                  <a:rPr lang="en-US" sz="2200" b="1" err="1"/>
                  <a:t>minh</a:t>
                </a:r>
                <a:r>
                  <a:rPr lang="en-US" sz="2200" b="1"/>
                  <a:t> </a:t>
                </a:r>
                <a:r>
                  <a:rPr lang="en-US" sz="2200" b="1" err="1"/>
                  <a:t>rằng</a:t>
                </a:r>
                <a:r>
                  <a:rPr lang="en-US" sz="2200" b="1"/>
                  <a:t> </a:t>
                </a:r>
                <a:r>
                  <a:rPr lang="en-US" sz="2200" b="1" err="1"/>
                  <a:t>với</a:t>
                </a:r>
                <a:r>
                  <a:rPr lang="en-US" sz="2200" b="1"/>
                  <a:t> </a:t>
                </a:r>
                <a:r>
                  <a:rPr lang="en-US" sz="2200" b="1" err="1"/>
                  <a:t>mọi</a:t>
                </a:r>
                <a:r>
                  <a:rPr lang="en-US" sz="2200" b="1"/>
                  <a:t> </a:t>
                </a:r>
                <a:r>
                  <a:rPr lang="en-US" sz="2200" b="1" err="1"/>
                  <a:t>điểm</a:t>
                </a:r>
                <a:r>
                  <a:rPr lang="en-US" sz="2200" b="1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200" b="1"/>
                  <a:t>, ta </a:t>
                </a:r>
                <a:r>
                  <a:rPr lang="en-US" sz="2200" b="1" err="1"/>
                  <a:t>có</a:t>
                </a:r>
                <a:r>
                  <a:rPr lang="en-US" sz="22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200" b="1"/>
                  <a:t>.</a:t>
                </a:r>
              </a:p>
              <a:p>
                <a:pPr>
                  <a:lnSpc>
                    <a:spcPct val="114000"/>
                  </a:lnSpc>
                </a:pPr>
                <a:endParaRPr lang="en-US" sz="2200" b="1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0" y="940449"/>
                <a:ext cx="11579384" cy="1443554"/>
              </a:xfrm>
              <a:prstGeom prst="rect">
                <a:avLst/>
              </a:prstGeom>
              <a:blipFill>
                <a:blip r:embed="rId3"/>
                <a:stretch>
                  <a:fillRect l="-631" t="-4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810" y="2286000"/>
                <a:ext cx="6361201" cy="4291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𝑨𝑬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𝑨𝑭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𝑨𝑬𝑴𝑭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0" y="2286000"/>
                <a:ext cx="6361201" cy="4291691"/>
              </a:xfrm>
              <a:prstGeom prst="rect">
                <a:avLst/>
              </a:prstGeom>
              <a:blipFill>
                <a:blip r:embed="rId4"/>
                <a:stretch>
                  <a:fillRect l="-1338" t="-850" b="-110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4012" y="2475407"/>
                <a:ext cx="5280511" cy="423330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/>
                  <a:t>b)</a:t>
                </a:r>
              </a:p>
              <a:p>
                <a:pPr marL="0" indent="0">
                  <a:buNone/>
                </a:pPr>
                <a:r>
                  <a:rPr lang="en-US" sz="2200" b="1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2200" b="1" i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</m:oMath>
                  </m:oMathPara>
                </a14:m>
                <a:endParaRPr lang="en-US" sz="2200" b="1" i="1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200" b="1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012" y="2475407"/>
                <a:ext cx="5280511" cy="4233309"/>
              </a:xfrm>
              <a:prstGeom prst="rect">
                <a:avLst/>
              </a:prstGeom>
              <a:blipFill>
                <a:blip r:embed="rId5"/>
                <a:stretch>
                  <a:fillRect l="-1382" t="-1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457080" y="940449"/>
            <a:ext cx="2742485" cy="495171"/>
            <a:chOff x="22440" y="16831"/>
            <a:chExt cx="755974" cy="230002"/>
          </a:xfrm>
        </p:grpSpPr>
        <p:grpSp>
          <p:nvGrpSpPr>
            <p:cNvPr id="6" name="Group 49">
              <a:extLst>
                <a:ext uri="{FF2B5EF4-FFF2-40B4-BE49-F238E27FC236}">
                  <a16:creationId xmlns:a16="http://schemas.microsoft.com/office/drawing/2014/main" id="{7BF209D9-C6A6-441C-B309-16A007E6CD80}"/>
                </a:ext>
              </a:extLst>
            </p:cNvPr>
            <p:cNvGrpSpPr/>
            <p:nvPr/>
          </p:nvGrpSpPr>
          <p:grpSpPr>
            <a:xfrm>
              <a:off x="22440" y="59287"/>
              <a:ext cx="714582" cy="159855"/>
              <a:chOff x="31572" y="60276"/>
              <a:chExt cx="1005430" cy="197828"/>
            </a:xfrm>
          </p:grpSpPr>
          <p:sp>
            <p:nvSpPr>
              <p:cNvPr id="9" name="Arrow: Pentagon 25">
                <a:extLst>
                  <a:ext uri="{FF2B5EF4-FFF2-40B4-BE49-F238E27FC236}">
                    <a16:creationId xmlns:a16="http://schemas.microsoft.com/office/drawing/2014/main" id="{904EBBE0-733B-4D7A-B283-6F248D2C6417}"/>
                  </a:ext>
                </a:extLst>
              </p:cNvPr>
              <p:cNvSpPr/>
              <p:nvPr/>
            </p:nvSpPr>
            <p:spPr>
              <a:xfrm>
                <a:off x="204585" y="60276"/>
                <a:ext cx="832417" cy="197828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>
                <a:extLst>
                  <a:ext uri="{FF2B5EF4-FFF2-40B4-BE49-F238E27FC236}">
                    <a16:creationId xmlns:a16="http://schemas.microsoft.com/office/drawing/2014/main" id="{F1948BBD-2402-482F-BBF3-63994A8C8AA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27">
                <a:extLst>
                  <a:ext uri="{FF2B5EF4-FFF2-40B4-BE49-F238E27FC236}">
                    <a16:creationId xmlns:a16="http://schemas.microsoft.com/office/drawing/2014/main" id="{593E2C1E-A509-4276-9389-2BA8ADBB0ADD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16831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4.14.</a:t>
              </a:r>
              <a:endPara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E7F48B-EE73-417A-8079-EFC3B6926211}"/>
              </a:ext>
            </a:extLst>
          </p:cNvPr>
          <p:cNvGrpSpPr/>
          <p:nvPr/>
        </p:nvGrpSpPr>
        <p:grpSpPr>
          <a:xfrm>
            <a:off x="1217612" y="228600"/>
            <a:ext cx="9535653" cy="654643"/>
            <a:chOff x="7007312" y="3313402"/>
            <a:chExt cx="16791416" cy="13096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F0071BC-C0CC-4BC3-8872-4BB0A06B2466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2FFE3F8-9780-4DF8-8694-21280EA6E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6" name="TextBox 321">
                <a:extLst>
                  <a:ext uri="{FF2B5EF4-FFF2-40B4-BE49-F238E27FC236}">
                    <a16:creationId xmlns:a16="http://schemas.microsoft.com/office/drawing/2014/main" id="{E3D9F186-DCEB-493C-A3CA-872E6C11BBBE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B9A54F-92A9-4D7E-AE4E-FA25B1FA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BFE8DA-DB1B-436D-A825-9D00FF73A48F}"/>
              </a:ext>
            </a:extLst>
          </p:cNvPr>
          <p:cNvSpPr txBox="1"/>
          <p:nvPr/>
        </p:nvSpPr>
        <p:spPr>
          <a:xfrm>
            <a:off x="2791426" y="3276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29426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0" y="940448"/>
                <a:ext cx="11579384" cy="13839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4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chịu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4.30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N.</a:t>
                </a:r>
              </a:p>
              <a:p>
                <a:pPr algn="just">
                  <a:lnSpc>
                    <a:spcPct val="114000"/>
                  </a:lnSpc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0" y="940448"/>
                <a:ext cx="11579384" cy="1383939"/>
              </a:xfrm>
              <a:prstGeom prst="rect">
                <a:avLst/>
              </a:prstGeom>
              <a:blipFill>
                <a:blip r:embed="rId3"/>
                <a:stretch>
                  <a:fillRect l="-789" r="-1368" b="-1441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810" y="2415791"/>
                <a:ext cx="6284863" cy="43513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0°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40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0" y="2415791"/>
                <a:ext cx="6284863" cy="4351306"/>
              </a:xfrm>
              <a:prstGeom prst="rect">
                <a:avLst/>
              </a:prstGeom>
              <a:blipFill>
                <a:blip r:embed="rId4"/>
                <a:stretch>
                  <a:fillRect l="-1355" t="-1816" b="-36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741944" y="2415791"/>
            <a:ext cx="5242580" cy="429292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434" lvl="4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4.30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7D907B0A-C1A0-4A12-8A44-A00F4CC672F1}"/>
              </a:ext>
            </a:extLst>
          </p:cNvPr>
          <p:cNvGrpSpPr/>
          <p:nvPr/>
        </p:nvGrpSpPr>
        <p:grpSpPr>
          <a:xfrm>
            <a:off x="903163" y="953144"/>
            <a:ext cx="2296402" cy="495171"/>
            <a:chOff x="145404" y="22728"/>
            <a:chExt cx="633010" cy="230002"/>
          </a:xfrm>
        </p:grpSpPr>
        <p:sp>
          <p:nvSpPr>
            <p:cNvPr id="9" name="Arrow: Pentagon 25">
              <a:extLst>
                <a:ext uri="{FF2B5EF4-FFF2-40B4-BE49-F238E27FC236}">
                  <a16:creationId xmlns:a16="http://schemas.microsoft.com/office/drawing/2014/main" id="{904EBBE0-733B-4D7A-B283-6F248D2C6417}"/>
                </a:ext>
              </a:extLst>
            </p:cNvPr>
            <p:cNvSpPr/>
            <p:nvPr/>
          </p:nvSpPr>
          <p:spPr>
            <a:xfrm>
              <a:off x="145404" y="59287"/>
              <a:ext cx="591618" cy="159855"/>
            </a:xfrm>
            <a:prstGeom prst="homePlate">
              <a:avLst/>
            </a:prstGeom>
            <a:solidFill>
              <a:srgbClr val="FCFFEF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1FFD724C-08B6-4B99-A537-E22B825034D1}"/>
                </a:ext>
              </a:extLst>
            </p:cNvPr>
            <p:cNvSpPr txBox="1"/>
            <p:nvPr/>
          </p:nvSpPr>
          <p:spPr>
            <a:xfrm>
              <a:off x="192648" y="22728"/>
              <a:ext cx="585766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4.15.</a:t>
              </a:r>
              <a:endPara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8">
            <a:extLst>
              <a:ext uri="{FF2B5EF4-FFF2-40B4-BE49-F238E27FC236}">
                <a16:creationId xmlns:a16="http://schemas.microsoft.com/office/drawing/2014/main" id="{47B73FC0-3D9B-431F-8C42-44D85F7D3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51" y="2358917"/>
            <a:ext cx="2346087" cy="294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B5FB0-D3C0-40B0-87A9-4159304F7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38" y="2415791"/>
            <a:ext cx="2908854" cy="2887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A1AA38-6341-444C-929B-E4236ACEEB4F}"/>
              </a:ext>
            </a:extLst>
          </p:cNvPr>
          <p:cNvGrpSpPr/>
          <p:nvPr/>
        </p:nvGrpSpPr>
        <p:grpSpPr>
          <a:xfrm>
            <a:off x="1217612" y="183557"/>
            <a:ext cx="9535653" cy="654643"/>
            <a:chOff x="7007312" y="3313402"/>
            <a:chExt cx="16791416" cy="13096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A9E767C-DB3D-48F2-B361-C1E91D4B0EDE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1F0B9D5-939A-4C65-8DAA-9B580312B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8" name="TextBox 321">
                <a:extLst>
                  <a:ext uri="{FF2B5EF4-FFF2-40B4-BE49-F238E27FC236}">
                    <a16:creationId xmlns:a16="http://schemas.microsoft.com/office/drawing/2014/main" id="{67E0C21F-5AB4-497C-962F-6B4BF59FC5AC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7C5BA6-10E2-4F41-B6BC-BD8120AAA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DE0B5D4-BCA3-44E0-BC5A-0D4C658321E7}"/>
              </a:ext>
            </a:extLst>
          </p:cNvPr>
          <p:cNvSpPr txBox="1"/>
          <p:nvPr/>
        </p:nvSpPr>
        <p:spPr>
          <a:xfrm>
            <a:off x="2791426" y="282617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4967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1" y="991235"/>
                <a:ext cx="5561152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</a:p>
              <a:p>
                <a:pPr algn="just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1" y="991235"/>
                <a:ext cx="5561152" cy="5704389"/>
              </a:xfrm>
              <a:prstGeom prst="rect">
                <a:avLst/>
              </a:prstGeom>
              <a:blipFill>
                <a:blip r:embed="rId3"/>
                <a:stretch>
                  <a:fillRect l="-1422" t="-1387" r="-1532" b="-20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12" y="685800"/>
                <a:ext cx="5928201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mỏng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trượt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chịu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buồm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thắng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thuyền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đích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dích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dắc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685800"/>
                <a:ext cx="5928201" cy="5704389"/>
              </a:xfrm>
              <a:prstGeom prst="rect">
                <a:avLst/>
              </a:prstGeom>
              <a:blipFill>
                <a:blip r:embed="rId4"/>
                <a:stretch>
                  <a:fillRect l="-1335" t="-1387" r="-1437" b="-60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9">
            <a:extLst>
              <a:ext uri="{FF2B5EF4-FFF2-40B4-BE49-F238E27FC236}">
                <a16:creationId xmlns:a16="http://schemas.microsoft.com/office/drawing/2014/main" id="{B4CBB953-35A8-4C22-8FF6-5C6752759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92" y="1410226"/>
            <a:ext cx="3780441" cy="2686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0A4E28-8042-4AA4-BF6A-CD3C66B1B879}"/>
              </a:ext>
            </a:extLst>
          </p:cNvPr>
          <p:cNvGrpSpPr/>
          <p:nvPr/>
        </p:nvGrpSpPr>
        <p:grpSpPr>
          <a:xfrm>
            <a:off x="1217612" y="76200"/>
            <a:ext cx="9535653" cy="654643"/>
            <a:chOff x="7007312" y="3313402"/>
            <a:chExt cx="16791416" cy="13096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76E393-B2A2-463F-AE2B-7771A581B5A1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AAF7524-1721-4678-AD4B-3354C4987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" name="TextBox 321">
                <a:extLst>
                  <a:ext uri="{FF2B5EF4-FFF2-40B4-BE49-F238E27FC236}">
                    <a16:creationId xmlns:a16="http://schemas.microsoft.com/office/drawing/2014/main" id="{1B73F20B-1F69-4BC7-8078-0614C37D5935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A8F08B-3606-48B1-89BD-BEFD4D48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026507-07DA-4081-8CDC-2E7481DE1EDF}"/>
              </a:ext>
            </a:extLst>
          </p:cNvPr>
          <p:cNvSpPr txBox="1"/>
          <p:nvPr/>
        </p:nvSpPr>
        <p:spPr>
          <a:xfrm>
            <a:off x="2791426" y="1752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415694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7C628DEC-199B-4CDA-9CD3-AF869F28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99" y="6030912"/>
            <a:ext cx="2906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C4EB31D1-9046-4074-9B43-F9FFA1AE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189413"/>
            <a:ext cx="337343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3E1F4145-1852-4B82-9C71-B45030FB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6" y="5472113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15A992A8-0BA0-404B-8BF5-A270E26C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189413"/>
            <a:ext cx="33115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FB219CD6-D8FC-4EFB-B811-BFDB63E1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30713"/>
            <a:ext cx="24987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814C27FD-A6D9-4C0D-9E57-1DD157BB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44937"/>
            <a:ext cx="2466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116E01ED-FE38-4123-A315-7B80466F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2" y="4170363"/>
            <a:ext cx="35655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6A314C55-508D-4ADB-90D8-BA17CF7D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2962275"/>
            <a:ext cx="169227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C2FEBA83-469F-4131-ACE4-52EE5009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4" y="3203576"/>
            <a:ext cx="16113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4AEF8302-88A1-4C78-986D-CA48B846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49" y="2152650"/>
            <a:ext cx="2305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21E4FB67-CD6B-482D-A178-8F170C38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957387"/>
            <a:ext cx="21558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90E370CB-F4B5-4028-A3CE-FD1D8316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49" y="1417637"/>
            <a:ext cx="30527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725A1F51-987D-4827-BC2C-FED6C3C4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901826"/>
            <a:ext cx="17430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A328AC30-C8AE-4846-9687-981053378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727451"/>
            <a:ext cx="14128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798585-B7B6-4E08-9769-87F756F5B5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1" y="1887538"/>
            <a:ext cx="2198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D89B1D-162E-4DC5-90F1-B00EFDC5AE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1" y="4554538"/>
            <a:ext cx="14430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2">
            <a:extLst>
              <a:ext uri="{FF2B5EF4-FFF2-40B4-BE49-F238E27FC236}">
                <a16:creationId xmlns:a16="http://schemas.microsoft.com/office/drawing/2014/main" id="{D81E445D-ED7E-4916-A201-7DA80ADE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6" y="5062537"/>
            <a:ext cx="2374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(No Border) 5">
            <a:extLst>
              <a:ext uri="{FF2B5EF4-FFF2-40B4-BE49-F238E27FC236}">
                <a16:creationId xmlns:a16="http://schemas.microsoft.com/office/drawing/2014/main" id="{4CE5EA8B-1CBC-439E-A117-8F4ED0091A16}"/>
              </a:ext>
            </a:extLst>
          </p:cNvPr>
          <p:cNvSpPr/>
          <p:nvPr/>
        </p:nvSpPr>
        <p:spPr>
          <a:xfrm>
            <a:off x="5092700" y="5313362"/>
            <a:ext cx="255587" cy="46038"/>
          </a:xfrm>
          <a:prstGeom prst="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4" name="Picture 2">
            <a:extLst>
              <a:ext uri="{FF2B5EF4-FFF2-40B4-BE49-F238E27FC236}">
                <a16:creationId xmlns:a16="http://schemas.microsoft.com/office/drawing/2014/main" id="{FE4B0EC1-AA55-4318-A291-D54235980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6" y="6481762"/>
            <a:ext cx="9144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7" name="TextBox 3">
            <a:extLst>
              <a:ext uri="{FF2B5EF4-FFF2-40B4-BE49-F238E27FC236}">
                <a16:creationId xmlns:a16="http://schemas.microsoft.com/office/drawing/2014/main" id="{1F6C71AA-B948-4332-A3F6-51C9F89B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2" y="762000"/>
            <a:ext cx="86934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3E3C1A-76C1-47E4-988D-9CF2B7401862}"/>
              </a:ext>
            </a:extLst>
          </p:cNvPr>
          <p:cNvGrpSpPr/>
          <p:nvPr/>
        </p:nvGrpSpPr>
        <p:grpSpPr>
          <a:xfrm>
            <a:off x="1217612" y="183557"/>
            <a:ext cx="9535653" cy="654643"/>
            <a:chOff x="7007312" y="3313402"/>
            <a:chExt cx="16791416" cy="13096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9C88C71-E0A5-4697-9BE1-E30250D92892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6165CA18-C6A1-4F44-8AC6-637CA8802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27" name="TextBox 321">
                <a:extLst>
                  <a:ext uri="{FF2B5EF4-FFF2-40B4-BE49-F238E27FC236}">
                    <a16:creationId xmlns:a16="http://schemas.microsoft.com/office/drawing/2014/main" id="{86075552-D06A-4D5C-A203-ECC17C9B7F70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6171C7-1865-4E0A-A00E-45353CAE4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82502E3-FEF3-4506-A22A-07B8DCA53311}"/>
              </a:ext>
            </a:extLst>
          </p:cNvPr>
          <p:cNvSpPr txBox="1"/>
          <p:nvPr/>
        </p:nvSpPr>
        <p:spPr>
          <a:xfrm>
            <a:off x="2791426" y="282617"/>
            <a:ext cx="6814268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583ED6-EE3A-4538-B9E5-3F3ADDAF2617}"/>
              </a:ext>
            </a:extLst>
          </p:cNvPr>
          <p:cNvCxnSpPr/>
          <p:nvPr/>
        </p:nvCxnSpPr>
        <p:spPr>
          <a:xfrm flipH="1">
            <a:off x="6221412" y="1933574"/>
            <a:ext cx="134938" cy="29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52977556-1B93-4B1D-906B-AFE134290ECC}"/>
              </a:ext>
            </a:extLst>
          </p:cNvPr>
          <p:cNvSpPr/>
          <p:nvPr/>
        </p:nvSpPr>
        <p:spPr>
          <a:xfrm rot="768544">
            <a:off x="6924676" y="3059112"/>
            <a:ext cx="1379537" cy="836612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176D7D1-0C0B-4D59-A0C9-10995629BFC2}"/>
              </a:ext>
            </a:extLst>
          </p:cNvPr>
          <p:cNvSpPr/>
          <p:nvPr/>
        </p:nvSpPr>
        <p:spPr>
          <a:xfrm rot="1962787">
            <a:off x="6977062" y="2651125"/>
            <a:ext cx="1379538" cy="835025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7CD3E78-9000-4831-823A-ED0FC09F7C89}"/>
              </a:ext>
            </a:extLst>
          </p:cNvPr>
          <p:cNvSpPr/>
          <p:nvPr/>
        </p:nvSpPr>
        <p:spPr>
          <a:xfrm rot="3970931">
            <a:off x="6235700" y="4138612"/>
            <a:ext cx="1839912" cy="627062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619D11F-ED20-45FA-A3B7-8A9FA5B6EB37}"/>
              </a:ext>
            </a:extLst>
          </p:cNvPr>
          <p:cNvSpPr/>
          <p:nvPr/>
        </p:nvSpPr>
        <p:spPr>
          <a:xfrm rot="6001851">
            <a:off x="6299994" y="3680619"/>
            <a:ext cx="1839913" cy="625475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CAF70BC-59DD-498C-8ABB-71B67B928D9E}"/>
              </a:ext>
            </a:extLst>
          </p:cNvPr>
          <p:cNvSpPr/>
          <p:nvPr/>
        </p:nvSpPr>
        <p:spPr>
          <a:xfrm rot="2404812">
            <a:off x="3619501" y="2595562"/>
            <a:ext cx="1379537" cy="836612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9993FE2-C91F-4451-A903-DA278C2E765B}"/>
              </a:ext>
            </a:extLst>
          </p:cNvPr>
          <p:cNvSpPr/>
          <p:nvPr/>
        </p:nvSpPr>
        <p:spPr>
          <a:xfrm rot="11296769">
            <a:off x="3816351" y="2092325"/>
            <a:ext cx="1379537" cy="835025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A021F7F-A989-4B4D-B5FA-0BA54D670468}"/>
              </a:ext>
            </a:extLst>
          </p:cNvPr>
          <p:cNvSpPr/>
          <p:nvPr/>
        </p:nvSpPr>
        <p:spPr>
          <a:xfrm rot="8612981">
            <a:off x="4945063" y="3935413"/>
            <a:ext cx="1381125" cy="835025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B6701DFF-1D31-41C4-A66D-0E7BDD8D3310}"/>
              </a:ext>
            </a:extLst>
          </p:cNvPr>
          <p:cNvSpPr/>
          <p:nvPr/>
        </p:nvSpPr>
        <p:spPr>
          <a:xfrm rot="9188442">
            <a:off x="5086351" y="4081462"/>
            <a:ext cx="1381125" cy="836612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A9AB66A-7435-4396-B92B-EFDC09673986}"/>
              </a:ext>
            </a:extLst>
          </p:cNvPr>
          <p:cNvSpPr/>
          <p:nvPr/>
        </p:nvSpPr>
        <p:spPr>
          <a:xfrm rot="9288233">
            <a:off x="3846513" y="3355975"/>
            <a:ext cx="1381125" cy="836613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4AA842C5-2BBC-43E9-A3A4-F79FF4290C00}"/>
              </a:ext>
            </a:extLst>
          </p:cNvPr>
          <p:cNvSpPr/>
          <p:nvPr/>
        </p:nvSpPr>
        <p:spPr>
          <a:xfrm rot="10800000">
            <a:off x="4049712" y="3633788"/>
            <a:ext cx="1379538" cy="835025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D39F7C4F-1E40-4EAF-B163-5ADDCE3F4D0E}"/>
              </a:ext>
            </a:extLst>
          </p:cNvPr>
          <p:cNvSpPr/>
          <p:nvPr/>
        </p:nvSpPr>
        <p:spPr>
          <a:xfrm>
            <a:off x="2122488" y="1963738"/>
            <a:ext cx="1719263" cy="1309687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 dạng toán khác 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BF14A725-2BDD-412D-8A39-00A08794A548}"/>
              </a:ext>
            </a:extLst>
          </p:cNvPr>
          <p:cNvSpPr/>
          <p:nvPr/>
        </p:nvSpPr>
        <p:spPr>
          <a:xfrm>
            <a:off x="1382713" y="4044949"/>
            <a:ext cx="2740025" cy="13081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Tìm tập hợp điểm thỏa mãn đẳng thức vectơ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EBD59049-6EB0-4D95-A131-487F51CB46DE}"/>
              </a:ext>
            </a:extLst>
          </p:cNvPr>
          <p:cNvSpPr/>
          <p:nvPr/>
        </p:nvSpPr>
        <p:spPr>
          <a:xfrm>
            <a:off x="4113212" y="4992687"/>
            <a:ext cx="2895600" cy="158591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ba điểm thẳng hàng, hai vectơ cùng phương 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91CBF73-BDFC-4B44-8549-771653065052}"/>
              </a:ext>
            </a:extLst>
          </p:cNvPr>
          <p:cNvSpPr/>
          <p:nvPr/>
        </p:nvSpPr>
        <p:spPr>
          <a:xfrm>
            <a:off x="8293100" y="1963738"/>
            <a:ext cx="2297112" cy="160178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Tìm điểm thỏa mãn đẳng thức vectơ 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29D3CD2-00A9-45DE-8A49-3A9D947F3119}"/>
              </a:ext>
            </a:extLst>
          </p:cNvPr>
          <p:cNvSpPr/>
          <p:nvPr/>
        </p:nvSpPr>
        <p:spPr>
          <a:xfrm>
            <a:off x="7127876" y="4698999"/>
            <a:ext cx="3157537" cy="1676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vectơ theo hai vectơ không cùng phương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7BB8B24-B2A3-4B55-9162-7F26ABD0972E}"/>
              </a:ext>
            </a:extLst>
          </p:cNvPr>
          <p:cNvSpPr/>
          <p:nvPr/>
        </p:nvSpPr>
        <p:spPr>
          <a:xfrm rot="11296769">
            <a:off x="5403851" y="1198562"/>
            <a:ext cx="727075" cy="1090612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DE42FE1-716C-44DF-B85E-1D09336A7679}"/>
              </a:ext>
            </a:extLst>
          </p:cNvPr>
          <p:cNvSpPr/>
          <p:nvPr/>
        </p:nvSpPr>
        <p:spPr>
          <a:xfrm rot="11296769" flipV="1">
            <a:off x="6124576" y="1206499"/>
            <a:ext cx="809625" cy="1074738"/>
          </a:xfrm>
          <a:custGeom>
            <a:avLst/>
            <a:gdLst>
              <a:gd name="connsiteX0" fmla="*/ 0 w 1840089"/>
              <a:gd name="connsiteY0" fmla="*/ 835378 h 835378"/>
              <a:gd name="connsiteX1" fmla="*/ 677333 w 1840089"/>
              <a:gd name="connsiteY1" fmla="*/ 496711 h 835378"/>
              <a:gd name="connsiteX2" fmla="*/ 1377244 w 1840089"/>
              <a:gd name="connsiteY2" fmla="*/ 383822 h 835378"/>
              <a:gd name="connsiteX3" fmla="*/ 1840089 w 1840089"/>
              <a:gd name="connsiteY3" fmla="*/ 0 h 83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089" h="835378">
                <a:moveTo>
                  <a:pt x="0" y="835378"/>
                </a:moveTo>
                <a:cubicBezTo>
                  <a:pt x="223896" y="703674"/>
                  <a:pt x="447792" y="571970"/>
                  <a:pt x="677333" y="496711"/>
                </a:cubicBezTo>
                <a:cubicBezTo>
                  <a:pt x="906874" y="421452"/>
                  <a:pt x="1183451" y="466607"/>
                  <a:pt x="1377244" y="383822"/>
                </a:cubicBezTo>
                <a:cubicBezTo>
                  <a:pt x="1571037" y="301037"/>
                  <a:pt x="1840089" y="0"/>
                  <a:pt x="18400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B73DE293-7D08-47F7-8B36-5DC3F618F570}"/>
              </a:ext>
            </a:extLst>
          </p:cNvPr>
          <p:cNvSpPr/>
          <p:nvPr/>
        </p:nvSpPr>
        <p:spPr>
          <a:xfrm>
            <a:off x="5153026" y="0"/>
            <a:ext cx="2312987" cy="143192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đẳng thức vectơ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F1283D-1C7A-480B-A60F-8FF3A8C24AEE}"/>
              </a:ext>
            </a:extLst>
          </p:cNvPr>
          <p:cNvSpPr/>
          <p:nvPr/>
        </p:nvSpPr>
        <p:spPr>
          <a:xfrm>
            <a:off x="4500562" y="2155824"/>
            <a:ext cx="3041650" cy="2235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một vectơ </a:t>
            </a:r>
          </a:p>
          <a:p>
            <a:pPr algn="ctr" eaLnBrk="1" hangingPunct="1">
              <a:defRPr/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một số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2D288A-E4D8-4B09-B436-D0F6E0AEA27B}"/>
              </a:ext>
            </a:extLst>
          </p:cNvPr>
          <p:cNvSpPr/>
          <p:nvPr/>
        </p:nvSpPr>
        <p:spPr>
          <a:xfrm>
            <a:off x="4929187" y="476250"/>
            <a:ext cx="641350" cy="6969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FAED6F-6C69-4B89-85B0-240E3B777CF0}"/>
              </a:ext>
            </a:extLst>
          </p:cNvPr>
          <p:cNvSpPr/>
          <p:nvPr/>
        </p:nvSpPr>
        <p:spPr>
          <a:xfrm>
            <a:off x="4570412" y="4267200"/>
            <a:ext cx="641350" cy="6969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/>
          <a:p>
            <a:pPr algn="ctr"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931C09-BE33-4719-ACA1-BAA3AB7BD372}"/>
              </a:ext>
            </a:extLst>
          </p:cNvPr>
          <p:cNvSpPr/>
          <p:nvPr/>
        </p:nvSpPr>
        <p:spPr>
          <a:xfrm>
            <a:off x="2284412" y="3276600"/>
            <a:ext cx="641350" cy="6953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7E4F42D-BB74-43EE-8295-22842BF58CEB}"/>
              </a:ext>
            </a:extLst>
          </p:cNvPr>
          <p:cNvSpPr/>
          <p:nvPr/>
        </p:nvSpPr>
        <p:spPr>
          <a:xfrm>
            <a:off x="2351087" y="1511300"/>
            <a:ext cx="641350" cy="69532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F84E698-0C68-4D3F-AFF1-449DDC2197DF}"/>
              </a:ext>
            </a:extLst>
          </p:cNvPr>
          <p:cNvSpPr/>
          <p:nvPr/>
        </p:nvSpPr>
        <p:spPr>
          <a:xfrm>
            <a:off x="7821612" y="4192587"/>
            <a:ext cx="641350" cy="6969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F673918-58CC-41CD-8D1F-9A33235B947E}"/>
              </a:ext>
            </a:extLst>
          </p:cNvPr>
          <p:cNvSpPr/>
          <p:nvPr/>
        </p:nvSpPr>
        <p:spPr>
          <a:xfrm>
            <a:off x="9120187" y="1460500"/>
            <a:ext cx="641350" cy="6953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0" tIns="45705" rIns="91410" bIns="45705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0">
            <a:extLst>
              <a:ext uri="{FF2B5EF4-FFF2-40B4-BE49-F238E27FC236}">
                <a16:creationId xmlns:a16="http://schemas.microsoft.com/office/drawing/2014/main" id="{F4AF1602-4F2B-4AAE-B032-09BD5A76BFA6}"/>
              </a:ext>
            </a:extLst>
          </p:cNvPr>
          <p:cNvGrpSpPr>
            <a:grpSpLocks/>
          </p:cNvGrpSpPr>
          <p:nvPr/>
        </p:nvGrpSpPr>
        <p:grpSpPr bwMode="auto">
          <a:xfrm>
            <a:off x="-153987" y="-152400"/>
            <a:ext cx="12649414" cy="7162800"/>
            <a:chOff x="0" y="-206"/>
            <a:chExt cx="6106" cy="4622"/>
          </a:xfrm>
        </p:grpSpPr>
        <p:grpSp>
          <p:nvGrpSpPr>
            <p:cNvPr id="11279" name="Group 41">
              <a:extLst>
                <a:ext uri="{FF2B5EF4-FFF2-40B4-BE49-F238E27FC236}">
                  <a16:creationId xmlns:a16="http://schemas.microsoft.com/office/drawing/2014/main" id="{580EA001-B663-4AEB-83D5-8EEC08FF3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06"/>
              <a:ext cx="6106" cy="4622"/>
              <a:chOff x="0" y="192"/>
              <a:chExt cx="5903" cy="3936"/>
            </a:xfrm>
          </p:grpSpPr>
          <p:grpSp>
            <p:nvGrpSpPr>
              <p:cNvPr id="11286" name="Group 42">
                <a:extLst>
                  <a:ext uri="{FF2B5EF4-FFF2-40B4-BE49-F238E27FC236}">
                    <a16:creationId xmlns:a16="http://schemas.microsoft.com/office/drawing/2014/main" id="{952CBD72-CF05-479C-B1A7-1E7A080736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70"/>
                <a:ext cx="5903" cy="3816"/>
                <a:chOff x="0" y="270"/>
                <a:chExt cx="5903" cy="3816"/>
              </a:xfrm>
            </p:grpSpPr>
            <p:pic>
              <p:nvPicPr>
                <p:cNvPr id="11289" name="Picture 43" descr="n3">
                  <a:extLst>
                    <a:ext uri="{FF2B5EF4-FFF2-40B4-BE49-F238E27FC236}">
                      <a16:creationId xmlns:a16="http://schemas.microsoft.com/office/drawing/2014/main" id="{753F2B76-EA0F-43E5-8302-073CD88A9F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0" y="4033"/>
                  <a:ext cx="5903" cy="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90" name="Picture 44" descr="n3">
                  <a:extLst>
                    <a:ext uri="{FF2B5EF4-FFF2-40B4-BE49-F238E27FC236}">
                      <a16:creationId xmlns:a16="http://schemas.microsoft.com/office/drawing/2014/main" id="{D046D7C8-3ADB-4D4B-BBB5-328423F791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70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1287" name="Picture 45" descr="n3">
                <a:extLst>
                  <a:ext uri="{FF2B5EF4-FFF2-40B4-BE49-F238E27FC236}">
                    <a16:creationId xmlns:a16="http://schemas.microsoft.com/office/drawing/2014/main" id="{D17FE385-D866-4435-B148-AC6C5AA7F5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8" name="Picture 46" descr="n3">
                <a:extLst>
                  <a:ext uri="{FF2B5EF4-FFF2-40B4-BE49-F238E27FC236}">
                    <a16:creationId xmlns:a16="http://schemas.microsoft.com/office/drawing/2014/main" id="{9BD26053-EBE8-46E9-9CFB-F17DDF0B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280" name="Group 47">
              <a:extLst>
                <a:ext uri="{FF2B5EF4-FFF2-40B4-BE49-F238E27FC236}">
                  <a16:creationId xmlns:a16="http://schemas.microsoft.com/office/drawing/2014/main" id="{F80CA012-7F55-492B-850D-D53A05412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35"/>
              <a:ext cx="5972" cy="4459"/>
              <a:chOff x="-91" y="192"/>
              <a:chExt cx="5955" cy="3936"/>
            </a:xfrm>
          </p:grpSpPr>
          <p:grpSp>
            <p:nvGrpSpPr>
              <p:cNvPr id="11281" name="Group 48">
                <a:extLst>
                  <a:ext uri="{FF2B5EF4-FFF2-40B4-BE49-F238E27FC236}">
                    <a16:creationId xmlns:a16="http://schemas.microsoft.com/office/drawing/2014/main" id="{86615894-6ADC-4F9F-A3DC-D6250E2FA7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1284" name="Picture 49" descr="n3">
                  <a:extLst>
                    <a:ext uri="{FF2B5EF4-FFF2-40B4-BE49-F238E27FC236}">
                      <a16:creationId xmlns:a16="http://schemas.microsoft.com/office/drawing/2014/main" id="{AE5D9E09-2C5A-490C-898E-B8A87795F2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85" name="Picture 50" descr="n3">
                  <a:extLst>
                    <a:ext uri="{FF2B5EF4-FFF2-40B4-BE49-F238E27FC236}">
                      <a16:creationId xmlns:a16="http://schemas.microsoft.com/office/drawing/2014/main" id="{5C8964A7-D4D0-40B8-ABED-40CBD6BF90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1282" name="Picture 51" descr="n3">
                <a:extLst>
                  <a:ext uri="{FF2B5EF4-FFF2-40B4-BE49-F238E27FC236}">
                    <a16:creationId xmlns:a16="http://schemas.microsoft.com/office/drawing/2014/main" id="{A0BDB1C4-2221-4C09-B067-E6A31CE12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035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3" name="Picture 52" descr="n3">
                <a:extLst>
                  <a:ext uri="{FF2B5EF4-FFF2-40B4-BE49-F238E27FC236}">
                    <a16:creationId xmlns:a16="http://schemas.microsoft.com/office/drawing/2014/main" id="{DA32F20E-F7DE-49C9-B38B-2ED047EC5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8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1267" name="Picture 20" descr="hoa-hong">
            <a:extLst>
              <a:ext uri="{FF2B5EF4-FFF2-40B4-BE49-F238E27FC236}">
                <a16:creationId xmlns:a16="http://schemas.microsoft.com/office/drawing/2014/main" id="{CF84697A-F571-46A0-AA78-F81D37CE30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233">
            <a:off x="2365375" y="4467225"/>
            <a:ext cx="1801812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1" descr="hoa-hong">
            <a:extLst>
              <a:ext uri="{FF2B5EF4-FFF2-40B4-BE49-F238E27FC236}">
                <a16:creationId xmlns:a16="http://schemas.microsoft.com/office/drawing/2014/main" id="{E6B289DF-5CD3-4B28-9E54-E89EAB882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561">
            <a:off x="8035925" y="4451350"/>
            <a:ext cx="18081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5" descr="hoa-day">
            <a:extLst>
              <a:ext uri="{FF2B5EF4-FFF2-40B4-BE49-F238E27FC236}">
                <a16:creationId xmlns:a16="http://schemas.microsoft.com/office/drawing/2014/main" id="{DDC0D920-0A72-4471-8655-039FD63D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6192837"/>
            <a:ext cx="48244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6" descr="hoa-day">
            <a:extLst>
              <a:ext uri="{FF2B5EF4-FFF2-40B4-BE49-F238E27FC236}">
                <a16:creationId xmlns:a16="http://schemas.microsoft.com/office/drawing/2014/main" id="{72E4F422-4101-4B53-ADCD-8BFA4104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3562350"/>
            <a:ext cx="45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7" descr="hoa-day">
            <a:extLst>
              <a:ext uri="{FF2B5EF4-FFF2-40B4-BE49-F238E27FC236}">
                <a16:creationId xmlns:a16="http://schemas.microsoft.com/office/drawing/2014/main" id="{5D6EFF85-5883-48B3-81A9-6A1A501D5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4089400"/>
            <a:ext cx="635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8" descr="hoa-day">
            <a:extLst>
              <a:ext uri="{FF2B5EF4-FFF2-40B4-BE49-F238E27FC236}">
                <a16:creationId xmlns:a16="http://schemas.microsoft.com/office/drawing/2014/main" id="{9E4E25CB-5732-438D-98F3-9F157060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6057900"/>
            <a:ext cx="411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9" descr="hoa-day">
            <a:extLst>
              <a:ext uri="{FF2B5EF4-FFF2-40B4-BE49-F238E27FC236}">
                <a16:creationId xmlns:a16="http://schemas.microsoft.com/office/drawing/2014/main" id="{E4969FA8-1365-4F20-A95D-F5DB8396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381000"/>
            <a:ext cx="45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0" descr="hoa-day">
            <a:extLst>
              <a:ext uri="{FF2B5EF4-FFF2-40B4-BE49-F238E27FC236}">
                <a16:creationId xmlns:a16="http://schemas.microsoft.com/office/drawing/2014/main" id="{2711EED1-5E52-4E33-9A4E-064B3C7B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238126"/>
            <a:ext cx="3683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1" descr="hoa-day">
            <a:extLst>
              <a:ext uri="{FF2B5EF4-FFF2-40B4-BE49-F238E27FC236}">
                <a16:creationId xmlns:a16="http://schemas.microsoft.com/office/drawing/2014/main" id="{F3EB5BE9-91F0-4FAF-8B85-D0D4D68F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285750"/>
            <a:ext cx="45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2" descr="hoa-day">
            <a:extLst>
              <a:ext uri="{FF2B5EF4-FFF2-40B4-BE49-F238E27FC236}">
                <a16:creationId xmlns:a16="http://schemas.microsoft.com/office/drawing/2014/main" id="{EDA30775-D790-4892-AE85-4C3D1E5B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28600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28">
            <a:extLst>
              <a:ext uri="{FF2B5EF4-FFF2-40B4-BE49-F238E27FC236}">
                <a16:creationId xmlns:a16="http://schemas.microsoft.com/office/drawing/2014/main" id="{EACA2DF5-E4D7-4B22-8B6D-4E148782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2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Cảm ơn quý Thầy Cô dự giờ thăm lớp</a:t>
            </a:r>
          </a:p>
        </p:txBody>
      </p:sp>
      <p:sp>
        <p:nvSpPr>
          <p:cNvPr id="11278" name="WordArt 29">
            <a:extLst>
              <a:ext uri="{FF2B5EF4-FFF2-40B4-BE49-F238E27FC236}">
                <a16:creationId xmlns:a16="http://schemas.microsoft.com/office/drawing/2014/main" id="{0690DF5E-0640-4F08-A9F8-1067C31EA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0012" y="1752600"/>
            <a:ext cx="9372600" cy="2289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quý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Thầy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Cô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và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em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nhiều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sức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khỏe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27012" y="762000"/>
            <a:ext cx="11579384" cy="507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TÍCH CỦA MỘT VECTƠ VỚI MỘT SỐ</a:t>
            </a: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70" y="1524000"/>
                <a:ext cx="5992740" cy="530245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0" y="1524000"/>
                <a:ext cx="5992740" cy="5302456"/>
              </a:xfrm>
              <a:prstGeom prst="rect">
                <a:avLst/>
              </a:prstGeom>
              <a:blipFill>
                <a:blip r:embed="rId3"/>
                <a:stretch>
                  <a:fillRect l="-15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0592" y="1066800"/>
                <a:ext cx="5813931" cy="5260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Do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592" y="1066800"/>
                <a:ext cx="5813931" cy="5260399"/>
              </a:xfrm>
              <a:prstGeom prst="rect">
                <a:avLst/>
              </a:prstGeom>
              <a:blipFill>
                <a:blip r:embed="rId4"/>
                <a:stretch>
                  <a:fillRect l="-1464" t="-1503" r="-314" b="-97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03" y="4838472"/>
            <a:ext cx="4007076" cy="13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21"/>
          <p:cNvSpPr txBox="1"/>
          <p:nvPr/>
        </p:nvSpPr>
        <p:spPr>
          <a:xfrm>
            <a:off x="379412" y="1524000"/>
            <a:ext cx="1039028" cy="457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HĐ1: 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67081E-9D2D-499E-BE91-3BE3BCE92637}"/>
              </a:ext>
            </a:extLst>
          </p:cNvPr>
          <p:cNvGrpSpPr/>
          <p:nvPr/>
        </p:nvGrpSpPr>
        <p:grpSpPr>
          <a:xfrm>
            <a:off x="1674812" y="0"/>
            <a:ext cx="9535653" cy="654643"/>
            <a:chOff x="7007312" y="3313402"/>
            <a:chExt cx="16791416" cy="130962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354D399-FF37-47FC-855A-0E41A1000E61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29714C9-0691-4579-9F12-73FFCCF9D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21" name="TextBox 321">
                <a:extLst>
                  <a:ext uri="{FF2B5EF4-FFF2-40B4-BE49-F238E27FC236}">
                    <a16:creationId xmlns:a16="http://schemas.microsoft.com/office/drawing/2014/main" id="{3E9DFE8E-3359-4A02-AAB5-AFBC35F7454B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999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999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007D161-D3FC-490A-B143-7DB00808E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6C902B-A0EB-4E1A-81F5-5FA4E4567A4A}"/>
              </a:ext>
            </a:extLst>
          </p:cNvPr>
          <p:cNvSpPr txBox="1"/>
          <p:nvPr/>
        </p:nvSpPr>
        <p:spPr>
          <a:xfrm>
            <a:off x="3248626" y="990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74974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66211" y="1229811"/>
            <a:ext cx="5813932" cy="570438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12" y="1229811"/>
                <a:ext cx="5928201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1229811"/>
                <a:ext cx="5928201" cy="5704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66211" y="1240476"/>
                <a:ext cx="5813932" cy="254137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5708" tIns="22854" rIns="45708" bIns="228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1" y="1240476"/>
                <a:ext cx="5813932" cy="2541370"/>
              </a:xfrm>
              <a:prstGeom prst="roundRect">
                <a:avLst/>
              </a:prstGeom>
              <a:blipFill>
                <a:blip r:embed="rId5"/>
                <a:stretch>
                  <a:fillRect l="-104" r="-104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892101" y="4077006"/>
            <a:ext cx="4614930" cy="256203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80587"/>
              </p:ext>
            </p:extLst>
          </p:nvPr>
        </p:nvGraphicFramePr>
        <p:xfrm>
          <a:off x="6170592" y="1344082"/>
          <a:ext cx="764857" cy="702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55" name="Bitmap Image" r:id="rId7" imgW="609524" imgH="561905" progId="Paint.Picture">
                  <p:embed/>
                </p:oleObj>
              </mc:Choice>
              <mc:Fallback>
                <p:oleObj name="Bitmap Image" r:id="rId7" imgW="609524" imgH="561905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592" y="1344082"/>
                        <a:ext cx="764857" cy="702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D609ACC-1398-414E-806B-D2D8CE384034}"/>
              </a:ext>
            </a:extLst>
          </p:cNvPr>
          <p:cNvGrpSpPr/>
          <p:nvPr/>
        </p:nvGrpSpPr>
        <p:grpSpPr>
          <a:xfrm>
            <a:off x="1293812" y="183557"/>
            <a:ext cx="9535653" cy="654643"/>
            <a:chOff x="7007312" y="3313402"/>
            <a:chExt cx="16791416" cy="13096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C402D3-2C10-490F-B1AE-5A72C7AE295E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5D94129-9D7B-4870-B222-4261B0A33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3" name="TextBox 321">
                <a:extLst>
                  <a:ext uri="{FF2B5EF4-FFF2-40B4-BE49-F238E27FC236}">
                    <a16:creationId xmlns:a16="http://schemas.microsoft.com/office/drawing/2014/main" id="{E1B59468-8C9F-43BA-BEAE-87E5983C0ADD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DB0A51B-CC51-4581-A3A9-0F944FB92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E9C293-FA62-434F-A82F-832978889631}"/>
              </a:ext>
            </a:extLst>
          </p:cNvPr>
          <p:cNvSpPr txBox="1"/>
          <p:nvPr/>
        </p:nvSpPr>
        <p:spPr>
          <a:xfrm>
            <a:off x="2867626" y="282617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13662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1" y="991235"/>
                <a:ext cx="5561152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1" y="991235"/>
                <a:ext cx="5561152" cy="5704389"/>
              </a:xfrm>
              <a:prstGeom prst="rect">
                <a:avLst/>
              </a:prstGeom>
              <a:blipFill>
                <a:blip r:embed="rId3"/>
                <a:stretch>
                  <a:fillRect l="-1641" r="-14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12" y="991235"/>
                <a:ext cx="5928201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991235"/>
                <a:ext cx="5928201" cy="5704389"/>
              </a:xfrm>
              <a:prstGeom prst="rect">
                <a:avLst/>
              </a:prstGeom>
              <a:blipFill>
                <a:blip r:embed="rId4"/>
                <a:stretch>
                  <a:fillRect l="-1540" t="-13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83" y="149864"/>
            <a:ext cx="92373" cy="41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8" tIns="22854" rIns="45708" bIns="2285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1" y="4876800"/>
            <a:ext cx="5408791" cy="8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15038" y="5806848"/>
            <a:ext cx="1374712" cy="41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8" tIns="22854" rIns="45708" bIns="2285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4.22</a:t>
            </a:r>
            <a:endParaRPr lang="en-US" alt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7199024" y="4234405"/>
            <a:ext cx="4075638" cy="2852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2C26651-D7BA-4502-842A-10326091B479}"/>
              </a:ext>
            </a:extLst>
          </p:cNvPr>
          <p:cNvGrpSpPr/>
          <p:nvPr/>
        </p:nvGrpSpPr>
        <p:grpSpPr>
          <a:xfrm>
            <a:off x="1446212" y="152400"/>
            <a:ext cx="9535653" cy="654643"/>
            <a:chOff x="7007312" y="3313402"/>
            <a:chExt cx="16791416" cy="13096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911E21-9F09-4B0B-9515-FAD5B94C65D7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BC41DE-E093-44CB-8788-1B19C6C55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24" name="TextBox 321">
                <a:extLst>
                  <a:ext uri="{FF2B5EF4-FFF2-40B4-BE49-F238E27FC236}">
                    <a16:creationId xmlns:a16="http://schemas.microsoft.com/office/drawing/2014/main" id="{95807C7D-4E7F-483E-86E0-6C5E0E8C5420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D06F54-ECA7-4A38-A067-D81CAAF2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0A3331-45B5-4005-B204-1A516A8CB2ED}"/>
              </a:ext>
            </a:extLst>
          </p:cNvPr>
          <p:cNvSpPr txBox="1"/>
          <p:nvPr/>
        </p:nvSpPr>
        <p:spPr>
          <a:xfrm>
            <a:off x="3020026" y="2514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  <p:sp>
        <p:nvSpPr>
          <p:cNvPr id="26" name="TextBox 321">
            <a:extLst>
              <a:ext uri="{FF2B5EF4-FFF2-40B4-BE49-F238E27FC236}">
                <a16:creationId xmlns:a16="http://schemas.microsoft.com/office/drawing/2014/main" id="{203DDFEF-97D6-4B69-9191-D4F5F106CB95}"/>
              </a:ext>
            </a:extLst>
          </p:cNvPr>
          <p:cNvSpPr txBox="1"/>
          <p:nvPr/>
        </p:nvSpPr>
        <p:spPr>
          <a:xfrm>
            <a:off x="531812" y="762000"/>
            <a:ext cx="914400" cy="637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scadia Mono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HĐ2: 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2360" y="991235"/>
            <a:ext cx="5561152" cy="570438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5872" y="991235"/>
                <a:ext cx="6156742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 ý: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4.24,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72" y="991235"/>
                <a:ext cx="6156742" cy="5704389"/>
              </a:xfrm>
              <a:prstGeom prst="rect">
                <a:avLst/>
              </a:prstGeom>
              <a:blipFill>
                <a:blip r:embed="rId3"/>
                <a:stretch>
                  <a:fillRect l="-1383" t="-6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90450" y="991235"/>
                <a:ext cx="5561152" cy="182832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45708" tIns="22854" rIns="45708" bIns="228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0" y="991235"/>
                <a:ext cx="5561152" cy="1828324"/>
              </a:xfrm>
              <a:prstGeom prst="roundRect">
                <a:avLst/>
              </a:prstGeom>
              <a:blipFill>
                <a:blip r:embed="rId4"/>
                <a:stretch>
                  <a:fillRect l="-764" r="-655" b="-2970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609441" y="3200460"/>
            <a:ext cx="4646990" cy="3123386"/>
          </a:xfrm>
          <a:prstGeom prst="rect">
            <a:avLst/>
          </a:prstGeom>
        </p:spPr>
      </p:pic>
      <p:sp>
        <p:nvSpPr>
          <p:cNvPr id="10" name="Text Box 24"/>
          <p:cNvSpPr txBox="1"/>
          <p:nvPr/>
        </p:nvSpPr>
        <p:spPr>
          <a:xfrm>
            <a:off x="8158914" y="4183646"/>
            <a:ext cx="1719767" cy="3618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45708" tIns="22854" rIns="45708" bIns="2285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4.24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05EC71-DD8E-48C6-BD7D-0A01FCA7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280" y="1791127"/>
            <a:ext cx="4455037" cy="23925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2BB81AF-9AB0-404B-8E1C-12DA568BDEEA}"/>
              </a:ext>
            </a:extLst>
          </p:cNvPr>
          <p:cNvGrpSpPr/>
          <p:nvPr/>
        </p:nvGrpSpPr>
        <p:grpSpPr>
          <a:xfrm>
            <a:off x="1217612" y="183557"/>
            <a:ext cx="9535653" cy="654643"/>
            <a:chOff x="7007312" y="3313402"/>
            <a:chExt cx="16791416" cy="13096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38ED79-D4F3-40B7-8FC6-B8AD8B4307EA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97411AC-1D6E-4B04-A7CC-FE63A2CF1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3" name="TextBox 321">
                <a:extLst>
                  <a:ext uri="{FF2B5EF4-FFF2-40B4-BE49-F238E27FC236}">
                    <a16:creationId xmlns:a16="http://schemas.microsoft.com/office/drawing/2014/main" id="{0B525C45-C108-4447-9994-992A4313D467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E89F8F-D9E2-4734-BD4B-A87D99169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571CB9F-BDD6-4003-B973-323B9655EA69}"/>
              </a:ext>
            </a:extLst>
          </p:cNvPr>
          <p:cNvSpPr txBox="1"/>
          <p:nvPr/>
        </p:nvSpPr>
        <p:spPr>
          <a:xfrm>
            <a:off x="2791426" y="282617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182412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D384DF-75E1-4033-9482-255A0DB279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991" y="991235"/>
                <a:ext cx="5561152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   −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D384DF-75E1-4033-9482-255A0DB27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91" y="991235"/>
                <a:ext cx="5561152" cy="5704389"/>
              </a:xfrm>
              <a:prstGeom prst="rect">
                <a:avLst/>
              </a:prstGeom>
              <a:blipFill>
                <a:blip r:embed="rId4"/>
                <a:stretch>
                  <a:fillRect l="-1641" t="-1387" r="-1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563887-1ACE-4FE9-BF83-B2B642AE31E1}"/>
              </a:ext>
            </a:extLst>
          </p:cNvPr>
          <p:cNvSpPr txBox="1">
            <a:spLocks/>
          </p:cNvSpPr>
          <p:nvPr/>
        </p:nvSpPr>
        <p:spPr>
          <a:xfrm>
            <a:off x="6094412" y="991235"/>
            <a:ext cx="5928201" cy="570438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FF921AD-C480-41CF-BC41-E89C3F3D44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261" y="2552928"/>
          <a:ext cx="533261" cy="54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73" name="Bitmap Image" r:id="rId5" imgW="487826" imgH="449619" progId="Paint.Picture">
                  <p:embed/>
                </p:oleObj>
              </mc:Choice>
              <mc:Fallback>
                <p:oleObj name="Bitmap Image" r:id="rId5" imgW="487826" imgH="449619" progId="Paint.Picture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61" y="2552928"/>
                        <a:ext cx="533261" cy="545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EA84172-83D5-4228-A8E7-6959B30EF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058" y="1219776"/>
            <a:ext cx="5579471" cy="25139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09F08E-CBE2-478E-AA16-38BF89640771}"/>
              </a:ext>
            </a:extLst>
          </p:cNvPr>
          <p:cNvGrpSpPr/>
          <p:nvPr/>
        </p:nvGrpSpPr>
        <p:grpSpPr>
          <a:xfrm>
            <a:off x="1217612" y="152400"/>
            <a:ext cx="9535653" cy="654643"/>
            <a:chOff x="7007312" y="3313402"/>
            <a:chExt cx="16791416" cy="13096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FECBC38-9669-402B-A743-563FEF2730F6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2830DCB-BB92-4217-921C-6C76ED0E9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7" name="TextBox 321">
                <a:extLst>
                  <a:ext uri="{FF2B5EF4-FFF2-40B4-BE49-F238E27FC236}">
                    <a16:creationId xmlns:a16="http://schemas.microsoft.com/office/drawing/2014/main" id="{0F70AB36-B473-43BC-8D52-B8B2D6D860F6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DFE9AE-C8AD-431B-9446-F42C258DF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C06C746-8D04-4BE2-9DB0-1BF5CA3DE98B}"/>
              </a:ext>
            </a:extLst>
          </p:cNvPr>
          <p:cNvSpPr txBox="1"/>
          <p:nvPr/>
        </p:nvSpPr>
        <p:spPr>
          <a:xfrm>
            <a:off x="2791426" y="2514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06473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013" y="1008003"/>
                <a:ext cx="11618631" cy="570438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                    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13" y="1008003"/>
                <a:ext cx="11618631" cy="5704389"/>
              </a:xfrm>
              <a:prstGeom prst="rect">
                <a:avLst/>
              </a:prstGeom>
              <a:blipFill>
                <a:blip r:embed="rId3"/>
                <a:stretch>
                  <a:fillRect l="-7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54400" y="1039630"/>
            <a:ext cx="1559545" cy="713406"/>
            <a:chOff x="145404" y="59287"/>
            <a:chExt cx="494422" cy="230002"/>
          </a:xfrm>
        </p:grpSpPr>
        <p:sp>
          <p:nvSpPr>
            <p:cNvPr id="21" name="Arrow: Pentagon 25"/>
            <p:cNvSpPr/>
            <p:nvPr/>
          </p:nvSpPr>
          <p:spPr>
            <a:xfrm>
              <a:off x="145404" y="60713"/>
              <a:ext cx="482996" cy="158428"/>
            </a:xfrm>
            <a:prstGeom prst="homePlate">
              <a:avLst/>
            </a:prstGeom>
            <a:solidFill>
              <a:srgbClr val="FCFFEF"/>
            </a:solidFill>
            <a:ln w="12700" cap="flat" cmpd="sng" algn="ctr">
              <a:solidFill>
                <a:srgbClr val="ED7D31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400"/>
                </a:spcAft>
              </a:pPr>
              <a:r>
                <a:rPr lang="en-US" b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1.</a:t>
              </a:r>
              <a:endPara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877E45-162B-4697-99E9-A0D2022AE9D3}"/>
              </a:ext>
            </a:extLst>
          </p:cNvPr>
          <p:cNvGrpSpPr/>
          <p:nvPr/>
        </p:nvGrpSpPr>
        <p:grpSpPr>
          <a:xfrm>
            <a:off x="1217612" y="76200"/>
            <a:ext cx="9535653" cy="654643"/>
            <a:chOff x="7007312" y="3313402"/>
            <a:chExt cx="16791416" cy="13096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2CE2C5-40E9-45B5-832E-F25EE5911925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652AADE-29FF-438A-B369-EB61C46A44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3" name="TextBox 321">
                <a:extLst>
                  <a:ext uri="{FF2B5EF4-FFF2-40B4-BE49-F238E27FC236}">
                    <a16:creationId xmlns:a16="http://schemas.microsoft.com/office/drawing/2014/main" id="{B9B74F47-E964-44CD-9824-320A430787AB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131467-5912-4306-8996-C3CDFBA84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7BA612-4E5C-4F12-AC0E-EB412DA1A193}"/>
              </a:ext>
            </a:extLst>
          </p:cNvPr>
          <p:cNvSpPr txBox="1"/>
          <p:nvPr/>
        </p:nvSpPr>
        <p:spPr>
          <a:xfrm>
            <a:off x="2791426" y="175260"/>
            <a:ext cx="68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327138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28778</TotalTime>
  <Words>3685</Words>
  <Application>Microsoft Office PowerPoint</Application>
  <PresentationFormat>Custom</PresentationFormat>
  <Paragraphs>511</Paragraphs>
  <Slides>36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Tahoma</vt:lpstr>
      <vt:lpstr>Times New Roman</vt:lpstr>
      <vt:lpstr>Tomaho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1729</cp:revision>
  <dcterms:created xsi:type="dcterms:W3CDTF">2021-08-04T05:24:17Z</dcterms:created>
  <dcterms:modified xsi:type="dcterms:W3CDTF">2023-10-25T03:14:03Z</dcterms:modified>
</cp:coreProperties>
</file>