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99" r:id="rId9"/>
    <p:sldId id="266" r:id="rId10"/>
    <p:sldId id="296" r:id="rId11"/>
    <p:sldId id="267" r:id="rId12"/>
    <p:sldId id="268" r:id="rId13"/>
    <p:sldId id="301" r:id="rId14"/>
    <p:sldId id="269" r:id="rId15"/>
    <p:sldId id="270" r:id="rId16"/>
    <p:sldId id="272" r:id="rId17"/>
    <p:sldId id="273" r:id="rId18"/>
    <p:sldId id="274" r:id="rId19"/>
    <p:sldId id="277" r:id="rId20"/>
    <p:sldId id="278" r:id="rId21"/>
    <p:sldId id="279" r:id="rId22"/>
    <p:sldId id="284" r:id="rId23"/>
    <p:sldId id="288" r:id="rId24"/>
    <p:sldId id="289" r:id="rId25"/>
    <p:sldId id="291" r:id="rId26"/>
    <p:sldId id="292" r:id="rId27"/>
    <p:sldId id="302" r:id="rId28"/>
    <p:sldId id="295" r:id="rId29"/>
    <p:sldId id="29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9707B-082D-4B83-AD0F-9C58DE665BC0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36A35-48AC-41E2-A796-167B61864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0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4" name="Google Shape;27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8" name="Google Shape;290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" name="Google Shape;29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1" name="Google Shape;29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Google Shape;29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3" name="Google Shape;29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9" name="Google Shape;30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6" name="Google Shape;30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5" name="Google Shape;308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Google Shape;31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7" name="Google Shape;31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7" name="Google Shape;27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Google Shape;331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5" name="Google Shape;33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" name="Google Shape;338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0" name="Google Shape;339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7" name="Google Shape;28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2" name="Google Shape;28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7" name="Google Shape;286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8" name="Google Shape;28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0" name="Google Shape;29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7" name="Google Shape;28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0" name="Google Shape;29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5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2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/>
          <p:nvPr/>
        </p:nvSpPr>
        <p:spPr>
          <a:xfrm>
            <a:off x="0" y="0"/>
            <a:ext cx="24186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5"/>
          <p:cNvSpPr txBox="1">
            <a:spLocks noGrp="1"/>
          </p:cNvSpPr>
          <p:nvPr>
            <p:ph type="title"/>
          </p:nvPr>
        </p:nvSpPr>
        <p:spPr>
          <a:xfrm>
            <a:off x="398150" y="1505507"/>
            <a:ext cx="1700700" cy="1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5"/>
          <p:cNvSpPr txBox="1">
            <a:spLocks noGrp="1"/>
          </p:cNvSpPr>
          <p:nvPr>
            <p:ph type="body" idx="1"/>
          </p:nvPr>
        </p:nvSpPr>
        <p:spPr>
          <a:xfrm>
            <a:off x="3082175" y="1455633"/>
            <a:ext cx="2623200" cy="5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body" idx="2"/>
          </p:nvPr>
        </p:nvSpPr>
        <p:spPr>
          <a:xfrm>
            <a:off x="5863323" y="1455633"/>
            <a:ext cx="2623200" cy="5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71" name="Google Shape;271;p4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65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36433"/>
            <a:ext cx="9257201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47"/>
          <p:cNvGrpSpPr/>
          <p:nvPr/>
        </p:nvGrpSpPr>
        <p:grpSpPr>
          <a:xfrm>
            <a:off x="-623748" y="-410836"/>
            <a:ext cx="2449151" cy="4031253"/>
            <a:chOff x="-623748" y="-350914"/>
            <a:chExt cx="2449151" cy="3023440"/>
          </a:xfrm>
        </p:grpSpPr>
        <p:grpSp>
          <p:nvGrpSpPr>
            <p:cNvPr id="292" name="Google Shape;292;p47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293" name="Google Shape;293;p4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4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4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4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" name="Google Shape;297;p47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298" name="Google Shape;298;p4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4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4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4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2" name="Google Shape;302;p47"/>
            <p:cNvGrpSpPr/>
            <p:nvPr/>
          </p:nvGrpSpPr>
          <p:grpSpPr>
            <a:xfrm>
              <a:off x="-623748" y="407947"/>
              <a:ext cx="2317256" cy="2264579"/>
              <a:chOff x="-623748" y="407947"/>
              <a:chExt cx="2317256" cy="2264579"/>
            </a:xfrm>
          </p:grpSpPr>
          <p:grpSp>
            <p:nvGrpSpPr>
              <p:cNvPr id="303" name="Google Shape;303;p4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304" name="Google Shape;304;p4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4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4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7" name="Google Shape;307;p4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oogle Shape;308;p47"/>
          <p:cNvGrpSpPr/>
          <p:nvPr/>
        </p:nvGrpSpPr>
        <p:grpSpPr>
          <a:xfrm rot="-9899952" flipH="1">
            <a:off x="2571488" y="-2024994"/>
            <a:ext cx="3447217" cy="3709372"/>
            <a:chOff x="-729163" y="3851975"/>
            <a:chExt cx="2464104" cy="1988620"/>
          </a:xfrm>
        </p:grpSpPr>
        <p:sp>
          <p:nvSpPr>
            <p:cNvPr id="309" name="Google Shape;309;p47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7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7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7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7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7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7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7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7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7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7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7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7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7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47"/>
          <p:cNvGrpSpPr/>
          <p:nvPr/>
        </p:nvGrpSpPr>
        <p:grpSpPr>
          <a:xfrm rot="10800000" flipH="1">
            <a:off x="3470444" y="5963681"/>
            <a:ext cx="3447281" cy="3709440"/>
            <a:chOff x="-729163" y="3851975"/>
            <a:chExt cx="2464104" cy="1988620"/>
          </a:xfrm>
        </p:grpSpPr>
        <p:sp>
          <p:nvSpPr>
            <p:cNvPr id="324" name="Google Shape;324;p47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7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7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7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7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7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7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7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7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7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7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7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7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7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47"/>
          <p:cNvSpPr txBox="1">
            <a:spLocks noGrp="1"/>
          </p:cNvSpPr>
          <p:nvPr>
            <p:ph type="ctrTitle"/>
          </p:nvPr>
        </p:nvSpPr>
        <p:spPr>
          <a:xfrm>
            <a:off x="1288500" y="2472444"/>
            <a:ext cx="6567000" cy="19104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7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9" name="Google Shape;339;p47"/>
          <p:cNvSpPr txBox="1">
            <a:spLocks noGrp="1"/>
          </p:cNvSpPr>
          <p:nvPr>
            <p:ph type="subTitle" idx="1"/>
          </p:nvPr>
        </p:nvSpPr>
        <p:spPr>
          <a:xfrm>
            <a:off x="3759300" y="4382844"/>
            <a:ext cx="16254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0" name="Google Shape;340;p47"/>
          <p:cNvSpPr txBox="1">
            <a:spLocks noGrp="1"/>
          </p:cNvSpPr>
          <p:nvPr>
            <p:ph type="subTitle" idx="2"/>
          </p:nvPr>
        </p:nvSpPr>
        <p:spPr>
          <a:xfrm>
            <a:off x="6604975" y="756733"/>
            <a:ext cx="16851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967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36433"/>
            <a:ext cx="9257201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48"/>
          <p:cNvGrpSpPr/>
          <p:nvPr/>
        </p:nvGrpSpPr>
        <p:grpSpPr>
          <a:xfrm>
            <a:off x="-700138" y="5078269"/>
            <a:ext cx="1916656" cy="2750232"/>
            <a:chOff x="-700138" y="3808702"/>
            <a:chExt cx="1916656" cy="2062674"/>
          </a:xfrm>
        </p:grpSpPr>
        <p:sp>
          <p:nvSpPr>
            <p:cNvPr id="344" name="Google Shape;344;p48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8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8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8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8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8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8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8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8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48"/>
          <p:cNvGrpSpPr/>
          <p:nvPr/>
        </p:nvGrpSpPr>
        <p:grpSpPr>
          <a:xfrm rot="6373967">
            <a:off x="-400114" y="-650272"/>
            <a:ext cx="1932160" cy="2118382"/>
            <a:chOff x="-2055400" y="2385325"/>
            <a:chExt cx="1520600" cy="2222875"/>
          </a:xfrm>
        </p:grpSpPr>
        <p:grpSp>
          <p:nvGrpSpPr>
            <p:cNvPr id="354" name="Google Shape;354;p48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355" name="Google Shape;355;p48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48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8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8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p48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360" name="Google Shape;360;p48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8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8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8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p48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365" name="Google Shape;365;p48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8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48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" name="Google Shape;368;p48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48"/>
          <p:cNvGrpSpPr/>
          <p:nvPr/>
        </p:nvGrpSpPr>
        <p:grpSpPr>
          <a:xfrm rot="-489106" flipH="1">
            <a:off x="7834476" y="-507541"/>
            <a:ext cx="1617221" cy="3288276"/>
            <a:chOff x="7518282" y="2373612"/>
            <a:chExt cx="1544208" cy="2355088"/>
          </a:xfrm>
        </p:grpSpPr>
        <p:sp>
          <p:nvSpPr>
            <p:cNvPr id="370" name="Google Shape;370;p48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8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8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8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8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8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8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8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48"/>
          <p:cNvGrpSpPr/>
          <p:nvPr/>
        </p:nvGrpSpPr>
        <p:grpSpPr>
          <a:xfrm rot="9505959">
            <a:off x="8044818" y="5595715"/>
            <a:ext cx="1853750" cy="2426571"/>
            <a:chOff x="7928300" y="-514224"/>
            <a:chExt cx="1853722" cy="1819901"/>
          </a:xfrm>
        </p:grpSpPr>
        <p:sp>
          <p:nvSpPr>
            <p:cNvPr id="379" name="Google Shape;379;p48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8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8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8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8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8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8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8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8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8" name="Google Shape;388;p48"/>
          <p:cNvGrpSpPr/>
          <p:nvPr/>
        </p:nvGrpSpPr>
        <p:grpSpPr>
          <a:xfrm>
            <a:off x="709150" y="1672986"/>
            <a:ext cx="7726200" cy="4571417"/>
            <a:chOff x="709144" y="1137300"/>
            <a:chExt cx="7726200" cy="3546300"/>
          </a:xfrm>
        </p:grpSpPr>
        <p:sp>
          <p:nvSpPr>
            <p:cNvPr id="389" name="Google Shape;389;p48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8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48"/>
          <p:cNvSpPr txBox="1">
            <a:spLocks noGrp="1"/>
          </p:cNvSpPr>
          <p:nvPr>
            <p:ph type="title"/>
          </p:nvPr>
        </p:nvSpPr>
        <p:spPr>
          <a:xfrm>
            <a:off x="2574025" y="2187884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48"/>
          <p:cNvSpPr txBox="1">
            <a:spLocks noGrp="1"/>
          </p:cNvSpPr>
          <p:nvPr>
            <p:ph type="subTitle" idx="1"/>
          </p:nvPr>
        </p:nvSpPr>
        <p:spPr>
          <a:xfrm>
            <a:off x="1663075" y="2905473"/>
            <a:ext cx="2555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48"/>
          <p:cNvSpPr txBox="1">
            <a:spLocks noGrp="1"/>
          </p:cNvSpPr>
          <p:nvPr>
            <p:ph type="subTitle" idx="2"/>
          </p:nvPr>
        </p:nvSpPr>
        <p:spPr>
          <a:xfrm>
            <a:off x="1483975" y="3325367"/>
            <a:ext cx="29136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title" idx="3"/>
          </p:nvPr>
        </p:nvSpPr>
        <p:spPr>
          <a:xfrm>
            <a:off x="5836475" y="2187884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48"/>
          <p:cNvSpPr txBox="1">
            <a:spLocks noGrp="1"/>
          </p:cNvSpPr>
          <p:nvPr>
            <p:ph type="subTitle" idx="4"/>
          </p:nvPr>
        </p:nvSpPr>
        <p:spPr>
          <a:xfrm>
            <a:off x="4925525" y="2905473"/>
            <a:ext cx="2555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8"/>
          <p:cNvSpPr txBox="1">
            <a:spLocks noGrp="1"/>
          </p:cNvSpPr>
          <p:nvPr>
            <p:ph type="subTitle" idx="5"/>
          </p:nvPr>
        </p:nvSpPr>
        <p:spPr>
          <a:xfrm>
            <a:off x="4746425" y="3325367"/>
            <a:ext cx="29136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7" name="Google Shape;397;p48"/>
          <p:cNvSpPr txBox="1">
            <a:spLocks noGrp="1"/>
          </p:cNvSpPr>
          <p:nvPr>
            <p:ph type="title" idx="6"/>
          </p:nvPr>
        </p:nvSpPr>
        <p:spPr>
          <a:xfrm>
            <a:off x="2574025" y="4268551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8"/>
          <p:cNvSpPr txBox="1">
            <a:spLocks noGrp="1"/>
          </p:cNvSpPr>
          <p:nvPr>
            <p:ph type="subTitle" idx="7"/>
          </p:nvPr>
        </p:nvSpPr>
        <p:spPr>
          <a:xfrm>
            <a:off x="1663075" y="5007652"/>
            <a:ext cx="2555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8"/>
          <p:cNvSpPr txBox="1">
            <a:spLocks noGrp="1"/>
          </p:cNvSpPr>
          <p:nvPr>
            <p:ph type="subTitle" idx="8"/>
          </p:nvPr>
        </p:nvSpPr>
        <p:spPr>
          <a:xfrm>
            <a:off x="1483975" y="5379567"/>
            <a:ext cx="29136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0" name="Google Shape;400;p48"/>
          <p:cNvSpPr txBox="1">
            <a:spLocks noGrp="1"/>
          </p:cNvSpPr>
          <p:nvPr>
            <p:ph type="title" idx="9"/>
          </p:nvPr>
        </p:nvSpPr>
        <p:spPr>
          <a:xfrm>
            <a:off x="5836475" y="4268551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48"/>
          <p:cNvSpPr txBox="1">
            <a:spLocks noGrp="1"/>
          </p:cNvSpPr>
          <p:nvPr>
            <p:ph type="subTitle" idx="13"/>
          </p:nvPr>
        </p:nvSpPr>
        <p:spPr>
          <a:xfrm>
            <a:off x="4925525" y="5007652"/>
            <a:ext cx="2555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48"/>
          <p:cNvSpPr txBox="1">
            <a:spLocks noGrp="1"/>
          </p:cNvSpPr>
          <p:nvPr>
            <p:ph type="subTitle" idx="14"/>
          </p:nvPr>
        </p:nvSpPr>
        <p:spPr>
          <a:xfrm>
            <a:off x="4746425" y="5379567"/>
            <a:ext cx="29136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3" name="Google Shape;403;p48"/>
          <p:cNvSpPr txBox="1">
            <a:spLocks noGrp="1"/>
          </p:cNvSpPr>
          <p:nvPr>
            <p:ph type="title" idx="15"/>
          </p:nvPr>
        </p:nvSpPr>
        <p:spPr>
          <a:xfrm>
            <a:off x="2501700" y="778463"/>
            <a:ext cx="4140600" cy="5408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08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36433"/>
            <a:ext cx="9257201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49"/>
          <p:cNvGrpSpPr/>
          <p:nvPr/>
        </p:nvGrpSpPr>
        <p:grpSpPr>
          <a:xfrm>
            <a:off x="709144" y="1516400"/>
            <a:ext cx="7726200" cy="4728400"/>
            <a:chOff x="709144" y="1137300"/>
            <a:chExt cx="7726200" cy="3546300"/>
          </a:xfrm>
        </p:grpSpPr>
        <p:sp>
          <p:nvSpPr>
            <p:cNvPr id="407" name="Google Shape;407;p49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9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49"/>
          <p:cNvSpPr txBox="1">
            <a:spLocks noGrp="1"/>
          </p:cNvSpPr>
          <p:nvPr>
            <p:ph type="body" idx="1"/>
          </p:nvPr>
        </p:nvSpPr>
        <p:spPr>
          <a:xfrm>
            <a:off x="859363" y="1634251"/>
            <a:ext cx="7425600" cy="4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10" name="Google Shape;410;p49"/>
          <p:cNvGrpSpPr/>
          <p:nvPr/>
        </p:nvGrpSpPr>
        <p:grpSpPr>
          <a:xfrm rot="755454" flipH="1">
            <a:off x="7718631" y="-824272"/>
            <a:ext cx="2157167" cy="3550653"/>
            <a:chOff x="-623748" y="-350914"/>
            <a:chExt cx="2449151" cy="3023440"/>
          </a:xfrm>
        </p:grpSpPr>
        <p:grpSp>
          <p:nvGrpSpPr>
            <p:cNvPr id="411" name="Google Shape;411;p49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412" name="Google Shape;412;p49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9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9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9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6" name="Google Shape;416;p49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417" name="Google Shape;417;p49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9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9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9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" name="Google Shape;421;p49"/>
            <p:cNvGrpSpPr/>
            <p:nvPr/>
          </p:nvGrpSpPr>
          <p:grpSpPr>
            <a:xfrm>
              <a:off x="-623748" y="407947"/>
              <a:ext cx="2317256" cy="2264579"/>
              <a:chOff x="-623748" y="407947"/>
              <a:chExt cx="2317256" cy="2264579"/>
            </a:xfrm>
          </p:grpSpPr>
          <p:grpSp>
            <p:nvGrpSpPr>
              <p:cNvPr id="422" name="Google Shape;422;p49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423" name="Google Shape;423;p49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49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49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6" name="Google Shape;426;p49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7" name="Google Shape;427;p49"/>
          <p:cNvSpPr txBox="1">
            <a:spLocks noGrp="1"/>
          </p:cNvSpPr>
          <p:nvPr>
            <p:ph type="title"/>
          </p:nvPr>
        </p:nvSpPr>
        <p:spPr>
          <a:xfrm>
            <a:off x="859375" y="762767"/>
            <a:ext cx="5242200" cy="5408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49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36433"/>
            <a:ext cx="9257201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51"/>
          <p:cNvGrpSpPr/>
          <p:nvPr/>
        </p:nvGrpSpPr>
        <p:grpSpPr>
          <a:xfrm>
            <a:off x="-422582" y="4234105"/>
            <a:ext cx="2744011" cy="2870832"/>
            <a:chOff x="-2415600" y="2986400"/>
            <a:chExt cx="1943075" cy="1524659"/>
          </a:xfrm>
        </p:grpSpPr>
        <p:sp>
          <p:nvSpPr>
            <p:cNvPr id="455" name="Google Shape;455;p51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1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1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1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1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0" name="Google Shape;460;p51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461" name="Google Shape;461;p51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51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3" name="Google Shape;463;p51"/>
          <p:cNvGrpSpPr/>
          <p:nvPr/>
        </p:nvGrpSpPr>
        <p:grpSpPr>
          <a:xfrm rot="4586258">
            <a:off x="6491628" y="5480742"/>
            <a:ext cx="4041401" cy="2982122"/>
            <a:chOff x="7235136" y="-718586"/>
            <a:chExt cx="3031098" cy="2982169"/>
          </a:xfrm>
        </p:grpSpPr>
        <p:grpSp>
          <p:nvGrpSpPr>
            <p:cNvPr id="464" name="Google Shape;464;p51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465" name="Google Shape;465;p51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1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1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51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9" name="Google Shape;469;p51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470" name="Google Shape;470;p51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1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1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1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51"/>
            <p:cNvGrpSpPr/>
            <p:nvPr/>
          </p:nvGrpSpPr>
          <p:grpSpPr>
            <a:xfrm rot="-3828478" flipH="1">
              <a:off x="7664521" y="-324334"/>
              <a:ext cx="2244381" cy="2193664"/>
              <a:chOff x="-623748" y="407947"/>
              <a:chExt cx="2317256" cy="2264579"/>
            </a:xfrm>
          </p:grpSpPr>
          <p:grpSp>
            <p:nvGrpSpPr>
              <p:cNvPr id="475" name="Google Shape;475;p51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476" name="Google Shape;476;p51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51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51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9" name="Google Shape;479;p51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0" name="Google Shape;480;p51"/>
          <p:cNvGrpSpPr/>
          <p:nvPr/>
        </p:nvGrpSpPr>
        <p:grpSpPr>
          <a:xfrm rot="796149" flipH="1">
            <a:off x="7471946" y="-637002"/>
            <a:ext cx="1924872" cy="2701471"/>
            <a:chOff x="1526600" y="450800"/>
            <a:chExt cx="4540675" cy="4779475"/>
          </a:xfrm>
        </p:grpSpPr>
        <p:sp>
          <p:nvSpPr>
            <p:cNvPr id="481" name="Google Shape;481;p51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51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51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51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51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51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1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51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51"/>
          <p:cNvGrpSpPr/>
          <p:nvPr/>
        </p:nvGrpSpPr>
        <p:grpSpPr>
          <a:xfrm rot="1799838">
            <a:off x="-235486" y="-420990"/>
            <a:ext cx="1712975" cy="3483031"/>
            <a:chOff x="7518282" y="2373612"/>
            <a:chExt cx="1544208" cy="2355088"/>
          </a:xfrm>
        </p:grpSpPr>
        <p:sp>
          <p:nvSpPr>
            <p:cNvPr id="490" name="Google Shape;490;p51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1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1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1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1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1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1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1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51"/>
          <p:cNvSpPr txBox="1">
            <a:spLocks noGrp="1"/>
          </p:cNvSpPr>
          <p:nvPr>
            <p:ph type="ctrTitle"/>
          </p:nvPr>
        </p:nvSpPr>
        <p:spPr>
          <a:xfrm>
            <a:off x="1949100" y="2116300"/>
            <a:ext cx="5245800" cy="16544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80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499" name="Google Shape;499;p51"/>
          <p:cNvSpPr txBox="1">
            <a:spLocks noGrp="1"/>
          </p:cNvSpPr>
          <p:nvPr>
            <p:ph type="subTitle" idx="1"/>
          </p:nvPr>
        </p:nvSpPr>
        <p:spPr>
          <a:xfrm>
            <a:off x="2436600" y="3643700"/>
            <a:ext cx="42708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409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36433"/>
            <a:ext cx="9257201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52"/>
          <p:cNvGrpSpPr/>
          <p:nvPr/>
        </p:nvGrpSpPr>
        <p:grpSpPr>
          <a:xfrm rot="-899871">
            <a:off x="4937819" y="-1352155"/>
            <a:ext cx="1853845" cy="2426696"/>
            <a:chOff x="7928300" y="-514224"/>
            <a:chExt cx="1853721" cy="1819901"/>
          </a:xfrm>
        </p:grpSpPr>
        <p:sp>
          <p:nvSpPr>
            <p:cNvPr id="503" name="Google Shape;503;p52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52"/>
          <p:cNvGrpSpPr/>
          <p:nvPr/>
        </p:nvGrpSpPr>
        <p:grpSpPr>
          <a:xfrm rot="787487">
            <a:off x="576472" y="5437014"/>
            <a:ext cx="1827688" cy="2565077"/>
            <a:chOff x="1526600" y="450800"/>
            <a:chExt cx="4540675" cy="4779475"/>
          </a:xfrm>
        </p:grpSpPr>
        <p:sp>
          <p:nvSpPr>
            <p:cNvPr id="513" name="Google Shape;513;p52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52"/>
          <p:cNvGrpSpPr/>
          <p:nvPr/>
        </p:nvGrpSpPr>
        <p:grpSpPr>
          <a:xfrm>
            <a:off x="-581142" y="4828019"/>
            <a:ext cx="1929140" cy="2440845"/>
            <a:chOff x="-356100" y="3692425"/>
            <a:chExt cx="1728775" cy="1640500"/>
          </a:xfrm>
        </p:grpSpPr>
        <p:sp>
          <p:nvSpPr>
            <p:cNvPr id="522" name="Google Shape;522;p52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29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0" name="Google Shape;530;p52"/>
          <p:cNvGrpSpPr/>
          <p:nvPr/>
        </p:nvGrpSpPr>
        <p:grpSpPr>
          <a:xfrm rot="-400487" flipH="1">
            <a:off x="7293444" y="5392873"/>
            <a:ext cx="2281869" cy="2387332"/>
            <a:chOff x="-2415600" y="2986400"/>
            <a:chExt cx="1943075" cy="1524659"/>
          </a:xfrm>
        </p:grpSpPr>
        <p:sp>
          <p:nvSpPr>
            <p:cNvPr id="531" name="Google Shape;531;p52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2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2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6" name="Google Shape;536;p52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537" name="Google Shape;537;p52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52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9" name="Google Shape;539;p52"/>
          <p:cNvGrpSpPr/>
          <p:nvPr/>
        </p:nvGrpSpPr>
        <p:grpSpPr>
          <a:xfrm rot="-1094791">
            <a:off x="6565813" y="5338714"/>
            <a:ext cx="1810949" cy="2495647"/>
            <a:chOff x="334100" y="971800"/>
            <a:chExt cx="1810984" cy="1871771"/>
          </a:xfrm>
        </p:grpSpPr>
        <p:sp>
          <p:nvSpPr>
            <p:cNvPr id="540" name="Google Shape;540;p52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2" name="Google Shape;542;p52"/>
            <p:cNvGrpSpPr/>
            <p:nvPr/>
          </p:nvGrpSpPr>
          <p:grpSpPr>
            <a:xfrm>
              <a:off x="1214129" y="978980"/>
              <a:ext cx="913829" cy="1211840"/>
              <a:chOff x="1214129" y="978980"/>
              <a:chExt cx="913829" cy="1211840"/>
            </a:xfrm>
          </p:grpSpPr>
          <p:sp>
            <p:nvSpPr>
              <p:cNvPr id="543" name="Google Shape;543;p52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52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5" name="Google Shape;545;p52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52"/>
          <p:cNvGrpSpPr/>
          <p:nvPr/>
        </p:nvGrpSpPr>
        <p:grpSpPr>
          <a:xfrm rot="2395717" flipH="1">
            <a:off x="6092173" y="-1062137"/>
            <a:ext cx="2526941" cy="2719109"/>
            <a:chOff x="-729163" y="3851975"/>
            <a:chExt cx="2464104" cy="1988620"/>
          </a:xfrm>
        </p:grpSpPr>
        <p:sp>
          <p:nvSpPr>
            <p:cNvPr id="549" name="Google Shape;549;p5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5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5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5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5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52"/>
          <p:cNvSpPr txBox="1">
            <a:spLocks noGrp="1"/>
          </p:cNvSpPr>
          <p:nvPr>
            <p:ph type="title"/>
          </p:nvPr>
        </p:nvSpPr>
        <p:spPr>
          <a:xfrm>
            <a:off x="2136600" y="2095917"/>
            <a:ext cx="4870800" cy="11052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4" name="Google Shape;564;p52"/>
          <p:cNvSpPr txBox="1">
            <a:spLocks noGrp="1"/>
          </p:cNvSpPr>
          <p:nvPr>
            <p:ph type="subTitle" idx="1"/>
          </p:nvPr>
        </p:nvSpPr>
        <p:spPr>
          <a:xfrm>
            <a:off x="1894050" y="3115267"/>
            <a:ext cx="53559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25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36433"/>
            <a:ext cx="9257201" cy="700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55"/>
          <p:cNvGrpSpPr/>
          <p:nvPr/>
        </p:nvGrpSpPr>
        <p:grpSpPr>
          <a:xfrm rot="-400594" flipH="1">
            <a:off x="-1067584" y="-431525"/>
            <a:ext cx="2189343" cy="2290529"/>
            <a:chOff x="-2415600" y="2986400"/>
            <a:chExt cx="1943075" cy="1524659"/>
          </a:xfrm>
        </p:grpSpPr>
        <p:sp>
          <p:nvSpPr>
            <p:cNvPr id="568" name="Google Shape;568;p55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55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55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55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55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3" name="Google Shape;573;p55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574" name="Google Shape;574;p55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55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6" name="Google Shape;576;p55"/>
          <p:cNvSpPr txBox="1">
            <a:spLocks noGrp="1"/>
          </p:cNvSpPr>
          <p:nvPr>
            <p:ph type="title"/>
          </p:nvPr>
        </p:nvSpPr>
        <p:spPr>
          <a:xfrm>
            <a:off x="2115000" y="778467"/>
            <a:ext cx="4914000" cy="5408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77" name="Google Shape;577;p55"/>
          <p:cNvGrpSpPr/>
          <p:nvPr/>
        </p:nvGrpSpPr>
        <p:grpSpPr>
          <a:xfrm rot="1799838" flipH="1">
            <a:off x="8041050" y="-1019633"/>
            <a:ext cx="2643214" cy="2844224"/>
            <a:chOff x="-729163" y="3851975"/>
            <a:chExt cx="2464104" cy="1988620"/>
          </a:xfrm>
        </p:grpSpPr>
        <p:sp>
          <p:nvSpPr>
            <p:cNvPr id="578" name="Google Shape;578;p5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5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5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5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5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5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5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5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5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5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71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9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89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内页">
  <p:cSld name="自定义内页">
    <p:bg>
      <p:bgPr>
        <a:solidFill>
          <a:schemeClr val="lt1"/>
        </a:solidFill>
        <a:effectLst/>
      </p:bgPr>
    </p:bg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63"/>
          <p:cNvSpPr/>
          <p:nvPr/>
        </p:nvSpPr>
        <p:spPr>
          <a:xfrm>
            <a:off x="2937399" y="174169"/>
            <a:ext cx="6207793" cy="510988"/>
          </a:xfrm>
          <a:custGeom>
            <a:avLst/>
            <a:gdLst/>
            <a:ahLst/>
            <a:cxnLst/>
            <a:rect l="l" t="t" r="r" b="b"/>
            <a:pathLst>
              <a:path w="9116251" h="510988" extrusionOk="0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34" name="Google Shape;1134;p63"/>
          <p:cNvSpPr/>
          <p:nvPr/>
        </p:nvSpPr>
        <p:spPr>
          <a:xfrm>
            <a:off x="476975" y="174169"/>
            <a:ext cx="2403313" cy="510988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35" name="Google Shape;1135;p63"/>
          <p:cNvSpPr/>
          <p:nvPr/>
        </p:nvSpPr>
        <p:spPr>
          <a:xfrm>
            <a:off x="532473" y="217256"/>
            <a:ext cx="2292982" cy="413489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1136" name="Google Shape;1136;p63"/>
          <p:cNvCxnSpPr/>
          <p:nvPr/>
        </p:nvCxnSpPr>
        <p:spPr>
          <a:xfrm>
            <a:off x="2988583" y="174172"/>
            <a:ext cx="0" cy="52443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7" name="Google Shape;1137;p63"/>
          <p:cNvSpPr/>
          <p:nvPr/>
        </p:nvSpPr>
        <p:spPr>
          <a:xfrm>
            <a:off x="-1694" y="174169"/>
            <a:ext cx="419084" cy="510988"/>
          </a:xfrm>
          <a:custGeom>
            <a:avLst/>
            <a:gdLst/>
            <a:ahLst/>
            <a:cxnLst/>
            <a:rect l="l" t="t" r="r" b="b"/>
            <a:pathLst>
              <a:path w="558706" h="510988" extrusionOk="0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1138" name="Google Shape;1138;p63"/>
          <p:cNvCxnSpPr/>
          <p:nvPr/>
        </p:nvCxnSpPr>
        <p:spPr>
          <a:xfrm>
            <a:off x="353867" y="160725"/>
            <a:ext cx="0" cy="52443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9" name="Google Shape;1139;p63"/>
          <p:cNvCxnSpPr/>
          <p:nvPr/>
        </p:nvCxnSpPr>
        <p:spPr>
          <a:xfrm rot="10800000">
            <a:off x="2" y="6843933"/>
            <a:ext cx="9145190" cy="0"/>
          </a:xfrm>
          <a:prstGeom prst="straightConnector1">
            <a:avLst/>
          </a:prstGeom>
          <a:noFill/>
          <a:ln w="38100" cap="flat" cmpd="sng">
            <a:solidFill>
              <a:srgbClr val="7FDAD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7553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8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6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5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FDBE2-3F21-4421-87CD-6D54D1AD0E7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D2472-1ECA-4D74-A530-FB6F30B7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  <p:sldLayoutId id="2147483671" r:id="rId19"/>
    <p:sldLayoutId id="214748367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ỹ thả bom nguyên tử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3" y="762000"/>
            <a:ext cx="9144000" cy="6096000"/>
          </a:xfrm>
        </p:spPr>
      </p:pic>
      <p:sp>
        <p:nvSpPr>
          <p:cNvPr id="6" name="Google Shape;2747;p3"/>
          <p:cNvSpPr>
            <a:spLocks noGrp="1"/>
          </p:cNvSpPr>
          <p:nvPr>
            <p:ph type="title"/>
          </p:nvPr>
        </p:nvSpPr>
        <p:spPr>
          <a:xfrm>
            <a:off x="0" y="20782"/>
            <a:ext cx="9144000" cy="74121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450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Xem video và cho biết </a:t>
            </a:r>
            <a:r>
              <a:rPr lang="en-US" sz="28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SKLS</a:t>
            </a:r>
            <a:r>
              <a:rPr lang="en-US" sz="2800" b="1" i="0" u="none" strike="noStrike" cap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 đang được nhắc </a:t>
            </a:r>
            <a:r>
              <a:rPr lang="en-US" sz="28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800" b="1" i="0" u="none" strike="noStrike" cap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eyen ngôn đọc lậ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513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11"/>
          <p:cNvGrpSpPr/>
          <p:nvPr/>
        </p:nvGrpSpPr>
        <p:grpSpPr>
          <a:xfrm>
            <a:off x="1483354" y="152400"/>
            <a:ext cx="6253425" cy="3752383"/>
            <a:chOff x="1453903" y="1165075"/>
            <a:chExt cx="6253425" cy="2814287"/>
          </a:xfrm>
        </p:grpSpPr>
        <p:sp>
          <p:nvSpPr>
            <p:cNvPr id="2903" name="Google Shape;2903;p11"/>
            <p:cNvSpPr/>
            <p:nvPr/>
          </p:nvSpPr>
          <p:spPr>
            <a:xfrm>
              <a:off x="1530028" y="1241262"/>
              <a:ext cx="6177300" cy="2738100"/>
            </a:xfrm>
            <a:prstGeom prst="roundRect">
              <a:avLst>
                <a:gd name="adj" fmla="val 1162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453903" y="1165075"/>
              <a:ext cx="6177156" cy="2738065"/>
            </a:xfrm>
            <a:prstGeom prst="roundRect">
              <a:avLst>
                <a:gd name="adj" fmla="val 11620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5" name="Google Shape;2905;p11"/>
          <p:cNvSpPr txBox="1">
            <a:spLocks noGrp="1"/>
          </p:cNvSpPr>
          <p:nvPr>
            <p:ph type="ctrTitle"/>
          </p:nvPr>
        </p:nvSpPr>
        <p:spPr>
          <a:xfrm>
            <a:off x="1949032" y="415861"/>
            <a:ext cx="5245800" cy="3123831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BÀI TẬP XÁC ĐỊNH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i="0" u="none" strike="noStrik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</a:t>
            </a:r>
            <a:r>
              <a:rPr lang="en-US" sz="3600" b="1" i="0" u="none" strike="noStrik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br>
              <a:rPr lang="en-US" sz="3600" b="1" i="0" u="none" strike="noStrik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b="0" i="0" u="none" strike="noStrike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 sz="3600" dirty="0"/>
          </a:p>
        </p:txBody>
      </p:sp>
      <p:sp>
        <p:nvSpPr>
          <p:cNvPr id="2" name="Rectangle 1"/>
          <p:cNvSpPr/>
          <p:nvPr/>
        </p:nvSpPr>
        <p:spPr>
          <a:xfrm>
            <a:off x="2209799" y="4099034"/>
            <a:ext cx="62444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x-none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chỉ ra điểm giống và khác nhau giữa hai tư </a:t>
            </a:r>
            <a:r>
              <a:rPr lang="x-none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B).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x-none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 sao có sự khác nhau?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0" name="Google Shape;29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213" y="-99031"/>
            <a:ext cx="9396564" cy="7424383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12"/>
          <p:cNvSpPr txBox="1"/>
          <p:nvPr/>
        </p:nvSpPr>
        <p:spPr>
          <a:xfrm>
            <a:off x="177423" y="228669"/>
            <a:ext cx="4363831" cy="435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 liệu A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Tại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 đây, ngày 27/4/1521 La-pu-la-pu và người dân địa phương đã đẩy lùi quân xâm lược Tây Ban Nha và giết chết tên chỉ huy Ma-gien-lăng. Do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đó, La-pu-la-pu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 trở thành người Phi-lip-pin đầu tiên đánh đuổi được quân xâm lược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châu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Âu.</a:t>
            </a:r>
            <a:endParaRPr sz="2800" dirty="0"/>
          </a:p>
        </p:txBody>
      </p:sp>
      <p:cxnSp>
        <p:nvCxnSpPr>
          <p:cNvPr id="2912" name="Google Shape;2912;p12"/>
          <p:cNvCxnSpPr/>
          <p:nvPr/>
        </p:nvCxnSpPr>
        <p:spPr>
          <a:xfrm rot="10800000">
            <a:off x="4605101" y="1"/>
            <a:ext cx="0" cy="665774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2914" name="Google Shape;2914;p12"/>
          <p:cNvPicPr preferRelativeResize="0"/>
          <p:nvPr/>
        </p:nvPicPr>
        <p:blipFill rotWithShape="1">
          <a:blip r:embed="rId4">
            <a:alphaModFix/>
          </a:blip>
          <a:srcRect t="5838" r="4075" b="10845"/>
          <a:stretch/>
        </p:blipFill>
        <p:spPr>
          <a:xfrm>
            <a:off x="233844" y="4730344"/>
            <a:ext cx="1624084" cy="2089533"/>
          </a:xfrm>
          <a:prstGeom prst="roundRect">
            <a:avLst>
              <a:gd name="adj" fmla="val 14813"/>
            </a:avLst>
          </a:prstGeom>
          <a:noFill/>
          <a:ln>
            <a:noFill/>
          </a:ln>
        </p:spPr>
      </p:pic>
      <p:sp>
        <p:nvSpPr>
          <p:cNvPr id="2915" name="Google Shape;2915;p12"/>
          <p:cNvSpPr txBox="1"/>
          <p:nvPr/>
        </p:nvSpPr>
        <p:spPr>
          <a:xfrm>
            <a:off x="1545033" y="5359633"/>
            <a:ext cx="306006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 tưởng </a:t>
            </a:r>
            <a:r>
              <a:rPr lang="en-US" sz="2400" b="0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niệm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 lĩnh La-pu-la-pu</a:t>
            </a:r>
            <a:endParaRPr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911;p12"/>
          <p:cNvSpPr txBox="1"/>
          <p:nvPr/>
        </p:nvSpPr>
        <p:spPr>
          <a:xfrm>
            <a:off x="4584069" y="212903"/>
            <a:ext cx="436383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Tư liệu B</a:t>
            </a:r>
            <a:endParaRPr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5600" y="674109"/>
            <a:ext cx="43427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Tại nơi đây trong cuộc đụng độ với các chiến binh của La-pu-la-pu - thủ lĩnh đảo Mác-tan, Ma-gien-lăng đã chết vào ngày 27/4/1521.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Vich-to-ri-a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một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trong những con tàu của đoàn thám hiểm do Gioan Xê-bát-ti-an chỉ huy đã rời Xê-bu vào ngày 1/5/1521 trở về Tây Ban Nha. Hoàn thành chuyến đi vòng quanh thế giới đầu tiên bằng đường biển.</a:t>
            </a:r>
          </a:p>
        </p:txBody>
      </p:sp>
    </p:spTree>
    <p:extLst>
      <p:ext uri="{BB962C8B-B14F-4D97-AF65-F5344CB8AC3E}">
        <p14:creationId xmlns:p14="http://schemas.microsoft.com/office/powerpoint/2010/main" val="26345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686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Giống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nhau: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+ Cùng phản ánh về một sự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kiện lịch sử: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Cuộc hành trình đi vòng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quanh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thế giới bằng đường biển.</a:t>
            </a:r>
          </a:p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+ Cùng đề cập đến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vật lịch sử: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Ma-gien-lăng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(Chỉ huy đoàn thủy thủ) và La-pu-la-pu (Thủ lĩnh địa phương)</a:t>
            </a:r>
          </a:p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Khác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nhau: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11730"/>
              </p:ext>
            </p:extLst>
          </p:nvPr>
        </p:nvGraphicFramePr>
        <p:xfrm>
          <a:off x="152400" y="2666999"/>
          <a:ext cx="8915400" cy="4156114"/>
        </p:xfrm>
        <a:graphic>
          <a:graphicData uri="http://schemas.openxmlformats.org/drawingml/2006/table">
            <a:tbl>
              <a:tblPr firstRow="1" firstCol="1" bandRow="1"/>
              <a:tblGrid>
                <a:gridCol w="4419600"/>
                <a:gridCol w="4495800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62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Tư liệu 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62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Tư liệu 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2600" baseline="0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Ma-gien-lăng </a:t>
                      </a:r>
                      <a:r>
                        <a:rPr lang="en-US" sz="2600" dirty="0">
                          <a:effectLst/>
                          <a:latin typeface="Times New Roman"/>
                          <a:ea typeface="Times New Roman"/>
                        </a:rPr>
                        <a:t>chỉ huy đội quân xâm </a:t>
                      </a: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lược.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La-pu-la-pu chỉ</a:t>
                      </a:r>
                      <a:r>
                        <a:rPr lang="en-US" sz="2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huy người dân bản địa chống xâm lược</a:t>
                      </a:r>
                      <a:r>
                        <a:rPr lang="en-US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6200" algn="l"/>
                        </a:tabLst>
                      </a:pPr>
                      <a:r>
                        <a:rPr lang="en-US" sz="2600" baseline="0" dirty="0" smtClean="0">
                          <a:effectLst/>
                          <a:latin typeface="Times New Roman"/>
                          <a:ea typeface="Times New Roman"/>
                        </a:rPr>
                        <a:t>   </a:t>
                      </a: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Ma-gien-lăng </a:t>
                      </a:r>
                      <a:r>
                        <a:rPr lang="en-US" sz="2600" dirty="0">
                          <a:effectLst/>
                          <a:latin typeface="Times New Roman"/>
                          <a:ea typeface="Times New Roman"/>
                        </a:rPr>
                        <a:t>chỉ huy đoàn thủy thủ thực hiện cuộc phát kiến địa lí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0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6200" algn="l"/>
                        </a:tabLst>
                      </a:pP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  Sự </a:t>
                      </a:r>
                      <a:r>
                        <a:rPr lang="en-US" sz="2600" dirty="0">
                          <a:effectLst/>
                          <a:latin typeface="Times New Roman"/>
                          <a:ea typeface="Times New Roman"/>
                        </a:rPr>
                        <a:t>kiện đó là cuộc xâm lược đầu tiên của thực dân châu Âu đến Phi-líp-pin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6200" algn="l"/>
                        </a:tabLst>
                      </a:pP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   Sự </a:t>
                      </a:r>
                      <a:r>
                        <a:rPr lang="en-US" sz="2600" dirty="0">
                          <a:effectLst/>
                          <a:latin typeface="Times New Roman"/>
                          <a:ea typeface="Times New Roman"/>
                        </a:rPr>
                        <a:t>kiện đó là cuộc phát kiến địa lí vĩ đại: Lần đầu tiên con người đi vòng quanh thế giới bằng đường biển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60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3" name="Google Shape;29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-236561"/>
            <a:ext cx="9396564" cy="74243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4" name="Google Shape;2924;p13"/>
          <p:cNvCxnSpPr/>
          <p:nvPr/>
        </p:nvCxnSpPr>
        <p:spPr>
          <a:xfrm rot="10800000">
            <a:off x="4602748" y="1"/>
            <a:ext cx="0" cy="665774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925" name="Google Shape;2925;p13"/>
          <p:cNvSpPr txBox="1"/>
          <p:nvPr/>
        </p:nvSpPr>
        <p:spPr>
          <a:xfrm>
            <a:off x="5418163" y="5897024"/>
            <a:ext cx="33197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 nỏ thần</a:t>
            </a:r>
            <a:endParaRPr sz="16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6" name="Google Shape;2926;p13"/>
          <p:cNvSpPr txBox="1"/>
          <p:nvPr/>
        </p:nvSpPr>
        <p:spPr>
          <a:xfrm>
            <a:off x="365097" y="5651071"/>
            <a:ext cx="40533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Mũi tên bằng Đồng tìm thấy ở Cổ Loa (1959)</a:t>
            </a:r>
            <a:endParaRPr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7" name="Google Shape;292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697" y="228669"/>
            <a:ext cx="4302056" cy="5435600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</p:pic>
      <p:pic>
        <p:nvPicPr>
          <p:cNvPr id="2928" name="Google Shape;2928;p13"/>
          <p:cNvPicPr preferRelativeResize="0"/>
          <p:nvPr/>
        </p:nvPicPr>
        <p:blipFill rotWithShape="1">
          <a:blip r:embed="rId5">
            <a:alphaModFix/>
          </a:blip>
          <a:srcRect l="20283" r="20015"/>
          <a:stretch/>
        </p:blipFill>
        <p:spPr>
          <a:xfrm>
            <a:off x="4879110" y="228670"/>
            <a:ext cx="3858805" cy="55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9" name="Google Shape;2929;p13"/>
          <p:cNvSpPr/>
          <p:nvPr/>
        </p:nvSpPr>
        <p:spPr>
          <a:xfrm>
            <a:off x="84310" y="5573838"/>
            <a:ext cx="4518437" cy="110799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sử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0" name="Google Shape;2930;p13"/>
          <p:cNvSpPr/>
          <p:nvPr/>
        </p:nvSpPr>
        <p:spPr>
          <a:xfrm>
            <a:off x="4649921" y="5571049"/>
            <a:ext cx="4518437" cy="1107996"/>
          </a:xfrm>
          <a:prstGeom prst="roundRect">
            <a:avLst>
              <a:gd name="adj" fmla="val 50000"/>
            </a:avLst>
          </a:prstGeom>
          <a:solidFill>
            <a:srgbClr val="C1F9F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37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5" name="Google Shape;2935;p14"/>
          <p:cNvGrpSpPr/>
          <p:nvPr/>
        </p:nvGrpSpPr>
        <p:grpSpPr>
          <a:xfrm>
            <a:off x="709701" y="1671606"/>
            <a:ext cx="7724238" cy="3515036"/>
            <a:chOff x="807626" y="1311856"/>
            <a:chExt cx="7533637" cy="2511937"/>
          </a:xfrm>
        </p:grpSpPr>
        <p:sp>
          <p:nvSpPr>
            <p:cNvPr id="2936" name="Google Shape;2936;p14"/>
            <p:cNvSpPr/>
            <p:nvPr/>
          </p:nvSpPr>
          <p:spPr>
            <a:xfrm>
              <a:off x="883863" y="1388093"/>
              <a:ext cx="7457400" cy="2435700"/>
            </a:xfrm>
            <a:prstGeom prst="roundRect">
              <a:avLst>
                <a:gd name="adj" fmla="val 11422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4"/>
            <p:cNvSpPr/>
            <p:nvPr/>
          </p:nvSpPr>
          <p:spPr>
            <a:xfrm>
              <a:off x="807626" y="1311856"/>
              <a:ext cx="7457472" cy="2435773"/>
            </a:xfrm>
            <a:prstGeom prst="roundRect">
              <a:avLst>
                <a:gd name="adj" fmla="val 11422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8" name="Google Shape;2938;p14"/>
          <p:cNvSpPr txBox="1">
            <a:spLocks noGrp="1"/>
          </p:cNvSpPr>
          <p:nvPr>
            <p:ph type="title"/>
          </p:nvPr>
        </p:nvSpPr>
        <p:spPr>
          <a:xfrm>
            <a:off x="986950" y="2286041"/>
            <a:ext cx="6928626" cy="1999931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Đối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nghiên cứu của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 học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39" name="Google Shape;2939;p14"/>
          <p:cNvGrpSpPr/>
          <p:nvPr/>
        </p:nvGrpSpPr>
        <p:grpSpPr>
          <a:xfrm>
            <a:off x="-894485" y="-1008914"/>
            <a:ext cx="3031099" cy="3976225"/>
            <a:chOff x="-894485" y="-756686"/>
            <a:chExt cx="3031099" cy="2982169"/>
          </a:xfrm>
        </p:grpSpPr>
        <p:grpSp>
          <p:nvGrpSpPr>
            <p:cNvPr id="2940" name="Google Shape;2940;p14"/>
            <p:cNvGrpSpPr/>
            <p:nvPr/>
          </p:nvGrpSpPr>
          <p:grpSpPr>
            <a:xfrm rot="4962260">
              <a:off x="664621" y="-773914"/>
              <a:ext cx="596905" cy="1865484"/>
              <a:chOff x="-1858600" y="2385325"/>
              <a:chExt cx="523125" cy="1635025"/>
            </a:xfrm>
          </p:grpSpPr>
          <p:sp>
            <p:nvSpPr>
              <p:cNvPr id="2941" name="Google Shape;2941;p1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45" name="Google Shape;2945;p14"/>
            <p:cNvGrpSpPr/>
            <p:nvPr/>
          </p:nvGrpSpPr>
          <p:grpSpPr>
            <a:xfrm rot="4962260">
              <a:off x="450041" y="-395236"/>
              <a:ext cx="1178407" cy="2061785"/>
              <a:chOff x="-1779100" y="2408800"/>
              <a:chExt cx="1032750" cy="1807075"/>
            </a:xfrm>
          </p:grpSpPr>
          <p:sp>
            <p:nvSpPr>
              <p:cNvPr id="2946" name="Google Shape;2946;p1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50" name="Google Shape;2950;p14"/>
            <p:cNvGrpSpPr/>
            <p:nvPr/>
          </p:nvGrpSpPr>
          <p:grpSpPr>
            <a:xfrm rot="3828478">
              <a:off x="-537153" y="-362434"/>
              <a:ext cx="2244381" cy="2193664"/>
              <a:chOff x="-623748" y="407947"/>
              <a:chExt cx="2317256" cy="2264579"/>
            </a:xfrm>
          </p:grpSpPr>
          <p:grpSp>
            <p:nvGrpSpPr>
              <p:cNvPr id="2951" name="Google Shape;2951;p1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2952" name="Google Shape;2952;p1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3" name="Google Shape;2953;p1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4" name="Google Shape;2954;p1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55" name="Google Shape;2955;p1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56" name="Google Shape;2956;p14"/>
          <p:cNvGrpSpPr/>
          <p:nvPr/>
        </p:nvGrpSpPr>
        <p:grpSpPr>
          <a:xfrm rot="666763" flipH="1">
            <a:off x="7643664" y="2123941"/>
            <a:ext cx="1803455" cy="3089980"/>
            <a:chOff x="2173867" y="-584314"/>
            <a:chExt cx="1966049" cy="2500230"/>
          </a:xfrm>
        </p:grpSpPr>
        <p:grpSp>
          <p:nvGrpSpPr>
            <p:cNvPr id="2957" name="Google Shape;2957;p14"/>
            <p:cNvGrpSpPr/>
            <p:nvPr/>
          </p:nvGrpSpPr>
          <p:grpSpPr>
            <a:xfrm rot="1413719">
              <a:off x="2539340" y="-541428"/>
              <a:ext cx="616248" cy="1925931"/>
              <a:chOff x="-1858600" y="2385325"/>
              <a:chExt cx="523125" cy="1635025"/>
            </a:xfrm>
          </p:grpSpPr>
          <p:sp>
            <p:nvSpPr>
              <p:cNvPr id="2958" name="Google Shape;2958;p1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2" name="Google Shape;2962;p14"/>
            <p:cNvGrpSpPr/>
            <p:nvPr/>
          </p:nvGrpSpPr>
          <p:grpSpPr>
            <a:xfrm rot="1413719">
              <a:off x="2548595" y="-367104"/>
              <a:ext cx="1216593" cy="2128592"/>
              <a:chOff x="-1779100" y="2408800"/>
              <a:chExt cx="1032750" cy="1807075"/>
            </a:xfrm>
          </p:grpSpPr>
          <p:sp>
            <p:nvSpPr>
              <p:cNvPr id="2963" name="Google Shape;2963;p1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45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" name="Google Shape;30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618413"/>
            <a:ext cx="9396564" cy="6569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2" name="Google Shape;3042;p16"/>
          <p:cNvGrpSpPr/>
          <p:nvPr/>
        </p:nvGrpSpPr>
        <p:grpSpPr>
          <a:xfrm>
            <a:off x="149421" y="26799"/>
            <a:ext cx="8543499" cy="1183228"/>
            <a:chOff x="0" y="40944"/>
            <a:chExt cx="8543499" cy="604992"/>
          </a:xfrm>
        </p:grpSpPr>
        <p:sp>
          <p:nvSpPr>
            <p:cNvPr id="3043" name="Google Shape;3043;p16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6"/>
            <p:cNvSpPr txBox="1"/>
            <p:nvPr/>
          </p:nvSpPr>
          <p:spPr>
            <a:xfrm>
              <a:off x="0" y="54478"/>
              <a:ext cx="8543499" cy="330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2. Đối </a:t>
              </a:r>
              <a:r>
                <a:rPr lang="en-US" sz="3600" b="1" i="0" u="none" strike="noStrike" cap="none" dirty="0" smtClean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tượng</a:t>
              </a:r>
              <a:r>
                <a:rPr lang="en-US" sz="36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b="1" dirty="0" smtClean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nghiên cứu</a:t>
              </a:r>
              <a:r>
                <a:rPr lang="en-US" sz="3600" b="1" i="0" u="none" strike="noStrike" cap="none" dirty="0" smtClean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  <a:r>
                <a:rPr lang="en-US" sz="36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của Sử học</a:t>
              </a:r>
              <a:endParaRPr sz="3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46" name="Google Shape;3046;p16"/>
          <p:cNvSpPr txBox="1"/>
          <p:nvPr/>
        </p:nvSpPr>
        <p:spPr>
          <a:xfrm>
            <a:off x="149421" y="1581305"/>
            <a:ext cx="88369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dạng và 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toàn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diện gồm toàn bộ những hoạt động của con người trong quá khứ diễn ra trên mọi lĩnh vực.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1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" name="Google Shape;3051;p17"/>
          <p:cNvPicPr preferRelativeResize="0"/>
          <p:nvPr/>
        </p:nvPicPr>
        <p:blipFill rotWithShape="1">
          <a:blip r:embed="rId3">
            <a:alphaModFix/>
          </a:blip>
          <a:srcRect l="10954" t="3633" r="12746" b="3589"/>
          <a:stretch/>
        </p:blipFill>
        <p:spPr>
          <a:xfrm>
            <a:off x="-5255" y="304800"/>
            <a:ext cx="3179886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2" name="Google Shape;305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4631" y="2031124"/>
            <a:ext cx="3029446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5998" y="341586"/>
            <a:ext cx="2934668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6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8" name="Google Shape;30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618413"/>
            <a:ext cx="9396564" cy="6569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9" name="Google Shape;3059;p18"/>
          <p:cNvGrpSpPr/>
          <p:nvPr/>
        </p:nvGrpSpPr>
        <p:grpSpPr>
          <a:xfrm>
            <a:off x="-40942" y="0"/>
            <a:ext cx="8543499" cy="1183228"/>
            <a:chOff x="0" y="40944"/>
            <a:chExt cx="8543499" cy="604992"/>
          </a:xfrm>
        </p:grpSpPr>
        <p:sp>
          <p:nvSpPr>
            <p:cNvPr id="3060" name="Google Shape;3060;p18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8"/>
            <p:cNvSpPr txBox="1"/>
            <p:nvPr/>
          </p:nvSpPr>
          <p:spPr>
            <a:xfrm>
              <a:off x="0" y="54478"/>
              <a:ext cx="8543499" cy="330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3600" b="1" i="0" u="none" strike="noStrike" cap="none" dirty="0" smtClean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lang="en-US" sz="36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r>
                <a:rPr lang="en-US" sz="3600" b="1" i="0" u="none" strike="noStrike" cap="none" dirty="0" smtClean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hức năng và nhiệm </a:t>
              </a:r>
              <a:r>
                <a:rPr lang="en-US" sz="36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vụ </a:t>
              </a:r>
              <a:r>
                <a:rPr lang="en-US" sz="3600" b="1" i="0" u="none" strike="noStrike" cap="none" dirty="0" smtClean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của </a:t>
              </a:r>
              <a:r>
                <a:rPr lang="en-US" sz="36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 học</a:t>
              </a:r>
              <a:endParaRPr sz="3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63" name="Google Shape;3063;p18"/>
          <p:cNvSpPr txBox="1"/>
          <p:nvPr/>
        </p:nvSpPr>
        <p:spPr>
          <a:xfrm>
            <a:off x="117106" y="2412124"/>
            <a:ext cx="883692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hôi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 hiện thực lịch 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 xác và khách 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(chức năng </a:t>
            </a:r>
            <a:r>
              <a:rPr lang="en-US" sz="3200" b="0" i="0" u="sng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khoa học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3064" name="Google Shape;3064;p18"/>
          <p:cNvSpPr txBox="1"/>
          <p:nvPr/>
        </p:nvSpPr>
        <p:spPr>
          <a:xfrm>
            <a:off x="117106" y="1513752"/>
            <a:ext cx="2593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</a:t>
            </a:r>
            <a:r>
              <a:rPr lang="en-US" sz="3200" b="1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Chức năng</a:t>
            </a:r>
            <a:endParaRPr sz="3200" b="1" i="0" u="none" strike="noStrike" cap="none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5" name="Google Shape;3065;p18"/>
          <p:cNvSpPr txBox="1"/>
          <p:nvPr/>
        </p:nvSpPr>
        <p:spPr>
          <a:xfrm>
            <a:off x="96441" y="3932020"/>
            <a:ext cx="88369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Phục vụ cuộc sống của con người hiện tại thông qua những bài học kinh nghiệm được đúc kết từ quá 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 (chức năng </a:t>
            </a:r>
            <a:r>
              <a:rPr lang="en-US" sz="3200" b="0" i="0" u="sng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XH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0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p21"/>
          <p:cNvSpPr/>
          <p:nvPr/>
        </p:nvSpPr>
        <p:spPr>
          <a:xfrm>
            <a:off x="1865400" y="116954"/>
            <a:ext cx="5413200" cy="74784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8" name="Google Shape;3088;p21"/>
          <p:cNvSpPr txBox="1">
            <a:spLocks noGrp="1"/>
          </p:cNvSpPr>
          <p:nvPr>
            <p:ph type="title"/>
          </p:nvPr>
        </p:nvSpPr>
        <p:spPr>
          <a:xfrm>
            <a:off x="2111079" y="184200"/>
            <a:ext cx="4914000" cy="5408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Nhiệm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vụ của sử học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89" name="Google Shape;3089;p21"/>
          <p:cNvGrpSpPr/>
          <p:nvPr/>
        </p:nvGrpSpPr>
        <p:grpSpPr>
          <a:xfrm>
            <a:off x="72309" y="922971"/>
            <a:ext cx="8901462" cy="5884796"/>
            <a:chOff x="807626" y="1311856"/>
            <a:chExt cx="7533637" cy="2511937"/>
          </a:xfrm>
        </p:grpSpPr>
        <p:sp>
          <p:nvSpPr>
            <p:cNvPr id="3090" name="Google Shape;3090;p21"/>
            <p:cNvSpPr/>
            <p:nvPr/>
          </p:nvSpPr>
          <p:spPr>
            <a:xfrm>
              <a:off x="883863" y="1388093"/>
              <a:ext cx="7457400" cy="2435700"/>
            </a:xfrm>
            <a:prstGeom prst="roundRect">
              <a:avLst>
                <a:gd name="adj" fmla="val 11422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21"/>
            <p:cNvSpPr/>
            <p:nvPr/>
          </p:nvSpPr>
          <p:spPr>
            <a:xfrm>
              <a:off x="807626" y="1311856"/>
              <a:ext cx="7457400" cy="2435700"/>
            </a:xfrm>
            <a:prstGeom prst="roundRect">
              <a:avLst>
                <a:gd name="adj" fmla="val 11422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2" name="Google Shape;3092;p21"/>
          <p:cNvSpPr/>
          <p:nvPr/>
        </p:nvSpPr>
        <p:spPr>
          <a:xfrm>
            <a:off x="357045" y="1764005"/>
            <a:ext cx="2291726" cy="638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Nhận thức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3" name="Google Shape;3093;p21"/>
          <p:cNvSpPr/>
          <p:nvPr/>
        </p:nvSpPr>
        <p:spPr>
          <a:xfrm>
            <a:off x="3136925" y="1600200"/>
            <a:ext cx="2637169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Giáo </a:t>
            </a:r>
            <a:r>
              <a:rPr lang="en-US" sz="2800" b="1" i="0" u="none" strike="noStrike" cap="none" dirty="0" smtClean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dục, nêu gương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4" name="Google Shape;3094;p21"/>
          <p:cNvSpPr/>
          <p:nvPr/>
        </p:nvSpPr>
        <p:spPr>
          <a:xfrm>
            <a:off x="6228847" y="1764005"/>
            <a:ext cx="2291726" cy="638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Dự báo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95" name="Google Shape;3095;p21"/>
          <p:cNvGrpSpPr/>
          <p:nvPr/>
        </p:nvGrpSpPr>
        <p:grpSpPr>
          <a:xfrm rot="-3600002" flipH="1">
            <a:off x="-1481744" y="5615937"/>
            <a:ext cx="3366543" cy="2484150"/>
            <a:chOff x="7235136" y="-718586"/>
            <a:chExt cx="3031098" cy="2982169"/>
          </a:xfrm>
        </p:grpSpPr>
        <p:grpSp>
          <p:nvGrpSpPr>
            <p:cNvPr id="3096" name="Google Shape;3096;p21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3097" name="Google Shape;3097;p21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21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21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21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1" name="Google Shape;3101;p21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3102" name="Google Shape;3102;p21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21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21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21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6" name="Google Shape;3106;p21"/>
            <p:cNvGrpSpPr/>
            <p:nvPr/>
          </p:nvGrpSpPr>
          <p:grpSpPr>
            <a:xfrm rot="-3828478" flipH="1">
              <a:off x="7664521" y="-324334"/>
              <a:ext cx="2244381" cy="2193664"/>
              <a:chOff x="-623748" y="407947"/>
              <a:chExt cx="2317256" cy="2264579"/>
            </a:xfrm>
          </p:grpSpPr>
          <p:grpSp>
            <p:nvGrpSpPr>
              <p:cNvPr id="3107" name="Google Shape;3107;p21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3108" name="Google Shape;3108;p21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9" name="Google Shape;3109;p21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0" name="Google Shape;3110;p21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11" name="Google Shape;3111;p21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12" name="Google Shape;3112;p21"/>
          <p:cNvGrpSpPr/>
          <p:nvPr/>
        </p:nvGrpSpPr>
        <p:grpSpPr>
          <a:xfrm rot="-7200044">
            <a:off x="7247919" y="5996439"/>
            <a:ext cx="2486083" cy="1723135"/>
            <a:chOff x="-1181931" y="1435193"/>
            <a:chExt cx="1864603" cy="1723173"/>
          </a:xfrm>
        </p:grpSpPr>
        <p:sp>
          <p:nvSpPr>
            <p:cNvPr id="3113" name="Google Shape;3113;p21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21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21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21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7" name="Google Shape;3117;p21"/>
          <p:cNvGrpSpPr/>
          <p:nvPr/>
        </p:nvGrpSpPr>
        <p:grpSpPr>
          <a:xfrm>
            <a:off x="170230" y="2767892"/>
            <a:ext cx="2746448" cy="3837004"/>
            <a:chOff x="170230" y="2075918"/>
            <a:chExt cx="2746448" cy="2877753"/>
          </a:xfrm>
        </p:grpSpPr>
        <p:sp>
          <p:nvSpPr>
            <p:cNvPr id="3118" name="Google Shape;3118;p21"/>
            <p:cNvSpPr/>
            <p:nvPr/>
          </p:nvSpPr>
          <p:spPr>
            <a:xfrm>
              <a:off x="170230" y="2078974"/>
              <a:ext cx="2746448" cy="287469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21"/>
            <p:cNvSpPr txBox="1"/>
            <p:nvPr/>
          </p:nvSpPr>
          <p:spPr>
            <a:xfrm>
              <a:off x="263243" y="2075918"/>
              <a:ext cx="2479330" cy="260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aleway"/>
                <a:buNone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Cung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cấp những 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tri thức khoa học giúp con người tìm hiểu, khám phá hiện thực lịch sử một cách khách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quan.</a:t>
              </a: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120" name="Google Shape;3120;p21"/>
          <p:cNvGrpSpPr/>
          <p:nvPr/>
        </p:nvGrpSpPr>
        <p:grpSpPr>
          <a:xfrm>
            <a:off x="3104776" y="2771967"/>
            <a:ext cx="2534024" cy="3828854"/>
            <a:chOff x="3136926" y="2075918"/>
            <a:chExt cx="2746448" cy="2874697"/>
          </a:xfrm>
        </p:grpSpPr>
        <p:sp>
          <p:nvSpPr>
            <p:cNvPr id="3121" name="Google Shape;3121;p21"/>
            <p:cNvSpPr/>
            <p:nvPr/>
          </p:nvSpPr>
          <p:spPr>
            <a:xfrm>
              <a:off x="3136926" y="2075918"/>
              <a:ext cx="2746448" cy="287469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21"/>
            <p:cNvSpPr txBox="1"/>
            <p:nvPr/>
          </p:nvSpPr>
          <p:spPr>
            <a:xfrm>
              <a:off x="3171770" y="2253901"/>
              <a:ext cx="2479330" cy="230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aleway"/>
                <a:buNone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Góp phần truyền bá những giá trị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truyền 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thống tốt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đẹp 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cho thế hệ sau.</a:t>
              </a:r>
              <a:endParaRPr sz="2800" dirty="0"/>
            </a:p>
          </p:txBody>
        </p:sp>
      </p:grpSp>
      <p:grpSp>
        <p:nvGrpSpPr>
          <p:cNvPr id="3123" name="Google Shape;3123;p21"/>
          <p:cNvGrpSpPr/>
          <p:nvPr/>
        </p:nvGrpSpPr>
        <p:grpSpPr>
          <a:xfrm>
            <a:off x="5774094" y="2514601"/>
            <a:ext cx="3075976" cy="4086222"/>
            <a:chOff x="6103622" y="2075919"/>
            <a:chExt cx="2746448" cy="2874697"/>
          </a:xfrm>
        </p:grpSpPr>
        <p:sp>
          <p:nvSpPr>
            <p:cNvPr id="3124" name="Google Shape;3124;p21"/>
            <p:cNvSpPr/>
            <p:nvPr/>
          </p:nvSpPr>
          <p:spPr>
            <a:xfrm>
              <a:off x="6103622" y="2075919"/>
              <a:ext cx="2746448" cy="287469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21"/>
            <p:cNvSpPr txBox="1"/>
            <p:nvPr/>
          </p:nvSpPr>
          <p:spPr>
            <a:xfrm>
              <a:off x="6196366" y="2079877"/>
              <a:ext cx="2479330" cy="2700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aleway"/>
                <a:buNone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Thông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qua bài 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học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kinh nghiệm, góp 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phần dự báo về tương lai của đất nước, nhân </a:t>
              </a:r>
              <a:r>
                <a:rPr lang="en-US" sz="2800" b="0" i="0" u="none" strike="noStrike" cap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loại.</a:t>
              </a: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6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p4"/>
          <p:cNvSpPr/>
          <p:nvPr/>
        </p:nvSpPr>
        <p:spPr>
          <a:xfrm>
            <a:off x="0" y="0"/>
            <a:ext cx="4009172" cy="68669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7" name="Google Shape;2757;p4"/>
          <p:cNvSpPr txBox="1">
            <a:spLocks noGrp="1"/>
          </p:cNvSpPr>
          <p:nvPr>
            <p:ph type="title"/>
          </p:nvPr>
        </p:nvSpPr>
        <p:spPr>
          <a:xfrm>
            <a:off x="8688" y="71164"/>
            <a:ext cx="3972351" cy="357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Ý kiến thứ 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nhất:</a:t>
            </a: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Mỹ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ném bom nguyên tử xuống Nhật Bản làm cho CTTG 2 chấm dứt sớm hơn nhiều tháng, hạn chế sinh mạng cho các bên tham chiến.</a:t>
            </a:r>
            <a:endParaRPr sz="2800" dirty="0"/>
          </a:p>
        </p:txBody>
      </p:sp>
      <p:pic>
        <p:nvPicPr>
          <p:cNvPr id="2758" name="Google Shape;2758;p4"/>
          <p:cNvPicPr preferRelativeResize="0"/>
          <p:nvPr/>
        </p:nvPicPr>
        <p:blipFill rotWithShape="1">
          <a:blip r:embed="rId3">
            <a:alphaModFix/>
          </a:blip>
          <a:srcRect l="30739" t="16966" r="27007" b="14293"/>
          <a:stretch/>
        </p:blipFill>
        <p:spPr>
          <a:xfrm rot="-219827">
            <a:off x="5998173" y="2992122"/>
            <a:ext cx="922776" cy="156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4"/>
          <p:cNvPicPr preferRelativeResize="0"/>
          <p:nvPr/>
        </p:nvPicPr>
        <p:blipFill rotWithShape="1">
          <a:blip r:embed="rId3">
            <a:alphaModFix/>
          </a:blip>
          <a:srcRect l="30739" t="16966" r="27007" b="14293"/>
          <a:stretch/>
        </p:blipFill>
        <p:spPr>
          <a:xfrm rot="-219827">
            <a:off x="5347361" y="3812427"/>
            <a:ext cx="922776" cy="156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0" name="Google Shape;2760;p4"/>
          <p:cNvPicPr preferRelativeResize="0"/>
          <p:nvPr/>
        </p:nvPicPr>
        <p:blipFill rotWithShape="1">
          <a:blip r:embed="rId4">
            <a:alphaModFix/>
          </a:blip>
          <a:srcRect l="5868" t="3603" b="6066"/>
          <a:stretch/>
        </p:blipFill>
        <p:spPr>
          <a:xfrm rot="228297">
            <a:off x="5325846" y="733484"/>
            <a:ext cx="3661301" cy="5642433"/>
          </a:xfrm>
          <a:prstGeom prst="rect">
            <a:avLst/>
          </a:prstGeom>
          <a:noFill/>
          <a:ln>
            <a:noFill/>
          </a:ln>
        </p:spPr>
      </p:pic>
      <p:sp>
        <p:nvSpPr>
          <p:cNvPr id="2761" name="Google Shape;2761;p4"/>
          <p:cNvSpPr/>
          <p:nvPr/>
        </p:nvSpPr>
        <p:spPr>
          <a:xfrm>
            <a:off x="6094006" y="30953"/>
            <a:ext cx="700356" cy="933808"/>
          </a:xfrm>
          <a:custGeom>
            <a:avLst/>
            <a:gdLst/>
            <a:ahLst/>
            <a:cxnLst/>
            <a:rect l="l" t="t" r="r" b="b"/>
            <a:pathLst>
              <a:path w="13482" h="13482" extrusionOk="0">
                <a:moveTo>
                  <a:pt x="6741" y="0"/>
                </a:moveTo>
                <a:lnTo>
                  <a:pt x="6399" y="25"/>
                </a:lnTo>
                <a:lnTo>
                  <a:pt x="6057" y="49"/>
                </a:lnTo>
                <a:lnTo>
                  <a:pt x="5715" y="98"/>
                </a:lnTo>
                <a:lnTo>
                  <a:pt x="5398" y="147"/>
                </a:lnTo>
                <a:lnTo>
                  <a:pt x="5056" y="220"/>
                </a:lnTo>
                <a:lnTo>
                  <a:pt x="4738" y="318"/>
                </a:lnTo>
                <a:lnTo>
                  <a:pt x="4421" y="416"/>
                </a:lnTo>
                <a:lnTo>
                  <a:pt x="4128" y="538"/>
                </a:lnTo>
                <a:lnTo>
                  <a:pt x="3835" y="684"/>
                </a:lnTo>
                <a:lnTo>
                  <a:pt x="3542" y="831"/>
                </a:lnTo>
                <a:lnTo>
                  <a:pt x="3249" y="977"/>
                </a:lnTo>
                <a:lnTo>
                  <a:pt x="2980" y="1173"/>
                </a:lnTo>
                <a:lnTo>
                  <a:pt x="2711" y="1344"/>
                </a:lnTo>
                <a:lnTo>
                  <a:pt x="2467" y="1539"/>
                </a:lnTo>
                <a:lnTo>
                  <a:pt x="2223" y="1759"/>
                </a:lnTo>
                <a:lnTo>
                  <a:pt x="1979" y="1979"/>
                </a:lnTo>
                <a:lnTo>
                  <a:pt x="1759" y="2223"/>
                </a:lnTo>
                <a:lnTo>
                  <a:pt x="1539" y="2467"/>
                </a:lnTo>
                <a:lnTo>
                  <a:pt x="1344" y="2711"/>
                </a:lnTo>
                <a:lnTo>
                  <a:pt x="1173" y="2980"/>
                </a:lnTo>
                <a:lnTo>
                  <a:pt x="977" y="3249"/>
                </a:lnTo>
                <a:lnTo>
                  <a:pt x="831" y="3542"/>
                </a:lnTo>
                <a:lnTo>
                  <a:pt x="684" y="3835"/>
                </a:lnTo>
                <a:lnTo>
                  <a:pt x="538" y="4128"/>
                </a:lnTo>
                <a:lnTo>
                  <a:pt x="416" y="4421"/>
                </a:lnTo>
                <a:lnTo>
                  <a:pt x="318" y="4738"/>
                </a:lnTo>
                <a:lnTo>
                  <a:pt x="220" y="5056"/>
                </a:lnTo>
                <a:lnTo>
                  <a:pt x="147" y="5398"/>
                </a:lnTo>
                <a:lnTo>
                  <a:pt x="98" y="5715"/>
                </a:lnTo>
                <a:lnTo>
                  <a:pt x="49" y="6057"/>
                </a:lnTo>
                <a:lnTo>
                  <a:pt x="25" y="6399"/>
                </a:lnTo>
                <a:lnTo>
                  <a:pt x="0" y="6741"/>
                </a:lnTo>
                <a:lnTo>
                  <a:pt x="25" y="7083"/>
                </a:lnTo>
                <a:lnTo>
                  <a:pt x="49" y="7425"/>
                </a:lnTo>
                <a:lnTo>
                  <a:pt x="98" y="7767"/>
                </a:lnTo>
                <a:lnTo>
                  <a:pt x="147" y="8084"/>
                </a:lnTo>
                <a:lnTo>
                  <a:pt x="220" y="8426"/>
                </a:lnTo>
                <a:lnTo>
                  <a:pt x="318" y="8744"/>
                </a:lnTo>
                <a:lnTo>
                  <a:pt x="416" y="9061"/>
                </a:lnTo>
                <a:lnTo>
                  <a:pt x="538" y="9354"/>
                </a:lnTo>
                <a:lnTo>
                  <a:pt x="684" y="9648"/>
                </a:lnTo>
                <a:lnTo>
                  <a:pt x="831" y="9941"/>
                </a:lnTo>
                <a:lnTo>
                  <a:pt x="977" y="10234"/>
                </a:lnTo>
                <a:lnTo>
                  <a:pt x="1173" y="10502"/>
                </a:lnTo>
                <a:lnTo>
                  <a:pt x="1344" y="10771"/>
                </a:lnTo>
                <a:lnTo>
                  <a:pt x="1539" y="11015"/>
                </a:lnTo>
                <a:lnTo>
                  <a:pt x="1759" y="11259"/>
                </a:lnTo>
                <a:lnTo>
                  <a:pt x="1979" y="11504"/>
                </a:lnTo>
                <a:lnTo>
                  <a:pt x="2223" y="11723"/>
                </a:lnTo>
                <a:lnTo>
                  <a:pt x="2467" y="11943"/>
                </a:lnTo>
                <a:lnTo>
                  <a:pt x="2711" y="12139"/>
                </a:lnTo>
                <a:lnTo>
                  <a:pt x="2980" y="12310"/>
                </a:lnTo>
                <a:lnTo>
                  <a:pt x="3249" y="12505"/>
                </a:lnTo>
                <a:lnTo>
                  <a:pt x="3542" y="12652"/>
                </a:lnTo>
                <a:lnTo>
                  <a:pt x="3835" y="12798"/>
                </a:lnTo>
                <a:lnTo>
                  <a:pt x="4128" y="12945"/>
                </a:lnTo>
                <a:lnTo>
                  <a:pt x="4421" y="13067"/>
                </a:lnTo>
                <a:lnTo>
                  <a:pt x="4738" y="13164"/>
                </a:lnTo>
                <a:lnTo>
                  <a:pt x="5056" y="13262"/>
                </a:lnTo>
                <a:lnTo>
                  <a:pt x="5398" y="13335"/>
                </a:lnTo>
                <a:lnTo>
                  <a:pt x="5715" y="13384"/>
                </a:lnTo>
                <a:lnTo>
                  <a:pt x="6057" y="13433"/>
                </a:lnTo>
                <a:lnTo>
                  <a:pt x="6399" y="13458"/>
                </a:lnTo>
                <a:lnTo>
                  <a:pt x="6741" y="13482"/>
                </a:lnTo>
                <a:lnTo>
                  <a:pt x="7083" y="13458"/>
                </a:lnTo>
                <a:lnTo>
                  <a:pt x="7425" y="13433"/>
                </a:lnTo>
                <a:lnTo>
                  <a:pt x="7767" y="13384"/>
                </a:lnTo>
                <a:lnTo>
                  <a:pt x="8084" y="13335"/>
                </a:lnTo>
                <a:lnTo>
                  <a:pt x="8426" y="13262"/>
                </a:lnTo>
                <a:lnTo>
                  <a:pt x="8744" y="13164"/>
                </a:lnTo>
                <a:lnTo>
                  <a:pt x="9061" y="13067"/>
                </a:lnTo>
                <a:lnTo>
                  <a:pt x="9354" y="12945"/>
                </a:lnTo>
                <a:lnTo>
                  <a:pt x="9647" y="12798"/>
                </a:lnTo>
                <a:lnTo>
                  <a:pt x="9940" y="12652"/>
                </a:lnTo>
                <a:lnTo>
                  <a:pt x="10234" y="12505"/>
                </a:lnTo>
                <a:lnTo>
                  <a:pt x="10502" y="12310"/>
                </a:lnTo>
                <a:lnTo>
                  <a:pt x="10771" y="12139"/>
                </a:lnTo>
                <a:lnTo>
                  <a:pt x="11015" y="11943"/>
                </a:lnTo>
                <a:lnTo>
                  <a:pt x="11259" y="11723"/>
                </a:lnTo>
                <a:lnTo>
                  <a:pt x="11504" y="11504"/>
                </a:lnTo>
                <a:lnTo>
                  <a:pt x="11723" y="11259"/>
                </a:lnTo>
                <a:lnTo>
                  <a:pt x="11943" y="11015"/>
                </a:lnTo>
                <a:lnTo>
                  <a:pt x="12139" y="10771"/>
                </a:lnTo>
                <a:lnTo>
                  <a:pt x="12310" y="10502"/>
                </a:lnTo>
                <a:lnTo>
                  <a:pt x="12505" y="10234"/>
                </a:lnTo>
                <a:lnTo>
                  <a:pt x="12651" y="9941"/>
                </a:lnTo>
                <a:lnTo>
                  <a:pt x="12798" y="9648"/>
                </a:lnTo>
                <a:lnTo>
                  <a:pt x="12945" y="9354"/>
                </a:lnTo>
                <a:lnTo>
                  <a:pt x="13067" y="9061"/>
                </a:lnTo>
                <a:lnTo>
                  <a:pt x="13164" y="8744"/>
                </a:lnTo>
                <a:lnTo>
                  <a:pt x="13262" y="8426"/>
                </a:lnTo>
                <a:lnTo>
                  <a:pt x="13335" y="8084"/>
                </a:lnTo>
                <a:lnTo>
                  <a:pt x="13384" y="7767"/>
                </a:lnTo>
                <a:lnTo>
                  <a:pt x="13433" y="7425"/>
                </a:lnTo>
                <a:lnTo>
                  <a:pt x="13457" y="7083"/>
                </a:lnTo>
                <a:lnTo>
                  <a:pt x="13482" y="6741"/>
                </a:lnTo>
                <a:lnTo>
                  <a:pt x="13457" y="6399"/>
                </a:lnTo>
                <a:lnTo>
                  <a:pt x="13433" y="6057"/>
                </a:lnTo>
                <a:lnTo>
                  <a:pt x="13384" y="5715"/>
                </a:lnTo>
                <a:lnTo>
                  <a:pt x="13335" y="5398"/>
                </a:lnTo>
                <a:lnTo>
                  <a:pt x="13262" y="5056"/>
                </a:lnTo>
                <a:lnTo>
                  <a:pt x="13164" y="4738"/>
                </a:lnTo>
                <a:lnTo>
                  <a:pt x="13067" y="4421"/>
                </a:lnTo>
                <a:lnTo>
                  <a:pt x="12945" y="4128"/>
                </a:lnTo>
                <a:lnTo>
                  <a:pt x="12798" y="3835"/>
                </a:lnTo>
                <a:lnTo>
                  <a:pt x="12651" y="3542"/>
                </a:lnTo>
                <a:lnTo>
                  <a:pt x="12505" y="3249"/>
                </a:lnTo>
                <a:lnTo>
                  <a:pt x="12310" y="2980"/>
                </a:lnTo>
                <a:lnTo>
                  <a:pt x="12139" y="2711"/>
                </a:lnTo>
                <a:lnTo>
                  <a:pt x="11943" y="2467"/>
                </a:lnTo>
                <a:lnTo>
                  <a:pt x="11723" y="2223"/>
                </a:lnTo>
                <a:lnTo>
                  <a:pt x="11504" y="1979"/>
                </a:lnTo>
                <a:lnTo>
                  <a:pt x="11259" y="1759"/>
                </a:lnTo>
                <a:lnTo>
                  <a:pt x="11015" y="1539"/>
                </a:lnTo>
                <a:lnTo>
                  <a:pt x="10771" y="1344"/>
                </a:lnTo>
                <a:lnTo>
                  <a:pt x="10502" y="1173"/>
                </a:lnTo>
                <a:lnTo>
                  <a:pt x="10234" y="977"/>
                </a:lnTo>
                <a:lnTo>
                  <a:pt x="9940" y="831"/>
                </a:lnTo>
                <a:lnTo>
                  <a:pt x="9647" y="684"/>
                </a:lnTo>
                <a:lnTo>
                  <a:pt x="9354" y="538"/>
                </a:lnTo>
                <a:lnTo>
                  <a:pt x="9061" y="416"/>
                </a:lnTo>
                <a:lnTo>
                  <a:pt x="8744" y="318"/>
                </a:lnTo>
                <a:lnTo>
                  <a:pt x="8426" y="220"/>
                </a:lnTo>
                <a:lnTo>
                  <a:pt x="8084" y="147"/>
                </a:lnTo>
                <a:lnTo>
                  <a:pt x="7767" y="98"/>
                </a:lnTo>
                <a:lnTo>
                  <a:pt x="7425" y="49"/>
                </a:lnTo>
                <a:lnTo>
                  <a:pt x="7083" y="25"/>
                </a:lnTo>
                <a:lnTo>
                  <a:pt x="6741" y="0"/>
                </a:lnTo>
                <a:close/>
              </a:path>
            </a:pathLst>
          </a:custGeom>
          <a:solidFill>
            <a:schemeClr val="dk1"/>
          </a:solidFill>
          <a:ln w="38100" cap="flat" cmpd="sng">
            <a:solidFill>
              <a:srgbClr val="F1C232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4"/>
          <p:cNvSpPr/>
          <p:nvPr/>
        </p:nvSpPr>
        <p:spPr>
          <a:xfrm>
            <a:off x="6626272" y="529724"/>
            <a:ext cx="1295932" cy="90470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4"/>
          <p:cNvSpPr/>
          <p:nvPr/>
        </p:nvSpPr>
        <p:spPr>
          <a:xfrm>
            <a:off x="3981039" y="422442"/>
            <a:ext cx="920586" cy="73088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4"/>
          <p:cNvSpPr/>
          <p:nvPr/>
        </p:nvSpPr>
        <p:spPr>
          <a:xfrm>
            <a:off x="5086222" y="91728"/>
            <a:ext cx="1295932" cy="90470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5" name="Google Shape;2765;p4"/>
          <p:cNvPicPr preferRelativeResize="0"/>
          <p:nvPr/>
        </p:nvPicPr>
        <p:blipFill rotWithShape="1">
          <a:blip r:embed="rId5">
            <a:alphaModFix/>
          </a:blip>
          <a:srcRect l="25582" r="23720"/>
          <a:stretch/>
        </p:blipFill>
        <p:spPr>
          <a:xfrm>
            <a:off x="4040393" y="3691210"/>
            <a:ext cx="1239184" cy="317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" name="Google Shape;276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156344" y="2563227"/>
            <a:ext cx="1064958" cy="97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7" name="Google Shape;276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81445" flipH="1">
            <a:off x="4705455" y="957284"/>
            <a:ext cx="16256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8" name="Google Shape;2768;p4"/>
          <p:cNvSpPr/>
          <p:nvPr/>
        </p:nvSpPr>
        <p:spPr>
          <a:xfrm>
            <a:off x="4078362" y="1521284"/>
            <a:ext cx="1295932" cy="90470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4"/>
          <p:cNvSpPr txBox="1"/>
          <p:nvPr/>
        </p:nvSpPr>
        <p:spPr>
          <a:xfrm>
            <a:off x="5374294" y="5930715"/>
            <a:ext cx="369350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Mỹ ném hai quả bom nguyên tử xuống Nhật Bản</a:t>
            </a:r>
            <a:endParaRPr sz="2400" dirty="0"/>
          </a:p>
        </p:txBody>
      </p:sp>
      <p:sp>
        <p:nvSpPr>
          <p:cNvPr id="2770" name="Google Shape;2770;p4"/>
          <p:cNvSpPr txBox="1"/>
          <p:nvPr/>
        </p:nvSpPr>
        <p:spPr>
          <a:xfrm>
            <a:off x="66102" y="3687705"/>
            <a:ext cx="3914937" cy="280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</a:pPr>
            <a:r>
              <a:rPr lang="en-US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kiến thứ hai:</a:t>
            </a:r>
            <a:br>
              <a:rPr lang="en-US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Mỹ không cần thiết phải ném bom nguyên tử. Đó là tội ác chiến tranh, là hành vi tàn bạo chống lại loài người.</a:t>
            </a:r>
            <a:endParaRPr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74" name="Google Shape;2774;p4"/>
          <p:cNvSpPr txBox="1"/>
          <p:nvPr/>
        </p:nvSpPr>
        <p:spPr>
          <a:xfrm>
            <a:off x="-31221" y="6476025"/>
            <a:ext cx="66402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rPr>
              <a:t>Đ/H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8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Google Shape;313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762000"/>
            <a:ext cx="5695449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Google Shape;3131;p22"/>
          <p:cNvPicPr preferRelativeResize="0"/>
          <p:nvPr/>
        </p:nvPicPr>
        <p:blipFill rotWithShape="1">
          <a:blip r:embed="rId4">
            <a:alphaModFix/>
          </a:blip>
          <a:srcRect r="55302"/>
          <a:stretch/>
        </p:blipFill>
        <p:spPr>
          <a:xfrm>
            <a:off x="5695450" y="0"/>
            <a:ext cx="34485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6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" name="Google Shape;31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3" y="2057400"/>
            <a:ext cx="4430111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7" name="Google Shape;313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5214" y="152400"/>
            <a:ext cx="4571999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1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9" name="Google Shape;319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1040243" y="-201445"/>
            <a:ext cx="7371113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Google Shape;32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3096949" y="4922671"/>
            <a:ext cx="798636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Google Shape;320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98" y="-497173"/>
            <a:ext cx="1498473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1983" y="-2219"/>
            <a:ext cx="1110365" cy="188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Google Shape;320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1528" y="4968008"/>
            <a:ext cx="1796546" cy="200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Google Shape;3204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57343" y="4982935"/>
            <a:ext cx="1967091" cy="2041068"/>
          </a:xfrm>
          <a:prstGeom prst="rect">
            <a:avLst/>
          </a:prstGeom>
          <a:noFill/>
          <a:ln>
            <a:noFill/>
          </a:ln>
        </p:spPr>
      </p:pic>
      <p:sp>
        <p:nvSpPr>
          <p:cNvPr id="3205" name="Google Shape;3205;p28"/>
          <p:cNvSpPr/>
          <p:nvPr/>
        </p:nvSpPr>
        <p:spPr>
          <a:xfrm>
            <a:off x="2245217" y="1286256"/>
            <a:ext cx="4107856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83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7" name="Google Shape;3247;p31"/>
          <p:cNvPicPr preferRelativeResize="0"/>
          <p:nvPr/>
        </p:nvPicPr>
        <p:blipFill rotWithShape="1">
          <a:blip r:embed="rId3">
            <a:alphaModFix/>
          </a:blip>
          <a:srcRect l="4531" t="12284" b="18716"/>
          <a:stretch/>
        </p:blipFill>
        <p:spPr>
          <a:xfrm>
            <a:off x="0" y="2"/>
            <a:ext cx="9422892" cy="22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8" name="Google Shape;3248;p31"/>
          <p:cNvSpPr txBox="1"/>
          <p:nvPr/>
        </p:nvSpPr>
        <p:spPr>
          <a:xfrm>
            <a:off x="-97566" y="1059471"/>
            <a:ext cx="7778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Noto Sans Symbols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 Hiện thực lịch sử là gì?</a:t>
            </a:r>
            <a:endParaRPr sz="3200" dirty="0"/>
          </a:p>
        </p:txBody>
      </p:sp>
      <p:sp>
        <p:nvSpPr>
          <p:cNvPr id="3264" name="Google Shape;3264;p31"/>
          <p:cNvSpPr/>
          <p:nvPr/>
        </p:nvSpPr>
        <p:spPr>
          <a:xfrm>
            <a:off x="152400" y="2343231"/>
            <a:ext cx="6695090" cy="868365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Là tất cả những gì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đã diễn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 trong quá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khứ.</a:t>
            </a:r>
            <a:endParaRPr sz="2800" b="0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5" name="Google Shape;3265;p31"/>
          <p:cNvSpPr/>
          <p:nvPr/>
        </p:nvSpPr>
        <p:spPr>
          <a:xfrm>
            <a:off x="152400" y="4343400"/>
            <a:ext cx="8458200" cy="1150457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Là tất cả những gì diễn ra trong quá khứ mà con người nhận thức được. </a:t>
            </a:r>
            <a:endParaRPr sz="2800" b="0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6" name="Google Shape;3266;p31"/>
          <p:cNvSpPr/>
          <p:nvPr/>
        </p:nvSpPr>
        <p:spPr>
          <a:xfrm flipH="1">
            <a:off x="2133598" y="3211596"/>
            <a:ext cx="6888215" cy="979404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Là tất cả những gì diễn ra trong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tại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xã hội loài người.</a:t>
            </a:r>
            <a:endParaRPr sz="2800" b="0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7" name="Google Shape;3267;p31"/>
          <p:cNvSpPr/>
          <p:nvPr/>
        </p:nvSpPr>
        <p:spPr>
          <a:xfrm flipH="1">
            <a:off x="1897117" y="5645449"/>
            <a:ext cx="7124698" cy="1150457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 khoa học tìm hiểu về quá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khứ.</a:t>
            </a:r>
            <a:endParaRPr sz="28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7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2" name="Google Shape;3272;p32"/>
          <p:cNvPicPr preferRelativeResize="0"/>
          <p:nvPr/>
        </p:nvPicPr>
        <p:blipFill rotWithShape="1">
          <a:blip r:embed="rId3">
            <a:alphaModFix/>
          </a:blip>
          <a:srcRect l="4531" t="12284" b="18716"/>
          <a:stretch/>
        </p:blipFill>
        <p:spPr>
          <a:xfrm>
            <a:off x="0" y="2"/>
            <a:ext cx="9422892" cy="22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3" name="Google Shape;3273;p32"/>
          <p:cNvSpPr txBox="1"/>
          <p:nvPr/>
        </p:nvSpPr>
        <p:spPr>
          <a:xfrm>
            <a:off x="775380" y="935715"/>
            <a:ext cx="684462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Noto Sans Symbols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2.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 sử được con người nhận thức như thế nào</a:t>
            </a:r>
            <a:r>
              <a:rPr lang="en-US" sz="2800" b="1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</p:txBody>
      </p:sp>
      <p:sp>
        <p:nvSpPr>
          <p:cNvPr id="3289" name="Google Shape;3289;p32"/>
          <p:cNvSpPr/>
          <p:nvPr/>
        </p:nvSpPr>
        <p:spPr>
          <a:xfrm>
            <a:off x="-14554" y="4344977"/>
            <a:ext cx="8907516" cy="1247523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Là những hiểu biết của con người về quá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0" name="Google Shape;3290;p32"/>
          <p:cNvSpPr/>
          <p:nvPr/>
        </p:nvSpPr>
        <p:spPr>
          <a:xfrm>
            <a:off x="135219" y="2235641"/>
            <a:ext cx="9008781" cy="888559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Là những mô tả của con người về quá khứ đã qua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dirty="0"/>
          </a:p>
        </p:txBody>
      </p:sp>
      <p:sp>
        <p:nvSpPr>
          <p:cNvPr id="3291" name="Google Shape;3291;p32"/>
          <p:cNvSpPr/>
          <p:nvPr/>
        </p:nvSpPr>
        <p:spPr>
          <a:xfrm flipH="1">
            <a:off x="158867" y="3329521"/>
            <a:ext cx="8602716" cy="838200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Là những công trình nghiên cứu lịch sử</a:t>
            </a:r>
            <a:endParaRPr sz="2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2" name="Google Shape;3292;p32"/>
          <p:cNvSpPr/>
          <p:nvPr/>
        </p:nvSpPr>
        <p:spPr>
          <a:xfrm flipH="1">
            <a:off x="1219199" y="5610893"/>
            <a:ext cx="7871214" cy="1164232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Là những lễ hội lịch sử văn hóa được phục dựng</a:t>
            </a:r>
            <a:endParaRPr sz="2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676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2" name="Google Shape;3322;p34"/>
          <p:cNvPicPr preferRelativeResize="0"/>
          <p:nvPr/>
        </p:nvPicPr>
        <p:blipFill rotWithShape="1">
          <a:blip r:embed="rId3">
            <a:alphaModFix/>
          </a:blip>
          <a:srcRect l="4531" t="12284" b="18716"/>
          <a:stretch/>
        </p:blipFill>
        <p:spPr>
          <a:xfrm>
            <a:off x="0" y="2"/>
            <a:ext cx="9422892" cy="22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3" name="Google Shape;3323;p34"/>
          <p:cNvSpPr txBox="1"/>
          <p:nvPr/>
        </p:nvSpPr>
        <p:spPr>
          <a:xfrm>
            <a:off x="200024" y="795206"/>
            <a:ext cx="74961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</a:t>
            </a:r>
            <a:r>
              <a:rPr lang="en-US" sz="3200" b="0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sz="32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Nội dung</a:t>
            </a:r>
            <a:r>
              <a:rPr lang="en-US" sz="3200" b="0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 </a:t>
            </a:r>
            <a:r>
              <a:rPr lang="en-US" sz="32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3200" b="0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đây </a:t>
            </a:r>
            <a:r>
              <a:rPr lang="en-US" sz="32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3200" b="0" i="0" u="none" strike="noStrike" cap="none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 là đối tượng nghiên cứu của Sử học?</a:t>
            </a:r>
            <a:endParaRPr sz="3200" dirty="0"/>
          </a:p>
        </p:txBody>
      </p:sp>
      <p:sp>
        <p:nvSpPr>
          <p:cNvPr id="3338" name="Google Shape;3338;p34"/>
          <p:cNvSpPr/>
          <p:nvPr/>
        </p:nvSpPr>
        <p:spPr>
          <a:xfrm flipH="1">
            <a:off x="4518613" y="4325573"/>
            <a:ext cx="4650580" cy="1719258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EF8C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Những hiện tượng tự nhiên xảy ra trong quá khứ</a:t>
            </a:r>
            <a:endParaRPr sz="26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9" name="Google Shape;3339;p34"/>
          <p:cNvSpPr/>
          <p:nvPr/>
        </p:nvSpPr>
        <p:spPr>
          <a:xfrm>
            <a:off x="12377" y="4325572"/>
            <a:ext cx="4498353" cy="1719259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EF8C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Quá khứ của một cá nhân hoặc một nhóm, một cộng đồng người</a:t>
            </a:r>
            <a:endParaRPr sz="26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0" name="Google Shape;3340;p34"/>
          <p:cNvSpPr/>
          <p:nvPr/>
        </p:nvSpPr>
        <p:spPr>
          <a:xfrm>
            <a:off x="12377" y="2385594"/>
            <a:ext cx="4506236" cy="1424406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EF8C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26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 </a:t>
            </a:r>
            <a:r>
              <a:rPr lang="en-US" sz="2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 của toàn thể </a:t>
            </a:r>
            <a:endParaRPr lang="en-US" sz="2600" b="1" i="0" u="none" strike="noStrike" cap="none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</a:t>
            </a:r>
            <a:r>
              <a:rPr lang="en-US" sz="2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loại</a:t>
            </a:r>
            <a:endParaRPr sz="26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1" name="Google Shape;3341;p34"/>
          <p:cNvSpPr/>
          <p:nvPr/>
        </p:nvSpPr>
        <p:spPr>
          <a:xfrm flipH="1">
            <a:off x="4518613" y="2364573"/>
            <a:ext cx="4650580" cy="1445427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EF8C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Quá khứ của một quốc </a:t>
            </a:r>
            <a:r>
              <a:rPr lang="en-US" sz="26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 khu vực trên thế giới</a:t>
            </a:r>
            <a:endParaRPr sz="26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94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7" name="Google Shape;3347;p35"/>
          <p:cNvPicPr preferRelativeResize="0"/>
          <p:nvPr/>
        </p:nvPicPr>
        <p:blipFill rotWithShape="1">
          <a:blip r:embed="rId3">
            <a:alphaModFix/>
          </a:blip>
          <a:srcRect l="4531" t="12284" b="18716"/>
          <a:stretch/>
        </p:blipFill>
        <p:spPr>
          <a:xfrm>
            <a:off x="0" y="2"/>
            <a:ext cx="9422892" cy="22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8" name="Google Shape;3348;p35"/>
          <p:cNvSpPr txBox="1"/>
          <p:nvPr/>
        </p:nvSpPr>
        <p:spPr>
          <a:xfrm>
            <a:off x="150876" y="820193"/>
            <a:ext cx="769772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</a:t>
            </a:r>
            <a:r>
              <a:rPr lang="en-US" sz="32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 với hiện </a:t>
            </a:r>
            <a:r>
              <a:rPr lang="en-US" sz="32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 </a:t>
            </a:r>
            <a:r>
              <a:rPr lang="en-US" sz="32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 thì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 có đặc điểm gì?</a:t>
            </a:r>
            <a:endParaRPr sz="3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4" name="Google Shape;3364;p35"/>
          <p:cNvSpPr/>
          <p:nvPr/>
        </p:nvSpPr>
        <p:spPr>
          <a:xfrm flipH="1">
            <a:off x="4630340" y="2590800"/>
            <a:ext cx="4361259" cy="1600200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B.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 lịch sử không thể tái hiện đầy đủ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hiện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lịch sử</a:t>
            </a:r>
            <a:endParaRPr sz="28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5" name="Google Shape;3365;p35"/>
          <p:cNvSpPr/>
          <p:nvPr/>
        </p:nvSpPr>
        <p:spPr>
          <a:xfrm>
            <a:off x="150876" y="4849816"/>
            <a:ext cx="4346115" cy="1627184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 lịch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thường lạc hậu hơn hiện thực lịch sử	</a:t>
            </a:r>
            <a:endParaRPr sz="2800" dirty="0"/>
          </a:p>
        </p:txBody>
      </p:sp>
      <p:sp>
        <p:nvSpPr>
          <p:cNvPr id="3366" name="Google Shape;3366;p35"/>
          <p:cNvSpPr/>
          <p:nvPr/>
        </p:nvSpPr>
        <p:spPr>
          <a:xfrm>
            <a:off x="150875" y="2590800"/>
            <a:ext cx="4268725" cy="1600200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Nhận thức lịch sử luôn phản ánh đúng hiện thực lịch sử</a:t>
            </a:r>
            <a:endParaRPr sz="28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7" name="Google Shape;3367;p35"/>
          <p:cNvSpPr/>
          <p:nvPr/>
        </p:nvSpPr>
        <p:spPr>
          <a:xfrm flipH="1">
            <a:off x="4630340" y="4849816"/>
            <a:ext cx="4361258" cy="1627184"/>
          </a:xfrm>
          <a:custGeom>
            <a:avLst/>
            <a:gdLst/>
            <a:ahLst/>
            <a:cxnLst/>
            <a:rect l="l" t="t" r="r" b="b"/>
            <a:pathLst>
              <a:path w="4056063" h="794660" extrusionOk="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lt1"/>
          </a:solidFill>
          <a:ln w="11425" cap="flat" cmpd="sng">
            <a:solidFill>
              <a:srgbClr val="9869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Nhận thức lịch sử độc lập, khách quan với hiện thực lịch sử</a:t>
            </a:r>
            <a:endParaRPr sz="28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2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784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Sử học là khoa học nghiên cứu về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người.			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loài vật.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các vấn đề siêu nhiên.		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 các hiện tượng tự nhiên.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2" name="Google Shape;339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89897"/>
            <a:ext cx="4896612" cy="4728586"/>
          </a:xfrm>
          <a:prstGeom prst="rect">
            <a:avLst/>
          </a:prstGeom>
          <a:noFill/>
          <a:ln>
            <a:noFill/>
          </a:ln>
        </p:spPr>
      </p:pic>
      <p:sp>
        <p:nvSpPr>
          <p:cNvPr id="3393" name="Google Shape;3393;p38"/>
          <p:cNvSpPr/>
          <p:nvPr/>
        </p:nvSpPr>
        <p:spPr>
          <a:xfrm>
            <a:off x="4572002" y="841249"/>
            <a:ext cx="467342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5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BÀI TẬP</a:t>
            </a:r>
            <a:endParaRPr dirty="0"/>
          </a:p>
        </p:txBody>
      </p:sp>
      <p:grpSp>
        <p:nvGrpSpPr>
          <p:cNvPr id="3394" name="Google Shape;3394;p38"/>
          <p:cNvGrpSpPr/>
          <p:nvPr/>
        </p:nvGrpSpPr>
        <p:grpSpPr>
          <a:xfrm>
            <a:off x="5172966" y="2517696"/>
            <a:ext cx="3796104" cy="3499057"/>
            <a:chOff x="5879797" y="2066170"/>
            <a:chExt cx="5061472" cy="3499058"/>
          </a:xfrm>
        </p:grpSpPr>
        <p:sp>
          <p:nvSpPr>
            <p:cNvPr id="3395" name="Google Shape;3395;p38"/>
            <p:cNvSpPr/>
            <p:nvPr/>
          </p:nvSpPr>
          <p:spPr>
            <a:xfrm>
              <a:off x="6139406" y="2599979"/>
              <a:ext cx="4542253" cy="2677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Tìm kiếm thông tin để tái hiện và khôi phục lại sự kiện chiến thắng Điện Biên Phủ 1954 bằng 1 đoạn văn </a:t>
              </a:r>
              <a:r>
                <a:rPr lang="en-US" sz="2800" b="0" i="0" u="none" strike="noStrike" cap="non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ngắn </a:t>
              </a:r>
              <a:r>
                <a:rPr lang="en-US" sz="2800" smtClean="0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khoảng</a:t>
              </a:r>
              <a:r>
                <a:rPr lang="en-US" sz="2800" b="0" i="0" u="none" strike="noStrike" cap="none" smtClean="0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7-10 dòng.</a:t>
              </a:r>
              <a:endParaRPr sz="28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96" name="Google Shape;3396;p38"/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8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6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9" name="Google Shape;2779;p5"/>
          <p:cNvGrpSpPr/>
          <p:nvPr/>
        </p:nvGrpSpPr>
        <p:grpSpPr>
          <a:xfrm rot="3600720">
            <a:off x="6727697" y="4250416"/>
            <a:ext cx="2725393" cy="2151544"/>
            <a:chOff x="1526600" y="450800"/>
            <a:chExt cx="4540675" cy="4779475"/>
          </a:xfrm>
        </p:grpSpPr>
        <p:sp>
          <p:nvSpPr>
            <p:cNvPr id="2780" name="Google Shape;2780;p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8" name="Google Shape;2788;p5"/>
          <p:cNvSpPr/>
          <p:nvPr/>
        </p:nvSpPr>
        <p:spPr>
          <a:xfrm>
            <a:off x="919463" y="2085185"/>
            <a:ext cx="7457400" cy="3247600"/>
          </a:xfrm>
          <a:prstGeom prst="roundRect">
            <a:avLst>
              <a:gd name="adj" fmla="val 12827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5"/>
          <p:cNvSpPr/>
          <p:nvPr/>
        </p:nvSpPr>
        <p:spPr>
          <a:xfrm>
            <a:off x="843301" y="1983652"/>
            <a:ext cx="7457400" cy="3247600"/>
          </a:xfrm>
          <a:prstGeom prst="roundRect">
            <a:avLst>
              <a:gd name="adj" fmla="val 1282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0" name="Google Shape;2790;p5"/>
          <p:cNvGrpSpPr/>
          <p:nvPr/>
        </p:nvGrpSpPr>
        <p:grpSpPr>
          <a:xfrm rot="258069" flipH="1">
            <a:off x="7451261" y="1319347"/>
            <a:ext cx="1966081" cy="3333695"/>
            <a:chOff x="2173867" y="-584314"/>
            <a:chExt cx="1966049" cy="2500230"/>
          </a:xfrm>
        </p:grpSpPr>
        <p:grpSp>
          <p:nvGrpSpPr>
            <p:cNvPr id="2791" name="Google Shape;2791;p5"/>
            <p:cNvGrpSpPr/>
            <p:nvPr/>
          </p:nvGrpSpPr>
          <p:grpSpPr>
            <a:xfrm rot="1413719">
              <a:off x="2539340" y="-541428"/>
              <a:ext cx="616248" cy="1925931"/>
              <a:chOff x="-1858600" y="2385325"/>
              <a:chExt cx="523125" cy="1635025"/>
            </a:xfrm>
          </p:grpSpPr>
          <p:sp>
            <p:nvSpPr>
              <p:cNvPr id="2792" name="Google Shape;2792;p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6" name="Google Shape;2796;p5"/>
            <p:cNvGrpSpPr/>
            <p:nvPr/>
          </p:nvGrpSpPr>
          <p:grpSpPr>
            <a:xfrm rot="1413719">
              <a:off x="2548595" y="-367104"/>
              <a:ext cx="1216593" cy="2128592"/>
              <a:chOff x="-1779100" y="2408800"/>
              <a:chExt cx="1032750" cy="1807075"/>
            </a:xfrm>
          </p:grpSpPr>
          <p:sp>
            <p:nvSpPr>
              <p:cNvPr id="2797" name="Google Shape;2797;p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01" name="Google Shape;2801;p5"/>
          <p:cNvSpPr/>
          <p:nvPr/>
        </p:nvSpPr>
        <p:spPr>
          <a:xfrm>
            <a:off x="6460675" y="718733"/>
            <a:ext cx="1973700" cy="638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5"/>
          <p:cNvSpPr txBox="1">
            <a:spLocks noGrp="1"/>
          </p:cNvSpPr>
          <p:nvPr>
            <p:ph type="ctrTitle"/>
          </p:nvPr>
        </p:nvSpPr>
        <p:spPr>
          <a:xfrm>
            <a:off x="1288500" y="2472444"/>
            <a:ext cx="6567000" cy="19104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Hiện thực lịch sử và nhận thức lịch sử  </a:t>
            </a:r>
            <a:endParaRPr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3" name="Google Shape;2803;p5"/>
          <p:cNvSpPr txBox="1">
            <a:spLocks noGrp="1"/>
          </p:cNvSpPr>
          <p:nvPr>
            <p:ph type="subTitle" idx="2"/>
          </p:nvPr>
        </p:nvSpPr>
        <p:spPr>
          <a:xfrm>
            <a:off x="6604975" y="756733"/>
            <a:ext cx="16851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History</a:t>
            </a:r>
            <a:endParaRPr/>
          </a:p>
        </p:txBody>
      </p:sp>
      <p:cxnSp>
        <p:nvCxnSpPr>
          <p:cNvPr id="2804" name="Google Shape;2804;p5"/>
          <p:cNvCxnSpPr/>
          <p:nvPr/>
        </p:nvCxnSpPr>
        <p:spPr>
          <a:xfrm>
            <a:off x="5259700" y="4618644"/>
            <a:ext cx="47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5" name="Google Shape;2805;p5"/>
          <p:cNvCxnSpPr/>
          <p:nvPr/>
        </p:nvCxnSpPr>
        <p:spPr>
          <a:xfrm rot="10800000">
            <a:off x="3416600" y="4632388"/>
            <a:ext cx="47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6" name="Google Shape;2806;p5"/>
          <p:cNvSpPr txBox="1">
            <a:spLocks noGrp="1"/>
          </p:cNvSpPr>
          <p:nvPr>
            <p:ph type="subTitle" idx="1"/>
          </p:nvPr>
        </p:nvSpPr>
        <p:spPr>
          <a:xfrm>
            <a:off x="3759300" y="4382844"/>
            <a:ext cx="16254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Wellcome</a:t>
            </a:r>
            <a:endParaRPr/>
          </a:p>
        </p:txBody>
      </p:sp>
      <p:grpSp>
        <p:nvGrpSpPr>
          <p:cNvPr id="2807" name="Google Shape;2807;p5"/>
          <p:cNvGrpSpPr/>
          <p:nvPr/>
        </p:nvGrpSpPr>
        <p:grpSpPr>
          <a:xfrm rot="-400622" flipH="1">
            <a:off x="418726" y="4696324"/>
            <a:ext cx="2478297" cy="2592837"/>
            <a:chOff x="-2415600" y="2986400"/>
            <a:chExt cx="1943075" cy="1524659"/>
          </a:xfrm>
        </p:grpSpPr>
        <p:sp>
          <p:nvSpPr>
            <p:cNvPr id="2808" name="Google Shape;2808;p5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3" name="Google Shape;2813;p5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2814" name="Google Shape;2814;p5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5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6" name="Google Shape;2816;p5"/>
          <p:cNvGrpSpPr/>
          <p:nvPr/>
        </p:nvGrpSpPr>
        <p:grpSpPr>
          <a:xfrm rot="-448661" flipH="1">
            <a:off x="-528300" y="4109424"/>
            <a:ext cx="2175017" cy="2997363"/>
            <a:chOff x="334100" y="971800"/>
            <a:chExt cx="1810984" cy="1871771"/>
          </a:xfrm>
        </p:grpSpPr>
        <p:sp>
          <p:nvSpPr>
            <p:cNvPr id="2817" name="Google Shape;2817;p5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9" name="Google Shape;2819;p5"/>
            <p:cNvGrpSpPr/>
            <p:nvPr/>
          </p:nvGrpSpPr>
          <p:grpSpPr>
            <a:xfrm>
              <a:off x="1214129" y="978980"/>
              <a:ext cx="913829" cy="1211840"/>
              <a:chOff x="1214129" y="978980"/>
              <a:chExt cx="913829" cy="1211840"/>
            </a:xfrm>
          </p:grpSpPr>
          <p:sp>
            <p:nvSpPr>
              <p:cNvPr id="2820" name="Google Shape;2820;p5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5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22" name="Google Shape;2822;p5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8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6"/>
          <p:cNvSpPr/>
          <p:nvPr/>
        </p:nvSpPr>
        <p:spPr>
          <a:xfrm>
            <a:off x="915727" y="3373020"/>
            <a:ext cx="632100" cy="842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0" name="Google Shape;2830;p6"/>
          <p:cNvSpPr/>
          <p:nvPr/>
        </p:nvSpPr>
        <p:spPr>
          <a:xfrm>
            <a:off x="893293" y="4825172"/>
            <a:ext cx="632100" cy="842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1" name="Google Shape;2831;p6"/>
          <p:cNvSpPr/>
          <p:nvPr/>
        </p:nvSpPr>
        <p:spPr>
          <a:xfrm>
            <a:off x="893293" y="2077520"/>
            <a:ext cx="632100" cy="842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2" name="Google Shape;2832;p6"/>
          <p:cNvSpPr/>
          <p:nvPr/>
        </p:nvSpPr>
        <p:spPr>
          <a:xfrm>
            <a:off x="2063100" y="145577"/>
            <a:ext cx="5017800" cy="122268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3" name="Google Shape;2833;p6"/>
          <p:cNvSpPr txBox="1">
            <a:spLocks noGrp="1"/>
          </p:cNvSpPr>
          <p:nvPr>
            <p:ph type="title" idx="15"/>
          </p:nvPr>
        </p:nvSpPr>
        <p:spPr>
          <a:xfrm>
            <a:off x="2501700" y="289961"/>
            <a:ext cx="4140600" cy="1029303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NỘI </a:t>
            </a:r>
            <a:r>
              <a:rPr lang="en-US" sz="4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34" name="Google Shape;2834;p6"/>
          <p:cNvSpPr txBox="1">
            <a:spLocks noGrp="1"/>
          </p:cNvSpPr>
          <p:nvPr>
            <p:ph type="title"/>
          </p:nvPr>
        </p:nvSpPr>
        <p:spPr>
          <a:xfrm>
            <a:off x="842593" y="2228520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2835" name="Google Shape;2835;p6"/>
          <p:cNvSpPr txBox="1">
            <a:spLocks noGrp="1"/>
          </p:cNvSpPr>
          <p:nvPr>
            <p:ph type="title" idx="3"/>
          </p:nvPr>
        </p:nvSpPr>
        <p:spPr>
          <a:xfrm>
            <a:off x="842593" y="4976172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 smtClean="0"/>
              <a:t>3</a:t>
            </a:r>
            <a:endParaRPr dirty="0"/>
          </a:p>
        </p:txBody>
      </p:sp>
      <p:sp>
        <p:nvSpPr>
          <p:cNvPr id="2836" name="Google Shape;2836;p6"/>
          <p:cNvSpPr txBox="1">
            <a:spLocks noGrp="1"/>
          </p:cNvSpPr>
          <p:nvPr>
            <p:ph type="title" idx="6"/>
          </p:nvPr>
        </p:nvSpPr>
        <p:spPr>
          <a:xfrm>
            <a:off x="865027" y="3524020"/>
            <a:ext cx="733500" cy="5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2837" name="Google Shape;2837;p6"/>
          <p:cNvSpPr txBox="1"/>
          <p:nvPr/>
        </p:nvSpPr>
        <p:spPr>
          <a:xfrm>
            <a:off x="1598527" y="2269575"/>
            <a:ext cx="63171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 sử, hiện thực lịch sử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 được con người nhận thức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8" name="Google Shape;2838;p6"/>
          <p:cNvSpPr txBox="1"/>
          <p:nvPr/>
        </p:nvSpPr>
        <p:spPr>
          <a:xfrm>
            <a:off x="1547827" y="3563608"/>
            <a:ext cx="50053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Đối tượng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nghiên cứu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của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 học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9" name="Google Shape;2839;p6"/>
          <p:cNvSpPr txBox="1"/>
          <p:nvPr/>
        </p:nvSpPr>
        <p:spPr>
          <a:xfrm>
            <a:off x="1626793" y="4825173"/>
            <a:ext cx="50788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Chức năng và nhiệm vụ của Sử 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4" name="Google Shape;28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618413"/>
            <a:ext cx="9396564" cy="6569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5" name="Google Shape;2845;p7"/>
          <p:cNvGrpSpPr/>
          <p:nvPr/>
        </p:nvGrpSpPr>
        <p:grpSpPr>
          <a:xfrm>
            <a:off x="880361" y="5000206"/>
            <a:ext cx="7444774" cy="1308061"/>
            <a:chOff x="900753" y="3986921"/>
            <a:chExt cx="7444774" cy="981046"/>
          </a:xfrm>
        </p:grpSpPr>
        <p:sp>
          <p:nvSpPr>
            <p:cNvPr id="2846" name="Google Shape;2846;p7"/>
            <p:cNvSpPr/>
            <p:nvPr/>
          </p:nvSpPr>
          <p:spPr>
            <a:xfrm>
              <a:off x="900753" y="3986921"/>
              <a:ext cx="7444774" cy="981046"/>
            </a:xfrm>
            <a:prstGeom prst="roundRect">
              <a:avLst>
                <a:gd name="adj" fmla="val 20841"/>
              </a:avLst>
            </a:prstGeom>
            <a:gradFill>
              <a:gsLst>
                <a:gs pos="0">
                  <a:srgbClr val="FFFFB0"/>
                </a:gs>
                <a:gs pos="35000">
                  <a:srgbClr val="FFFFC7"/>
                </a:gs>
                <a:gs pos="100000">
                  <a:srgbClr val="FFFFE6"/>
                </a:gs>
              </a:gsLst>
              <a:lin ang="16200000" scaled="0"/>
            </a:gradFill>
            <a:ln w="9525" cap="flat" cmpd="sng">
              <a:solidFill>
                <a:srgbClr val="FBE69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"/>
            <p:cNvSpPr/>
            <p:nvPr/>
          </p:nvSpPr>
          <p:spPr>
            <a:xfrm>
              <a:off x="1555789" y="4154278"/>
              <a:ext cx="6032422" cy="484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 VIỆC THEO CẶP ĐÔI</a:t>
              </a:r>
              <a:endParaRPr/>
            </a:p>
          </p:txBody>
        </p:sp>
      </p:grpSp>
      <p:grpSp>
        <p:nvGrpSpPr>
          <p:cNvPr id="2848" name="Google Shape;2848;p7"/>
          <p:cNvGrpSpPr/>
          <p:nvPr/>
        </p:nvGrpSpPr>
        <p:grpSpPr>
          <a:xfrm>
            <a:off x="163773" y="1068607"/>
            <a:ext cx="8815152" cy="3459221"/>
            <a:chOff x="177421" y="1217154"/>
            <a:chExt cx="8815152" cy="2594416"/>
          </a:xfrm>
        </p:grpSpPr>
        <p:grpSp>
          <p:nvGrpSpPr>
            <p:cNvPr id="2849" name="Google Shape;2849;p7"/>
            <p:cNvGrpSpPr/>
            <p:nvPr/>
          </p:nvGrpSpPr>
          <p:grpSpPr>
            <a:xfrm>
              <a:off x="178721" y="1976636"/>
              <a:ext cx="8813852" cy="1834934"/>
              <a:chOff x="1300" y="1385404"/>
              <a:chExt cx="8813852" cy="1834934"/>
            </a:xfrm>
          </p:grpSpPr>
          <p:sp>
            <p:nvSpPr>
              <p:cNvPr id="2850" name="Google Shape;2850;p7"/>
              <p:cNvSpPr/>
              <p:nvPr/>
            </p:nvSpPr>
            <p:spPr>
              <a:xfrm>
                <a:off x="1300" y="1385404"/>
                <a:ext cx="2464130" cy="1208565"/>
              </a:xfrm>
              <a:prstGeom prst="chevron">
                <a:avLst>
                  <a:gd name="adj" fmla="val 40000"/>
                </a:avLst>
              </a:prstGeom>
              <a:noFill/>
              <a:ln w="57150" cap="flat" cmpd="sng">
                <a:solidFill>
                  <a:srgbClr val="F36F1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658401" y="2269184"/>
                <a:ext cx="2080820" cy="951154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 w="12700" cap="flat" cmpd="sng">
                <a:solidFill>
                  <a:srgbClr val="F36F1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 txBox="1"/>
              <p:nvPr/>
            </p:nvSpPr>
            <p:spPr>
              <a:xfrm>
                <a:off x="686259" y="2297042"/>
                <a:ext cx="2025104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01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– Lịch sử là gì?</a:t>
                </a: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815884" y="1385404"/>
                <a:ext cx="2464130" cy="1208565"/>
              </a:xfrm>
              <a:prstGeom prst="chevron">
                <a:avLst>
                  <a:gd name="adj" fmla="val 40000"/>
                </a:avLst>
              </a:prstGeom>
              <a:noFill/>
              <a:ln w="57150" cap="flat" cmpd="sng">
                <a:solidFill>
                  <a:srgbClr val="0D95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3285743" y="2269184"/>
                <a:ext cx="2455306" cy="951154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 w="12700" cap="flat" cmpd="sng">
                <a:solidFill>
                  <a:srgbClr val="0A95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 txBox="1"/>
              <p:nvPr/>
            </p:nvSpPr>
            <p:spPr>
              <a:xfrm>
                <a:off x="3313601" y="2297042"/>
                <a:ext cx="2399590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02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– Hiện thực lịch sử là gì?</a:t>
                </a: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5817711" y="1385404"/>
                <a:ext cx="2464130" cy="1208565"/>
              </a:xfrm>
              <a:prstGeom prst="chevron">
                <a:avLst>
                  <a:gd name="adj" fmla="val 40000"/>
                </a:avLst>
              </a:prstGeom>
              <a:noFill/>
              <a:ln w="57150" cap="flat" cmpd="sng">
                <a:solidFill>
                  <a:srgbClr val="EBCB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6215292" y="2269184"/>
                <a:ext cx="2599860" cy="951154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 w="12700" cap="flat" cmpd="sng">
                <a:solidFill>
                  <a:srgbClr val="EAC9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 txBox="1"/>
              <p:nvPr/>
            </p:nvSpPr>
            <p:spPr>
              <a:xfrm>
                <a:off x="6243150" y="2297042"/>
                <a:ext cx="2544144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03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– Nhận thức lịch sử là gì?</a:t>
                </a:r>
                <a:endParaRPr/>
              </a:p>
            </p:txBody>
          </p:sp>
        </p:grpSp>
        <p:pic>
          <p:nvPicPr>
            <p:cNvPr id="2859" name="Google Shape;2859;p7"/>
            <p:cNvPicPr preferRelativeResize="0"/>
            <p:nvPr/>
          </p:nvPicPr>
          <p:blipFill rotWithShape="1">
            <a:blip r:embed="rId4">
              <a:alphaModFix/>
            </a:blip>
            <a:srcRect l="5008" t="28659" r="4723" b="29788"/>
            <a:stretch/>
          </p:blipFill>
          <p:spPr>
            <a:xfrm>
              <a:off x="177421" y="1366101"/>
              <a:ext cx="2483894" cy="1143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0" name="Google Shape;2860;p7"/>
            <p:cNvPicPr preferRelativeResize="0"/>
            <p:nvPr/>
          </p:nvPicPr>
          <p:blipFill rotWithShape="1">
            <a:blip r:embed="rId5">
              <a:alphaModFix/>
            </a:blip>
            <a:srcRect t="20684" b="21170"/>
            <a:stretch/>
          </p:blipFill>
          <p:spPr>
            <a:xfrm>
              <a:off x="3372949" y="1417660"/>
              <a:ext cx="1877746" cy="1091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1" name="Google Shape;2861;p7"/>
            <p:cNvPicPr preferRelativeResize="0"/>
            <p:nvPr/>
          </p:nvPicPr>
          <p:blipFill rotWithShape="1">
            <a:blip r:embed="rId6">
              <a:alphaModFix/>
            </a:blip>
            <a:srcRect l="19680" t="4992" r="19637" b="4474"/>
            <a:stretch/>
          </p:blipFill>
          <p:spPr>
            <a:xfrm>
              <a:off x="6482687" y="1217154"/>
              <a:ext cx="1545730" cy="14928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2" name="Google Shape;2862;p7"/>
          <p:cNvGrpSpPr/>
          <p:nvPr/>
        </p:nvGrpSpPr>
        <p:grpSpPr>
          <a:xfrm>
            <a:off x="1" y="54592"/>
            <a:ext cx="8543499" cy="972112"/>
            <a:chOff x="0" y="40944"/>
            <a:chExt cx="8543499" cy="729084"/>
          </a:xfrm>
        </p:grpSpPr>
        <p:sp>
          <p:nvSpPr>
            <p:cNvPr id="2863" name="Google Shape;2863;p7"/>
            <p:cNvSpPr/>
            <p:nvPr/>
          </p:nvSpPr>
          <p:spPr>
            <a:xfrm>
              <a:off x="0" y="40944"/>
              <a:ext cx="8543499" cy="729084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"/>
            <p:cNvSpPr txBox="1"/>
            <p:nvPr/>
          </p:nvSpPr>
          <p:spPr>
            <a:xfrm>
              <a:off x="600501" y="54478"/>
              <a:ext cx="7422642" cy="715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Lịch sử, hiện thực lịch sử và </a:t>
              </a:r>
              <a:r>
                <a:rPr lang="en-US" sz="28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 sử được con người nhận thức</a:t>
              </a:r>
              <a:endParaRPr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" name="Google Shape;28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817" y="1371600"/>
            <a:ext cx="9396564" cy="365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0" name="Google Shape;2870;p8"/>
          <p:cNvGrpSpPr/>
          <p:nvPr/>
        </p:nvGrpSpPr>
        <p:grpSpPr>
          <a:xfrm>
            <a:off x="-47296" y="381001"/>
            <a:ext cx="9191296" cy="1295397"/>
            <a:chOff x="-47297" y="285751"/>
            <a:chExt cx="8810296" cy="971548"/>
          </a:xfrm>
        </p:grpSpPr>
        <p:sp>
          <p:nvSpPr>
            <p:cNvPr id="2871" name="Google Shape;2871;p8"/>
            <p:cNvSpPr/>
            <p:nvPr/>
          </p:nvSpPr>
          <p:spPr>
            <a:xfrm>
              <a:off x="-47297" y="285751"/>
              <a:ext cx="8543499" cy="971548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8"/>
            <p:cNvSpPr txBox="1"/>
            <p:nvPr/>
          </p:nvSpPr>
          <p:spPr>
            <a:xfrm>
              <a:off x="267583" y="449415"/>
              <a:ext cx="8495416" cy="807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r>
                <a:rPr lang="en-US" sz="3200" b="0" i="0" u="none" strike="noStrike" cap="none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sử, hiện thực lịch sử </a:t>
              </a:r>
              <a:r>
                <a:rPr lang="en-US" sz="3200" b="0" i="0" u="none" strike="noStrike" cap="none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 </a:t>
              </a:r>
              <a:r>
                <a:rPr lang="en-US" sz="3200" b="0" i="0" u="none" strike="noStrike" cap="none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 được </a:t>
              </a:r>
            </a:p>
            <a:p>
              <a:pPr marR="0" lvl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0" i="0" u="none" strike="noStrike" cap="none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 người nhận thức</a:t>
              </a:r>
              <a:endParaRPr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75" name="Google Shape;2875;p8"/>
          <p:cNvSpPr txBox="1"/>
          <p:nvPr/>
        </p:nvSpPr>
        <p:spPr>
          <a:xfrm>
            <a:off x="103456" y="2057400"/>
            <a:ext cx="89121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/>
              <a:t>*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Lịch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sử: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 Là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tất cả những gì diễn ra trong quá khứ.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 Lịch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sử loài người là toàn bộ hoạt động của con người từ khi xuất hiện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nay. </a:t>
            </a:r>
          </a:p>
        </p:txBody>
      </p:sp>
    </p:spTree>
    <p:extLst>
      <p:ext uri="{BB962C8B-B14F-4D97-AF65-F5344CB8AC3E}">
        <p14:creationId xmlns:p14="http://schemas.microsoft.com/office/powerpoint/2010/main" val="28059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p9"/>
          <p:cNvSpPr/>
          <p:nvPr/>
        </p:nvSpPr>
        <p:spPr>
          <a:xfrm>
            <a:off x="1255950" y="228600"/>
            <a:ext cx="6632100" cy="137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Google Shape;2881;p9"/>
          <p:cNvSpPr txBox="1">
            <a:spLocks noGrp="1"/>
          </p:cNvSpPr>
          <p:nvPr>
            <p:ph type="title"/>
          </p:nvPr>
        </p:nvSpPr>
        <p:spPr>
          <a:xfrm>
            <a:off x="1214390" y="381000"/>
            <a:ext cx="6939009" cy="11430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 thực lịch sử và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 lịch sử</a:t>
            </a:r>
            <a:endParaRPr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82" name="Google Shape;2882;p9"/>
          <p:cNvGraphicFramePr/>
          <p:nvPr>
            <p:extLst>
              <p:ext uri="{D42A27DB-BD31-4B8C-83A1-F6EECF244321}">
                <p14:modId xmlns:p14="http://schemas.microsoft.com/office/powerpoint/2010/main" val="969003797"/>
              </p:ext>
            </p:extLst>
          </p:nvPr>
        </p:nvGraphicFramePr>
        <p:xfrm>
          <a:off x="0" y="1600200"/>
          <a:ext cx="9144000" cy="50233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27769"/>
                <a:gridCol w="4616231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b="1" u="none" strike="noStrike" cap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*Hiện </a:t>
                      </a:r>
                      <a:r>
                        <a:rPr lang="en-US" sz="4300" b="1" u="none" strike="noStrike" cap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thực </a:t>
                      </a:r>
                      <a:endParaRPr lang="en-US" sz="4300" b="1" u="none" strike="noStrike" cap="none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b="1" u="none" strike="noStrike" cap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lịch </a:t>
                      </a:r>
                      <a:r>
                        <a:rPr lang="en-US" sz="4300" b="1" u="none" strike="noStrike" cap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sử</a:t>
                      </a:r>
                      <a:endParaRPr sz="4300" b="1" u="none" strike="noStrike" cap="none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b="1" u="none" strike="noStrike" cap="none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*Nhận </a:t>
                      </a:r>
                      <a:r>
                        <a:rPr lang="en-US" sz="4300" b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thức </a:t>
                      </a:r>
                      <a:endParaRPr lang="en-US" sz="4300" b="1" u="none" strike="noStrike" cap="none" dirty="0" smtClean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b="1" u="none" strike="noStrike" cap="none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lịch </a:t>
                      </a:r>
                      <a:r>
                        <a:rPr lang="en-US" sz="4300" b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sử</a:t>
                      </a:r>
                      <a:endParaRPr sz="4300" b="1" u="none" strike="noStrike" cap="none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6893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vi-VN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 toàn bộ những gì đã </a:t>
                      </a:r>
                      <a:r>
                        <a:rPr lang="vi-VN" sz="320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diễn ra trong quá khứ</a:t>
                      </a:r>
                      <a:r>
                        <a:rPr lang="vi-VN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tồn tại 1 cách </a:t>
                      </a:r>
                      <a:r>
                        <a:rPr lang="vi-VN" sz="320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khách quan</a:t>
                      </a:r>
                      <a:r>
                        <a:rPr lang="vi-VN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không phụ thuộc vào ý muốn chủ quan của con người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vi-VN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25" marR="91425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</a:t>
                      </a:r>
                      <a:r>
                        <a:rPr lang="vi-VN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à những </a:t>
                      </a:r>
                      <a:r>
                        <a:rPr lang="vi-VN" sz="320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 biết của con người </a:t>
                      </a:r>
                      <a:r>
                        <a:rPr lang="vi-VN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 hiện thực lịch sử được trình bày theo</a:t>
                      </a:r>
                      <a:r>
                        <a:rPr lang="vi-VN" sz="320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những cách khác nhau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sz="3200" b="1" u="none" strike="noStrike" cap="none" dirty="0"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25" marR="91425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11"/>
          <p:cNvGrpSpPr/>
          <p:nvPr/>
        </p:nvGrpSpPr>
        <p:grpSpPr>
          <a:xfrm>
            <a:off x="1445292" y="1552817"/>
            <a:ext cx="6253425" cy="3752383"/>
            <a:chOff x="1453903" y="1165075"/>
            <a:chExt cx="6253425" cy="2814287"/>
          </a:xfrm>
        </p:grpSpPr>
        <p:sp>
          <p:nvSpPr>
            <p:cNvPr id="2903" name="Google Shape;2903;p11"/>
            <p:cNvSpPr/>
            <p:nvPr/>
          </p:nvSpPr>
          <p:spPr>
            <a:xfrm>
              <a:off x="1530028" y="1241262"/>
              <a:ext cx="6177300" cy="2738100"/>
            </a:xfrm>
            <a:prstGeom prst="roundRect">
              <a:avLst>
                <a:gd name="adj" fmla="val 1162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453903" y="1165075"/>
              <a:ext cx="6177156" cy="2738065"/>
            </a:xfrm>
            <a:prstGeom prst="roundRect">
              <a:avLst>
                <a:gd name="adj" fmla="val 11620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5" name="Google Shape;2905;p11"/>
          <p:cNvSpPr txBox="1">
            <a:spLocks noGrp="1"/>
          </p:cNvSpPr>
          <p:nvPr>
            <p:ph type="ctrTitle"/>
          </p:nvPr>
        </p:nvSpPr>
        <p:spPr>
          <a:xfrm>
            <a:off x="1910969" y="1917883"/>
            <a:ext cx="5245800" cy="3123831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BÀI TẬP XÁC ĐỊNH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i="0" u="none" strike="noStrik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</a:t>
            </a:r>
            <a:r>
              <a:rPr lang="en-US" sz="3600" b="1" i="0" u="none" strike="noStrik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br>
              <a:rPr lang="en-US" sz="3600" b="1" i="0" u="none" strike="noStrik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b="0" i="0" u="none" strike="noStrike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42097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9" name="Google Shape;28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419" y="-383321"/>
            <a:ext cx="9396564" cy="742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0" name="Google Shape;289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862" y="1228432"/>
            <a:ext cx="4440001" cy="3759454"/>
          </a:xfrm>
          <a:prstGeom prst="roundRect">
            <a:avLst>
              <a:gd name="adj" fmla="val 11922"/>
            </a:avLst>
          </a:prstGeom>
          <a:noFill/>
          <a:ln>
            <a:noFill/>
          </a:ln>
        </p:spPr>
      </p:pic>
      <p:sp>
        <p:nvSpPr>
          <p:cNvPr id="2891" name="Google Shape;2891;p10"/>
          <p:cNvSpPr txBox="1"/>
          <p:nvPr/>
        </p:nvSpPr>
        <p:spPr>
          <a:xfrm>
            <a:off x="131999" y="5549745"/>
            <a:ext cx="44400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tịch Hồ Chí Minh đọc Tuyên ngôn độc lập ngày 2-9-1945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94" name="Google Shape;2894;p10"/>
          <p:cNvCxnSpPr/>
          <p:nvPr/>
        </p:nvCxnSpPr>
        <p:spPr>
          <a:xfrm rot="10800000">
            <a:off x="4602748" y="1"/>
            <a:ext cx="0" cy="665774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896" name="Google Shape;2896;p10"/>
          <p:cNvSpPr/>
          <p:nvPr/>
        </p:nvSpPr>
        <p:spPr>
          <a:xfrm>
            <a:off x="95903" y="5581830"/>
            <a:ext cx="4518437" cy="110799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sử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7" name="Google Shape;2897;p10"/>
          <p:cNvSpPr/>
          <p:nvPr/>
        </p:nvSpPr>
        <p:spPr>
          <a:xfrm>
            <a:off x="4650436" y="5581389"/>
            <a:ext cx="4518437" cy="1107996"/>
          </a:xfrm>
          <a:prstGeom prst="roundRect">
            <a:avLst>
              <a:gd name="adj" fmla="val 50000"/>
            </a:avLst>
          </a:prstGeom>
          <a:solidFill>
            <a:srgbClr val="C1F9F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800600" y="103173"/>
            <a:ext cx="4114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Ngày Quốc khánh Việt </a:t>
            </a:r>
            <a:r>
              <a:rPr lang="vi-VN" sz="2800" dirty="0" smtClean="0">
                <a:latin typeface="+mj-lt"/>
              </a:rPr>
              <a:t>Nam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diễn </a:t>
            </a:r>
            <a:r>
              <a:rPr lang="vi-VN" sz="2800" dirty="0">
                <a:latin typeface="+mj-lt"/>
              </a:rPr>
              <a:t>ra vào ngày 2 tháng 9 </a:t>
            </a:r>
            <a:r>
              <a:rPr lang="vi-VN" sz="2800" dirty="0" smtClean="0">
                <a:latin typeface="+mj-lt"/>
              </a:rPr>
              <a:t>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dirty="0" smtClean="0">
                <a:latin typeface="+mj-lt"/>
              </a:rPr>
              <a:t>ng </a:t>
            </a:r>
            <a:r>
              <a:rPr lang="vi-VN" sz="2800" dirty="0">
                <a:latin typeface="+mj-lt"/>
              </a:rPr>
              <a:t>năm, kỷ niệm ngày Chủ tịch Hồ Chí Minh đọc bản Tuyên ngôn độc lập tại Quảng trường Ba Đình, Hà Nội, khai sinh ra nước Việt Nam Dân chủ Cộng hòa</a:t>
            </a:r>
            <a:r>
              <a:rPr lang="vi-VN" sz="2800" dirty="0" smtClean="0">
                <a:latin typeface="+mj-lt"/>
              </a:rPr>
              <a:t>,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nay là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</a:rPr>
              <a:t>nước Cộng hòa Xã hội Chủ nghĩa Việt </a:t>
            </a:r>
            <a:r>
              <a:rPr lang="vi-VN" sz="2800" dirty="0" smtClean="0">
                <a:latin typeface="+mj-lt"/>
              </a:rPr>
              <a:t>Nam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2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1158</Words>
  <Application>Microsoft Office PowerPoint</Application>
  <PresentationFormat>On-screen Show (4:3)</PresentationFormat>
  <Paragraphs>106</Paragraphs>
  <Slides>29</Slides>
  <Notes>24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Xem video và cho biết SKLS nào đang được nhắc đến?</vt:lpstr>
      <vt:lpstr>Ý kiến thứ nhất:  Mỹ ném bom nguyên tử xuống Nhật Bản làm cho CTTG 2 chấm dứt sớm hơn nhiều tháng, hạn chế sinh mạng cho các bên tham chiến.</vt:lpstr>
      <vt:lpstr>Bài 1: Hiện thực lịch sử và nhận thức lịch sử  </vt:lpstr>
      <vt:lpstr>NỘI DUNG</vt:lpstr>
      <vt:lpstr>PowerPoint Presentation</vt:lpstr>
      <vt:lpstr>PowerPoint Presentation</vt:lpstr>
      <vt:lpstr>Hiện thực lịch sử và  nhận thức lịch sử</vt:lpstr>
      <vt:lpstr>BÀI TẬP XÁC ĐỊNH   Hiện thực lịch sử  Nhận thức lịch sử</vt:lpstr>
      <vt:lpstr>PowerPoint Presentation</vt:lpstr>
      <vt:lpstr>PowerPoint Presentation</vt:lpstr>
      <vt:lpstr>BÀI TẬP XÁC ĐỊNH   Hiện thực lịch sử  Nhận thức lịch sử</vt:lpstr>
      <vt:lpstr>PowerPoint Presentation</vt:lpstr>
      <vt:lpstr>PowerPoint Presentation</vt:lpstr>
      <vt:lpstr>PowerPoint Presentation</vt:lpstr>
      <vt:lpstr>2. Đối tượng nghiên cứu của Sử học</vt:lpstr>
      <vt:lpstr>PowerPoint Presentation</vt:lpstr>
      <vt:lpstr>PowerPoint Presentation</vt:lpstr>
      <vt:lpstr>PowerPoint Presentation</vt:lpstr>
      <vt:lpstr>b. Nhiệm vụ của sử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112</cp:revision>
  <dcterms:created xsi:type="dcterms:W3CDTF">2022-08-28T13:50:44Z</dcterms:created>
  <dcterms:modified xsi:type="dcterms:W3CDTF">2023-10-01T02:04:02Z</dcterms:modified>
</cp:coreProperties>
</file>