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gif" ContentType="image/gif"/>
  <Default Extension="mp4" ContentType="video/mp4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theme/themeOverride3.xml" ContentType="application/vnd.openxmlformats-officedocument.themeOverr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heme/themeOverride4.xml" ContentType="application/vnd.openxmlformats-officedocument.themeOverride+xml"/>
  <Override PartName="/ppt/notesSlides/notesSlide5.xml" ContentType="application/vnd.openxmlformats-officedocument.presentationml.notesSlide+xml"/>
  <Override PartName="/ppt/theme/themeOverride5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Metadata/LabelInfo.xml" ContentType="application/vnd.ms-office.classificationlabels+xml"/>
  <Override PartName="/ppt/authors.xml" ContentType="application/vnd.ms-powerpoint.author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microsoft.com/office/2020/02/relationships/classificationlabels" Target="docMetadata/LabelInfo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 autoCompressPictures="0">
  <p:sldMasterIdLst>
    <p:sldMasterId id="2147483650" r:id="rId1"/>
    <p:sldMasterId id="2147483677" r:id="rId2"/>
    <p:sldMasterId id="2147483698" r:id="rId3"/>
  </p:sldMasterIdLst>
  <p:notesMasterIdLst>
    <p:notesMasterId r:id="rId25"/>
  </p:notesMasterIdLst>
  <p:sldIdLst>
    <p:sldId id="278" r:id="rId4"/>
    <p:sldId id="281" r:id="rId5"/>
    <p:sldId id="279" r:id="rId6"/>
    <p:sldId id="294" r:id="rId7"/>
    <p:sldId id="315" r:id="rId8"/>
    <p:sldId id="316" r:id="rId9"/>
    <p:sldId id="317" r:id="rId10"/>
    <p:sldId id="258" r:id="rId11"/>
    <p:sldId id="257" r:id="rId12"/>
    <p:sldId id="282" r:id="rId13"/>
    <p:sldId id="290" r:id="rId14"/>
    <p:sldId id="289" r:id="rId15"/>
    <p:sldId id="296" r:id="rId16"/>
    <p:sldId id="318" r:id="rId17"/>
    <p:sldId id="319" r:id="rId18"/>
    <p:sldId id="320" r:id="rId19"/>
    <p:sldId id="321" r:id="rId20"/>
    <p:sldId id="322" r:id="rId21"/>
    <p:sldId id="297" r:id="rId22"/>
    <p:sldId id="313" r:id="rId23"/>
    <p:sldId id="293" r:id="rId24"/>
  </p:sldIdLst>
  <p:sldSz cx="12192000" cy="6858000"/>
  <p:notesSz cx="13716000" cy="24384000"/>
  <p:embeddedFontLst>
    <p:embeddedFont>
      <p:font typeface="微软雅黑 Light" panose="020B0502040204020203" pitchFamily="34" charset="-122"/>
      <p:regular r:id="rId26"/>
    </p:embeddedFont>
    <p:embeddedFont>
      <p:font typeface="#9Slide03 AmpleSoft Bold" panose="020B0604020202020204" charset="0"/>
      <p:regular r:id="rId27"/>
    </p:embeddedFont>
    <p:embeddedFont>
      <p:font typeface="#9Slide03 IcielUni Sans Heavy" panose="020B0604020202020204" charset="0"/>
      <p:bold r:id="rId28"/>
    </p:embeddedFont>
    <p:embeddedFont>
      <p:font typeface="#9Slide03 Nokia" panose="020B0604020202020204" charset="0"/>
      <p:regular r:id="rId29"/>
    </p:embeddedFont>
    <p:embeddedFont>
      <p:font typeface="#9Slide03 SFU Futura_03" panose="020B0604020202020204" charset="0"/>
      <p:regular r:id="rId30"/>
    </p:embeddedFont>
    <p:embeddedFont>
      <p:font typeface="#9Slide03 SFU Futura_07" panose="020B0604020202020204" charset="0"/>
      <p:bold r:id="rId31"/>
    </p:embeddedFont>
    <p:embeddedFont>
      <p:font typeface="#9Slide03 SFU Futura_12" panose="020B0604020202020204" charset="0"/>
      <p:regular r:id="rId32"/>
    </p:embeddedFont>
    <p:embeddedFont>
      <p:font typeface="#9Slide03 SFU Salzburg" panose="020B0604020202020204" charset="0"/>
      <p:regular r:id="rId33"/>
    </p:embeddedFont>
    <p:embeddedFont>
      <p:font typeface="#9Slide05 Beautiful Caps" panose="020B0604020202020204" charset="0"/>
      <p:regular r:id="rId34"/>
    </p:embeddedFont>
    <p:embeddedFont>
      <p:font typeface="#9Slide05 Cimochi" panose="020B0604020202020204" charset="-34"/>
      <p:regular r:id="rId35"/>
    </p:embeddedFont>
    <p:embeddedFont>
      <p:font typeface="#9Slide05 Dear Saturday" panose="020B0604020202020204" charset="0"/>
      <p:regular r:id="rId36"/>
    </p:embeddedFont>
    <p:embeddedFont>
      <p:font typeface="#9Slide05 Handsome Script" panose="020B0604020202020204" charset="0"/>
      <p:regular r:id="rId37"/>
    </p:embeddedFont>
    <p:embeddedFont>
      <p:font typeface="#9Slide05 Kathya" panose="020B0604020202020204" charset="0"/>
      <p:regular r:id="rId38"/>
    </p:embeddedFont>
    <p:embeddedFont>
      <p:font typeface="#9Slide05 Lobster" panose="020B0604020202020204" charset="0"/>
      <p:regular r:id="rId39"/>
    </p:embeddedFont>
    <p:embeddedFont>
      <p:font typeface="#9Slide05 SVNEgregio Script" panose="020B0604020202020204" charset="0"/>
      <p:regular r:id="rId40"/>
    </p:embeddedFont>
    <p:embeddedFont>
      <p:font typeface="#9Slide05 SVNShintia Script" panose="020B0604020202020204" charset="0"/>
      <p:regular r:id="rId41"/>
    </p:embeddedFont>
    <p:embeddedFont>
      <p:font typeface="#9Slide07 Crocante" panose="020B0604020202020204" charset="0"/>
      <p:regular r:id="rId42"/>
    </p:embeddedFont>
    <p:embeddedFont>
      <p:font typeface="#9Slide07 IcielBC Cubano Normal" panose="020B0604020202020204" charset="0"/>
      <p:regular r:id="rId43"/>
    </p:embeddedFont>
    <p:embeddedFont>
      <p:font typeface="#9Slide07 SVNBatman Forever Alt" panose="00000400000000000000" charset="0"/>
      <p:regular r:id="rId44"/>
    </p:embeddedFont>
    <p:embeddedFont>
      <p:font typeface="Arial Black" panose="020B0A04020102020204" pitchFamily="34" charset="0"/>
      <p:bold r:id="rId45"/>
    </p:embeddedFont>
    <p:embeddedFont>
      <p:font typeface="Avenir Next LT Pro Light" panose="020B0304020202020204" pitchFamily="34" charset="0"/>
      <p:regular r:id="rId46"/>
      <p:italic r:id="rId47"/>
    </p:embeddedFont>
    <p:embeddedFont>
      <p:font typeface="Calibri" panose="020F0502020204030204" pitchFamily="34" charset="0"/>
      <p:regular r:id="rId48"/>
      <p:bold r:id="rId49"/>
      <p:italic r:id="rId50"/>
      <p:boldItalic r:id="rId51"/>
    </p:embeddedFont>
    <p:embeddedFont>
      <p:font typeface="Calibri Light" panose="020F0302020204030204" pitchFamily="34" charset="0"/>
      <p:regular r:id="rId52"/>
      <p:italic r:id="rId53"/>
    </p:embeddedFont>
    <p:embeddedFont>
      <p:font typeface="Corbel" panose="020B0503020204020204" pitchFamily="34" charset="0"/>
      <p:regular r:id="rId54"/>
      <p:bold r:id="rId55"/>
      <p:italic r:id="rId56"/>
      <p:boldItalic r:id="rId57"/>
    </p:embeddedFont>
    <p:embeddedFont>
      <p:font typeface="Posterama" panose="020B0504020200020000" pitchFamily="34" charset="0"/>
      <p:regular r:id="rId58"/>
      <p:bold r:id="rId59"/>
      <p:italic r:id="rId60"/>
      <p:boldItalic r:id="rId61"/>
    </p:embeddedFont>
    <p:embeddedFont>
      <p:font typeface="Sabon Next LT" panose="02000500000000000000" pitchFamily="2" charset="0"/>
      <p:regular r:id="rId62"/>
      <p:bold r:id="rId63"/>
      <p:italic r:id="rId64"/>
      <p:boldItalic r:id="rId65"/>
    </p:embeddedFont>
  </p:embeddedFontLst>
  <p:custDataLst>
    <p:tags r:id="rId66"/>
  </p:custData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userDrawn="1">
          <p15:clr>
            <a:srgbClr val="A4A3A4"/>
          </p15:clr>
        </p15:guide>
        <p15:guide id="2" pos="456" userDrawn="1">
          <p15:clr>
            <a:srgbClr val="A4A3A4"/>
          </p15:clr>
        </p15:guide>
        <p15:guide id="3" orient="horz" pos="2616" userDrawn="1">
          <p15:clr>
            <a:srgbClr val="A4A3A4"/>
          </p15:clr>
        </p15:guide>
        <p15:guide id="4" orient="horz" pos="3264" userDrawn="1">
          <p15:clr>
            <a:srgbClr val="A4A3A4"/>
          </p15:clr>
        </p15:guide>
        <p15:guide id="5" pos="6912" userDrawn="1">
          <p15:clr>
            <a:srgbClr val="A4A3A4"/>
          </p15:clr>
        </p15:guide>
        <p15:guide id="6" orient="horz" pos="2136" userDrawn="1">
          <p15:clr>
            <a:srgbClr val="A4A3A4"/>
          </p15:clr>
        </p15:guide>
        <p15:guide id="7" orient="horz" pos="4008" userDrawn="1">
          <p15:clr>
            <a:srgbClr val="A4A3A4"/>
          </p15:clr>
        </p15:guide>
        <p15:guide id="8" orient="horz" pos="1152" userDrawn="1">
          <p15:clr>
            <a:srgbClr val="A4A3A4"/>
          </p15:clr>
        </p15:guide>
        <p15:guide id="9" orient="horz" pos="2352" userDrawn="1">
          <p15:clr>
            <a:srgbClr val="A4A3A4"/>
          </p15:clr>
        </p15:guide>
        <p15:guide id="10" orient="horz" pos="1512" userDrawn="1">
          <p15:clr>
            <a:srgbClr val="A4A3A4"/>
          </p15:clr>
        </p15:guide>
        <p15:guide id="11" pos="7680" userDrawn="1">
          <p15:clr>
            <a:srgbClr val="A4A3A4"/>
          </p15:clr>
        </p15:guide>
        <p15:guide id="12" pos="6696" userDrawn="1">
          <p15:clr>
            <a:srgbClr val="A4A3A4"/>
          </p15:clr>
        </p15:guide>
        <p15:guide id="13" pos="1008" userDrawn="1">
          <p15:clr>
            <a:srgbClr val="A4A3A4"/>
          </p15:clr>
        </p15:guide>
        <p15:guide id="14" pos="1584" userDrawn="1">
          <p15:clr>
            <a:srgbClr val="A4A3A4"/>
          </p15:clr>
        </p15:guide>
        <p15:guide id="15" pos="2136" userDrawn="1">
          <p15:clr>
            <a:srgbClr val="A4A3A4"/>
          </p15:clr>
        </p15:guide>
        <p15:guide id="16" pos="2760" userDrawn="1">
          <p15:clr>
            <a:srgbClr val="A4A3A4"/>
          </p15:clr>
        </p15:guide>
        <p15:guide id="17" pos="3288" userDrawn="1">
          <p15:clr>
            <a:srgbClr val="A4A3A4"/>
          </p15:clr>
        </p15:guide>
        <p15:guide id="18" pos="4032" userDrawn="1">
          <p15:clr>
            <a:srgbClr val="A4A3A4"/>
          </p15:clr>
        </p15:guide>
        <p15:guide id="19" pos="4392" userDrawn="1">
          <p15:clr>
            <a:srgbClr val="A4A3A4"/>
          </p15:clr>
        </p15:guide>
        <p15:guide id="20" pos="4944" userDrawn="1">
          <p15:clr>
            <a:srgbClr val="A4A3A4"/>
          </p15:clr>
        </p15:guide>
        <p15:guide id="21" pos="5544" userDrawn="1">
          <p15:clr>
            <a:srgbClr val="A4A3A4"/>
          </p15:clr>
        </p15:guide>
        <p15:guide id="22" pos="6072" userDrawn="1">
          <p15:clr>
            <a:srgbClr val="A4A3A4"/>
          </p15:clr>
        </p15:guide>
        <p15:guide id="23" orient="horz" pos="2448" userDrawn="1">
          <p15:clr>
            <a:srgbClr val="A4A3A4"/>
          </p15:clr>
        </p15:guide>
        <p15:guide id="24" orient="horz" pos="960" userDrawn="1">
          <p15:clr>
            <a:srgbClr val="A4A3A4"/>
          </p15:clr>
        </p15:guide>
        <p15:guide id="25" pos="5256" userDrawn="1">
          <p15:clr>
            <a:srgbClr val="A4A3A4"/>
          </p15:clr>
        </p15:guide>
        <p15:guide id="26" pos="7261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DD1013"/>
    <a:srgbClr val="088A8F"/>
    <a:srgbClr val="FAD6D3"/>
    <a:srgbClr val="D99724"/>
    <a:srgbClr val="22957F"/>
    <a:srgbClr val="0A3D30"/>
    <a:srgbClr val="F5CDCE"/>
    <a:srgbClr val="75BDA7"/>
    <a:srgbClr val="99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85BE263C-DBD7-4A20-BB59-AAB30ACAA65A}" styleName="Medium Style 3 - Accent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EB9631B5-78F2-41C9-869B-9F39066F8104}" styleName="Medium Style 3 - Accent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344D84-9AFB-497E-A393-DC336BA19D2E}" styleName="Medium Style 3 - Accent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6E25E649-3F16-4E02-A733-19D2CDBF48F0}" styleName="Medium Style 3 - Accent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987" autoAdjust="0"/>
    <p:restoredTop sz="94609" autoAdjust="0"/>
  </p:normalViewPr>
  <p:slideViewPr>
    <p:cSldViewPr snapToGrid="0" snapToObjects="1">
      <p:cViewPr varScale="1">
        <p:scale>
          <a:sx n="68" d="100"/>
          <a:sy n="68" d="100"/>
        </p:scale>
        <p:origin x="780" y="72"/>
      </p:cViewPr>
      <p:guideLst>
        <p:guide/>
        <p:guide pos="456"/>
        <p:guide orient="horz" pos="2616"/>
        <p:guide orient="horz" pos="3264"/>
        <p:guide pos="6912"/>
        <p:guide orient="horz" pos="2136"/>
        <p:guide orient="horz" pos="4008"/>
        <p:guide orient="horz" pos="1152"/>
        <p:guide orient="horz" pos="2352"/>
        <p:guide orient="horz" pos="1512"/>
        <p:guide pos="7680"/>
        <p:guide pos="6696"/>
        <p:guide pos="1008"/>
        <p:guide pos="1584"/>
        <p:guide pos="2136"/>
        <p:guide pos="2760"/>
        <p:guide pos="3288"/>
        <p:guide pos="4032"/>
        <p:guide pos="4392"/>
        <p:guide pos="4944"/>
        <p:guide pos="5544"/>
        <p:guide pos="6072"/>
        <p:guide orient="horz" pos="2448"/>
        <p:guide orient="horz" pos="960"/>
        <p:guide pos="5256"/>
        <p:guide pos="726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font" Target="fonts/font1.fntdata"/><Relationship Id="rId39" Type="http://schemas.openxmlformats.org/officeDocument/2006/relationships/font" Target="fonts/font14.fntdata"/><Relationship Id="rId21" Type="http://schemas.openxmlformats.org/officeDocument/2006/relationships/slide" Target="slides/slide18.xml"/><Relationship Id="rId34" Type="http://schemas.openxmlformats.org/officeDocument/2006/relationships/font" Target="fonts/font9.fntdata"/><Relationship Id="rId42" Type="http://schemas.openxmlformats.org/officeDocument/2006/relationships/font" Target="fonts/font17.fntdata"/><Relationship Id="rId47" Type="http://schemas.openxmlformats.org/officeDocument/2006/relationships/font" Target="fonts/font22.fntdata"/><Relationship Id="rId50" Type="http://schemas.openxmlformats.org/officeDocument/2006/relationships/font" Target="fonts/font25.fntdata"/><Relationship Id="rId55" Type="http://schemas.openxmlformats.org/officeDocument/2006/relationships/font" Target="fonts/font30.fntdata"/><Relationship Id="rId63" Type="http://schemas.openxmlformats.org/officeDocument/2006/relationships/font" Target="fonts/font38.fntdata"/><Relationship Id="rId68" Type="http://schemas.openxmlformats.org/officeDocument/2006/relationships/viewProps" Target="viewProps.xml"/><Relationship Id="rId7" Type="http://schemas.openxmlformats.org/officeDocument/2006/relationships/slide" Target="slides/slide4.xml"/><Relationship Id="rId71" Type="http://schemas.microsoft.com/office/2018/10/relationships/authors" Target="author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font" Target="fonts/font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font" Target="fonts/font7.fntdata"/><Relationship Id="rId37" Type="http://schemas.openxmlformats.org/officeDocument/2006/relationships/font" Target="fonts/font12.fntdata"/><Relationship Id="rId40" Type="http://schemas.openxmlformats.org/officeDocument/2006/relationships/font" Target="fonts/font15.fntdata"/><Relationship Id="rId45" Type="http://schemas.openxmlformats.org/officeDocument/2006/relationships/font" Target="fonts/font20.fntdata"/><Relationship Id="rId53" Type="http://schemas.openxmlformats.org/officeDocument/2006/relationships/font" Target="fonts/font28.fntdata"/><Relationship Id="rId58" Type="http://schemas.openxmlformats.org/officeDocument/2006/relationships/font" Target="fonts/font33.fntdata"/><Relationship Id="rId66" Type="http://schemas.openxmlformats.org/officeDocument/2006/relationships/tags" Target="tags/tag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font" Target="fonts/font3.fntdata"/><Relationship Id="rId36" Type="http://schemas.openxmlformats.org/officeDocument/2006/relationships/font" Target="fonts/font11.fntdata"/><Relationship Id="rId49" Type="http://schemas.openxmlformats.org/officeDocument/2006/relationships/font" Target="fonts/font24.fntdata"/><Relationship Id="rId57" Type="http://schemas.openxmlformats.org/officeDocument/2006/relationships/font" Target="fonts/font32.fntdata"/><Relationship Id="rId61" Type="http://schemas.openxmlformats.org/officeDocument/2006/relationships/font" Target="fonts/font36.fntdata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font" Target="fonts/font6.fntdata"/><Relationship Id="rId44" Type="http://schemas.openxmlformats.org/officeDocument/2006/relationships/font" Target="fonts/font19.fntdata"/><Relationship Id="rId52" Type="http://schemas.openxmlformats.org/officeDocument/2006/relationships/font" Target="fonts/font27.fntdata"/><Relationship Id="rId60" Type="http://schemas.openxmlformats.org/officeDocument/2006/relationships/font" Target="fonts/font35.fntdata"/><Relationship Id="rId65" Type="http://schemas.openxmlformats.org/officeDocument/2006/relationships/font" Target="fonts/font40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font" Target="fonts/font2.fntdata"/><Relationship Id="rId30" Type="http://schemas.openxmlformats.org/officeDocument/2006/relationships/font" Target="fonts/font5.fntdata"/><Relationship Id="rId35" Type="http://schemas.openxmlformats.org/officeDocument/2006/relationships/font" Target="fonts/font10.fntdata"/><Relationship Id="rId43" Type="http://schemas.openxmlformats.org/officeDocument/2006/relationships/font" Target="fonts/font18.fntdata"/><Relationship Id="rId48" Type="http://schemas.openxmlformats.org/officeDocument/2006/relationships/font" Target="fonts/font23.fntdata"/><Relationship Id="rId56" Type="http://schemas.openxmlformats.org/officeDocument/2006/relationships/font" Target="fonts/font31.fntdata"/><Relationship Id="rId64" Type="http://schemas.openxmlformats.org/officeDocument/2006/relationships/font" Target="fonts/font39.fntdata"/><Relationship Id="rId69" Type="http://schemas.openxmlformats.org/officeDocument/2006/relationships/theme" Target="theme/theme1.xml"/><Relationship Id="rId8" Type="http://schemas.openxmlformats.org/officeDocument/2006/relationships/slide" Target="slides/slide5.xml"/><Relationship Id="rId51" Type="http://schemas.openxmlformats.org/officeDocument/2006/relationships/font" Target="fonts/font26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notesMaster" Target="notesMasters/notesMaster1.xml"/><Relationship Id="rId33" Type="http://schemas.openxmlformats.org/officeDocument/2006/relationships/font" Target="fonts/font8.fntdata"/><Relationship Id="rId38" Type="http://schemas.openxmlformats.org/officeDocument/2006/relationships/font" Target="fonts/font13.fntdata"/><Relationship Id="rId46" Type="http://schemas.openxmlformats.org/officeDocument/2006/relationships/font" Target="fonts/font21.fntdata"/><Relationship Id="rId59" Type="http://schemas.openxmlformats.org/officeDocument/2006/relationships/font" Target="fonts/font34.fntdata"/><Relationship Id="rId67" Type="http://schemas.openxmlformats.org/officeDocument/2006/relationships/presProps" Target="presProps.xml"/><Relationship Id="rId20" Type="http://schemas.openxmlformats.org/officeDocument/2006/relationships/slide" Target="slides/slide17.xml"/><Relationship Id="rId41" Type="http://schemas.openxmlformats.org/officeDocument/2006/relationships/font" Target="fonts/font16.fntdata"/><Relationship Id="rId54" Type="http://schemas.openxmlformats.org/officeDocument/2006/relationships/font" Target="fonts/font29.fntdata"/><Relationship Id="rId62" Type="http://schemas.openxmlformats.org/officeDocument/2006/relationships/font" Target="fonts/font37.fntdata"/><Relationship Id="rId7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8086678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457200" rtl="0" eaLnBrk="1" latinLnBrk="0" hangingPunct="1">
      <a:defRPr sz="600" kern="1200">
        <a:solidFill>
          <a:schemeClr val="tx1"/>
        </a:solidFill>
        <a:latin typeface="+mn-lt"/>
        <a:ea typeface="+mn-ea"/>
        <a:cs typeface="+mn-cs"/>
      </a:defRPr>
    </a:lvl1pPr>
    <a:lvl2pPr marL="228600" algn="l" defTabSz="457200" rtl="0" eaLnBrk="1" latinLnBrk="0" hangingPunct="1">
      <a:defRPr sz="600" kern="1200">
        <a:solidFill>
          <a:schemeClr val="tx1"/>
        </a:solidFill>
        <a:latin typeface="+mn-lt"/>
        <a:ea typeface="+mn-ea"/>
        <a:cs typeface="+mn-cs"/>
      </a:defRPr>
    </a:lvl2pPr>
    <a:lvl3pPr marL="457200" algn="l" defTabSz="457200" rtl="0" eaLnBrk="1" latinLnBrk="0" hangingPunct="1">
      <a:defRPr sz="600" kern="1200">
        <a:solidFill>
          <a:schemeClr val="tx1"/>
        </a:solidFill>
        <a:latin typeface="+mn-lt"/>
        <a:ea typeface="+mn-ea"/>
        <a:cs typeface="+mn-cs"/>
      </a:defRPr>
    </a:lvl3pPr>
    <a:lvl4pPr marL="685800" algn="l" defTabSz="457200" rtl="0" eaLnBrk="1" latinLnBrk="0" hangingPunct="1">
      <a:defRPr sz="600" kern="1200">
        <a:solidFill>
          <a:schemeClr val="tx1"/>
        </a:solidFill>
        <a:latin typeface="+mn-lt"/>
        <a:ea typeface="+mn-ea"/>
        <a:cs typeface="+mn-cs"/>
      </a:defRPr>
    </a:lvl4pPr>
    <a:lvl5pPr marL="914400" algn="l" defTabSz="457200" rtl="0" eaLnBrk="1" latinLnBrk="0" hangingPunct="1">
      <a:defRPr sz="600" kern="1200">
        <a:solidFill>
          <a:schemeClr val="tx1"/>
        </a:solidFill>
        <a:latin typeface="+mn-lt"/>
        <a:ea typeface="+mn-ea"/>
        <a:cs typeface="+mn-cs"/>
      </a:defRPr>
    </a:lvl5pPr>
    <a:lvl6pPr marL="1143000" algn="l" defTabSz="457200" rtl="0" eaLnBrk="1" latinLnBrk="0" hangingPunct="1">
      <a:defRPr sz="600" kern="1200">
        <a:solidFill>
          <a:schemeClr val="tx1"/>
        </a:solidFill>
        <a:latin typeface="+mn-lt"/>
        <a:ea typeface="+mn-ea"/>
        <a:cs typeface="+mn-cs"/>
      </a:defRPr>
    </a:lvl6pPr>
    <a:lvl7pPr marL="1371600" algn="l" defTabSz="457200" rtl="0" eaLnBrk="1" latinLnBrk="0" hangingPunct="1">
      <a:defRPr sz="600" kern="1200">
        <a:solidFill>
          <a:schemeClr val="tx1"/>
        </a:solidFill>
        <a:latin typeface="+mn-lt"/>
        <a:ea typeface="+mn-ea"/>
        <a:cs typeface="+mn-cs"/>
      </a:defRPr>
    </a:lvl7pPr>
    <a:lvl8pPr marL="1600200" algn="l" defTabSz="457200" rtl="0" eaLnBrk="1" latinLnBrk="0" hangingPunct="1">
      <a:defRPr sz="600" kern="1200">
        <a:solidFill>
          <a:schemeClr val="tx1"/>
        </a:solidFill>
        <a:latin typeface="+mn-lt"/>
        <a:ea typeface="+mn-ea"/>
        <a:cs typeface="+mn-cs"/>
      </a:defRPr>
    </a:lvl8pPr>
    <a:lvl9pPr marL="1828800" algn="l" defTabSz="457200" rtl="0" eaLnBrk="1" latinLnBrk="0" hangingPunct="1">
      <a:defRPr sz="6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457200" y="3048000"/>
            <a:ext cx="14630400" cy="82296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1371600" y="11734800"/>
            <a:ext cx="10972800" cy="96012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GV tổ chức chia nhóm để thực hiện các hoạt động xuyên suốt tiết học.</a:t>
            </a:r>
          </a:p>
        </p:txBody>
      </p:sp>
    </p:spTree>
    <p:extLst>
      <p:ext uri="{BB962C8B-B14F-4D97-AF65-F5344CB8AC3E}">
        <p14:creationId xmlns:p14="http://schemas.microsoft.com/office/powerpoint/2010/main" val="25941103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36304E-FDE3-4B4F-A3B7-EBE87F3FA5E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979572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36304E-FDE3-4B4F-A3B7-EBE87F3FA5E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55309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457200" y="3048000"/>
            <a:ext cx="14630400" cy="82296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1371600" y="11734800"/>
            <a:ext cx="10972800" cy="9601200"/>
          </a:xfrm>
          <a:prstGeom prst="rect">
            <a:avLst/>
          </a:prstGeom>
        </p:spPr>
        <p:txBody>
          <a:bodyPr/>
          <a:lstStyle/>
          <a:p>
            <a:pPr algn="just">
              <a:lnSpc>
                <a:spcPct val="115000"/>
              </a:lnSpc>
              <a:spcAft>
                <a:spcPts val="800"/>
              </a:spcAft>
            </a:pPr>
            <a:r>
              <a:rPr lang="vi-VN" sz="80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GV phổ biến các bước thực hiện nhiệm vụ cho học sinh trong hoạt động và thiết lập 3 TRẠM DỮ LIỆU SỐ (có thể ở 3 góc lớp hoặc 3 vị trí bất kỳ trong lớp học; mỗi nhóm sẽ có 1 hệ thống bảng, biểu số liệu cần thiết theo nội dung để làm dẫn chứng cho các bài báo cáo).</a:t>
            </a:r>
            <a:endParaRPr lang="en-US" sz="800">
              <a:effectLst/>
              <a:latin typeface="Arial" panose="020B0604020202020204" pitchFamily="34" charset="0"/>
              <a:ea typeface="Arial" panose="020B0604020202020204" pitchFamily="34" charset="0"/>
            </a:endParaRP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992780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B990660-4B7D-4C11-96DB-B19FFA8CA93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321952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4.svg"/><Relationship Id="rId5" Type="http://schemas.openxmlformats.org/officeDocument/2006/relationships/image" Target="../media/image13.png"/><Relationship Id="rId4" Type="http://schemas.openxmlformats.org/officeDocument/2006/relationships/image" Target="../media/image12.svg"/></Relationships>
</file>

<file path=ppt/slideLayouts/_rels/slideLayout3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18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7.png"/><Relationship Id="rId5" Type="http://schemas.openxmlformats.org/officeDocument/2006/relationships/image" Target="../media/image16.svg"/><Relationship Id="rId4" Type="http://schemas.openxmlformats.org/officeDocument/2006/relationships/image" Target="../media/image15.png"/></Relationships>
</file>

<file path=ppt/slideLayouts/_rels/slideLayout3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Image 0" descr="preencoded.png">
            <a:extLst>
              <a:ext uri="{FF2B5EF4-FFF2-40B4-BE49-F238E27FC236}">
                <a16:creationId xmlns:a16="http://schemas.microsoft.com/office/drawing/2014/main" id="{BA5D5A72-CB6F-F8DE-E2C9-90459C8C3DC1}"/>
              </a:ext>
            </a:extLst>
          </p:cNvPr>
          <p:cNvSpPr/>
          <p:nvPr/>
        </p:nvSpPr>
        <p:spPr>
          <a:xfrm>
            <a:off x="0" y="0"/>
            <a:ext cx="5295900" cy="6877050"/>
          </a:xfrm>
          <a:custGeom>
            <a:avLst/>
            <a:gdLst>
              <a:gd name="connsiteX0" fmla="*/ 0 w 5295900"/>
              <a:gd name="connsiteY0" fmla="*/ 0 h 6877050"/>
              <a:gd name="connsiteX1" fmla="*/ 5295900 w 5295900"/>
              <a:gd name="connsiteY1" fmla="*/ 0 h 6877050"/>
              <a:gd name="connsiteX2" fmla="*/ 5295900 w 5295900"/>
              <a:gd name="connsiteY2" fmla="*/ 6877050 h 6877050"/>
              <a:gd name="connsiteX3" fmla="*/ 0 w 5295900"/>
              <a:gd name="connsiteY3" fmla="*/ 6877050 h 687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95900" h="6877050">
                <a:moveTo>
                  <a:pt x="0" y="0"/>
                </a:moveTo>
                <a:lnTo>
                  <a:pt x="5295900" y="0"/>
                </a:lnTo>
                <a:lnTo>
                  <a:pt x="5295900" y="6877050"/>
                </a:lnTo>
                <a:lnTo>
                  <a:pt x="0" y="6877050"/>
                </a:lnTo>
                <a:close/>
              </a:path>
            </a:pathLst>
          </a:custGeom>
          <a:solidFill>
            <a:schemeClr val="accent3"/>
          </a:solidFill>
          <a:ln w="4763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dirty="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66FD7FF-2869-7902-36B2-2B229AB9AB19}"/>
              </a:ext>
            </a:extLst>
          </p:cNvPr>
          <p:cNvSpPr/>
          <p:nvPr userDrawn="1"/>
        </p:nvSpPr>
        <p:spPr>
          <a:xfrm>
            <a:off x="1600201" y="1153228"/>
            <a:ext cx="9191625" cy="5704772"/>
          </a:xfrm>
          <a:custGeom>
            <a:avLst/>
            <a:gdLst>
              <a:gd name="connsiteX0" fmla="*/ 4595813 w 9191625"/>
              <a:gd name="connsiteY0" fmla="*/ 0 h 5704772"/>
              <a:gd name="connsiteX1" fmla="*/ 9191625 w 9191625"/>
              <a:gd name="connsiteY1" fmla="*/ 4592108 h 5704772"/>
              <a:gd name="connsiteX2" fmla="*/ 9191625 w 9191625"/>
              <a:gd name="connsiteY2" fmla="*/ 5704772 h 5704772"/>
              <a:gd name="connsiteX3" fmla="*/ 0 w 9191625"/>
              <a:gd name="connsiteY3" fmla="*/ 5704772 h 5704772"/>
              <a:gd name="connsiteX4" fmla="*/ 0 w 9191625"/>
              <a:gd name="connsiteY4" fmla="*/ 4592108 h 5704772"/>
              <a:gd name="connsiteX5" fmla="*/ 4595813 w 9191625"/>
              <a:gd name="connsiteY5" fmla="*/ 0 h 570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91625" h="5704772">
                <a:moveTo>
                  <a:pt x="4595813" y="0"/>
                </a:moveTo>
                <a:cubicBezTo>
                  <a:pt x="7133987" y="0"/>
                  <a:pt x="9191625" y="2055957"/>
                  <a:pt x="9191625" y="4592108"/>
                </a:cubicBezTo>
                <a:lnTo>
                  <a:pt x="9191625" y="5704772"/>
                </a:lnTo>
                <a:lnTo>
                  <a:pt x="0" y="5704772"/>
                </a:lnTo>
                <a:lnTo>
                  <a:pt x="0" y="4592108"/>
                </a:lnTo>
                <a:cubicBezTo>
                  <a:pt x="0" y="2055957"/>
                  <a:pt x="2057614" y="0"/>
                  <a:pt x="4595813" y="0"/>
                </a:cubicBezTo>
                <a:close/>
              </a:path>
            </a:pathLst>
          </a:custGeom>
          <a:solidFill>
            <a:schemeClr val="accent6"/>
          </a:solidFill>
          <a:ln w="4763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1457C88-4472-81CF-02AF-4421E0A3084B}"/>
              </a:ext>
            </a:extLst>
          </p:cNvPr>
          <p:cNvSpPr/>
          <p:nvPr userDrawn="1"/>
        </p:nvSpPr>
        <p:spPr>
          <a:xfrm>
            <a:off x="2795588" y="0"/>
            <a:ext cx="6803142" cy="5396474"/>
          </a:xfrm>
          <a:custGeom>
            <a:avLst/>
            <a:gdLst>
              <a:gd name="connsiteX0" fmla="*/ 0 w 6803142"/>
              <a:gd name="connsiteY0" fmla="*/ 0 h 5396474"/>
              <a:gd name="connsiteX1" fmla="*/ 6803142 w 6803142"/>
              <a:gd name="connsiteY1" fmla="*/ 0 h 5396474"/>
              <a:gd name="connsiteX2" fmla="*/ 6803142 w 6803142"/>
              <a:gd name="connsiteY2" fmla="*/ 1997094 h 5396474"/>
              <a:gd name="connsiteX3" fmla="*/ 3401576 w 6803142"/>
              <a:gd name="connsiteY3" fmla="*/ 5396474 h 5396474"/>
              <a:gd name="connsiteX4" fmla="*/ 0 w 6803142"/>
              <a:gd name="connsiteY4" fmla="*/ 1997094 h 5396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03142" h="5396474">
                <a:moveTo>
                  <a:pt x="0" y="0"/>
                </a:moveTo>
                <a:lnTo>
                  <a:pt x="6803142" y="0"/>
                </a:lnTo>
                <a:lnTo>
                  <a:pt x="6803142" y="1997094"/>
                </a:lnTo>
                <a:cubicBezTo>
                  <a:pt x="6803142" y="3874511"/>
                  <a:pt x="5280228" y="5396474"/>
                  <a:pt x="3401576" y="5396474"/>
                </a:cubicBezTo>
                <a:cubicBezTo>
                  <a:pt x="1522938" y="5396474"/>
                  <a:pt x="0" y="3874511"/>
                  <a:pt x="0" y="1997094"/>
                </a:cubicBezTo>
                <a:close/>
              </a:path>
            </a:pathLst>
          </a:custGeom>
          <a:solidFill>
            <a:schemeClr val="bg1">
              <a:alpha val="99000"/>
            </a:schemeClr>
          </a:solidFill>
          <a:ln w="4759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403092" y="1984248"/>
            <a:ext cx="5385816" cy="1225296"/>
          </a:xfrm>
        </p:spPr>
        <p:txBody>
          <a:bodyPr tIns="0" anchor="t">
            <a:noAutofit/>
          </a:bodyPr>
          <a:lstStyle>
            <a:lvl1pPr algn="ctr">
              <a:defRPr sz="4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349496" y="3483864"/>
            <a:ext cx="3493008" cy="878908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179980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B950ED98-B5D1-206C-403F-FA954F9D2CFF}"/>
              </a:ext>
            </a:extLst>
          </p:cNvPr>
          <p:cNvSpPr/>
          <p:nvPr userDrawn="1"/>
        </p:nvSpPr>
        <p:spPr>
          <a:xfrm>
            <a:off x="685338" y="3796480"/>
            <a:ext cx="2011680" cy="151790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0E8643CE-01D9-3E5E-15F6-20689F775F15}"/>
              </a:ext>
            </a:extLst>
          </p:cNvPr>
          <p:cNvSpPr/>
          <p:nvPr userDrawn="1"/>
        </p:nvSpPr>
        <p:spPr>
          <a:xfrm>
            <a:off x="2900911" y="3796480"/>
            <a:ext cx="2011680" cy="1517904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AF82DDD-EDEC-7D87-F43A-113C5E4A4FE7}"/>
              </a:ext>
            </a:extLst>
          </p:cNvPr>
          <p:cNvSpPr/>
          <p:nvPr userDrawn="1"/>
        </p:nvSpPr>
        <p:spPr>
          <a:xfrm>
            <a:off x="5116484" y="3796480"/>
            <a:ext cx="2011680" cy="151790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E47E492E-967F-54B7-55B1-08A5E1C3615B}"/>
              </a:ext>
            </a:extLst>
          </p:cNvPr>
          <p:cNvSpPr/>
          <p:nvPr userDrawn="1"/>
        </p:nvSpPr>
        <p:spPr>
          <a:xfrm>
            <a:off x="9547629" y="3796480"/>
            <a:ext cx="2011680" cy="151790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C0053FE-E44A-CA97-F782-67FC633E722E}"/>
              </a:ext>
            </a:extLst>
          </p:cNvPr>
          <p:cNvSpPr/>
          <p:nvPr userDrawn="1"/>
        </p:nvSpPr>
        <p:spPr>
          <a:xfrm>
            <a:off x="7332057" y="3796480"/>
            <a:ext cx="2011680" cy="1517904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445A0A-815D-3414-088B-C041E6742D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58952" y="841248"/>
            <a:ext cx="10671048" cy="768096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17B5E29-6335-83BC-FA01-FAE422D265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>
            <a:noAutofit/>
          </a:bodyPr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36476D1-B61A-E9FD-E266-768B405CC3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48F63A3B-78C7-47BE-AE5E-E10140E046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C025625F-8274-840F-6DD8-D36687CB8F7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85338" y="2491684"/>
            <a:ext cx="2011680" cy="2825173"/>
          </a:xfrm>
          <a:noFill/>
          <a:ln w="12700">
            <a:solidFill>
              <a:schemeClr val="accent1"/>
            </a:solidFill>
          </a:ln>
        </p:spPr>
        <p:txBody>
          <a:bodyPr tIns="685800"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4" name="Picture Placeholder 62">
            <a:extLst>
              <a:ext uri="{FF2B5EF4-FFF2-40B4-BE49-F238E27FC236}">
                <a16:creationId xmlns:a16="http://schemas.microsoft.com/office/drawing/2014/main" id="{2F18FBB7-2D21-7954-1324-C7D3BFE5C85D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1339134" y="2111058"/>
            <a:ext cx="704088" cy="704088"/>
          </a:xfrm>
          <a:prstGeom prst="ellipse">
            <a:avLst/>
          </a:prstGeom>
          <a:solidFill>
            <a:schemeClr val="accent1"/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2" name="Text Placeholder 51">
            <a:extLst>
              <a:ext uri="{FF2B5EF4-FFF2-40B4-BE49-F238E27FC236}">
                <a16:creationId xmlns:a16="http://schemas.microsoft.com/office/drawing/2014/main" id="{2EF54C35-5F8E-4E0A-AB4D-97E38121910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731058" y="3888404"/>
            <a:ext cx="1920240" cy="1371600"/>
          </a:xfrm>
          <a:noFill/>
          <a:ln>
            <a:noFill/>
          </a:ln>
        </p:spPr>
        <p:txBody>
          <a:bodyPr lIns="91440" rIns="91440" anchor="ctr">
            <a:noAutofit/>
          </a:bodyPr>
          <a:lstStyle>
            <a:lvl1pPr marL="0" indent="0" algn="ctr">
              <a:spcBef>
                <a:spcPts val="0"/>
              </a:spcBef>
              <a:buNone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4">
            <a:extLst>
              <a:ext uri="{FF2B5EF4-FFF2-40B4-BE49-F238E27FC236}">
                <a16:creationId xmlns:a16="http://schemas.microsoft.com/office/drawing/2014/main" id="{79F9AD31-B0C5-3563-C73A-8B6297FCFD1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2900910" y="2491684"/>
            <a:ext cx="2011680" cy="2825173"/>
          </a:xfrm>
          <a:noFill/>
          <a:ln w="12700">
            <a:solidFill>
              <a:schemeClr val="accent3"/>
            </a:solidFill>
          </a:ln>
        </p:spPr>
        <p:txBody>
          <a:bodyPr tIns="685800"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8" name="Picture Placeholder 62">
            <a:extLst>
              <a:ext uri="{FF2B5EF4-FFF2-40B4-BE49-F238E27FC236}">
                <a16:creationId xmlns:a16="http://schemas.microsoft.com/office/drawing/2014/main" id="{05E8E8EF-4954-870B-04E5-82BC660A6738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3554707" y="2111058"/>
            <a:ext cx="704088" cy="704088"/>
          </a:xfrm>
          <a:prstGeom prst="ellipse">
            <a:avLst/>
          </a:prstGeom>
          <a:solidFill>
            <a:schemeClr val="accent3"/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Text Placeholder 51">
            <a:extLst>
              <a:ext uri="{FF2B5EF4-FFF2-40B4-BE49-F238E27FC236}">
                <a16:creationId xmlns:a16="http://schemas.microsoft.com/office/drawing/2014/main" id="{75981CD1-EA26-D1CF-F19E-B58C16BA8A6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946630" y="3888404"/>
            <a:ext cx="1920240" cy="1371600"/>
          </a:xfrm>
          <a:noFill/>
          <a:ln>
            <a:noFill/>
          </a:ln>
        </p:spPr>
        <p:txBody>
          <a:bodyPr lIns="91440" rIns="91440" anchor="ctr">
            <a:noAutofit/>
          </a:bodyPr>
          <a:lstStyle>
            <a:lvl1pPr marL="0" indent="0" algn="ctr">
              <a:spcBef>
                <a:spcPts val="0"/>
              </a:spcBef>
              <a:buNone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4">
            <a:extLst>
              <a:ext uri="{FF2B5EF4-FFF2-40B4-BE49-F238E27FC236}">
                <a16:creationId xmlns:a16="http://schemas.microsoft.com/office/drawing/2014/main" id="{3A09BBD1-5CBC-B0EF-71C0-054FCB989BC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16484" y="2491684"/>
            <a:ext cx="2011680" cy="2825173"/>
          </a:xfrm>
          <a:noFill/>
          <a:ln w="12700">
            <a:solidFill>
              <a:schemeClr val="accent1"/>
            </a:solidFill>
          </a:ln>
        </p:spPr>
        <p:txBody>
          <a:bodyPr tIns="685800"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7" name="Picture Placeholder 62">
            <a:extLst>
              <a:ext uri="{FF2B5EF4-FFF2-40B4-BE49-F238E27FC236}">
                <a16:creationId xmlns:a16="http://schemas.microsoft.com/office/drawing/2014/main" id="{4AD0C8C9-DB5A-6DC8-2729-A21F1A5CF174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5770280" y="2111058"/>
            <a:ext cx="704088" cy="704088"/>
          </a:xfrm>
          <a:prstGeom prst="ellipse">
            <a:avLst/>
          </a:prstGeom>
          <a:solidFill>
            <a:schemeClr val="accent1"/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9" name="Text Placeholder 51">
            <a:extLst>
              <a:ext uri="{FF2B5EF4-FFF2-40B4-BE49-F238E27FC236}">
                <a16:creationId xmlns:a16="http://schemas.microsoft.com/office/drawing/2014/main" id="{F02DE2DC-F65C-32A5-5821-89FB2F53C32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162204" y="3888404"/>
            <a:ext cx="1920240" cy="1371600"/>
          </a:xfrm>
          <a:noFill/>
          <a:ln>
            <a:noFill/>
          </a:ln>
        </p:spPr>
        <p:txBody>
          <a:bodyPr lIns="91440" rIns="91440" anchor="ctr">
            <a:noAutofit/>
          </a:bodyPr>
          <a:lstStyle>
            <a:lvl1pPr marL="0" indent="0" algn="ctr">
              <a:spcBef>
                <a:spcPts val="0"/>
              </a:spcBef>
              <a:buNone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4">
            <a:extLst>
              <a:ext uri="{FF2B5EF4-FFF2-40B4-BE49-F238E27FC236}">
                <a16:creationId xmlns:a16="http://schemas.microsoft.com/office/drawing/2014/main" id="{084A0326-A0B8-1723-B8BA-B015344F2DC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32057" y="2491684"/>
            <a:ext cx="2011680" cy="2825173"/>
          </a:xfrm>
          <a:noFill/>
          <a:ln w="12700">
            <a:solidFill>
              <a:schemeClr val="accent3"/>
            </a:solidFill>
          </a:ln>
        </p:spPr>
        <p:txBody>
          <a:bodyPr tIns="685800"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6" name="Picture Placeholder 62">
            <a:extLst>
              <a:ext uri="{FF2B5EF4-FFF2-40B4-BE49-F238E27FC236}">
                <a16:creationId xmlns:a16="http://schemas.microsoft.com/office/drawing/2014/main" id="{139354A0-F5DF-3AC5-5E8B-A41146C26F3C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7985853" y="2111058"/>
            <a:ext cx="704088" cy="704088"/>
          </a:xfrm>
          <a:prstGeom prst="ellipse">
            <a:avLst/>
          </a:prstGeom>
          <a:solidFill>
            <a:schemeClr val="accent3"/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Text Placeholder 51">
            <a:extLst>
              <a:ext uri="{FF2B5EF4-FFF2-40B4-BE49-F238E27FC236}">
                <a16:creationId xmlns:a16="http://schemas.microsoft.com/office/drawing/2014/main" id="{E9730E82-F317-686A-8777-D81705BCC706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7377777" y="3888404"/>
            <a:ext cx="1920240" cy="1371600"/>
          </a:xfrm>
          <a:noFill/>
          <a:ln>
            <a:noFill/>
          </a:ln>
        </p:spPr>
        <p:txBody>
          <a:bodyPr lIns="91440" rIns="91440" anchor="ctr">
            <a:noAutofit/>
          </a:bodyPr>
          <a:lstStyle>
            <a:lvl1pPr marL="0" indent="0" algn="ctr">
              <a:spcBef>
                <a:spcPts val="0"/>
              </a:spcBef>
              <a:buNone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4">
            <a:extLst>
              <a:ext uri="{FF2B5EF4-FFF2-40B4-BE49-F238E27FC236}">
                <a16:creationId xmlns:a16="http://schemas.microsoft.com/office/drawing/2014/main" id="{0E3B57F3-1903-446F-D989-D6CA342D08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547629" y="2491684"/>
            <a:ext cx="2011680" cy="2825173"/>
          </a:xfrm>
          <a:noFill/>
          <a:ln w="12700">
            <a:solidFill>
              <a:schemeClr val="accent1"/>
            </a:solidFill>
          </a:ln>
        </p:spPr>
        <p:txBody>
          <a:bodyPr tIns="685800"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5" name="Picture Placeholder 62">
            <a:extLst>
              <a:ext uri="{FF2B5EF4-FFF2-40B4-BE49-F238E27FC236}">
                <a16:creationId xmlns:a16="http://schemas.microsoft.com/office/drawing/2014/main" id="{D5BF3A8A-72F1-392E-855B-5B36E244A7F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10201425" y="2111058"/>
            <a:ext cx="704088" cy="704088"/>
          </a:xfrm>
          <a:prstGeom prst="ellipse">
            <a:avLst/>
          </a:prstGeom>
          <a:solidFill>
            <a:schemeClr val="accent1"/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1" name="Text Placeholder 51">
            <a:extLst>
              <a:ext uri="{FF2B5EF4-FFF2-40B4-BE49-F238E27FC236}">
                <a16:creationId xmlns:a16="http://schemas.microsoft.com/office/drawing/2014/main" id="{2AED5DDC-3165-FA12-0310-E3545223E292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593349" y="3888404"/>
            <a:ext cx="1920240" cy="1371600"/>
          </a:xfrm>
          <a:noFill/>
          <a:ln>
            <a:noFill/>
          </a:ln>
        </p:spPr>
        <p:txBody>
          <a:bodyPr lIns="91440" rIns="91440" anchor="ctr">
            <a:noAutofit/>
          </a:bodyPr>
          <a:lstStyle>
            <a:lvl1pPr marL="0" indent="0" algn="ctr">
              <a:spcBef>
                <a:spcPts val="0"/>
              </a:spcBef>
              <a:buNone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7251621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E2DECB02-D9CE-E57A-0604-BFF41EC38AFA}"/>
              </a:ext>
            </a:extLst>
          </p:cNvPr>
          <p:cNvSpPr/>
          <p:nvPr userDrawn="1"/>
        </p:nvSpPr>
        <p:spPr>
          <a:xfrm>
            <a:off x="0" y="0"/>
            <a:ext cx="2838450" cy="2857958"/>
          </a:xfrm>
          <a:custGeom>
            <a:avLst/>
            <a:gdLst>
              <a:gd name="connsiteX0" fmla="*/ 1971005 w 2838450"/>
              <a:gd name="connsiteY0" fmla="*/ 0 h 2857958"/>
              <a:gd name="connsiteX1" fmla="*/ 2838450 w 2838450"/>
              <a:gd name="connsiteY1" fmla="*/ 0 h 2857958"/>
              <a:gd name="connsiteX2" fmla="*/ 2838450 w 2838450"/>
              <a:gd name="connsiteY2" fmla="*/ 7240 h 2857958"/>
              <a:gd name="connsiteX3" fmla="*/ 278890 w 2838450"/>
              <a:gd name="connsiteY3" fmla="*/ 2843883 h 2857958"/>
              <a:gd name="connsiteX4" fmla="*/ 0 w 2838450"/>
              <a:gd name="connsiteY4" fmla="*/ 2857958 h 2857958"/>
              <a:gd name="connsiteX5" fmla="*/ 0 w 2838450"/>
              <a:gd name="connsiteY5" fmla="*/ 1990580 h 2857958"/>
              <a:gd name="connsiteX6" fmla="*/ 190293 w 2838450"/>
              <a:gd name="connsiteY6" fmla="*/ 1980883 h 2857958"/>
              <a:gd name="connsiteX7" fmla="*/ 1960910 w 2838450"/>
              <a:gd name="connsiteY7" fmla="*/ 200390 h 2857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38450" h="2857958">
                <a:moveTo>
                  <a:pt x="1971005" y="0"/>
                </a:moveTo>
                <a:lnTo>
                  <a:pt x="2838450" y="0"/>
                </a:lnTo>
                <a:lnTo>
                  <a:pt x="2838450" y="7240"/>
                </a:lnTo>
                <a:cubicBezTo>
                  <a:pt x="2838450" y="1484015"/>
                  <a:pt x="1716931" y="2697914"/>
                  <a:pt x="278890" y="2843883"/>
                </a:cubicBezTo>
                <a:lnTo>
                  <a:pt x="0" y="2857958"/>
                </a:lnTo>
                <a:lnTo>
                  <a:pt x="0" y="1990580"/>
                </a:lnTo>
                <a:lnTo>
                  <a:pt x="190293" y="1980883"/>
                </a:lnTo>
                <a:cubicBezTo>
                  <a:pt x="1124600" y="1885128"/>
                  <a:pt x="1866185" y="1135788"/>
                  <a:pt x="1960910" y="20039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68E760EA-7D83-1DF2-A8EE-4F218084E74F}"/>
              </a:ext>
            </a:extLst>
          </p:cNvPr>
          <p:cNvSpPr/>
          <p:nvPr userDrawn="1"/>
        </p:nvSpPr>
        <p:spPr>
          <a:xfrm>
            <a:off x="1" y="-1"/>
            <a:ext cx="1970627" cy="1990267"/>
          </a:xfrm>
          <a:custGeom>
            <a:avLst/>
            <a:gdLst>
              <a:gd name="connsiteX0" fmla="*/ 0 w 1970627"/>
              <a:gd name="connsiteY0" fmla="*/ 0 h 1990267"/>
              <a:gd name="connsiteX1" fmla="*/ 1970627 w 1970627"/>
              <a:gd name="connsiteY1" fmla="*/ 0 h 1990267"/>
              <a:gd name="connsiteX2" fmla="*/ 1960534 w 1970627"/>
              <a:gd name="connsiteY2" fmla="*/ 200357 h 1990267"/>
              <a:gd name="connsiteX3" fmla="*/ 190254 w 1970627"/>
              <a:gd name="connsiteY3" fmla="*/ 1980571 h 1990267"/>
              <a:gd name="connsiteX4" fmla="*/ 0 w 1970627"/>
              <a:gd name="connsiteY4" fmla="*/ 1990267 h 199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0627" h="1990267">
                <a:moveTo>
                  <a:pt x="0" y="0"/>
                </a:moveTo>
                <a:lnTo>
                  <a:pt x="1970627" y="0"/>
                </a:lnTo>
                <a:lnTo>
                  <a:pt x="1960534" y="200357"/>
                </a:lnTo>
                <a:cubicBezTo>
                  <a:pt x="1865827" y="1135608"/>
                  <a:pt x="1124383" y="1884831"/>
                  <a:pt x="190254" y="1980571"/>
                </a:cubicBezTo>
                <a:lnTo>
                  <a:pt x="0" y="1990267"/>
                </a:lnTo>
                <a:close/>
              </a:path>
            </a:pathLst>
          </a:custGeom>
          <a:solidFill>
            <a:srgbClr val="F5CDC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FF3F3353-78A1-F584-81A6-9513382DF18F}"/>
              </a:ext>
            </a:extLst>
          </p:cNvPr>
          <p:cNvSpPr/>
          <p:nvPr userDrawn="1"/>
        </p:nvSpPr>
        <p:spPr>
          <a:xfrm>
            <a:off x="1" y="1"/>
            <a:ext cx="1003449" cy="1013015"/>
          </a:xfrm>
          <a:custGeom>
            <a:avLst/>
            <a:gdLst>
              <a:gd name="connsiteX0" fmla="*/ 0 w 1003449"/>
              <a:gd name="connsiteY0" fmla="*/ 0 h 1013015"/>
              <a:gd name="connsiteX1" fmla="*/ 1003449 w 1003449"/>
              <a:gd name="connsiteY1" fmla="*/ 0 h 1013015"/>
              <a:gd name="connsiteX2" fmla="*/ 998306 w 1003449"/>
              <a:gd name="connsiteY2" fmla="*/ 100639 h 1013015"/>
              <a:gd name="connsiteX3" fmla="*/ 90663 w 1003449"/>
              <a:gd name="connsiteY3" fmla="*/ 1008380 h 1013015"/>
              <a:gd name="connsiteX4" fmla="*/ 0 w 1003449"/>
              <a:gd name="connsiteY4" fmla="*/ 1013015 h 1013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3449" h="1013015">
                <a:moveTo>
                  <a:pt x="0" y="0"/>
                </a:moveTo>
                <a:lnTo>
                  <a:pt x="1003449" y="0"/>
                </a:lnTo>
                <a:lnTo>
                  <a:pt x="998306" y="100639"/>
                </a:lnTo>
                <a:cubicBezTo>
                  <a:pt x="949402" y="576784"/>
                  <a:pt x="566756" y="959471"/>
                  <a:pt x="90663" y="1008380"/>
                </a:cubicBezTo>
                <a:lnTo>
                  <a:pt x="0" y="10130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65C6DDD-D2BB-0153-0F53-9F7C17BDFD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lnSpc>
                <a:spcPct val="100000"/>
              </a:lnSpc>
              <a:defRPr>
                <a:solidFill>
                  <a:schemeClr val="accent6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71A846E-CBB1-9805-456D-0C0B890912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0" name="Image 2" descr="preencoded.png">
            <a:extLst>
              <a:ext uri="{FF2B5EF4-FFF2-40B4-BE49-F238E27FC236}">
                <a16:creationId xmlns:a16="http://schemas.microsoft.com/office/drawing/2014/main" id="{790E862E-398F-571C-EC2C-3D17164DE059}"/>
              </a:ext>
            </a:extLst>
          </p:cNvPr>
          <p:cNvSpPr/>
          <p:nvPr/>
        </p:nvSpPr>
        <p:spPr>
          <a:xfrm>
            <a:off x="1458332" y="590133"/>
            <a:ext cx="775021" cy="775021"/>
          </a:xfrm>
          <a:custGeom>
            <a:avLst/>
            <a:gdLst>
              <a:gd name="connsiteX0" fmla="*/ 387511 w 775021"/>
              <a:gd name="connsiteY0" fmla="*/ 775021 h 775021"/>
              <a:gd name="connsiteX1" fmla="*/ 775021 w 775021"/>
              <a:gd name="connsiteY1" fmla="*/ 387511 h 775021"/>
              <a:gd name="connsiteX2" fmla="*/ 387511 w 775021"/>
              <a:gd name="connsiteY2" fmla="*/ 0 h 775021"/>
              <a:gd name="connsiteX3" fmla="*/ 0 w 775021"/>
              <a:gd name="connsiteY3" fmla="*/ 387511 h 775021"/>
              <a:gd name="connsiteX4" fmla="*/ 387511 w 775021"/>
              <a:gd name="connsiteY4" fmla="*/ 775021 h 77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5021" h="775021">
                <a:moveTo>
                  <a:pt x="387511" y="775021"/>
                </a:moveTo>
                <a:cubicBezTo>
                  <a:pt x="601527" y="775021"/>
                  <a:pt x="775021" y="601527"/>
                  <a:pt x="775021" y="387511"/>
                </a:cubicBezTo>
                <a:cubicBezTo>
                  <a:pt x="775021" y="173494"/>
                  <a:pt x="601527" y="0"/>
                  <a:pt x="387511" y="0"/>
                </a:cubicBezTo>
                <a:cubicBezTo>
                  <a:pt x="173494" y="0"/>
                  <a:pt x="0" y="173494"/>
                  <a:pt x="0" y="387511"/>
                </a:cubicBezTo>
                <a:cubicBezTo>
                  <a:pt x="0" y="601527"/>
                  <a:pt x="173494" y="775021"/>
                  <a:pt x="387511" y="775021"/>
                </a:cubicBezTo>
                <a:close/>
              </a:path>
            </a:pathLst>
          </a:custGeom>
          <a:solidFill>
            <a:schemeClr val="accent6"/>
          </a:solidFill>
          <a:ln w="380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AB1DF8DE-0EED-2627-4B5E-266C0BC276BE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85338" y="3017520"/>
            <a:ext cx="1993392" cy="557784"/>
          </a:xfrm>
          <a:solidFill>
            <a:schemeClr val="accent3"/>
          </a:solidFill>
          <a:ln>
            <a:noFill/>
          </a:ln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MMM YYYY</a:t>
            </a:r>
          </a:p>
        </p:txBody>
      </p:sp>
      <p:sp>
        <p:nvSpPr>
          <p:cNvPr id="32" name="Text Placeholder 4">
            <a:extLst>
              <a:ext uri="{FF2B5EF4-FFF2-40B4-BE49-F238E27FC236}">
                <a16:creationId xmlns:a16="http://schemas.microsoft.com/office/drawing/2014/main" id="{5AE99EEE-38C4-CB2D-EEA0-8A2EB6F129E4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2900911" y="3017520"/>
            <a:ext cx="1993392" cy="557784"/>
          </a:xfrm>
          <a:solidFill>
            <a:schemeClr val="accent1"/>
          </a:solidFill>
          <a:ln>
            <a:noFill/>
          </a:ln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MMM YYYY</a:t>
            </a:r>
          </a:p>
        </p:txBody>
      </p:sp>
      <p:sp>
        <p:nvSpPr>
          <p:cNvPr id="33" name="Text Placeholder 4">
            <a:extLst>
              <a:ext uri="{FF2B5EF4-FFF2-40B4-BE49-F238E27FC236}">
                <a16:creationId xmlns:a16="http://schemas.microsoft.com/office/drawing/2014/main" id="{AA90F0AE-69F4-EBD3-AED1-81E98D34811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16484" y="3017520"/>
            <a:ext cx="1993392" cy="557784"/>
          </a:xfrm>
          <a:solidFill>
            <a:schemeClr val="accent3"/>
          </a:solidFill>
          <a:ln>
            <a:noFill/>
          </a:ln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MMM YYYY</a:t>
            </a:r>
          </a:p>
        </p:txBody>
      </p:sp>
      <p:sp>
        <p:nvSpPr>
          <p:cNvPr id="34" name="Text Placeholder 4">
            <a:extLst>
              <a:ext uri="{FF2B5EF4-FFF2-40B4-BE49-F238E27FC236}">
                <a16:creationId xmlns:a16="http://schemas.microsoft.com/office/drawing/2014/main" id="{F9E49243-B04A-D7AF-B4C7-8E1AE776F81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32057" y="3017520"/>
            <a:ext cx="1993392" cy="557784"/>
          </a:xfrm>
          <a:solidFill>
            <a:schemeClr val="accent1"/>
          </a:solidFill>
          <a:ln>
            <a:noFill/>
          </a:ln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MMM YYYY</a:t>
            </a:r>
          </a:p>
        </p:txBody>
      </p:sp>
      <p:sp>
        <p:nvSpPr>
          <p:cNvPr id="35" name="Text Placeholder 4">
            <a:extLst>
              <a:ext uri="{FF2B5EF4-FFF2-40B4-BE49-F238E27FC236}">
                <a16:creationId xmlns:a16="http://schemas.microsoft.com/office/drawing/2014/main" id="{4780DCD4-46DE-8C31-9F39-FC6E45FC1EB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547629" y="3017520"/>
            <a:ext cx="1993392" cy="557784"/>
          </a:xfrm>
          <a:solidFill>
            <a:schemeClr val="accent3"/>
          </a:solidFill>
          <a:ln>
            <a:noFill/>
          </a:ln>
        </p:spPr>
        <p:txBody>
          <a:bodyPr lIns="0" tIns="0" rIns="0" bIns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MMM YYYY</a:t>
            </a:r>
          </a:p>
        </p:txBody>
      </p:sp>
      <p:sp>
        <p:nvSpPr>
          <p:cNvPr id="36" name="Text Placeholder 51">
            <a:extLst>
              <a:ext uri="{FF2B5EF4-FFF2-40B4-BE49-F238E27FC236}">
                <a16:creationId xmlns:a16="http://schemas.microsoft.com/office/drawing/2014/main" id="{9FBDF935-4925-03EC-CBC9-1EBA90DF849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85338" y="4745736"/>
            <a:ext cx="1993392" cy="795528"/>
          </a:xfrm>
          <a:noFill/>
        </p:spPr>
        <p:txBody>
          <a:bodyPr lIns="0" rIns="0" anchor="t" anchorCtr="0">
            <a:noAutofit/>
          </a:bodyPr>
          <a:lstStyle>
            <a:lvl1pPr marL="0" indent="0" algn="ctr">
              <a:spcBef>
                <a:spcPts val="0"/>
              </a:spcBef>
              <a:buNone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1">
            <a:extLst>
              <a:ext uri="{FF2B5EF4-FFF2-40B4-BE49-F238E27FC236}">
                <a16:creationId xmlns:a16="http://schemas.microsoft.com/office/drawing/2014/main" id="{9BB76AA7-442D-54A7-D075-C67F4743896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900911" y="4745736"/>
            <a:ext cx="1993392" cy="795528"/>
          </a:xfrm>
          <a:noFill/>
        </p:spPr>
        <p:txBody>
          <a:bodyPr lIns="0" rIns="0" anchor="t" anchorCtr="0">
            <a:noAutofit/>
          </a:bodyPr>
          <a:lstStyle>
            <a:lvl1pPr marL="0" indent="0" algn="ctr">
              <a:spcBef>
                <a:spcPts val="0"/>
              </a:spcBef>
              <a:buNone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1">
            <a:extLst>
              <a:ext uri="{FF2B5EF4-FFF2-40B4-BE49-F238E27FC236}">
                <a16:creationId xmlns:a16="http://schemas.microsoft.com/office/drawing/2014/main" id="{9E419856-1586-F2D8-A1B4-F67FEE9839D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116484" y="4745736"/>
            <a:ext cx="1993392" cy="795528"/>
          </a:xfrm>
          <a:noFill/>
        </p:spPr>
        <p:txBody>
          <a:bodyPr lIns="0" rIns="0" anchor="t" anchorCtr="0">
            <a:noAutofit/>
          </a:bodyPr>
          <a:lstStyle>
            <a:lvl1pPr marL="0" indent="0" algn="ctr">
              <a:spcBef>
                <a:spcPts val="0"/>
              </a:spcBef>
              <a:buNone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51">
            <a:extLst>
              <a:ext uri="{FF2B5EF4-FFF2-40B4-BE49-F238E27FC236}">
                <a16:creationId xmlns:a16="http://schemas.microsoft.com/office/drawing/2014/main" id="{AED74DD2-EAE3-76BF-56B9-C04FCED1F2DB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7332057" y="4745736"/>
            <a:ext cx="1993392" cy="795528"/>
          </a:xfrm>
          <a:noFill/>
        </p:spPr>
        <p:txBody>
          <a:bodyPr lIns="0" rIns="0" anchor="t" anchorCtr="0">
            <a:noAutofit/>
          </a:bodyPr>
          <a:lstStyle>
            <a:lvl1pPr marL="0" indent="0" algn="ctr">
              <a:spcBef>
                <a:spcPts val="0"/>
              </a:spcBef>
              <a:buNone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0" name="Text Placeholder 51">
            <a:extLst>
              <a:ext uri="{FF2B5EF4-FFF2-40B4-BE49-F238E27FC236}">
                <a16:creationId xmlns:a16="http://schemas.microsoft.com/office/drawing/2014/main" id="{0A39AD48-2F98-C0C9-DE08-CED7EBF816B2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547629" y="4745736"/>
            <a:ext cx="1993392" cy="795528"/>
          </a:xfrm>
          <a:noFill/>
        </p:spPr>
        <p:txBody>
          <a:bodyPr lIns="0" rIns="0" anchor="t" anchorCtr="0">
            <a:noAutofit/>
          </a:bodyPr>
          <a:lstStyle>
            <a:lvl1pPr marL="0" indent="0" algn="ctr">
              <a:spcBef>
                <a:spcPts val="0"/>
              </a:spcBef>
              <a:buNone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E6BE61D7-B0A3-902B-4F58-727982880EF5}"/>
              </a:ext>
            </a:extLst>
          </p:cNvPr>
          <p:cNvCxnSpPr>
            <a:cxnSpLocks/>
          </p:cNvCxnSpPr>
          <p:nvPr userDrawn="1"/>
        </p:nvCxnSpPr>
        <p:spPr>
          <a:xfrm>
            <a:off x="739398" y="4187681"/>
            <a:ext cx="10812360" cy="0"/>
          </a:xfrm>
          <a:prstGeom prst="line">
            <a:avLst/>
          </a:prstGeom>
          <a:ln w="12700">
            <a:solidFill>
              <a:schemeClr val="accent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503357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>
            <a:extLst>
              <a:ext uri="{FF2B5EF4-FFF2-40B4-BE49-F238E27FC236}">
                <a16:creationId xmlns:a16="http://schemas.microsoft.com/office/drawing/2014/main" id="{C26B5661-F583-FA44-8353-161B862E69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86784" y="1243584"/>
            <a:ext cx="8165592" cy="768096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Image 0" descr="preencoded.png">
            <a:extLst>
              <a:ext uri="{FF2B5EF4-FFF2-40B4-BE49-F238E27FC236}">
                <a16:creationId xmlns:a16="http://schemas.microsoft.com/office/drawing/2014/main" id="{CD2D664E-6702-6607-A37E-2E996144917C}"/>
              </a:ext>
            </a:extLst>
          </p:cNvPr>
          <p:cNvSpPr/>
          <p:nvPr userDrawn="1"/>
        </p:nvSpPr>
        <p:spPr>
          <a:xfrm>
            <a:off x="-5568" y="-2784"/>
            <a:ext cx="3443288" cy="6891337"/>
          </a:xfrm>
          <a:custGeom>
            <a:avLst/>
            <a:gdLst>
              <a:gd name="connsiteX0" fmla="*/ 3443288 w 3443288"/>
              <a:gd name="connsiteY0" fmla="*/ 0 h 6891337"/>
              <a:gd name="connsiteX1" fmla="*/ 0 w 3443288"/>
              <a:gd name="connsiteY1" fmla="*/ 0 h 6891337"/>
              <a:gd name="connsiteX2" fmla="*/ 0 w 3443288"/>
              <a:gd name="connsiteY2" fmla="*/ 6891338 h 6891337"/>
              <a:gd name="connsiteX3" fmla="*/ 3443288 w 3443288"/>
              <a:gd name="connsiteY3" fmla="*/ 6891338 h 6891337"/>
              <a:gd name="connsiteX4" fmla="*/ 3443288 w 3443288"/>
              <a:gd name="connsiteY4" fmla="*/ 0 h 6891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43288" h="6891337">
                <a:moveTo>
                  <a:pt x="3443288" y="0"/>
                </a:moveTo>
                <a:lnTo>
                  <a:pt x="0" y="0"/>
                </a:lnTo>
                <a:lnTo>
                  <a:pt x="0" y="6891338"/>
                </a:lnTo>
                <a:lnTo>
                  <a:pt x="3443288" y="6891338"/>
                </a:lnTo>
                <a:lnTo>
                  <a:pt x="3443288" y="0"/>
                </a:lnTo>
                <a:close/>
              </a:path>
            </a:pathLst>
          </a:custGeom>
          <a:solidFill>
            <a:schemeClr val="accent3"/>
          </a:solidFill>
          <a:ln w="4756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dirty="0"/>
          </a:p>
        </p:txBody>
      </p:sp>
      <p:pic>
        <p:nvPicPr>
          <p:cNvPr id="13" name="Image 1" descr="preencoded.png">
            <a:extLst>
              <a:ext uri="{FF2B5EF4-FFF2-40B4-BE49-F238E27FC236}">
                <a16:creationId xmlns:a16="http://schemas.microsoft.com/office/drawing/2014/main" id="{951C5737-DF7E-D671-AC74-9E488335BCA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1703311" y="-2784"/>
            <a:ext cx="1734410" cy="5167313"/>
          </a:xfrm>
          <a:prstGeom prst="rect">
            <a:avLst/>
          </a:prstGeom>
        </p:spPr>
      </p:pic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F232A1E1-DD38-15EA-6CA1-A84950EC43F0}"/>
              </a:ext>
            </a:extLst>
          </p:cNvPr>
          <p:cNvSpPr/>
          <p:nvPr/>
        </p:nvSpPr>
        <p:spPr>
          <a:xfrm>
            <a:off x="1721621" y="-2784"/>
            <a:ext cx="1716115" cy="1720853"/>
          </a:xfrm>
          <a:custGeom>
            <a:avLst/>
            <a:gdLst>
              <a:gd name="connsiteX0" fmla="*/ 93358 w 1716115"/>
              <a:gd name="connsiteY0" fmla="*/ 0 h 1720853"/>
              <a:gd name="connsiteX1" fmla="*/ 110348 w 1716115"/>
              <a:gd name="connsiteY1" fmla="*/ 0 h 1720853"/>
              <a:gd name="connsiteX2" fmla="*/ 1716029 w 1716115"/>
              <a:gd name="connsiteY2" fmla="*/ 1610112 h 1720853"/>
              <a:gd name="connsiteX3" fmla="*/ 1716029 w 1716115"/>
              <a:gd name="connsiteY3" fmla="*/ 1627151 h 1720853"/>
              <a:gd name="connsiteX4" fmla="*/ 1716115 w 1716115"/>
              <a:gd name="connsiteY4" fmla="*/ 1627237 h 1720853"/>
              <a:gd name="connsiteX5" fmla="*/ 93358 w 1716115"/>
              <a:gd name="connsiteY5" fmla="*/ 0 h 1720853"/>
              <a:gd name="connsiteX6" fmla="*/ 0 w 1716115"/>
              <a:gd name="connsiteY6" fmla="*/ 0 h 1720853"/>
              <a:gd name="connsiteX7" fmla="*/ 16989 w 1716115"/>
              <a:gd name="connsiteY7" fmla="*/ 0 h 1720853"/>
              <a:gd name="connsiteX8" fmla="*/ 1716114 w 1716115"/>
              <a:gd name="connsiteY8" fmla="*/ 1703814 h 1720853"/>
              <a:gd name="connsiteX9" fmla="*/ 1716114 w 1716115"/>
              <a:gd name="connsiteY9" fmla="*/ 1720853 h 1720853"/>
              <a:gd name="connsiteX10" fmla="*/ 0 w 1716115"/>
              <a:gd name="connsiteY10" fmla="*/ 0 h 1720853"/>
              <a:gd name="connsiteX11" fmla="*/ 186798 w 1716115"/>
              <a:gd name="connsiteY11" fmla="*/ 0 h 1720853"/>
              <a:gd name="connsiteX12" fmla="*/ 203788 w 1716115"/>
              <a:gd name="connsiteY12" fmla="*/ 0 h 1720853"/>
              <a:gd name="connsiteX13" fmla="*/ 1716109 w 1716115"/>
              <a:gd name="connsiteY13" fmla="*/ 1516501 h 1720853"/>
              <a:gd name="connsiteX14" fmla="*/ 1716109 w 1716115"/>
              <a:gd name="connsiteY14" fmla="*/ 1533535 h 1720853"/>
              <a:gd name="connsiteX15" fmla="*/ 186798 w 1716115"/>
              <a:gd name="connsiteY15" fmla="*/ 0 h 1720853"/>
              <a:gd name="connsiteX16" fmla="*/ 280155 w 1716115"/>
              <a:gd name="connsiteY16" fmla="*/ 0 h 1720853"/>
              <a:gd name="connsiteX17" fmla="*/ 297145 w 1716115"/>
              <a:gd name="connsiteY17" fmla="*/ 0 h 1720853"/>
              <a:gd name="connsiteX18" fmla="*/ 1716114 w 1716115"/>
              <a:gd name="connsiteY18" fmla="*/ 1422885 h 1720853"/>
              <a:gd name="connsiteX19" fmla="*/ 1716114 w 1716115"/>
              <a:gd name="connsiteY19" fmla="*/ 1439924 h 1720853"/>
              <a:gd name="connsiteX20" fmla="*/ 280155 w 1716115"/>
              <a:gd name="connsiteY20" fmla="*/ 0 h 1720853"/>
              <a:gd name="connsiteX21" fmla="*/ 373512 w 1716115"/>
              <a:gd name="connsiteY21" fmla="*/ 0 h 1720853"/>
              <a:gd name="connsiteX22" fmla="*/ 390502 w 1716115"/>
              <a:gd name="connsiteY22" fmla="*/ 0 h 1720853"/>
              <a:gd name="connsiteX23" fmla="*/ 1716029 w 1716115"/>
              <a:gd name="connsiteY23" fmla="*/ 1329184 h 1720853"/>
              <a:gd name="connsiteX24" fmla="*/ 1716029 w 1716115"/>
              <a:gd name="connsiteY24" fmla="*/ 1346223 h 1720853"/>
              <a:gd name="connsiteX25" fmla="*/ 1716114 w 1716115"/>
              <a:gd name="connsiteY25" fmla="*/ 1346308 h 1720853"/>
              <a:gd name="connsiteX26" fmla="*/ 373512 w 1716115"/>
              <a:gd name="connsiteY26" fmla="*/ 0 h 1720853"/>
              <a:gd name="connsiteX27" fmla="*/ 466953 w 1716115"/>
              <a:gd name="connsiteY27" fmla="*/ 0 h 1720853"/>
              <a:gd name="connsiteX28" fmla="*/ 483944 w 1716115"/>
              <a:gd name="connsiteY28" fmla="*/ 0 h 1720853"/>
              <a:gd name="connsiteX29" fmla="*/ 1716110 w 1716115"/>
              <a:gd name="connsiteY29" fmla="*/ 1235573 h 1720853"/>
              <a:gd name="connsiteX30" fmla="*/ 1716110 w 1716115"/>
              <a:gd name="connsiteY30" fmla="*/ 1252607 h 1720853"/>
              <a:gd name="connsiteX31" fmla="*/ 466953 w 1716115"/>
              <a:gd name="connsiteY31" fmla="*/ 0 h 1720853"/>
              <a:gd name="connsiteX32" fmla="*/ 560310 w 1716115"/>
              <a:gd name="connsiteY32" fmla="*/ 0 h 1720853"/>
              <a:gd name="connsiteX33" fmla="*/ 577297 w 1716115"/>
              <a:gd name="connsiteY33" fmla="*/ 0 h 1720853"/>
              <a:gd name="connsiteX34" fmla="*/ 1716109 w 1716115"/>
              <a:gd name="connsiteY34" fmla="*/ 1141957 h 1720853"/>
              <a:gd name="connsiteX35" fmla="*/ 1716109 w 1716115"/>
              <a:gd name="connsiteY35" fmla="*/ 1158991 h 1720853"/>
              <a:gd name="connsiteX36" fmla="*/ 560310 w 1716115"/>
              <a:gd name="connsiteY36" fmla="*/ 0 h 1720853"/>
              <a:gd name="connsiteX37" fmla="*/ 653668 w 1716115"/>
              <a:gd name="connsiteY37" fmla="*/ 0 h 1720853"/>
              <a:gd name="connsiteX38" fmla="*/ 670655 w 1716115"/>
              <a:gd name="connsiteY38" fmla="*/ 0 h 1720853"/>
              <a:gd name="connsiteX39" fmla="*/ 1716029 w 1716115"/>
              <a:gd name="connsiteY39" fmla="*/ 1048255 h 1720853"/>
              <a:gd name="connsiteX40" fmla="*/ 1716029 w 1716115"/>
              <a:gd name="connsiteY40" fmla="*/ 1065294 h 1720853"/>
              <a:gd name="connsiteX41" fmla="*/ 1716114 w 1716115"/>
              <a:gd name="connsiteY41" fmla="*/ 1065380 h 1720853"/>
              <a:gd name="connsiteX42" fmla="*/ 653668 w 1716115"/>
              <a:gd name="connsiteY42" fmla="*/ 0 h 1720853"/>
              <a:gd name="connsiteX43" fmla="*/ 747112 w 1716115"/>
              <a:gd name="connsiteY43" fmla="*/ 0 h 1720853"/>
              <a:gd name="connsiteX44" fmla="*/ 764104 w 1716115"/>
              <a:gd name="connsiteY44" fmla="*/ 0 h 1720853"/>
              <a:gd name="connsiteX45" fmla="*/ 1716115 w 1716115"/>
              <a:gd name="connsiteY45" fmla="*/ 954644 h 1720853"/>
              <a:gd name="connsiteX46" fmla="*/ 1716115 w 1716115"/>
              <a:gd name="connsiteY46" fmla="*/ 971678 h 1720853"/>
              <a:gd name="connsiteX47" fmla="*/ 747112 w 1716115"/>
              <a:gd name="connsiteY47" fmla="*/ 0 h 1720853"/>
              <a:gd name="connsiteX48" fmla="*/ 840465 w 1716115"/>
              <a:gd name="connsiteY48" fmla="*/ 0 h 1720853"/>
              <a:gd name="connsiteX49" fmla="*/ 857452 w 1716115"/>
              <a:gd name="connsiteY49" fmla="*/ 0 h 1720853"/>
              <a:gd name="connsiteX50" fmla="*/ 1716109 w 1716115"/>
              <a:gd name="connsiteY50" fmla="*/ 861028 h 1720853"/>
              <a:gd name="connsiteX51" fmla="*/ 1716109 w 1716115"/>
              <a:gd name="connsiteY51" fmla="*/ 878062 h 1720853"/>
              <a:gd name="connsiteX52" fmla="*/ 840465 w 1716115"/>
              <a:gd name="connsiteY52" fmla="*/ 0 h 1720853"/>
              <a:gd name="connsiteX53" fmla="*/ 933823 w 1716115"/>
              <a:gd name="connsiteY53" fmla="*/ 0 h 1720853"/>
              <a:gd name="connsiteX54" fmla="*/ 950810 w 1716115"/>
              <a:gd name="connsiteY54" fmla="*/ 0 h 1720853"/>
              <a:gd name="connsiteX55" fmla="*/ 1716114 w 1716115"/>
              <a:gd name="connsiteY55" fmla="*/ 767327 h 1720853"/>
              <a:gd name="connsiteX56" fmla="*/ 1716114 w 1716115"/>
              <a:gd name="connsiteY56" fmla="*/ 784366 h 1720853"/>
              <a:gd name="connsiteX57" fmla="*/ 1716114 w 1716115"/>
              <a:gd name="connsiteY57" fmla="*/ 784451 h 1720853"/>
              <a:gd name="connsiteX58" fmla="*/ 933823 w 1716115"/>
              <a:gd name="connsiteY58" fmla="*/ 0 h 1720853"/>
              <a:gd name="connsiteX59" fmla="*/ 1027262 w 1716115"/>
              <a:gd name="connsiteY59" fmla="*/ 0 h 1720853"/>
              <a:gd name="connsiteX60" fmla="*/ 1044254 w 1716115"/>
              <a:gd name="connsiteY60" fmla="*/ 0 h 1720853"/>
              <a:gd name="connsiteX61" fmla="*/ 1716110 w 1716115"/>
              <a:gd name="connsiteY61" fmla="*/ 673716 h 1720853"/>
              <a:gd name="connsiteX62" fmla="*/ 1716110 w 1716115"/>
              <a:gd name="connsiteY62" fmla="*/ 690750 h 1720853"/>
              <a:gd name="connsiteX63" fmla="*/ 1027262 w 1716115"/>
              <a:gd name="connsiteY63" fmla="*/ 0 h 1720853"/>
              <a:gd name="connsiteX64" fmla="*/ 1120625 w 1716115"/>
              <a:gd name="connsiteY64" fmla="*/ 0 h 1720853"/>
              <a:gd name="connsiteX65" fmla="*/ 1137612 w 1716115"/>
              <a:gd name="connsiteY65" fmla="*/ 0 h 1720853"/>
              <a:gd name="connsiteX66" fmla="*/ 1716115 w 1716115"/>
              <a:gd name="connsiteY66" fmla="*/ 580100 h 1720853"/>
              <a:gd name="connsiteX67" fmla="*/ 1716115 w 1716115"/>
              <a:gd name="connsiteY67" fmla="*/ 597134 h 1720853"/>
              <a:gd name="connsiteX68" fmla="*/ 1120625 w 1716115"/>
              <a:gd name="connsiteY68" fmla="*/ 0 h 1720853"/>
              <a:gd name="connsiteX69" fmla="*/ 1213978 w 1716115"/>
              <a:gd name="connsiteY69" fmla="*/ 0 h 1720853"/>
              <a:gd name="connsiteX70" fmla="*/ 1230965 w 1716115"/>
              <a:gd name="connsiteY70" fmla="*/ 0 h 1720853"/>
              <a:gd name="connsiteX71" fmla="*/ 1716109 w 1716115"/>
              <a:gd name="connsiteY71" fmla="*/ 486398 h 1720853"/>
              <a:gd name="connsiteX72" fmla="*/ 1716109 w 1716115"/>
              <a:gd name="connsiteY72" fmla="*/ 503437 h 1720853"/>
              <a:gd name="connsiteX73" fmla="*/ 1716109 w 1716115"/>
              <a:gd name="connsiteY73" fmla="*/ 503523 h 1720853"/>
              <a:gd name="connsiteX74" fmla="*/ 1213978 w 1716115"/>
              <a:gd name="connsiteY74" fmla="*/ 0 h 1720853"/>
              <a:gd name="connsiteX75" fmla="*/ 1307422 w 1716115"/>
              <a:gd name="connsiteY75" fmla="*/ 0 h 1720853"/>
              <a:gd name="connsiteX76" fmla="*/ 1324414 w 1716115"/>
              <a:gd name="connsiteY76" fmla="*/ 0 h 1720853"/>
              <a:gd name="connsiteX77" fmla="*/ 1716115 w 1716115"/>
              <a:gd name="connsiteY77" fmla="*/ 392784 h 1720853"/>
              <a:gd name="connsiteX78" fmla="*/ 1716115 w 1716115"/>
              <a:gd name="connsiteY78" fmla="*/ 409821 h 1720853"/>
              <a:gd name="connsiteX79" fmla="*/ 1307422 w 1716115"/>
              <a:gd name="connsiteY79" fmla="*/ 0 h 1720853"/>
              <a:gd name="connsiteX80" fmla="*/ 1400775 w 1716115"/>
              <a:gd name="connsiteY80" fmla="*/ 0 h 1720853"/>
              <a:gd name="connsiteX81" fmla="*/ 1417762 w 1716115"/>
              <a:gd name="connsiteY81" fmla="*/ 0 h 1720853"/>
              <a:gd name="connsiteX82" fmla="*/ 1716109 w 1716115"/>
              <a:gd name="connsiteY82" fmla="*/ 299170 h 1720853"/>
              <a:gd name="connsiteX83" fmla="*/ 1716109 w 1716115"/>
              <a:gd name="connsiteY83" fmla="*/ 316207 h 1720853"/>
              <a:gd name="connsiteX84" fmla="*/ 1400775 w 1716115"/>
              <a:gd name="connsiteY84" fmla="*/ 0 h 1720853"/>
              <a:gd name="connsiteX85" fmla="*/ 1494133 w 1716115"/>
              <a:gd name="connsiteY85" fmla="*/ 0 h 1720853"/>
              <a:gd name="connsiteX86" fmla="*/ 1511120 w 1716115"/>
              <a:gd name="connsiteY86" fmla="*/ 0 h 1720853"/>
              <a:gd name="connsiteX87" fmla="*/ 1716109 w 1716115"/>
              <a:gd name="connsiteY87" fmla="*/ 205556 h 1720853"/>
              <a:gd name="connsiteX88" fmla="*/ 1716109 w 1716115"/>
              <a:gd name="connsiteY88" fmla="*/ 222592 h 1720853"/>
              <a:gd name="connsiteX89" fmla="*/ 1494133 w 1716115"/>
              <a:gd name="connsiteY89" fmla="*/ 0 h 1720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1716115" h="1720853">
                <a:moveTo>
                  <a:pt x="93358" y="0"/>
                </a:moveTo>
                <a:lnTo>
                  <a:pt x="110348" y="0"/>
                </a:lnTo>
                <a:cubicBezTo>
                  <a:pt x="110348" y="887874"/>
                  <a:pt x="830686" y="1610112"/>
                  <a:pt x="1716029" y="1610112"/>
                </a:cubicBezTo>
                <a:lnTo>
                  <a:pt x="1716029" y="1627151"/>
                </a:lnTo>
                <a:lnTo>
                  <a:pt x="1716115" y="1627237"/>
                </a:lnTo>
                <a:cubicBezTo>
                  <a:pt x="821334" y="1627237"/>
                  <a:pt x="93358" y="897252"/>
                  <a:pt x="93358" y="0"/>
                </a:cubicBezTo>
                <a:close/>
                <a:moveTo>
                  <a:pt x="0" y="0"/>
                </a:moveTo>
                <a:lnTo>
                  <a:pt x="16989" y="0"/>
                </a:lnTo>
                <a:cubicBezTo>
                  <a:pt x="16989" y="939499"/>
                  <a:pt x="779202" y="1703814"/>
                  <a:pt x="1716114" y="1703814"/>
                </a:cubicBezTo>
                <a:lnTo>
                  <a:pt x="1716114" y="1720853"/>
                </a:lnTo>
                <a:cubicBezTo>
                  <a:pt x="769850" y="1720853"/>
                  <a:pt x="0" y="948877"/>
                  <a:pt x="0" y="0"/>
                </a:cubicBezTo>
                <a:close/>
                <a:moveTo>
                  <a:pt x="186798" y="0"/>
                </a:moveTo>
                <a:lnTo>
                  <a:pt x="203788" y="0"/>
                </a:lnTo>
                <a:cubicBezTo>
                  <a:pt x="203788" y="836248"/>
                  <a:pt x="882254" y="1516501"/>
                  <a:pt x="1716109" y="1516501"/>
                </a:cubicBezTo>
                <a:lnTo>
                  <a:pt x="1716109" y="1533535"/>
                </a:lnTo>
                <a:cubicBezTo>
                  <a:pt x="872812" y="1533535"/>
                  <a:pt x="186798" y="845626"/>
                  <a:pt x="186798" y="0"/>
                </a:cubicBezTo>
                <a:close/>
                <a:moveTo>
                  <a:pt x="280155" y="0"/>
                </a:moveTo>
                <a:lnTo>
                  <a:pt x="297145" y="0"/>
                </a:lnTo>
                <a:cubicBezTo>
                  <a:pt x="297145" y="784537"/>
                  <a:pt x="933652" y="1422885"/>
                  <a:pt x="1716114" y="1422885"/>
                </a:cubicBezTo>
                <a:lnTo>
                  <a:pt x="1716114" y="1439924"/>
                </a:lnTo>
                <a:cubicBezTo>
                  <a:pt x="924300" y="1439924"/>
                  <a:pt x="280155" y="794001"/>
                  <a:pt x="280155" y="0"/>
                </a:cubicBezTo>
                <a:close/>
                <a:moveTo>
                  <a:pt x="373512" y="0"/>
                </a:moveTo>
                <a:lnTo>
                  <a:pt x="390502" y="0"/>
                </a:lnTo>
                <a:cubicBezTo>
                  <a:pt x="390502" y="732911"/>
                  <a:pt x="985135" y="1329184"/>
                  <a:pt x="1716029" y="1329184"/>
                </a:cubicBezTo>
                <a:lnTo>
                  <a:pt x="1716029" y="1346223"/>
                </a:lnTo>
                <a:lnTo>
                  <a:pt x="1716114" y="1346308"/>
                </a:lnTo>
                <a:cubicBezTo>
                  <a:pt x="975783" y="1346308"/>
                  <a:pt x="373512" y="742375"/>
                  <a:pt x="373512" y="0"/>
                </a:cubicBezTo>
                <a:close/>
                <a:moveTo>
                  <a:pt x="466953" y="0"/>
                </a:moveTo>
                <a:lnTo>
                  <a:pt x="483944" y="0"/>
                </a:lnTo>
                <a:cubicBezTo>
                  <a:pt x="483944" y="681286"/>
                  <a:pt x="1036704" y="1235573"/>
                  <a:pt x="1716110" y="1235573"/>
                </a:cubicBezTo>
                <a:lnTo>
                  <a:pt x="1716110" y="1252607"/>
                </a:lnTo>
                <a:cubicBezTo>
                  <a:pt x="1027347" y="1252607"/>
                  <a:pt x="466953" y="690664"/>
                  <a:pt x="466953" y="0"/>
                </a:cubicBezTo>
                <a:close/>
                <a:moveTo>
                  <a:pt x="560310" y="0"/>
                </a:moveTo>
                <a:lnTo>
                  <a:pt x="577297" y="0"/>
                </a:lnTo>
                <a:cubicBezTo>
                  <a:pt x="577297" y="629660"/>
                  <a:pt x="1088188" y="1141957"/>
                  <a:pt x="1716109" y="1141957"/>
                </a:cubicBezTo>
                <a:lnTo>
                  <a:pt x="1716109" y="1158991"/>
                </a:lnTo>
                <a:cubicBezTo>
                  <a:pt x="1078835" y="1158991"/>
                  <a:pt x="560310" y="639038"/>
                  <a:pt x="560310" y="0"/>
                </a:cubicBezTo>
                <a:close/>
                <a:moveTo>
                  <a:pt x="653668" y="0"/>
                </a:moveTo>
                <a:lnTo>
                  <a:pt x="670655" y="0"/>
                </a:lnTo>
                <a:cubicBezTo>
                  <a:pt x="670655" y="578035"/>
                  <a:pt x="1139586" y="1048255"/>
                  <a:pt x="1716029" y="1048255"/>
                </a:cubicBezTo>
                <a:lnTo>
                  <a:pt x="1716029" y="1065294"/>
                </a:lnTo>
                <a:lnTo>
                  <a:pt x="1716114" y="1065380"/>
                </a:lnTo>
                <a:cubicBezTo>
                  <a:pt x="1130319" y="1065380"/>
                  <a:pt x="653668" y="587499"/>
                  <a:pt x="653668" y="0"/>
                </a:cubicBezTo>
                <a:close/>
                <a:moveTo>
                  <a:pt x="747112" y="0"/>
                </a:moveTo>
                <a:lnTo>
                  <a:pt x="764104" y="0"/>
                </a:lnTo>
                <a:cubicBezTo>
                  <a:pt x="764104" y="526409"/>
                  <a:pt x="1191155" y="954644"/>
                  <a:pt x="1716115" y="954644"/>
                </a:cubicBezTo>
                <a:lnTo>
                  <a:pt x="1716115" y="971678"/>
                </a:lnTo>
                <a:cubicBezTo>
                  <a:pt x="1181802" y="971678"/>
                  <a:pt x="747112" y="535787"/>
                  <a:pt x="747112" y="0"/>
                </a:cubicBezTo>
                <a:close/>
                <a:moveTo>
                  <a:pt x="840465" y="0"/>
                </a:moveTo>
                <a:lnTo>
                  <a:pt x="857452" y="0"/>
                </a:lnTo>
                <a:cubicBezTo>
                  <a:pt x="857452" y="474783"/>
                  <a:pt x="1242638" y="861028"/>
                  <a:pt x="1716109" y="861028"/>
                </a:cubicBezTo>
                <a:lnTo>
                  <a:pt x="1716109" y="878062"/>
                </a:lnTo>
                <a:cubicBezTo>
                  <a:pt x="1233281" y="878062"/>
                  <a:pt x="840465" y="484162"/>
                  <a:pt x="840465" y="0"/>
                </a:cubicBezTo>
                <a:close/>
                <a:moveTo>
                  <a:pt x="933823" y="0"/>
                </a:moveTo>
                <a:lnTo>
                  <a:pt x="950810" y="0"/>
                </a:lnTo>
                <a:cubicBezTo>
                  <a:pt x="950810" y="423157"/>
                  <a:pt x="1294121" y="767327"/>
                  <a:pt x="1716114" y="767327"/>
                </a:cubicBezTo>
                <a:lnTo>
                  <a:pt x="1716114" y="784366"/>
                </a:lnTo>
                <a:lnTo>
                  <a:pt x="1716114" y="784451"/>
                </a:lnTo>
                <a:cubicBezTo>
                  <a:pt x="1284769" y="784451"/>
                  <a:pt x="933823" y="432536"/>
                  <a:pt x="933823" y="0"/>
                </a:cubicBezTo>
                <a:close/>
                <a:moveTo>
                  <a:pt x="1027262" y="0"/>
                </a:moveTo>
                <a:lnTo>
                  <a:pt x="1044254" y="0"/>
                </a:lnTo>
                <a:cubicBezTo>
                  <a:pt x="1044254" y="371532"/>
                  <a:pt x="1345685" y="673716"/>
                  <a:pt x="1716110" y="673716"/>
                </a:cubicBezTo>
                <a:lnTo>
                  <a:pt x="1716110" y="690750"/>
                </a:lnTo>
                <a:cubicBezTo>
                  <a:pt x="1336248" y="690750"/>
                  <a:pt x="1027262" y="380824"/>
                  <a:pt x="1027262" y="0"/>
                </a:cubicBezTo>
                <a:close/>
                <a:moveTo>
                  <a:pt x="1120625" y="0"/>
                </a:moveTo>
                <a:lnTo>
                  <a:pt x="1137612" y="0"/>
                </a:lnTo>
                <a:cubicBezTo>
                  <a:pt x="1137612" y="319820"/>
                  <a:pt x="1397088" y="580100"/>
                  <a:pt x="1716115" y="580100"/>
                </a:cubicBezTo>
                <a:lnTo>
                  <a:pt x="1716115" y="597134"/>
                </a:lnTo>
                <a:cubicBezTo>
                  <a:pt x="1387736" y="597134"/>
                  <a:pt x="1120625" y="329285"/>
                  <a:pt x="1120625" y="0"/>
                </a:cubicBezTo>
                <a:close/>
                <a:moveTo>
                  <a:pt x="1213978" y="0"/>
                </a:moveTo>
                <a:lnTo>
                  <a:pt x="1230965" y="0"/>
                </a:lnTo>
                <a:cubicBezTo>
                  <a:pt x="1230965" y="268195"/>
                  <a:pt x="1448571" y="486398"/>
                  <a:pt x="1716109" y="486398"/>
                </a:cubicBezTo>
                <a:lnTo>
                  <a:pt x="1716109" y="503437"/>
                </a:lnTo>
                <a:lnTo>
                  <a:pt x="1716109" y="503523"/>
                </a:lnTo>
                <a:cubicBezTo>
                  <a:pt x="1439214" y="503523"/>
                  <a:pt x="1213978" y="277659"/>
                  <a:pt x="1213978" y="0"/>
                </a:cubicBezTo>
                <a:close/>
                <a:moveTo>
                  <a:pt x="1307422" y="0"/>
                </a:moveTo>
                <a:lnTo>
                  <a:pt x="1324414" y="0"/>
                </a:lnTo>
                <a:cubicBezTo>
                  <a:pt x="1324414" y="216569"/>
                  <a:pt x="1500141" y="392784"/>
                  <a:pt x="1716115" y="392784"/>
                </a:cubicBezTo>
                <a:lnTo>
                  <a:pt x="1716115" y="409821"/>
                </a:lnTo>
                <a:cubicBezTo>
                  <a:pt x="1490703" y="409821"/>
                  <a:pt x="1307422" y="225948"/>
                  <a:pt x="1307422" y="0"/>
                </a:cubicBezTo>
                <a:close/>
                <a:moveTo>
                  <a:pt x="1400775" y="0"/>
                </a:moveTo>
                <a:lnTo>
                  <a:pt x="1417762" y="0"/>
                </a:lnTo>
                <a:cubicBezTo>
                  <a:pt x="1417762" y="164944"/>
                  <a:pt x="1551619" y="299170"/>
                  <a:pt x="1716109" y="299170"/>
                </a:cubicBezTo>
                <a:lnTo>
                  <a:pt x="1716109" y="316207"/>
                </a:lnTo>
                <a:cubicBezTo>
                  <a:pt x="1542266" y="316207"/>
                  <a:pt x="1400775" y="174322"/>
                  <a:pt x="1400775" y="0"/>
                </a:cubicBezTo>
                <a:close/>
                <a:moveTo>
                  <a:pt x="1494133" y="0"/>
                </a:moveTo>
                <a:lnTo>
                  <a:pt x="1511120" y="0"/>
                </a:lnTo>
                <a:cubicBezTo>
                  <a:pt x="1511120" y="113318"/>
                  <a:pt x="1603017" y="205556"/>
                  <a:pt x="1716109" y="205556"/>
                </a:cubicBezTo>
                <a:lnTo>
                  <a:pt x="1716109" y="222592"/>
                </a:lnTo>
                <a:cubicBezTo>
                  <a:pt x="1593750" y="222592"/>
                  <a:pt x="1494133" y="122783"/>
                  <a:pt x="1494133" y="0"/>
                </a:cubicBezTo>
                <a:close/>
              </a:path>
            </a:pathLst>
          </a:custGeom>
          <a:solidFill>
            <a:schemeClr val="bg1">
              <a:alpha val="99000"/>
            </a:schemeClr>
          </a:solidFill>
          <a:ln w="472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7" name="Image 5" descr="preencoded.png">
            <a:extLst>
              <a:ext uri="{FF2B5EF4-FFF2-40B4-BE49-F238E27FC236}">
                <a16:creationId xmlns:a16="http://schemas.microsoft.com/office/drawing/2014/main" id="{B9036D42-A06F-E6EE-BB91-8BAF045198BE}"/>
              </a:ext>
            </a:extLst>
          </p:cNvPr>
          <p:cNvSpPr/>
          <p:nvPr userDrawn="1"/>
        </p:nvSpPr>
        <p:spPr>
          <a:xfrm>
            <a:off x="-5568" y="3440504"/>
            <a:ext cx="3443288" cy="3448050"/>
          </a:xfrm>
          <a:custGeom>
            <a:avLst/>
            <a:gdLst>
              <a:gd name="connsiteX0" fmla="*/ 1721644 w 3443288"/>
              <a:gd name="connsiteY0" fmla="*/ 3448051 h 3448050"/>
              <a:gd name="connsiteX1" fmla="*/ 3443288 w 3443288"/>
              <a:gd name="connsiteY1" fmla="*/ 1724025 h 3448050"/>
              <a:gd name="connsiteX2" fmla="*/ 1721644 w 3443288"/>
              <a:gd name="connsiteY2" fmla="*/ 0 h 3448050"/>
              <a:gd name="connsiteX3" fmla="*/ 0 w 3443288"/>
              <a:gd name="connsiteY3" fmla="*/ 1724025 h 3448050"/>
              <a:gd name="connsiteX4" fmla="*/ 1721644 w 3443288"/>
              <a:gd name="connsiteY4" fmla="*/ 3448051 h 344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43288" h="3448050">
                <a:moveTo>
                  <a:pt x="1721644" y="3448051"/>
                </a:moveTo>
                <a:cubicBezTo>
                  <a:pt x="2672482" y="3448051"/>
                  <a:pt x="3443288" y="2676178"/>
                  <a:pt x="3443288" y="1724025"/>
                </a:cubicBezTo>
                <a:cubicBezTo>
                  <a:pt x="3443288" y="771873"/>
                  <a:pt x="2672482" y="0"/>
                  <a:pt x="1721644" y="0"/>
                </a:cubicBezTo>
                <a:cubicBezTo>
                  <a:pt x="770806" y="0"/>
                  <a:pt x="0" y="771873"/>
                  <a:pt x="0" y="1724025"/>
                </a:cubicBezTo>
                <a:cubicBezTo>
                  <a:pt x="0" y="2676178"/>
                  <a:pt x="770806" y="3448051"/>
                  <a:pt x="1721644" y="3448051"/>
                </a:cubicBezTo>
                <a:close/>
              </a:path>
            </a:pathLst>
          </a:custGeom>
          <a:solidFill>
            <a:schemeClr val="accent6"/>
          </a:solidFill>
          <a:ln w="4756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dirty="0"/>
          </a:p>
        </p:txBody>
      </p:sp>
      <p:pic>
        <p:nvPicPr>
          <p:cNvPr id="19" name="Image 6" descr="preencoded.png">
            <a:extLst>
              <a:ext uri="{FF2B5EF4-FFF2-40B4-BE49-F238E27FC236}">
                <a16:creationId xmlns:a16="http://schemas.microsoft.com/office/drawing/2014/main" id="{86E0540C-3355-A50D-AC61-047B54B70C64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1718457" y="3440504"/>
            <a:ext cx="1719263" cy="1724025"/>
          </a:xfrm>
          <a:prstGeom prst="rect">
            <a:avLst/>
          </a:prstGeom>
        </p:spPr>
      </p:pic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977640" y="2330704"/>
            <a:ext cx="3822192" cy="41148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800" b="1" cap="all" baseline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685032" y="2877312"/>
            <a:ext cx="3741928" cy="3684588"/>
          </a:xfrm>
        </p:spPr>
        <p:txBody>
          <a:bodyPr lIns="45720" rIns="45720" bIns="45720">
            <a:noAutofit/>
          </a:bodyPr>
          <a:lstStyle>
            <a:lvl1pPr>
              <a:defRPr sz="1500"/>
            </a:lvl1pPr>
            <a:lvl2pPr>
              <a:defRPr sz="13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8046720" y="2330704"/>
            <a:ext cx="3822192" cy="411480"/>
          </a:xfrm>
        </p:spPr>
        <p:txBody>
          <a:bodyPr anchor="t">
            <a:noAutofit/>
          </a:bodyPr>
          <a:lstStyle>
            <a:lvl1pPr marL="0" indent="0">
              <a:spcBef>
                <a:spcPts val="0"/>
              </a:spcBef>
              <a:buNone/>
              <a:defRPr sz="1800" b="1" cap="all" baseline="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7754112" y="2877312"/>
            <a:ext cx="3741928" cy="3684588"/>
          </a:xfrm>
        </p:spPr>
        <p:txBody>
          <a:bodyPr lIns="45720" rIns="45720" bIns="45720">
            <a:noAutofit/>
          </a:bodyPr>
          <a:lstStyle>
            <a:lvl1pPr>
              <a:defRPr sz="1500"/>
            </a:lvl1pPr>
            <a:lvl2pPr>
              <a:defRPr sz="13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103132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445A0A-815D-3414-088B-C041E6742D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58952" y="1234440"/>
            <a:ext cx="10671048" cy="768096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17B5E29-6335-83BC-FA01-FAE422D265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>
            <a:noAutofit/>
          </a:bodyPr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36476D1-B61A-E9FD-E266-768B405CC3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48F63A3B-78C7-47BE-AE5E-E10140E046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C025625F-8274-840F-6DD8-D36687CB8F7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13232" y="2743200"/>
            <a:ext cx="3328416" cy="3557016"/>
          </a:xfrm>
          <a:noFill/>
          <a:ln w="12700">
            <a:solidFill>
              <a:schemeClr val="accent3"/>
            </a:solidFill>
          </a:ln>
        </p:spPr>
        <p:txBody>
          <a:bodyPr tIns="685800"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4" name="Picture Placeholder 62">
            <a:extLst>
              <a:ext uri="{FF2B5EF4-FFF2-40B4-BE49-F238E27FC236}">
                <a16:creationId xmlns:a16="http://schemas.microsoft.com/office/drawing/2014/main" id="{2F18FBB7-2D21-7954-1324-C7D3BFE5C85D}"/>
              </a:ext>
            </a:extLst>
          </p:cNvPr>
          <p:cNvSpPr>
            <a:spLocks noGrp="1" noChangeAspect="1"/>
          </p:cNvSpPr>
          <p:nvPr>
            <p:ph type="pic" sz="quarter" idx="23"/>
          </p:nvPr>
        </p:nvSpPr>
        <p:spPr>
          <a:xfrm>
            <a:off x="1911096" y="2258568"/>
            <a:ext cx="932688" cy="932688"/>
          </a:xfrm>
          <a:prstGeom prst="ellipse">
            <a:avLst/>
          </a:prstGeom>
          <a:solidFill>
            <a:schemeClr val="accent3"/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2" name="Text Placeholder 51">
            <a:extLst>
              <a:ext uri="{FF2B5EF4-FFF2-40B4-BE49-F238E27FC236}">
                <a16:creationId xmlns:a16="http://schemas.microsoft.com/office/drawing/2014/main" id="{2EF54C35-5F8E-4E0A-AB4D-97E38121910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92124" y="3950208"/>
            <a:ext cx="2770632" cy="2206752"/>
          </a:xfrm>
          <a:noFill/>
        </p:spPr>
        <p:txBody>
          <a:bodyPr lIns="91440" rIns="91440" anchor="t">
            <a:noAutofit/>
          </a:bodyPr>
          <a:lstStyle>
            <a:lvl1pPr marL="347472" indent="-347472" algn="l">
              <a:spcBef>
                <a:spcPts val="360"/>
              </a:spcBef>
              <a:buFont typeface="Arial" panose="020B0604020202020204" pitchFamily="34" charset="0"/>
              <a:buChar char="•"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4">
            <a:extLst>
              <a:ext uri="{FF2B5EF4-FFF2-40B4-BE49-F238E27FC236}">
                <a16:creationId xmlns:a16="http://schemas.microsoft.com/office/drawing/2014/main" id="{084A0326-A0B8-1723-B8BA-B015344F2DC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443984" y="2743200"/>
            <a:ext cx="3328416" cy="3557016"/>
          </a:xfrm>
          <a:noFill/>
          <a:ln w="12700">
            <a:solidFill>
              <a:schemeClr val="accent1"/>
            </a:solidFill>
          </a:ln>
        </p:spPr>
        <p:txBody>
          <a:bodyPr tIns="685800"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6" name="Picture Placeholder 62">
            <a:extLst>
              <a:ext uri="{FF2B5EF4-FFF2-40B4-BE49-F238E27FC236}">
                <a16:creationId xmlns:a16="http://schemas.microsoft.com/office/drawing/2014/main" id="{139354A0-F5DF-3AC5-5E8B-A41146C26F3C}"/>
              </a:ext>
            </a:extLst>
          </p:cNvPr>
          <p:cNvSpPr>
            <a:spLocks noGrp="1" noChangeAspect="1"/>
          </p:cNvSpPr>
          <p:nvPr>
            <p:ph type="pic" sz="quarter" idx="25"/>
          </p:nvPr>
        </p:nvSpPr>
        <p:spPr>
          <a:xfrm>
            <a:off x="5641848" y="2258568"/>
            <a:ext cx="932688" cy="932688"/>
          </a:xfrm>
          <a:prstGeom prst="ellipse">
            <a:avLst/>
          </a:prstGeom>
          <a:solidFill>
            <a:schemeClr val="accent1"/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Text Placeholder 51">
            <a:extLst>
              <a:ext uri="{FF2B5EF4-FFF2-40B4-BE49-F238E27FC236}">
                <a16:creationId xmlns:a16="http://schemas.microsoft.com/office/drawing/2014/main" id="{E9730E82-F317-686A-8777-D81705BCC706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722876" y="3950208"/>
            <a:ext cx="2770632" cy="2206752"/>
          </a:xfrm>
          <a:noFill/>
        </p:spPr>
        <p:txBody>
          <a:bodyPr lIns="91440" rIns="91440" anchor="t">
            <a:noAutofit/>
          </a:bodyPr>
          <a:lstStyle>
            <a:lvl1pPr marL="347472" indent="-347472" algn="l">
              <a:spcBef>
                <a:spcPts val="360"/>
              </a:spcBef>
              <a:buFont typeface="Arial" panose="020B0604020202020204" pitchFamily="34" charset="0"/>
              <a:buChar char="•"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4">
            <a:extLst>
              <a:ext uri="{FF2B5EF4-FFF2-40B4-BE49-F238E27FC236}">
                <a16:creationId xmlns:a16="http://schemas.microsoft.com/office/drawing/2014/main" id="{0E3B57F3-1903-446F-D989-D6CA342D086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092440" y="2743200"/>
            <a:ext cx="3328416" cy="3557016"/>
          </a:xfrm>
          <a:noFill/>
          <a:ln w="12700">
            <a:solidFill>
              <a:schemeClr val="accent4"/>
            </a:solidFill>
          </a:ln>
        </p:spPr>
        <p:txBody>
          <a:bodyPr tIns="685800"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1" cap="all" spc="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5" name="Picture Placeholder 62">
            <a:extLst>
              <a:ext uri="{FF2B5EF4-FFF2-40B4-BE49-F238E27FC236}">
                <a16:creationId xmlns:a16="http://schemas.microsoft.com/office/drawing/2014/main" id="{D5BF3A8A-72F1-392E-855B-5B36E244A7FD}"/>
              </a:ext>
            </a:extLst>
          </p:cNvPr>
          <p:cNvSpPr>
            <a:spLocks noGrp="1" noChangeAspect="1"/>
          </p:cNvSpPr>
          <p:nvPr>
            <p:ph type="pic" sz="quarter" idx="24"/>
          </p:nvPr>
        </p:nvSpPr>
        <p:spPr>
          <a:xfrm>
            <a:off x="9290304" y="2258568"/>
            <a:ext cx="932688" cy="932688"/>
          </a:xfrm>
          <a:prstGeom prst="ellipse">
            <a:avLst/>
          </a:prstGeom>
          <a:solidFill>
            <a:schemeClr val="accent4"/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9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1" name="Text Placeholder 51">
            <a:extLst>
              <a:ext uri="{FF2B5EF4-FFF2-40B4-BE49-F238E27FC236}">
                <a16:creationId xmlns:a16="http://schemas.microsoft.com/office/drawing/2014/main" id="{2AED5DDC-3165-FA12-0310-E3545223E292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371332" y="3950208"/>
            <a:ext cx="2770632" cy="2206752"/>
          </a:xfrm>
          <a:noFill/>
        </p:spPr>
        <p:txBody>
          <a:bodyPr lIns="91440" rIns="91440" anchor="t">
            <a:noAutofit/>
          </a:bodyPr>
          <a:lstStyle>
            <a:lvl1pPr marL="347472" indent="-347472" algn="l">
              <a:spcBef>
                <a:spcPts val="360"/>
              </a:spcBef>
              <a:buFont typeface="Arial" panose="020B0604020202020204" pitchFamily="34" charset="0"/>
              <a:buChar char="•"/>
              <a:defRPr sz="15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6895411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Summa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Image 2" descr="preencoded.png">
            <a:extLst>
              <a:ext uri="{FF2B5EF4-FFF2-40B4-BE49-F238E27FC236}">
                <a16:creationId xmlns:a16="http://schemas.microsoft.com/office/drawing/2014/main" id="{ABC388A2-FFC7-1A87-02FB-C97B50161FD3}"/>
              </a:ext>
            </a:extLst>
          </p:cNvPr>
          <p:cNvSpPr/>
          <p:nvPr/>
        </p:nvSpPr>
        <p:spPr>
          <a:xfrm>
            <a:off x="8758238" y="-14287"/>
            <a:ext cx="3433763" cy="3452812"/>
          </a:xfrm>
          <a:custGeom>
            <a:avLst/>
            <a:gdLst>
              <a:gd name="connsiteX0" fmla="*/ 3433763 w 3433763"/>
              <a:gd name="connsiteY0" fmla="*/ 0 h 3452812"/>
              <a:gd name="connsiteX1" fmla="*/ 3433763 w 3433763"/>
              <a:gd name="connsiteY1" fmla="*/ 3452813 h 3452812"/>
              <a:gd name="connsiteX2" fmla="*/ 0 w 3433763"/>
              <a:gd name="connsiteY2" fmla="*/ 3452813 h 3452812"/>
              <a:gd name="connsiteX3" fmla="*/ 3433763 w 3433763"/>
              <a:gd name="connsiteY3" fmla="*/ 0 h 3452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3763" h="3452812">
                <a:moveTo>
                  <a:pt x="3433763" y="0"/>
                </a:moveTo>
                <a:lnTo>
                  <a:pt x="3433763" y="3452813"/>
                </a:lnTo>
                <a:lnTo>
                  <a:pt x="0" y="3452813"/>
                </a:lnTo>
                <a:cubicBezTo>
                  <a:pt x="0" y="1545912"/>
                  <a:pt x="1537383" y="0"/>
                  <a:pt x="3433763" y="0"/>
                </a:cubicBezTo>
                <a:close/>
              </a:path>
            </a:pathLst>
          </a:custGeom>
          <a:solidFill>
            <a:schemeClr val="accent1"/>
          </a:solidFill>
          <a:ln w="475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5" name="Image 3" descr="preencoded.png">
            <a:extLst>
              <a:ext uri="{FF2B5EF4-FFF2-40B4-BE49-F238E27FC236}">
                <a16:creationId xmlns:a16="http://schemas.microsoft.com/office/drawing/2014/main" id="{D64C4994-B525-F4C0-B74F-D5E8296DFC43}"/>
              </a:ext>
            </a:extLst>
          </p:cNvPr>
          <p:cNvSpPr/>
          <p:nvPr/>
        </p:nvSpPr>
        <p:spPr>
          <a:xfrm>
            <a:off x="8758238" y="3438525"/>
            <a:ext cx="3433763" cy="3433762"/>
          </a:xfrm>
          <a:custGeom>
            <a:avLst/>
            <a:gdLst>
              <a:gd name="connsiteX0" fmla="*/ 0 w 3433763"/>
              <a:gd name="connsiteY0" fmla="*/ 0 h 3433762"/>
              <a:gd name="connsiteX1" fmla="*/ 3433763 w 3433763"/>
              <a:gd name="connsiteY1" fmla="*/ 0 h 3433762"/>
              <a:gd name="connsiteX2" fmla="*/ 3433763 w 3433763"/>
              <a:gd name="connsiteY2" fmla="*/ 3433763 h 3433762"/>
              <a:gd name="connsiteX3" fmla="*/ 0 w 3433763"/>
              <a:gd name="connsiteY3" fmla="*/ 0 h 3433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3763" h="3433762">
                <a:moveTo>
                  <a:pt x="0" y="0"/>
                </a:moveTo>
                <a:lnTo>
                  <a:pt x="3433763" y="0"/>
                </a:lnTo>
                <a:lnTo>
                  <a:pt x="3433763" y="3433763"/>
                </a:lnTo>
                <a:cubicBezTo>
                  <a:pt x="1537383" y="3433763"/>
                  <a:pt x="0" y="1896380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75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6" name="Image 4" descr="preencoded.png">
            <a:extLst>
              <a:ext uri="{FF2B5EF4-FFF2-40B4-BE49-F238E27FC236}">
                <a16:creationId xmlns:a16="http://schemas.microsoft.com/office/drawing/2014/main" id="{9019DA73-2516-F3D2-ECDB-620C90483DB3}"/>
              </a:ext>
            </a:extLst>
          </p:cNvPr>
          <p:cNvSpPr/>
          <p:nvPr/>
        </p:nvSpPr>
        <p:spPr>
          <a:xfrm flipV="1">
            <a:off x="9991725" y="1247775"/>
            <a:ext cx="2200275" cy="2181225"/>
          </a:xfrm>
          <a:custGeom>
            <a:avLst/>
            <a:gdLst>
              <a:gd name="connsiteX0" fmla="*/ 0 w 2200275"/>
              <a:gd name="connsiteY0" fmla="*/ 0 h 2181225"/>
              <a:gd name="connsiteX1" fmla="*/ 2200275 w 2200275"/>
              <a:gd name="connsiteY1" fmla="*/ 2181225 h 2181225"/>
              <a:gd name="connsiteX2" fmla="*/ 2200275 w 2200275"/>
              <a:gd name="connsiteY2" fmla="*/ 0 h 2181225"/>
              <a:gd name="connsiteX3" fmla="*/ 0 w 2200275"/>
              <a:gd name="connsiteY3" fmla="*/ 0 h 2181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00275" h="2181225">
                <a:moveTo>
                  <a:pt x="0" y="0"/>
                </a:moveTo>
                <a:cubicBezTo>
                  <a:pt x="0" y="1204689"/>
                  <a:pt x="985061" y="2181225"/>
                  <a:pt x="2200275" y="2181225"/>
                </a:cubicBezTo>
                <a:lnTo>
                  <a:pt x="220027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3" name="Image 7" descr="preencoded.png">
            <a:extLst>
              <a:ext uri="{FF2B5EF4-FFF2-40B4-BE49-F238E27FC236}">
                <a16:creationId xmlns:a16="http://schemas.microsoft.com/office/drawing/2014/main" id="{FEA70E9F-C506-413C-11EF-5915A2296643}"/>
              </a:ext>
            </a:extLst>
          </p:cNvPr>
          <p:cNvSpPr/>
          <p:nvPr/>
        </p:nvSpPr>
        <p:spPr>
          <a:xfrm flipV="1">
            <a:off x="-20086" y="4580051"/>
            <a:ext cx="2277948" cy="2277948"/>
          </a:xfrm>
          <a:custGeom>
            <a:avLst/>
            <a:gdLst>
              <a:gd name="connsiteX0" fmla="*/ 0 w 2277948"/>
              <a:gd name="connsiteY0" fmla="*/ 2277948 h 2277948"/>
              <a:gd name="connsiteX1" fmla="*/ 2277948 w 2277948"/>
              <a:gd name="connsiteY1" fmla="*/ 0 h 2277948"/>
              <a:gd name="connsiteX2" fmla="*/ 0 w 2277948"/>
              <a:gd name="connsiteY2" fmla="*/ 0 h 2277948"/>
              <a:gd name="connsiteX3" fmla="*/ 0 w 2277948"/>
              <a:gd name="connsiteY3" fmla="*/ 2277948 h 2277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7948" h="2277948">
                <a:moveTo>
                  <a:pt x="0" y="2277948"/>
                </a:moveTo>
                <a:cubicBezTo>
                  <a:pt x="1258034" y="2277948"/>
                  <a:pt x="2277948" y="1258034"/>
                  <a:pt x="2277948" y="0"/>
                </a:cubicBezTo>
                <a:lnTo>
                  <a:pt x="0" y="0"/>
                </a:lnTo>
                <a:lnTo>
                  <a:pt x="0" y="2277948"/>
                </a:lnTo>
                <a:close/>
              </a:path>
            </a:pathLst>
          </a:custGeom>
          <a:solidFill>
            <a:schemeClr val="accent4"/>
          </a:solidFill>
          <a:ln w="508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pic>
        <p:nvPicPr>
          <p:cNvPr id="21" name="Image 2" descr="preencoded.png">
            <a:extLst>
              <a:ext uri="{FF2B5EF4-FFF2-40B4-BE49-F238E27FC236}">
                <a16:creationId xmlns:a16="http://schemas.microsoft.com/office/drawing/2014/main" id="{A8B7F1F1-806C-8D65-7340-220A0C4653C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9991886" y="3441269"/>
            <a:ext cx="2200114" cy="2200114"/>
          </a:xfrm>
          <a:prstGeom prst="rect">
            <a:avLst/>
          </a:prstGeom>
        </p:spPr>
      </p:pic>
      <p:sp>
        <p:nvSpPr>
          <p:cNvPr id="54" name="Image 2" descr="preencoded.png">
            <a:extLst>
              <a:ext uri="{FF2B5EF4-FFF2-40B4-BE49-F238E27FC236}">
                <a16:creationId xmlns:a16="http://schemas.microsoft.com/office/drawing/2014/main" id="{F19C81EC-0322-58A2-C455-6E2C84D1E6E8}"/>
              </a:ext>
            </a:extLst>
          </p:cNvPr>
          <p:cNvSpPr/>
          <p:nvPr/>
        </p:nvSpPr>
        <p:spPr>
          <a:xfrm>
            <a:off x="1707959" y="5667616"/>
            <a:ext cx="775021" cy="775021"/>
          </a:xfrm>
          <a:custGeom>
            <a:avLst/>
            <a:gdLst>
              <a:gd name="connsiteX0" fmla="*/ 387511 w 775021"/>
              <a:gd name="connsiteY0" fmla="*/ 775021 h 775021"/>
              <a:gd name="connsiteX1" fmla="*/ 775021 w 775021"/>
              <a:gd name="connsiteY1" fmla="*/ 387511 h 775021"/>
              <a:gd name="connsiteX2" fmla="*/ 387511 w 775021"/>
              <a:gd name="connsiteY2" fmla="*/ 0 h 775021"/>
              <a:gd name="connsiteX3" fmla="*/ 0 w 775021"/>
              <a:gd name="connsiteY3" fmla="*/ 387511 h 775021"/>
              <a:gd name="connsiteX4" fmla="*/ 387511 w 775021"/>
              <a:gd name="connsiteY4" fmla="*/ 775021 h 77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5021" h="775021">
                <a:moveTo>
                  <a:pt x="387511" y="775021"/>
                </a:moveTo>
                <a:cubicBezTo>
                  <a:pt x="601527" y="775021"/>
                  <a:pt x="775021" y="601527"/>
                  <a:pt x="775021" y="387511"/>
                </a:cubicBezTo>
                <a:cubicBezTo>
                  <a:pt x="775021" y="173494"/>
                  <a:pt x="601527" y="0"/>
                  <a:pt x="387511" y="0"/>
                </a:cubicBezTo>
                <a:cubicBezTo>
                  <a:pt x="173494" y="0"/>
                  <a:pt x="0" y="173494"/>
                  <a:pt x="0" y="387511"/>
                </a:cubicBezTo>
                <a:cubicBezTo>
                  <a:pt x="0" y="601527"/>
                  <a:pt x="173494" y="775021"/>
                  <a:pt x="387511" y="775021"/>
                </a:cubicBezTo>
                <a:close/>
              </a:path>
            </a:pathLst>
          </a:custGeom>
          <a:solidFill>
            <a:schemeClr val="accent6"/>
          </a:solidFill>
          <a:ln w="380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08760" y="1883664"/>
            <a:ext cx="6766560" cy="768096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defRPr b="1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508760" y="2837688"/>
            <a:ext cx="5879592" cy="2700528"/>
          </a:xfrm>
        </p:spPr>
        <p:txBody>
          <a:bodyPr>
            <a:noAutofit/>
          </a:bodyPr>
          <a:lstStyle>
            <a:lvl1pPr marL="0" indent="0">
              <a:buNone/>
              <a:defRPr sz="1500"/>
            </a:lvl1pPr>
            <a:lvl2pPr>
              <a:defRPr sz="1500"/>
            </a:lvl2pPr>
            <a:lvl3pPr>
              <a:defRPr sz="1500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1F9FD95-086F-282B-820C-8CDAD4A6EEB6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848579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losing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AEF1F750-031C-BDB7-BD7B-9CBE17406FDB}"/>
              </a:ext>
            </a:extLst>
          </p:cNvPr>
          <p:cNvSpPr/>
          <p:nvPr userDrawn="1"/>
        </p:nvSpPr>
        <p:spPr>
          <a:xfrm>
            <a:off x="0" y="0"/>
            <a:ext cx="8948738" cy="6858000"/>
          </a:xfrm>
          <a:custGeom>
            <a:avLst/>
            <a:gdLst>
              <a:gd name="connsiteX0" fmla="*/ 0 w 8948738"/>
              <a:gd name="connsiteY0" fmla="*/ 0 h 6858000"/>
              <a:gd name="connsiteX1" fmla="*/ 5932941 w 8948738"/>
              <a:gd name="connsiteY1" fmla="*/ 0 h 6858000"/>
              <a:gd name="connsiteX2" fmla="*/ 6047310 w 8948738"/>
              <a:gd name="connsiteY2" fmla="*/ 14613 h 6858000"/>
              <a:gd name="connsiteX3" fmla="*/ 8948738 w 8948738"/>
              <a:gd name="connsiteY3" fmla="*/ 3416480 h 6858000"/>
              <a:gd name="connsiteX4" fmla="*/ 5702202 w 8948738"/>
              <a:gd name="connsiteY4" fmla="*/ 6853523 h 6858000"/>
              <a:gd name="connsiteX5" fmla="*/ 5526113 w 8948738"/>
              <a:gd name="connsiteY5" fmla="*/ 6858000 h 6858000"/>
              <a:gd name="connsiteX6" fmla="*/ 0 w 8948738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48738" h="6858000">
                <a:moveTo>
                  <a:pt x="0" y="0"/>
                </a:moveTo>
                <a:lnTo>
                  <a:pt x="5932941" y="0"/>
                </a:lnTo>
                <a:lnTo>
                  <a:pt x="6047310" y="14613"/>
                </a:lnTo>
                <a:cubicBezTo>
                  <a:pt x="7690210" y="267026"/>
                  <a:pt x="8948738" y="1693971"/>
                  <a:pt x="8948738" y="3416480"/>
                </a:cubicBezTo>
                <a:cubicBezTo>
                  <a:pt x="8948738" y="5257788"/>
                  <a:pt x="7510634" y="6761349"/>
                  <a:pt x="5702202" y="6853523"/>
                </a:cubicBezTo>
                <a:lnTo>
                  <a:pt x="5526113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/>
          </a:solidFill>
          <a:ln w="476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9" name="Freeform: Shape 18" descr="preencoded.png">
            <a:extLst>
              <a:ext uri="{FF2B5EF4-FFF2-40B4-BE49-F238E27FC236}">
                <a16:creationId xmlns:a16="http://schemas.microsoft.com/office/drawing/2014/main" id="{FEB515B5-2D9F-58E1-6E3C-CCBF105D891E}"/>
              </a:ext>
            </a:extLst>
          </p:cNvPr>
          <p:cNvSpPr/>
          <p:nvPr userDrawn="1"/>
        </p:nvSpPr>
        <p:spPr>
          <a:xfrm>
            <a:off x="7538626" y="13142"/>
            <a:ext cx="4653374" cy="6831717"/>
          </a:xfrm>
          <a:custGeom>
            <a:avLst/>
            <a:gdLst>
              <a:gd name="connsiteX0" fmla="*/ 3416476 w 4653374"/>
              <a:gd name="connsiteY0" fmla="*/ 0 h 6831717"/>
              <a:gd name="connsiteX1" fmla="*/ 4653374 w 4653374"/>
              <a:gd name="connsiteY1" fmla="*/ 0 h 6831717"/>
              <a:gd name="connsiteX2" fmla="*/ 4653374 w 4653374"/>
              <a:gd name="connsiteY2" fmla="*/ 6831717 h 6831717"/>
              <a:gd name="connsiteX3" fmla="*/ 3416476 w 4653374"/>
              <a:gd name="connsiteY3" fmla="*/ 6831717 h 6831717"/>
              <a:gd name="connsiteX4" fmla="*/ 0 w 4653374"/>
              <a:gd name="connsiteY4" fmla="*/ 3415863 h 6831717"/>
              <a:gd name="connsiteX5" fmla="*/ 3416476 w 4653374"/>
              <a:gd name="connsiteY5" fmla="*/ 0 h 6831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53374" h="6831717">
                <a:moveTo>
                  <a:pt x="3416476" y="0"/>
                </a:moveTo>
                <a:lnTo>
                  <a:pt x="4653374" y="0"/>
                </a:lnTo>
                <a:lnTo>
                  <a:pt x="4653374" y="6831717"/>
                </a:lnTo>
                <a:lnTo>
                  <a:pt x="3416476" y="6831717"/>
                </a:lnTo>
                <a:cubicBezTo>
                  <a:pt x="1529612" y="6831717"/>
                  <a:pt x="0" y="5302406"/>
                  <a:pt x="0" y="3415863"/>
                </a:cubicBezTo>
                <a:cubicBezTo>
                  <a:pt x="0" y="1529335"/>
                  <a:pt x="1529607" y="0"/>
                  <a:pt x="3416476" y="0"/>
                </a:cubicBezTo>
                <a:close/>
              </a:path>
            </a:pathLst>
          </a:custGeom>
          <a:solidFill>
            <a:schemeClr val="accent1"/>
          </a:solidFill>
          <a:ln w="47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pic>
        <p:nvPicPr>
          <p:cNvPr id="9" name="Image 2" descr="preencoded.png">
            <a:extLst>
              <a:ext uri="{FF2B5EF4-FFF2-40B4-BE49-F238E27FC236}">
                <a16:creationId xmlns:a16="http://schemas.microsoft.com/office/drawing/2014/main" id="{5CCFEDF9-5B69-87BA-8A33-35033DA4013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737234" y="-25041"/>
            <a:ext cx="3432191" cy="3432191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7048" y="1975104"/>
            <a:ext cx="4169664" cy="667512"/>
          </a:xfrm>
        </p:spPr>
        <p:txBody>
          <a:bodyPr tIns="0" anchor="ctr">
            <a:noAutofit/>
          </a:bodyPr>
          <a:lstStyle>
            <a:lvl1pPr algn="l">
              <a:defRPr sz="4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45336" y="2846832"/>
            <a:ext cx="4169664" cy="2176272"/>
          </a:xfrm>
        </p:spPr>
        <p:txBody>
          <a:bodyPr lIns="91440" tIns="0" rIns="91440" bIns="0">
            <a:noAutofit/>
          </a:bodyPr>
          <a:lstStyle>
            <a:lvl1pPr marL="0" indent="0" algn="l">
              <a:spcBef>
                <a:spcPts val="576"/>
              </a:spcBef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289882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Image 0" descr="preencoded.png">
            <a:extLst>
              <a:ext uri="{FF2B5EF4-FFF2-40B4-BE49-F238E27FC236}">
                <a16:creationId xmlns:a16="http://schemas.microsoft.com/office/drawing/2014/main" id="{8D5D10FF-3DE5-39CA-FA9A-29A09DC47BFC}"/>
              </a:ext>
            </a:extLst>
          </p:cNvPr>
          <p:cNvSpPr/>
          <p:nvPr userDrawn="1"/>
        </p:nvSpPr>
        <p:spPr>
          <a:xfrm>
            <a:off x="-5568" y="-2784"/>
            <a:ext cx="3443288" cy="6891337"/>
          </a:xfrm>
          <a:custGeom>
            <a:avLst/>
            <a:gdLst>
              <a:gd name="connsiteX0" fmla="*/ 3443288 w 3443288"/>
              <a:gd name="connsiteY0" fmla="*/ 0 h 6891337"/>
              <a:gd name="connsiteX1" fmla="*/ 0 w 3443288"/>
              <a:gd name="connsiteY1" fmla="*/ 0 h 6891337"/>
              <a:gd name="connsiteX2" fmla="*/ 0 w 3443288"/>
              <a:gd name="connsiteY2" fmla="*/ 6891338 h 6891337"/>
              <a:gd name="connsiteX3" fmla="*/ 3443288 w 3443288"/>
              <a:gd name="connsiteY3" fmla="*/ 6891338 h 6891337"/>
              <a:gd name="connsiteX4" fmla="*/ 3443288 w 3443288"/>
              <a:gd name="connsiteY4" fmla="*/ 0 h 6891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43288" h="6891337">
                <a:moveTo>
                  <a:pt x="3443288" y="0"/>
                </a:moveTo>
                <a:lnTo>
                  <a:pt x="0" y="0"/>
                </a:lnTo>
                <a:lnTo>
                  <a:pt x="0" y="6891338"/>
                </a:lnTo>
                <a:lnTo>
                  <a:pt x="3443288" y="6891338"/>
                </a:lnTo>
                <a:lnTo>
                  <a:pt x="3443288" y="0"/>
                </a:lnTo>
                <a:close/>
              </a:path>
            </a:pathLst>
          </a:custGeom>
          <a:solidFill>
            <a:schemeClr val="accent3"/>
          </a:solidFill>
          <a:ln w="4756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dirty="0"/>
          </a:p>
        </p:txBody>
      </p:sp>
      <p:pic>
        <p:nvPicPr>
          <p:cNvPr id="11" name="Image 1" descr="preencoded.png">
            <a:extLst>
              <a:ext uri="{FF2B5EF4-FFF2-40B4-BE49-F238E27FC236}">
                <a16:creationId xmlns:a16="http://schemas.microsoft.com/office/drawing/2014/main" id="{BFA89E6A-8342-AE30-45E0-BC1DFE3276C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1703311" y="-2784"/>
            <a:ext cx="1734410" cy="5167313"/>
          </a:xfrm>
          <a:prstGeom prst="rect">
            <a:avLst/>
          </a:prstGeom>
        </p:spPr>
      </p:pic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A08309FA-889A-E2F2-1EDA-F872245F5FDF}"/>
              </a:ext>
            </a:extLst>
          </p:cNvPr>
          <p:cNvSpPr/>
          <p:nvPr userDrawn="1"/>
        </p:nvSpPr>
        <p:spPr>
          <a:xfrm>
            <a:off x="1721621" y="-2784"/>
            <a:ext cx="1716115" cy="1720853"/>
          </a:xfrm>
          <a:custGeom>
            <a:avLst/>
            <a:gdLst>
              <a:gd name="connsiteX0" fmla="*/ 93358 w 1716115"/>
              <a:gd name="connsiteY0" fmla="*/ 0 h 1720853"/>
              <a:gd name="connsiteX1" fmla="*/ 110348 w 1716115"/>
              <a:gd name="connsiteY1" fmla="*/ 0 h 1720853"/>
              <a:gd name="connsiteX2" fmla="*/ 1716029 w 1716115"/>
              <a:gd name="connsiteY2" fmla="*/ 1610112 h 1720853"/>
              <a:gd name="connsiteX3" fmla="*/ 1716029 w 1716115"/>
              <a:gd name="connsiteY3" fmla="*/ 1627151 h 1720853"/>
              <a:gd name="connsiteX4" fmla="*/ 1716115 w 1716115"/>
              <a:gd name="connsiteY4" fmla="*/ 1627237 h 1720853"/>
              <a:gd name="connsiteX5" fmla="*/ 93358 w 1716115"/>
              <a:gd name="connsiteY5" fmla="*/ 0 h 1720853"/>
              <a:gd name="connsiteX6" fmla="*/ 0 w 1716115"/>
              <a:gd name="connsiteY6" fmla="*/ 0 h 1720853"/>
              <a:gd name="connsiteX7" fmla="*/ 16989 w 1716115"/>
              <a:gd name="connsiteY7" fmla="*/ 0 h 1720853"/>
              <a:gd name="connsiteX8" fmla="*/ 1716114 w 1716115"/>
              <a:gd name="connsiteY8" fmla="*/ 1703814 h 1720853"/>
              <a:gd name="connsiteX9" fmla="*/ 1716114 w 1716115"/>
              <a:gd name="connsiteY9" fmla="*/ 1720853 h 1720853"/>
              <a:gd name="connsiteX10" fmla="*/ 0 w 1716115"/>
              <a:gd name="connsiteY10" fmla="*/ 0 h 1720853"/>
              <a:gd name="connsiteX11" fmla="*/ 186798 w 1716115"/>
              <a:gd name="connsiteY11" fmla="*/ 0 h 1720853"/>
              <a:gd name="connsiteX12" fmla="*/ 203788 w 1716115"/>
              <a:gd name="connsiteY12" fmla="*/ 0 h 1720853"/>
              <a:gd name="connsiteX13" fmla="*/ 1716109 w 1716115"/>
              <a:gd name="connsiteY13" fmla="*/ 1516501 h 1720853"/>
              <a:gd name="connsiteX14" fmla="*/ 1716109 w 1716115"/>
              <a:gd name="connsiteY14" fmla="*/ 1533535 h 1720853"/>
              <a:gd name="connsiteX15" fmla="*/ 186798 w 1716115"/>
              <a:gd name="connsiteY15" fmla="*/ 0 h 1720853"/>
              <a:gd name="connsiteX16" fmla="*/ 280155 w 1716115"/>
              <a:gd name="connsiteY16" fmla="*/ 0 h 1720853"/>
              <a:gd name="connsiteX17" fmla="*/ 297145 w 1716115"/>
              <a:gd name="connsiteY17" fmla="*/ 0 h 1720853"/>
              <a:gd name="connsiteX18" fmla="*/ 1716114 w 1716115"/>
              <a:gd name="connsiteY18" fmla="*/ 1422885 h 1720853"/>
              <a:gd name="connsiteX19" fmla="*/ 1716114 w 1716115"/>
              <a:gd name="connsiteY19" fmla="*/ 1439924 h 1720853"/>
              <a:gd name="connsiteX20" fmla="*/ 280155 w 1716115"/>
              <a:gd name="connsiteY20" fmla="*/ 0 h 1720853"/>
              <a:gd name="connsiteX21" fmla="*/ 373512 w 1716115"/>
              <a:gd name="connsiteY21" fmla="*/ 0 h 1720853"/>
              <a:gd name="connsiteX22" fmla="*/ 390502 w 1716115"/>
              <a:gd name="connsiteY22" fmla="*/ 0 h 1720853"/>
              <a:gd name="connsiteX23" fmla="*/ 1716029 w 1716115"/>
              <a:gd name="connsiteY23" fmla="*/ 1329184 h 1720853"/>
              <a:gd name="connsiteX24" fmla="*/ 1716029 w 1716115"/>
              <a:gd name="connsiteY24" fmla="*/ 1346223 h 1720853"/>
              <a:gd name="connsiteX25" fmla="*/ 1716114 w 1716115"/>
              <a:gd name="connsiteY25" fmla="*/ 1346308 h 1720853"/>
              <a:gd name="connsiteX26" fmla="*/ 373512 w 1716115"/>
              <a:gd name="connsiteY26" fmla="*/ 0 h 1720853"/>
              <a:gd name="connsiteX27" fmla="*/ 466953 w 1716115"/>
              <a:gd name="connsiteY27" fmla="*/ 0 h 1720853"/>
              <a:gd name="connsiteX28" fmla="*/ 483944 w 1716115"/>
              <a:gd name="connsiteY28" fmla="*/ 0 h 1720853"/>
              <a:gd name="connsiteX29" fmla="*/ 1716110 w 1716115"/>
              <a:gd name="connsiteY29" fmla="*/ 1235573 h 1720853"/>
              <a:gd name="connsiteX30" fmla="*/ 1716110 w 1716115"/>
              <a:gd name="connsiteY30" fmla="*/ 1252607 h 1720853"/>
              <a:gd name="connsiteX31" fmla="*/ 466953 w 1716115"/>
              <a:gd name="connsiteY31" fmla="*/ 0 h 1720853"/>
              <a:gd name="connsiteX32" fmla="*/ 560310 w 1716115"/>
              <a:gd name="connsiteY32" fmla="*/ 0 h 1720853"/>
              <a:gd name="connsiteX33" fmla="*/ 577297 w 1716115"/>
              <a:gd name="connsiteY33" fmla="*/ 0 h 1720853"/>
              <a:gd name="connsiteX34" fmla="*/ 1716109 w 1716115"/>
              <a:gd name="connsiteY34" fmla="*/ 1141957 h 1720853"/>
              <a:gd name="connsiteX35" fmla="*/ 1716109 w 1716115"/>
              <a:gd name="connsiteY35" fmla="*/ 1158991 h 1720853"/>
              <a:gd name="connsiteX36" fmla="*/ 560310 w 1716115"/>
              <a:gd name="connsiteY36" fmla="*/ 0 h 1720853"/>
              <a:gd name="connsiteX37" fmla="*/ 653668 w 1716115"/>
              <a:gd name="connsiteY37" fmla="*/ 0 h 1720853"/>
              <a:gd name="connsiteX38" fmla="*/ 670655 w 1716115"/>
              <a:gd name="connsiteY38" fmla="*/ 0 h 1720853"/>
              <a:gd name="connsiteX39" fmla="*/ 1716029 w 1716115"/>
              <a:gd name="connsiteY39" fmla="*/ 1048255 h 1720853"/>
              <a:gd name="connsiteX40" fmla="*/ 1716029 w 1716115"/>
              <a:gd name="connsiteY40" fmla="*/ 1065294 h 1720853"/>
              <a:gd name="connsiteX41" fmla="*/ 1716114 w 1716115"/>
              <a:gd name="connsiteY41" fmla="*/ 1065380 h 1720853"/>
              <a:gd name="connsiteX42" fmla="*/ 653668 w 1716115"/>
              <a:gd name="connsiteY42" fmla="*/ 0 h 1720853"/>
              <a:gd name="connsiteX43" fmla="*/ 747112 w 1716115"/>
              <a:gd name="connsiteY43" fmla="*/ 0 h 1720853"/>
              <a:gd name="connsiteX44" fmla="*/ 764104 w 1716115"/>
              <a:gd name="connsiteY44" fmla="*/ 0 h 1720853"/>
              <a:gd name="connsiteX45" fmla="*/ 1716115 w 1716115"/>
              <a:gd name="connsiteY45" fmla="*/ 954644 h 1720853"/>
              <a:gd name="connsiteX46" fmla="*/ 1716115 w 1716115"/>
              <a:gd name="connsiteY46" fmla="*/ 971678 h 1720853"/>
              <a:gd name="connsiteX47" fmla="*/ 747112 w 1716115"/>
              <a:gd name="connsiteY47" fmla="*/ 0 h 1720853"/>
              <a:gd name="connsiteX48" fmla="*/ 840465 w 1716115"/>
              <a:gd name="connsiteY48" fmla="*/ 0 h 1720853"/>
              <a:gd name="connsiteX49" fmla="*/ 857452 w 1716115"/>
              <a:gd name="connsiteY49" fmla="*/ 0 h 1720853"/>
              <a:gd name="connsiteX50" fmla="*/ 1716109 w 1716115"/>
              <a:gd name="connsiteY50" fmla="*/ 861028 h 1720853"/>
              <a:gd name="connsiteX51" fmla="*/ 1716109 w 1716115"/>
              <a:gd name="connsiteY51" fmla="*/ 878062 h 1720853"/>
              <a:gd name="connsiteX52" fmla="*/ 840465 w 1716115"/>
              <a:gd name="connsiteY52" fmla="*/ 0 h 1720853"/>
              <a:gd name="connsiteX53" fmla="*/ 933823 w 1716115"/>
              <a:gd name="connsiteY53" fmla="*/ 0 h 1720853"/>
              <a:gd name="connsiteX54" fmla="*/ 950810 w 1716115"/>
              <a:gd name="connsiteY54" fmla="*/ 0 h 1720853"/>
              <a:gd name="connsiteX55" fmla="*/ 1716114 w 1716115"/>
              <a:gd name="connsiteY55" fmla="*/ 767327 h 1720853"/>
              <a:gd name="connsiteX56" fmla="*/ 1716114 w 1716115"/>
              <a:gd name="connsiteY56" fmla="*/ 784366 h 1720853"/>
              <a:gd name="connsiteX57" fmla="*/ 1716114 w 1716115"/>
              <a:gd name="connsiteY57" fmla="*/ 784451 h 1720853"/>
              <a:gd name="connsiteX58" fmla="*/ 933823 w 1716115"/>
              <a:gd name="connsiteY58" fmla="*/ 0 h 1720853"/>
              <a:gd name="connsiteX59" fmla="*/ 1027262 w 1716115"/>
              <a:gd name="connsiteY59" fmla="*/ 0 h 1720853"/>
              <a:gd name="connsiteX60" fmla="*/ 1044254 w 1716115"/>
              <a:gd name="connsiteY60" fmla="*/ 0 h 1720853"/>
              <a:gd name="connsiteX61" fmla="*/ 1716110 w 1716115"/>
              <a:gd name="connsiteY61" fmla="*/ 673716 h 1720853"/>
              <a:gd name="connsiteX62" fmla="*/ 1716110 w 1716115"/>
              <a:gd name="connsiteY62" fmla="*/ 690750 h 1720853"/>
              <a:gd name="connsiteX63" fmla="*/ 1027262 w 1716115"/>
              <a:gd name="connsiteY63" fmla="*/ 0 h 1720853"/>
              <a:gd name="connsiteX64" fmla="*/ 1120625 w 1716115"/>
              <a:gd name="connsiteY64" fmla="*/ 0 h 1720853"/>
              <a:gd name="connsiteX65" fmla="*/ 1137612 w 1716115"/>
              <a:gd name="connsiteY65" fmla="*/ 0 h 1720853"/>
              <a:gd name="connsiteX66" fmla="*/ 1716115 w 1716115"/>
              <a:gd name="connsiteY66" fmla="*/ 580100 h 1720853"/>
              <a:gd name="connsiteX67" fmla="*/ 1716115 w 1716115"/>
              <a:gd name="connsiteY67" fmla="*/ 597134 h 1720853"/>
              <a:gd name="connsiteX68" fmla="*/ 1120625 w 1716115"/>
              <a:gd name="connsiteY68" fmla="*/ 0 h 1720853"/>
              <a:gd name="connsiteX69" fmla="*/ 1213978 w 1716115"/>
              <a:gd name="connsiteY69" fmla="*/ 0 h 1720853"/>
              <a:gd name="connsiteX70" fmla="*/ 1230965 w 1716115"/>
              <a:gd name="connsiteY70" fmla="*/ 0 h 1720853"/>
              <a:gd name="connsiteX71" fmla="*/ 1716109 w 1716115"/>
              <a:gd name="connsiteY71" fmla="*/ 486398 h 1720853"/>
              <a:gd name="connsiteX72" fmla="*/ 1716109 w 1716115"/>
              <a:gd name="connsiteY72" fmla="*/ 503437 h 1720853"/>
              <a:gd name="connsiteX73" fmla="*/ 1716109 w 1716115"/>
              <a:gd name="connsiteY73" fmla="*/ 503523 h 1720853"/>
              <a:gd name="connsiteX74" fmla="*/ 1213978 w 1716115"/>
              <a:gd name="connsiteY74" fmla="*/ 0 h 1720853"/>
              <a:gd name="connsiteX75" fmla="*/ 1307422 w 1716115"/>
              <a:gd name="connsiteY75" fmla="*/ 0 h 1720853"/>
              <a:gd name="connsiteX76" fmla="*/ 1324414 w 1716115"/>
              <a:gd name="connsiteY76" fmla="*/ 0 h 1720853"/>
              <a:gd name="connsiteX77" fmla="*/ 1716115 w 1716115"/>
              <a:gd name="connsiteY77" fmla="*/ 392784 h 1720853"/>
              <a:gd name="connsiteX78" fmla="*/ 1716115 w 1716115"/>
              <a:gd name="connsiteY78" fmla="*/ 409821 h 1720853"/>
              <a:gd name="connsiteX79" fmla="*/ 1307422 w 1716115"/>
              <a:gd name="connsiteY79" fmla="*/ 0 h 1720853"/>
              <a:gd name="connsiteX80" fmla="*/ 1400775 w 1716115"/>
              <a:gd name="connsiteY80" fmla="*/ 0 h 1720853"/>
              <a:gd name="connsiteX81" fmla="*/ 1417762 w 1716115"/>
              <a:gd name="connsiteY81" fmla="*/ 0 h 1720853"/>
              <a:gd name="connsiteX82" fmla="*/ 1716109 w 1716115"/>
              <a:gd name="connsiteY82" fmla="*/ 299170 h 1720853"/>
              <a:gd name="connsiteX83" fmla="*/ 1716109 w 1716115"/>
              <a:gd name="connsiteY83" fmla="*/ 316207 h 1720853"/>
              <a:gd name="connsiteX84" fmla="*/ 1400775 w 1716115"/>
              <a:gd name="connsiteY84" fmla="*/ 0 h 1720853"/>
              <a:gd name="connsiteX85" fmla="*/ 1494133 w 1716115"/>
              <a:gd name="connsiteY85" fmla="*/ 0 h 1720853"/>
              <a:gd name="connsiteX86" fmla="*/ 1511120 w 1716115"/>
              <a:gd name="connsiteY86" fmla="*/ 0 h 1720853"/>
              <a:gd name="connsiteX87" fmla="*/ 1716109 w 1716115"/>
              <a:gd name="connsiteY87" fmla="*/ 205556 h 1720853"/>
              <a:gd name="connsiteX88" fmla="*/ 1716109 w 1716115"/>
              <a:gd name="connsiteY88" fmla="*/ 222592 h 1720853"/>
              <a:gd name="connsiteX89" fmla="*/ 1494133 w 1716115"/>
              <a:gd name="connsiteY89" fmla="*/ 0 h 1720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1716115" h="1720853">
                <a:moveTo>
                  <a:pt x="93358" y="0"/>
                </a:moveTo>
                <a:lnTo>
                  <a:pt x="110348" y="0"/>
                </a:lnTo>
                <a:cubicBezTo>
                  <a:pt x="110348" y="887874"/>
                  <a:pt x="830686" y="1610112"/>
                  <a:pt x="1716029" y="1610112"/>
                </a:cubicBezTo>
                <a:lnTo>
                  <a:pt x="1716029" y="1627151"/>
                </a:lnTo>
                <a:lnTo>
                  <a:pt x="1716115" y="1627237"/>
                </a:lnTo>
                <a:cubicBezTo>
                  <a:pt x="821334" y="1627237"/>
                  <a:pt x="93358" y="897252"/>
                  <a:pt x="93358" y="0"/>
                </a:cubicBezTo>
                <a:close/>
                <a:moveTo>
                  <a:pt x="0" y="0"/>
                </a:moveTo>
                <a:lnTo>
                  <a:pt x="16989" y="0"/>
                </a:lnTo>
                <a:cubicBezTo>
                  <a:pt x="16989" y="939499"/>
                  <a:pt x="779202" y="1703814"/>
                  <a:pt x="1716114" y="1703814"/>
                </a:cubicBezTo>
                <a:lnTo>
                  <a:pt x="1716114" y="1720853"/>
                </a:lnTo>
                <a:cubicBezTo>
                  <a:pt x="769850" y="1720853"/>
                  <a:pt x="0" y="948877"/>
                  <a:pt x="0" y="0"/>
                </a:cubicBezTo>
                <a:close/>
                <a:moveTo>
                  <a:pt x="186798" y="0"/>
                </a:moveTo>
                <a:lnTo>
                  <a:pt x="203788" y="0"/>
                </a:lnTo>
                <a:cubicBezTo>
                  <a:pt x="203788" y="836248"/>
                  <a:pt x="882254" y="1516501"/>
                  <a:pt x="1716109" y="1516501"/>
                </a:cubicBezTo>
                <a:lnTo>
                  <a:pt x="1716109" y="1533535"/>
                </a:lnTo>
                <a:cubicBezTo>
                  <a:pt x="872812" y="1533535"/>
                  <a:pt x="186798" y="845626"/>
                  <a:pt x="186798" y="0"/>
                </a:cubicBezTo>
                <a:close/>
                <a:moveTo>
                  <a:pt x="280155" y="0"/>
                </a:moveTo>
                <a:lnTo>
                  <a:pt x="297145" y="0"/>
                </a:lnTo>
                <a:cubicBezTo>
                  <a:pt x="297145" y="784537"/>
                  <a:pt x="933652" y="1422885"/>
                  <a:pt x="1716114" y="1422885"/>
                </a:cubicBezTo>
                <a:lnTo>
                  <a:pt x="1716114" y="1439924"/>
                </a:lnTo>
                <a:cubicBezTo>
                  <a:pt x="924300" y="1439924"/>
                  <a:pt x="280155" y="794001"/>
                  <a:pt x="280155" y="0"/>
                </a:cubicBezTo>
                <a:close/>
                <a:moveTo>
                  <a:pt x="373512" y="0"/>
                </a:moveTo>
                <a:lnTo>
                  <a:pt x="390502" y="0"/>
                </a:lnTo>
                <a:cubicBezTo>
                  <a:pt x="390502" y="732911"/>
                  <a:pt x="985135" y="1329184"/>
                  <a:pt x="1716029" y="1329184"/>
                </a:cubicBezTo>
                <a:lnTo>
                  <a:pt x="1716029" y="1346223"/>
                </a:lnTo>
                <a:lnTo>
                  <a:pt x="1716114" y="1346308"/>
                </a:lnTo>
                <a:cubicBezTo>
                  <a:pt x="975783" y="1346308"/>
                  <a:pt x="373512" y="742375"/>
                  <a:pt x="373512" y="0"/>
                </a:cubicBezTo>
                <a:close/>
                <a:moveTo>
                  <a:pt x="466953" y="0"/>
                </a:moveTo>
                <a:lnTo>
                  <a:pt x="483944" y="0"/>
                </a:lnTo>
                <a:cubicBezTo>
                  <a:pt x="483944" y="681286"/>
                  <a:pt x="1036704" y="1235573"/>
                  <a:pt x="1716110" y="1235573"/>
                </a:cubicBezTo>
                <a:lnTo>
                  <a:pt x="1716110" y="1252607"/>
                </a:lnTo>
                <a:cubicBezTo>
                  <a:pt x="1027347" y="1252607"/>
                  <a:pt x="466953" y="690664"/>
                  <a:pt x="466953" y="0"/>
                </a:cubicBezTo>
                <a:close/>
                <a:moveTo>
                  <a:pt x="560310" y="0"/>
                </a:moveTo>
                <a:lnTo>
                  <a:pt x="577297" y="0"/>
                </a:lnTo>
                <a:cubicBezTo>
                  <a:pt x="577297" y="629660"/>
                  <a:pt x="1088188" y="1141957"/>
                  <a:pt x="1716109" y="1141957"/>
                </a:cubicBezTo>
                <a:lnTo>
                  <a:pt x="1716109" y="1158991"/>
                </a:lnTo>
                <a:cubicBezTo>
                  <a:pt x="1078835" y="1158991"/>
                  <a:pt x="560310" y="639038"/>
                  <a:pt x="560310" y="0"/>
                </a:cubicBezTo>
                <a:close/>
                <a:moveTo>
                  <a:pt x="653668" y="0"/>
                </a:moveTo>
                <a:lnTo>
                  <a:pt x="670655" y="0"/>
                </a:lnTo>
                <a:cubicBezTo>
                  <a:pt x="670655" y="578035"/>
                  <a:pt x="1139586" y="1048255"/>
                  <a:pt x="1716029" y="1048255"/>
                </a:cubicBezTo>
                <a:lnTo>
                  <a:pt x="1716029" y="1065294"/>
                </a:lnTo>
                <a:lnTo>
                  <a:pt x="1716114" y="1065380"/>
                </a:lnTo>
                <a:cubicBezTo>
                  <a:pt x="1130319" y="1065380"/>
                  <a:pt x="653668" y="587499"/>
                  <a:pt x="653668" y="0"/>
                </a:cubicBezTo>
                <a:close/>
                <a:moveTo>
                  <a:pt x="747112" y="0"/>
                </a:moveTo>
                <a:lnTo>
                  <a:pt x="764104" y="0"/>
                </a:lnTo>
                <a:cubicBezTo>
                  <a:pt x="764104" y="526409"/>
                  <a:pt x="1191155" y="954644"/>
                  <a:pt x="1716115" y="954644"/>
                </a:cubicBezTo>
                <a:lnTo>
                  <a:pt x="1716115" y="971678"/>
                </a:lnTo>
                <a:cubicBezTo>
                  <a:pt x="1181802" y="971678"/>
                  <a:pt x="747112" y="535787"/>
                  <a:pt x="747112" y="0"/>
                </a:cubicBezTo>
                <a:close/>
                <a:moveTo>
                  <a:pt x="840465" y="0"/>
                </a:moveTo>
                <a:lnTo>
                  <a:pt x="857452" y="0"/>
                </a:lnTo>
                <a:cubicBezTo>
                  <a:pt x="857452" y="474783"/>
                  <a:pt x="1242638" y="861028"/>
                  <a:pt x="1716109" y="861028"/>
                </a:cubicBezTo>
                <a:lnTo>
                  <a:pt x="1716109" y="878062"/>
                </a:lnTo>
                <a:cubicBezTo>
                  <a:pt x="1233281" y="878062"/>
                  <a:pt x="840465" y="484162"/>
                  <a:pt x="840465" y="0"/>
                </a:cubicBezTo>
                <a:close/>
                <a:moveTo>
                  <a:pt x="933823" y="0"/>
                </a:moveTo>
                <a:lnTo>
                  <a:pt x="950810" y="0"/>
                </a:lnTo>
                <a:cubicBezTo>
                  <a:pt x="950810" y="423157"/>
                  <a:pt x="1294121" y="767327"/>
                  <a:pt x="1716114" y="767327"/>
                </a:cubicBezTo>
                <a:lnTo>
                  <a:pt x="1716114" y="784366"/>
                </a:lnTo>
                <a:lnTo>
                  <a:pt x="1716114" y="784451"/>
                </a:lnTo>
                <a:cubicBezTo>
                  <a:pt x="1284769" y="784451"/>
                  <a:pt x="933823" y="432536"/>
                  <a:pt x="933823" y="0"/>
                </a:cubicBezTo>
                <a:close/>
                <a:moveTo>
                  <a:pt x="1027262" y="0"/>
                </a:moveTo>
                <a:lnTo>
                  <a:pt x="1044254" y="0"/>
                </a:lnTo>
                <a:cubicBezTo>
                  <a:pt x="1044254" y="371532"/>
                  <a:pt x="1345685" y="673716"/>
                  <a:pt x="1716110" y="673716"/>
                </a:cubicBezTo>
                <a:lnTo>
                  <a:pt x="1716110" y="690750"/>
                </a:lnTo>
                <a:cubicBezTo>
                  <a:pt x="1336248" y="690750"/>
                  <a:pt x="1027262" y="380824"/>
                  <a:pt x="1027262" y="0"/>
                </a:cubicBezTo>
                <a:close/>
                <a:moveTo>
                  <a:pt x="1120625" y="0"/>
                </a:moveTo>
                <a:lnTo>
                  <a:pt x="1137612" y="0"/>
                </a:lnTo>
                <a:cubicBezTo>
                  <a:pt x="1137612" y="319820"/>
                  <a:pt x="1397088" y="580100"/>
                  <a:pt x="1716115" y="580100"/>
                </a:cubicBezTo>
                <a:lnTo>
                  <a:pt x="1716115" y="597134"/>
                </a:lnTo>
                <a:cubicBezTo>
                  <a:pt x="1387736" y="597134"/>
                  <a:pt x="1120625" y="329285"/>
                  <a:pt x="1120625" y="0"/>
                </a:cubicBezTo>
                <a:close/>
                <a:moveTo>
                  <a:pt x="1213978" y="0"/>
                </a:moveTo>
                <a:lnTo>
                  <a:pt x="1230965" y="0"/>
                </a:lnTo>
                <a:cubicBezTo>
                  <a:pt x="1230965" y="268195"/>
                  <a:pt x="1448571" y="486398"/>
                  <a:pt x="1716109" y="486398"/>
                </a:cubicBezTo>
                <a:lnTo>
                  <a:pt x="1716109" y="503437"/>
                </a:lnTo>
                <a:lnTo>
                  <a:pt x="1716109" y="503523"/>
                </a:lnTo>
                <a:cubicBezTo>
                  <a:pt x="1439214" y="503523"/>
                  <a:pt x="1213978" y="277659"/>
                  <a:pt x="1213978" y="0"/>
                </a:cubicBezTo>
                <a:close/>
                <a:moveTo>
                  <a:pt x="1307422" y="0"/>
                </a:moveTo>
                <a:lnTo>
                  <a:pt x="1324414" y="0"/>
                </a:lnTo>
                <a:cubicBezTo>
                  <a:pt x="1324414" y="216569"/>
                  <a:pt x="1500141" y="392784"/>
                  <a:pt x="1716115" y="392784"/>
                </a:cubicBezTo>
                <a:lnTo>
                  <a:pt x="1716115" y="409821"/>
                </a:lnTo>
                <a:cubicBezTo>
                  <a:pt x="1490703" y="409821"/>
                  <a:pt x="1307422" y="225948"/>
                  <a:pt x="1307422" y="0"/>
                </a:cubicBezTo>
                <a:close/>
                <a:moveTo>
                  <a:pt x="1400775" y="0"/>
                </a:moveTo>
                <a:lnTo>
                  <a:pt x="1417762" y="0"/>
                </a:lnTo>
                <a:cubicBezTo>
                  <a:pt x="1417762" y="164944"/>
                  <a:pt x="1551619" y="299170"/>
                  <a:pt x="1716109" y="299170"/>
                </a:cubicBezTo>
                <a:lnTo>
                  <a:pt x="1716109" y="316207"/>
                </a:lnTo>
                <a:cubicBezTo>
                  <a:pt x="1542266" y="316207"/>
                  <a:pt x="1400775" y="174322"/>
                  <a:pt x="1400775" y="0"/>
                </a:cubicBezTo>
                <a:close/>
                <a:moveTo>
                  <a:pt x="1494133" y="0"/>
                </a:moveTo>
                <a:lnTo>
                  <a:pt x="1511120" y="0"/>
                </a:lnTo>
                <a:cubicBezTo>
                  <a:pt x="1511120" y="113318"/>
                  <a:pt x="1603017" y="205556"/>
                  <a:pt x="1716109" y="205556"/>
                </a:cubicBezTo>
                <a:lnTo>
                  <a:pt x="1716109" y="222592"/>
                </a:lnTo>
                <a:cubicBezTo>
                  <a:pt x="1593750" y="222592"/>
                  <a:pt x="1494133" y="122783"/>
                  <a:pt x="1494133" y="0"/>
                </a:cubicBezTo>
                <a:close/>
              </a:path>
            </a:pathLst>
          </a:custGeom>
          <a:solidFill>
            <a:schemeClr val="bg1">
              <a:alpha val="99000"/>
            </a:schemeClr>
          </a:solidFill>
          <a:ln w="472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5" name="Image 5" descr="preencoded.png">
            <a:extLst>
              <a:ext uri="{FF2B5EF4-FFF2-40B4-BE49-F238E27FC236}">
                <a16:creationId xmlns:a16="http://schemas.microsoft.com/office/drawing/2014/main" id="{D9D7EB49-4BC9-040F-C4CC-5771C5FB312B}"/>
              </a:ext>
            </a:extLst>
          </p:cNvPr>
          <p:cNvSpPr/>
          <p:nvPr userDrawn="1"/>
        </p:nvSpPr>
        <p:spPr>
          <a:xfrm>
            <a:off x="-5568" y="3440504"/>
            <a:ext cx="3443288" cy="3448050"/>
          </a:xfrm>
          <a:custGeom>
            <a:avLst/>
            <a:gdLst>
              <a:gd name="connsiteX0" fmla="*/ 1721644 w 3443288"/>
              <a:gd name="connsiteY0" fmla="*/ 3448051 h 3448050"/>
              <a:gd name="connsiteX1" fmla="*/ 3443288 w 3443288"/>
              <a:gd name="connsiteY1" fmla="*/ 1724025 h 3448050"/>
              <a:gd name="connsiteX2" fmla="*/ 1721644 w 3443288"/>
              <a:gd name="connsiteY2" fmla="*/ 0 h 3448050"/>
              <a:gd name="connsiteX3" fmla="*/ 0 w 3443288"/>
              <a:gd name="connsiteY3" fmla="*/ 1724025 h 3448050"/>
              <a:gd name="connsiteX4" fmla="*/ 1721644 w 3443288"/>
              <a:gd name="connsiteY4" fmla="*/ 3448051 h 344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43288" h="3448050">
                <a:moveTo>
                  <a:pt x="1721644" y="3448051"/>
                </a:moveTo>
                <a:cubicBezTo>
                  <a:pt x="2672482" y="3448051"/>
                  <a:pt x="3443288" y="2676178"/>
                  <a:pt x="3443288" y="1724025"/>
                </a:cubicBezTo>
                <a:cubicBezTo>
                  <a:pt x="3443288" y="771873"/>
                  <a:pt x="2672482" y="0"/>
                  <a:pt x="1721644" y="0"/>
                </a:cubicBezTo>
                <a:cubicBezTo>
                  <a:pt x="770806" y="0"/>
                  <a:pt x="0" y="771873"/>
                  <a:pt x="0" y="1724025"/>
                </a:cubicBezTo>
                <a:cubicBezTo>
                  <a:pt x="0" y="2676178"/>
                  <a:pt x="770806" y="3448051"/>
                  <a:pt x="1721644" y="3448051"/>
                </a:cubicBezTo>
                <a:close/>
              </a:path>
            </a:pathLst>
          </a:custGeom>
          <a:solidFill>
            <a:schemeClr val="accent6"/>
          </a:solidFill>
          <a:ln w="4756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dirty="0"/>
          </a:p>
        </p:txBody>
      </p:sp>
      <p:pic>
        <p:nvPicPr>
          <p:cNvPr id="17" name="Image 6" descr="preencoded.png">
            <a:extLst>
              <a:ext uri="{FF2B5EF4-FFF2-40B4-BE49-F238E27FC236}">
                <a16:creationId xmlns:a16="http://schemas.microsoft.com/office/drawing/2014/main" id="{3CE04498-C285-EFB8-340C-1A064078152B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1718457" y="3440504"/>
            <a:ext cx="1719263" cy="1724025"/>
          </a:xfrm>
          <a:prstGeom prst="rect">
            <a:avLst/>
          </a:prstGeom>
        </p:spPr>
      </p:pic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  <p:sp>
        <p:nvSpPr>
          <p:cNvPr id="18" name="Title 19">
            <a:extLst>
              <a:ext uri="{FF2B5EF4-FFF2-40B4-BE49-F238E27FC236}">
                <a16:creationId xmlns:a16="http://schemas.microsoft.com/office/drawing/2014/main" id="{9CBE0ADC-7FA0-F7E3-96EF-BBACB6A907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86784" y="1243584"/>
            <a:ext cx="8165592" cy="768096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Content Placeholder 3">
            <a:extLst>
              <a:ext uri="{FF2B5EF4-FFF2-40B4-BE49-F238E27FC236}">
                <a16:creationId xmlns:a16="http://schemas.microsoft.com/office/drawing/2014/main" id="{0F9C0517-D83A-CC55-35B8-B2F990C96D3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3685032" y="2255520"/>
            <a:ext cx="3741928" cy="4306380"/>
          </a:xfrm>
        </p:spPr>
        <p:txBody>
          <a:bodyPr lIns="45720" rIns="45720" bIns="45720">
            <a:noAutofit/>
          </a:bodyPr>
          <a:lstStyle>
            <a:lvl1pPr>
              <a:defRPr sz="1500"/>
            </a:lvl1pPr>
            <a:lvl2pPr>
              <a:defRPr sz="13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0" name="Content Placeholder 5">
            <a:extLst>
              <a:ext uri="{FF2B5EF4-FFF2-40B4-BE49-F238E27FC236}">
                <a16:creationId xmlns:a16="http://schemas.microsoft.com/office/drawing/2014/main" id="{CF8BFBBE-0EAE-B647-2648-A5FB0094BF6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7754112" y="2255520"/>
            <a:ext cx="3741928" cy="4306380"/>
          </a:xfrm>
        </p:spPr>
        <p:txBody>
          <a:bodyPr lIns="45720" rIns="45720" bIns="45720">
            <a:noAutofit/>
          </a:bodyPr>
          <a:lstStyle>
            <a:lvl1pPr>
              <a:defRPr sz="1500"/>
            </a:lvl1pPr>
            <a:lvl2pPr>
              <a:defRPr sz="13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083212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2C6B5F91-ABF5-D0B6-E43F-40CEDC3A6DF8}"/>
              </a:ext>
            </a:extLst>
          </p:cNvPr>
          <p:cNvSpPr/>
          <p:nvPr userDrawn="1"/>
        </p:nvSpPr>
        <p:spPr>
          <a:xfrm>
            <a:off x="1" y="0"/>
            <a:ext cx="2242827" cy="2102966"/>
          </a:xfrm>
          <a:custGeom>
            <a:avLst/>
            <a:gdLst>
              <a:gd name="connsiteX0" fmla="*/ 2220549 w 2242827"/>
              <a:gd name="connsiteY0" fmla="*/ 0 h 2102966"/>
              <a:gd name="connsiteX1" fmla="*/ 2242827 w 2242827"/>
              <a:gd name="connsiteY1" fmla="*/ 0 h 2102966"/>
              <a:gd name="connsiteX2" fmla="*/ 2238641 w 2242827"/>
              <a:gd name="connsiteY2" fmla="*/ 82607 h 2102966"/>
              <a:gd name="connsiteX3" fmla="*/ 1 w 2242827"/>
              <a:gd name="connsiteY3" fmla="*/ 2102966 h 2102966"/>
              <a:gd name="connsiteX4" fmla="*/ 1 w 2242827"/>
              <a:gd name="connsiteY4" fmla="*/ 2080690 h 2102966"/>
              <a:gd name="connsiteX5" fmla="*/ 2216479 w 2242827"/>
              <a:gd name="connsiteY5" fmla="*/ 80336 h 2102966"/>
              <a:gd name="connsiteX6" fmla="*/ 2098030 w 2242827"/>
              <a:gd name="connsiteY6" fmla="*/ 0 h 2102966"/>
              <a:gd name="connsiteX7" fmla="*/ 2120412 w 2242827"/>
              <a:gd name="connsiteY7" fmla="*/ 0 h 2102966"/>
              <a:gd name="connsiteX8" fmla="*/ 2116859 w 2242827"/>
              <a:gd name="connsiteY8" fmla="*/ 70117 h 2102966"/>
              <a:gd name="connsiteX9" fmla="*/ 1 w 2242827"/>
              <a:gd name="connsiteY9" fmla="*/ 1980571 h 2102966"/>
              <a:gd name="connsiteX10" fmla="*/ 1 w 2242827"/>
              <a:gd name="connsiteY10" fmla="*/ 1958295 h 2102966"/>
              <a:gd name="connsiteX11" fmla="*/ 2094588 w 2242827"/>
              <a:gd name="connsiteY11" fmla="*/ 67938 h 2102966"/>
              <a:gd name="connsiteX12" fmla="*/ 1975608 w 2242827"/>
              <a:gd name="connsiteY12" fmla="*/ 0 h 2102966"/>
              <a:gd name="connsiteX13" fmla="*/ 1997887 w 2242827"/>
              <a:gd name="connsiteY13" fmla="*/ 0 h 2102966"/>
              <a:gd name="connsiteX14" fmla="*/ 1994968 w 2242827"/>
              <a:gd name="connsiteY14" fmla="*/ 57611 h 2102966"/>
              <a:gd name="connsiteX15" fmla="*/ 1 w 2242827"/>
              <a:gd name="connsiteY15" fmla="*/ 1858047 h 2102966"/>
              <a:gd name="connsiteX16" fmla="*/ 1 w 2242827"/>
              <a:gd name="connsiteY16" fmla="*/ 1835771 h 2102966"/>
              <a:gd name="connsiteX17" fmla="*/ 1972805 w 2242827"/>
              <a:gd name="connsiteY17" fmla="*/ 55322 h 2102966"/>
              <a:gd name="connsiteX18" fmla="*/ 1853193 w 2242827"/>
              <a:gd name="connsiteY18" fmla="*/ 0 h 2102966"/>
              <a:gd name="connsiteX19" fmla="*/ 1875472 w 2242827"/>
              <a:gd name="connsiteY19" fmla="*/ 0 h 2102966"/>
              <a:gd name="connsiteX20" fmla="*/ 1873186 w 2242827"/>
              <a:gd name="connsiteY20" fmla="*/ 45119 h 2102966"/>
              <a:gd name="connsiteX21" fmla="*/ 0 w 2242827"/>
              <a:gd name="connsiteY21" fmla="*/ 1735650 h 2102966"/>
              <a:gd name="connsiteX22" fmla="*/ 0 w 2242827"/>
              <a:gd name="connsiteY22" fmla="*/ 1713374 h 2102966"/>
              <a:gd name="connsiteX23" fmla="*/ 1851022 w 2242827"/>
              <a:gd name="connsiteY23" fmla="*/ 42848 h 2102966"/>
              <a:gd name="connsiteX24" fmla="*/ 1730668 w 2242827"/>
              <a:gd name="connsiteY24" fmla="*/ 0 h 2102966"/>
              <a:gd name="connsiteX25" fmla="*/ 1753056 w 2242827"/>
              <a:gd name="connsiteY25" fmla="*/ 0 h 2102966"/>
              <a:gd name="connsiteX26" fmla="*/ 1751404 w 2242827"/>
              <a:gd name="connsiteY26" fmla="*/ 32610 h 2102966"/>
              <a:gd name="connsiteX27" fmla="*/ 0 w 2242827"/>
              <a:gd name="connsiteY27" fmla="*/ 1613232 h 2102966"/>
              <a:gd name="connsiteX28" fmla="*/ 0 w 2242827"/>
              <a:gd name="connsiteY28" fmla="*/ 1590961 h 2102966"/>
              <a:gd name="connsiteX29" fmla="*/ 1729127 w 2242827"/>
              <a:gd name="connsiteY29" fmla="*/ 30432 h 2102966"/>
              <a:gd name="connsiteX30" fmla="*/ 1608247 w 2242827"/>
              <a:gd name="connsiteY30" fmla="*/ 0 h 2102966"/>
              <a:gd name="connsiteX31" fmla="*/ 1630525 w 2242827"/>
              <a:gd name="connsiteY31" fmla="*/ 0 h 2102966"/>
              <a:gd name="connsiteX32" fmla="*/ 1629507 w 2242827"/>
              <a:gd name="connsiteY32" fmla="*/ 20086 h 2102966"/>
              <a:gd name="connsiteX33" fmla="*/ 0 w 2242827"/>
              <a:gd name="connsiteY33" fmla="*/ 1490712 h 2102966"/>
              <a:gd name="connsiteX34" fmla="*/ 0 w 2242827"/>
              <a:gd name="connsiteY34" fmla="*/ 1468436 h 2102966"/>
              <a:gd name="connsiteX35" fmla="*/ 1607345 w 2242827"/>
              <a:gd name="connsiteY35" fmla="*/ 17816 h 2102966"/>
              <a:gd name="connsiteX36" fmla="*/ 1485833 w 2242827"/>
              <a:gd name="connsiteY36" fmla="*/ 0 h 2102966"/>
              <a:gd name="connsiteX37" fmla="*/ 1508109 w 2242827"/>
              <a:gd name="connsiteY37" fmla="*/ 0 h 2102966"/>
              <a:gd name="connsiteX38" fmla="*/ 1507724 w 2242827"/>
              <a:gd name="connsiteY38" fmla="*/ 7596 h 2102966"/>
              <a:gd name="connsiteX39" fmla="*/ 0 w 2242827"/>
              <a:gd name="connsiteY39" fmla="*/ 1368317 h 2102966"/>
              <a:gd name="connsiteX40" fmla="*/ 0 w 2242827"/>
              <a:gd name="connsiteY40" fmla="*/ 1346041 h 2102966"/>
              <a:gd name="connsiteX41" fmla="*/ 1485563 w 2242827"/>
              <a:gd name="connsiteY41" fmla="*/ 5325 h 2102966"/>
              <a:gd name="connsiteX42" fmla="*/ 1362591 w 2242827"/>
              <a:gd name="connsiteY42" fmla="*/ 0 h 2102966"/>
              <a:gd name="connsiteX43" fmla="*/ 1385194 w 2242827"/>
              <a:gd name="connsiteY43" fmla="*/ 0 h 2102966"/>
              <a:gd name="connsiteX44" fmla="*/ 1364797 w 2242827"/>
              <a:gd name="connsiteY44" fmla="*/ 133264 h 2102966"/>
              <a:gd name="connsiteX45" fmla="*/ 0 w 2242827"/>
              <a:gd name="connsiteY45" fmla="*/ 1245917 h 2102966"/>
              <a:gd name="connsiteX46" fmla="*/ 0 w 2242827"/>
              <a:gd name="connsiteY46" fmla="*/ 1223641 h 2102966"/>
              <a:gd name="connsiteX47" fmla="*/ 1342864 w 2242827"/>
              <a:gd name="connsiteY47" fmla="*/ 128894 h 2102966"/>
              <a:gd name="connsiteX48" fmla="*/ 1238878 w 2242827"/>
              <a:gd name="connsiteY48" fmla="*/ 0 h 2102966"/>
              <a:gd name="connsiteX49" fmla="*/ 1261388 w 2242827"/>
              <a:gd name="connsiteY49" fmla="*/ 0 h 2102966"/>
              <a:gd name="connsiteX50" fmla="*/ 1244763 w 2242827"/>
              <a:gd name="connsiteY50" fmla="*/ 108614 h 2102966"/>
              <a:gd name="connsiteX51" fmla="*/ 0 w 2242827"/>
              <a:gd name="connsiteY51" fmla="*/ 1123397 h 2102966"/>
              <a:gd name="connsiteX52" fmla="*/ 0 w 2242827"/>
              <a:gd name="connsiteY52" fmla="*/ 1101121 h 2102966"/>
              <a:gd name="connsiteX53" fmla="*/ 1222940 w 2242827"/>
              <a:gd name="connsiteY53" fmla="*/ 104135 h 2102966"/>
              <a:gd name="connsiteX54" fmla="*/ 1115178 w 2242827"/>
              <a:gd name="connsiteY54" fmla="*/ 0 h 2102966"/>
              <a:gd name="connsiteX55" fmla="*/ 1137688 w 2242827"/>
              <a:gd name="connsiteY55" fmla="*/ 0 h 2102966"/>
              <a:gd name="connsiteX56" fmla="*/ 1124836 w 2242827"/>
              <a:gd name="connsiteY56" fmla="*/ 83962 h 2102966"/>
              <a:gd name="connsiteX57" fmla="*/ 0 w 2242827"/>
              <a:gd name="connsiteY57" fmla="*/ 1000978 h 2102966"/>
              <a:gd name="connsiteX58" fmla="*/ 0 w 2242827"/>
              <a:gd name="connsiteY58" fmla="*/ 978703 h 2102966"/>
              <a:gd name="connsiteX59" fmla="*/ 1103012 w 2242827"/>
              <a:gd name="connsiteY59" fmla="*/ 79485 h 2102966"/>
              <a:gd name="connsiteX60" fmla="*/ 991375 w 2242827"/>
              <a:gd name="connsiteY60" fmla="*/ 0 h 2102966"/>
              <a:gd name="connsiteX61" fmla="*/ 1013997 w 2242827"/>
              <a:gd name="connsiteY61" fmla="*/ 0 h 2102966"/>
              <a:gd name="connsiteX62" fmla="*/ 1004915 w 2242827"/>
              <a:gd name="connsiteY62" fmla="*/ 59331 h 2102966"/>
              <a:gd name="connsiteX63" fmla="*/ 0 w 2242827"/>
              <a:gd name="connsiteY63" fmla="*/ 878583 h 2102966"/>
              <a:gd name="connsiteX64" fmla="*/ 0 w 2242827"/>
              <a:gd name="connsiteY64" fmla="*/ 856307 h 2102966"/>
              <a:gd name="connsiteX65" fmla="*/ 982981 w 2242827"/>
              <a:gd name="connsiteY65" fmla="*/ 54853 h 2102966"/>
              <a:gd name="connsiteX66" fmla="*/ 866108 w 2242827"/>
              <a:gd name="connsiteY66" fmla="*/ 0 h 2102966"/>
              <a:gd name="connsiteX67" fmla="*/ 888384 w 2242827"/>
              <a:gd name="connsiteY67" fmla="*/ 0 h 2102966"/>
              <a:gd name="connsiteX68" fmla="*/ 884876 w 2242827"/>
              <a:gd name="connsiteY68" fmla="*/ 34680 h 2102966"/>
              <a:gd name="connsiteX69" fmla="*/ 0 w 2242827"/>
              <a:gd name="connsiteY69" fmla="*/ 756058 h 2102966"/>
              <a:gd name="connsiteX70" fmla="*/ 0 w 2242827"/>
              <a:gd name="connsiteY70" fmla="*/ 733782 h 2102966"/>
              <a:gd name="connsiteX71" fmla="*/ 863057 w 2242827"/>
              <a:gd name="connsiteY71" fmla="*/ 30169 h 2102966"/>
              <a:gd name="connsiteX72" fmla="*/ 743692 w 2242827"/>
              <a:gd name="connsiteY72" fmla="*/ 0 h 2102966"/>
              <a:gd name="connsiteX73" fmla="*/ 765973 w 2242827"/>
              <a:gd name="connsiteY73" fmla="*/ 0 h 2102966"/>
              <a:gd name="connsiteX74" fmla="*/ 764957 w 2242827"/>
              <a:gd name="connsiteY74" fmla="*/ 10048 h 2102966"/>
              <a:gd name="connsiteX75" fmla="*/ 0 w 2242827"/>
              <a:gd name="connsiteY75" fmla="*/ 633662 h 2102966"/>
              <a:gd name="connsiteX76" fmla="*/ 0 w 2242827"/>
              <a:gd name="connsiteY76" fmla="*/ 611386 h 2102966"/>
              <a:gd name="connsiteX77" fmla="*/ 743129 w 2242827"/>
              <a:gd name="connsiteY77" fmla="*/ 5570 h 2102966"/>
              <a:gd name="connsiteX78" fmla="*/ 617163 w 2242827"/>
              <a:gd name="connsiteY78" fmla="*/ 0 h 2102966"/>
              <a:gd name="connsiteX79" fmla="*/ 640489 w 2242827"/>
              <a:gd name="connsiteY79" fmla="*/ 0 h 2102966"/>
              <a:gd name="connsiteX80" fmla="*/ 606611 w 2242827"/>
              <a:gd name="connsiteY80" fmla="*/ 108906 h 2102966"/>
              <a:gd name="connsiteX81" fmla="*/ 0 w 2242827"/>
              <a:gd name="connsiteY81" fmla="*/ 511248 h 2102966"/>
              <a:gd name="connsiteX82" fmla="*/ 0 w 2242827"/>
              <a:gd name="connsiteY82" fmla="*/ 488972 h 2102966"/>
              <a:gd name="connsiteX83" fmla="*/ 585980 w 2242827"/>
              <a:gd name="connsiteY83" fmla="*/ 100252 h 2102966"/>
              <a:gd name="connsiteX84" fmla="*/ 489561 w 2242827"/>
              <a:gd name="connsiteY84" fmla="*/ 0 h 2102966"/>
              <a:gd name="connsiteX85" fmla="*/ 512789 w 2242827"/>
              <a:gd name="connsiteY85" fmla="*/ 0 h 2102966"/>
              <a:gd name="connsiteX86" fmla="*/ 493721 w 2242827"/>
              <a:gd name="connsiteY86" fmla="*/ 61289 h 2102966"/>
              <a:gd name="connsiteX87" fmla="*/ 0 w 2242827"/>
              <a:gd name="connsiteY87" fmla="*/ 388735 h 2102966"/>
              <a:gd name="connsiteX88" fmla="*/ 0 w 2242827"/>
              <a:gd name="connsiteY88" fmla="*/ 366459 h 2102966"/>
              <a:gd name="connsiteX89" fmla="*/ 473199 w 2242827"/>
              <a:gd name="connsiteY89" fmla="*/ 52587 h 2102966"/>
              <a:gd name="connsiteX90" fmla="*/ 361966 w 2242827"/>
              <a:gd name="connsiteY90" fmla="*/ 0 h 2102966"/>
              <a:gd name="connsiteX91" fmla="*/ 385181 w 2242827"/>
              <a:gd name="connsiteY91" fmla="*/ 0 h 2102966"/>
              <a:gd name="connsiteX92" fmla="*/ 380937 w 2242827"/>
              <a:gd name="connsiteY92" fmla="*/ 13636 h 2102966"/>
              <a:gd name="connsiteX93" fmla="*/ 0 w 2242827"/>
              <a:gd name="connsiteY93" fmla="*/ 266328 h 2102966"/>
              <a:gd name="connsiteX94" fmla="*/ 0 w 2242827"/>
              <a:gd name="connsiteY94" fmla="*/ 244052 h 2102966"/>
              <a:gd name="connsiteX95" fmla="*/ 360416 w 2242827"/>
              <a:gd name="connsiteY95" fmla="*/ 4982 h 2102966"/>
              <a:gd name="connsiteX96" fmla="*/ 218905 w 2242827"/>
              <a:gd name="connsiteY96" fmla="*/ 0 h 2102966"/>
              <a:gd name="connsiteX97" fmla="*/ 249720 w 2242827"/>
              <a:gd name="connsiteY97" fmla="*/ 0 h 2102966"/>
              <a:gd name="connsiteX98" fmla="*/ 241311 w 2242827"/>
              <a:gd name="connsiteY98" fmla="*/ 15475 h 2102966"/>
              <a:gd name="connsiteX99" fmla="*/ 0 w 2242827"/>
              <a:gd name="connsiteY99" fmla="*/ 143932 h 2102966"/>
              <a:gd name="connsiteX100" fmla="*/ 0 w 2242827"/>
              <a:gd name="connsiteY100" fmla="*/ 121656 h 2102966"/>
              <a:gd name="connsiteX101" fmla="*/ 189966 w 2242827"/>
              <a:gd name="connsiteY101" fmla="*/ 42875 h 210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2242827" h="2102966">
                <a:moveTo>
                  <a:pt x="2220549" y="0"/>
                </a:moveTo>
                <a:lnTo>
                  <a:pt x="2242827" y="0"/>
                </a:lnTo>
                <a:lnTo>
                  <a:pt x="2238641" y="82607"/>
                </a:lnTo>
                <a:cubicBezTo>
                  <a:pt x="2123193" y="1215807"/>
                  <a:pt x="1163255" y="2102966"/>
                  <a:pt x="1" y="2102966"/>
                </a:cubicBezTo>
                <a:lnTo>
                  <a:pt x="1" y="2080690"/>
                </a:lnTo>
                <a:cubicBezTo>
                  <a:pt x="1151759" y="2080690"/>
                  <a:pt x="2102176" y="1202330"/>
                  <a:pt x="2216479" y="80336"/>
                </a:cubicBezTo>
                <a:close/>
                <a:moveTo>
                  <a:pt x="2098030" y="0"/>
                </a:moveTo>
                <a:lnTo>
                  <a:pt x="2120412" y="0"/>
                </a:lnTo>
                <a:lnTo>
                  <a:pt x="2116859" y="70117"/>
                </a:lnTo>
                <a:cubicBezTo>
                  <a:pt x="2007691" y="1141666"/>
                  <a:pt x="1099966" y="1980571"/>
                  <a:pt x="1" y="1980571"/>
                </a:cubicBezTo>
                <a:lnTo>
                  <a:pt x="1" y="1958295"/>
                </a:lnTo>
                <a:cubicBezTo>
                  <a:pt x="1088470" y="1958295"/>
                  <a:pt x="1986577" y="1128187"/>
                  <a:pt x="2094588" y="67938"/>
                </a:cubicBezTo>
                <a:close/>
                <a:moveTo>
                  <a:pt x="1975608" y="0"/>
                </a:moveTo>
                <a:lnTo>
                  <a:pt x="1997887" y="0"/>
                </a:lnTo>
                <a:lnTo>
                  <a:pt x="1994968" y="57611"/>
                </a:lnTo>
                <a:cubicBezTo>
                  <a:pt x="1892090" y="1067493"/>
                  <a:pt x="1036676" y="1858047"/>
                  <a:pt x="1" y="1858047"/>
                </a:cubicBezTo>
                <a:lnTo>
                  <a:pt x="1" y="1835771"/>
                </a:lnTo>
                <a:cubicBezTo>
                  <a:pt x="1025181" y="1835771"/>
                  <a:pt x="1871073" y="1053919"/>
                  <a:pt x="1972805" y="55322"/>
                </a:cubicBezTo>
                <a:close/>
                <a:moveTo>
                  <a:pt x="1853193" y="0"/>
                </a:moveTo>
                <a:lnTo>
                  <a:pt x="1875472" y="0"/>
                </a:lnTo>
                <a:lnTo>
                  <a:pt x="1873186" y="45119"/>
                </a:lnTo>
                <a:cubicBezTo>
                  <a:pt x="1776588" y="993350"/>
                  <a:pt x="973388" y="1735650"/>
                  <a:pt x="0" y="1735650"/>
                </a:cubicBezTo>
                <a:lnTo>
                  <a:pt x="0" y="1713374"/>
                </a:lnTo>
                <a:cubicBezTo>
                  <a:pt x="961784" y="1713374"/>
                  <a:pt x="1755557" y="979877"/>
                  <a:pt x="1851022" y="42848"/>
                </a:cubicBezTo>
                <a:close/>
                <a:moveTo>
                  <a:pt x="1730668" y="0"/>
                </a:moveTo>
                <a:lnTo>
                  <a:pt x="1753056" y="0"/>
                </a:lnTo>
                <a:lnTo>
                  <a:pt x="1751404" y="32610"/>
                </a:lnTo>
                <a:cubicBezTo>
                  <a:pt x="1661086" y="919190"/>
                  <a:pt x="910098" y="1613232"/>
                  <a:pt x="0" y="1613232"/>
                </a:cubicBezTo>
                <a:lnTo>
                  <a:pt x="0" y="1590961"/>
                </a:lnTo>
                <a:cubicBezTo>
                  <a:pt x="898495" y="1590961"/>
                  <a:pt x="1639954" y="905712"/>
                  <a:pt x="1729127" y="30432"/>
                </a:cubicBezTo>
                <a:close/>
                <a:moveTo>
                  <a:pt x="1608247" y="0"/>
                </a:moveTo>
                <a:lnTo>
                  <a:pt x="1630525" y="0"/>
                </a:lnTo>
                <a:lnTo>
                  <a:pt x="1629507" y="20086"/>
                </a:lnTo>
                <a:cubicBezTo>
                  <a:pt x="1545469" y="844919"/>
                  <a:pt x="846701" y="1490712"/>
                  <a:pt x="0" y="1490712"/>
                </a:cubicBezTo>
                <a:lnTo>
                  <a:pt x="0" y="1468436"/>
                </a:lnTo>
                <a:cubicBezTo>
                  <a:pt x="835206" y="1468436"/>
                  <a:pt x="1524451" y="831445"/>
                  <a:pt x="1607345" y="17816"/>
                </a:cubicBezTo>
                <a:close/>
                <a:moveTo>
                  <a:pt x="1485833" y="0"/>
                </a:moveTo>
                <a:lnTo>
                  <a:pt x="1508109" y="0"/>
                </a:lnTo>
                <a:lnTo>
                  <a:pt x="1507724" y="7596"/>
                </a:lnTo>
                <a:cubicBezTo>
                  <a:pt x="1429966" y="770778"/>
                  <a:pt x="783416" y="1368317"/>
                  <a:pt x="0" y="1368317"/>
                </a:cubicBezTo>
                <a:lnTo>
                  <a:pt x="0" y="1346041"/>
                </a:lnTo>
                <a:cubicBezTo>
                  <a:pt x="771917" y="1346041"/>
                  <a:pt x="1408949" y="757304"/>
                  <a:pt x="1485563" y="5325"/>
                </a:cubicBezTo>
                <a:close/>
                <a:moveTo>
                  <a:pt x="1362591" y="0"/>
                </a:moveTo>
                <a:lnTo>
                  <a:pt x="1385194" y="0"/>
                </a:lnTo>
                <a:lnTo>
                  <a:pt x="1364797" y="133264"/>
                </a:lnTo>
                <a:cubicBezTo>
                  <a:pt x="1234684" y="767432"/>
                  <a:pt x="672215" y="1245917"/>
                  <a:pt x="0" y="1245917"/>
                </a:cubicBezTo>
                <a:lnTo>
                  <a:pt x="0" y="1223641"/>
                </a:lnTo>
                <a:cubicBezTo>
                  <a:pt x="661385" y="1223641"/>
                  <a:pt x="1214835" y="752908"/>
                  <a:pt x="1342864" y="128894"/>
                </a:cubicBezTo>
                <a:close/>
                <a:moveTo>
                  <a:pt x="1238878" y="0"/>
                </a:moveTo>
                <a:lnTo>
                  <a:pt x="1261388" y="0"/>
                </a:lnTo>
                <a:lnTo>
                  <a:pt x="1244763" y="108614"/>
                </a:lnTo>
                <a:cubicBezTo>
                  <a:pt x="1126083" y="687031"/>
                  <a:pt x="613049" y="1123397"/>
                  <a:pt x="0" y="1123397"/>
                </a:cubicBezTo>
                <a:lnTo>
                  <a:pt x="0" y="1101121"/>
                </a:lnTo>
                <a:cubicBezTo>
                  <a:pt x="602316" y="1101121"/>
                  <a:pt x="1106344" y="672419"/>
                  <a:pt x="1222940" y="104135"/>
                </a:cubicBezTo>
                <a:close/>
                <a:moveTo>
                  <a:pt x="1115178" y="0"/>
                </a:moveTo>
                <a:lnTo>
                  <a:pt x="1137688" y="0"/>
                </a:lnTo>
                <a:lnTo>
                  <a:pt x="1124836" y="83962"/>
                </a:lnTo>
                <a:cubicBezTo>
                  <a:pt x="1017592" y="606647"/>
                  <a:pt x="553979" y="1000978"/>
                  <a:pt x="0" y="1000978"/>
                </a:cubicBezTo>
                <a:lnTo>
                  <a:pt x="0" y="978703"/>
                </a:lnTo>
                <a:cubicBezTo>
                  <a:pt x="543246" y="978703"/>
                  <a:pt x="997852" y="592039"/>
                  <a:pt x="1103012" y="79485"/>
                </a:cubicBezTo>
                <a:close/>
                <a:moveTo>
                  <a:pt x="991375" y="0"/>
                </a:moveTo>
                <a:lnTo>
                  <a:pt x="1013997" y="0"/>
                </a:lnTo>
                <a:lnTo>
                  <a:pt x="1004915" y="59331"/>
                </a:lnTo>
                <a:cubicBezTo>
                  <a:pt x="909100" y="526286"/>
                  <a:pt x="494909" y="878583"/>
                  <a:pt x="0" y="878583"/>
                </a:cubicBezTo>
                <a:lnTo>
                  <a:pt x="0" y="856307"/>
                </a:lnTo>
                <a:cubicBezTo>
                  <a:pt x="484176" y="856307"/>
                  <a:pt x="889272" y="511676"/>
                  <a:pt x="982981" y="54853"/>
                </a:cubicBezTo>
                <a:close/>
                <a:moveTo>
                  <a:pt x="866108" y="0"/>
                </a:moveTo>
                <a:lnTo>
                  <a:pt x="888384" y="0"/>
                </a:lnTo>
                <a:lnTo>
                  <a:pt x="884876" y="34680"/>
                </a:lnTo>
                <a:cubicBezTo>
                  <a:pt x="800495" y="445883"/>
                  <a:pt x="435739" y="756058"/>
                  <a:pt x="0" y="756058"/>
                </a:cubicBezTo>
                <a:lnTo>
                  <a:pt x="0" y="733782"/>
                </a:lnTo>
                <a:cubicBezTo>
                  <a:pt x="425107" y="733782"/>
                  <a:pt x="780781" y="431187"/>
                  <a:pt x="863057" y="30169"/>
                </a:cubicBezTo>
                <a:close/>
                <a:moveTo>
                  <a:pt x="743692" y="0"/>
                </a:moveTo>
                <a:lnTo>
                  <a:pt x="765973" y="0"/>
                </a:lnTo>
                <a:lnTo>
                  <a:pt x="764957" y="10048"/>
                </a:lnTo>
                <a:cubicBezTo>
                  <a:pt x="692029" y="365521"/>
                  <a:pt x="376767" y="633662"/>
                  <a:pt x="0" y="633662"/>
                </a:cubicBezTo>
                <a:lnTo>
                  <a:pt x="0" y="611386"/>
                </a:lnTo>
                <a:cubicBezTo>
                  <a:pt x="365938" y="611386"/>
                  <a:pt x="672265" y="350911"/>
                  <a:pt x="743129" y="5570"/>
                </a:cubicBezTo>
                <a:close/>
                <a:moveTo>
                  <a:pt x="617163" y="0"/>
                </a:moveTo>
                <a:lnTo>
                  <a:pt x="640489" y="0"/>
                </a:lnTo>
                <a:lnTo>
                  <a:pt x="606611" y="108906"/>
                </a:lnTo>
                <a:cubicBezTo>
                  <a:pt x="506524" y="345128"/>
                  <a:pt x="272312" y="511248"/>
                  <a:pt x="0" y="511248"/>
                </a:cubicBezTo>
                <a:lnTo>
                  <a:pt x="0" y="488972"/>
                </a:lnTo>
                <a:cubicBezTo>
                  <a:pt x="263030" y="488972"/>
                  <a:pt x="489290" y="328485"/>
                  <a:pt x="585980" y="100252"/>
                </a:cubicBezTo>
                <a:close/>
                <a:moveTo>
                  <a:pt x="489561" y="0"/>
                </a:moveTo>
                <a:lnTo>
                  <a:pt x="512789" y="0"/>
                </a:lnTo>
                <a:lnTo>
                  <a:pt x="493721" y="61289"/>
                </a:lnTo>
                <a:cubicBezTo>
                  <a:pt x="412246" y="253561"/>
                  <a:pt x="221597" y="388735"/>
                  <a:pt x="0" y="388735"/>
                </a:cubicBezTo>
                <a:lnTo>
                  <a:pt x="0" y="366459"/>
                </a:lnTo>
                <a:cubicBezTo>
                  <a:pt x="212399" y="366459"/>
                  <a:pt x="395116" y="236854"/>
                  <a:pt x="473199" y="52587"/>
                </a:cubicBezTo>
                <a:close/>
                <a:moveTo>
                  <a:pt x="361966" y="0"/>
                </a:moveTo>
                <a:lnTo>
                  <a:pt x="385181" y="0"/>
                </a:lnTo>
                <a:lnTo>
                  <a:pt x="380937" y="13636"/>
                </a:lnTo>
                <a:cubicBezTo>
                  <a:pt x="318070" y="161973"/>
                  <a:pt x="170965" y="266328"/>
                  <a:pt x="0" y="266328"/>
                </a:cubicBezTo>
                <a:lnTo>
                  <a:pt x="0" y="244052"/>
                </a:lnTo>
                <a:cubicBezTo>
                  <a:pt x="161767" y="244052"/>
                  <a:pt x="300940" y="145329"/>
                  <a:pt x="360416" y="4982"/>
                </a:cubicBezTo>
                <a:close/>
                <a:moveTo>
                  <a:pt x="218905" y="0"/>
                </a:moveTo>
                <a:lnTo>
                  <a:pt x="249720" y="0"/>
                </a:lnTo>
                <a:lnTo>
                  <a:pt x="241311" y="15475"/>
                </a:lnTo>
                <a:cubicBezTo>
                  <a:pt x="188962" y="92909"/>
                  <a:pt x="100349" y="143932"/>
                  <a:pt x="0" y="143932"/>
                </a:cubicBezTo>
                <a:lnTo>
                  <a:pt x="0" y="121656"/>
                </a:lnTo>
                <a:cubicBezTo>
                  <a:pt x="74091" y="121656"/>
                  <a:pt x="141290" y="91533"/>
                  <a:pt x="189966" y="4287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458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A52D64F1-27B6-A1E5-4F44-A6029FAB307B}"/>
              </a:ext>
            </a:extLst>
          </p:cNvPr>
          <p:cNvSpPr/>
          <p:nvPr userDrawn="1"/>
        </p:nvSpPr>
        <p:spPr>
          <a:xfrm flipH="1" flipV="1">
            <a:off x="9949173" y="4755034"/>
            <a:ext cx="2242827" cy="2102966"/>
          </a:xfrm>
          <a:custGeom>
            <a:avLst/>
            <a:gdLst>
              <a:gd name="connsiteX0" fmla="*/ 2220549 w 2242827"/>
              <a:gd name="connsiteY0" fmla="*/ 0 h 2102966"/>
              <a:gd name="connsiteX1" fmla="*/ 2242827 w 2242827"/>
              <a:gd name="connsiteY1" fmla="*/ 0 h 2102966"/>
              <a:gd name="connsiteX2" fmla="*/ 2238641 w 2242827"/>
              <a:gd name="connsiteY2" fmla="*/ 82607 h 2102966"/>
              <a:gd name="connsiteX3" fmla="*/ 1 w 2242827"/>
              <a:gd name="connsiteY3" fmla="*/ 2102966 h 2102966"/>
              <a:gd name="connsiteX4" fmla="*/ 1 w 2242827"/>
              <a:gd name="connsiteY4" fmla="*/ 2080690 h 2102966"/>
              <a:gd name="connsiteX5" fmla="*/ 2216479 w 2242827"/>
              <a:gd name="connsiteY5" fmla="*/ 80336 h 2102966"/>
              <a:gd name="connsiteX6" fmla="*/ 2098030 w 2242827"/>
              <a:gd name="connsiteY6" fmla="*/ 0 h 2102966"/>
              <a:gd name="connsiteX7" fmla="*/ 2120412 w 2242827"/>
              <a:gd name="connsiteY7" fmla="*/ 0 h 2102966"/>
              <a:gd name="connsiteX8" fmla="*/ 2116859 w 2242827"/>
              <a:gd name="connsiteY8" fmla="*/ 70117 h 2102966"/>
              <a:gd name="connsiteX9" fmla="*/ 1 w 2242827"/>
              <a:gd name="connsiteY9" fmla="*/ 1980571 h 2102966"/>
              <a:gd name="connsiteX10" fmla="*/ 1 w 2242827"/>
              <a:gd name="connsiteY10" fmla="*/ 1958295 h 2102966"/>
              <a:gd name="connsiteX11" fmla="*/ 2094588 w 2242827"/>
              <a:gd name="connsiteY11" fmla="*/ 67938 h 2102966"/>
              <a:gd name="connsiteX12" fmla="*/ 1975608 w 2242827"/>
              <a:gd name="connsiteY12" fmla="*/ 0 h 2102966"/>
              <a:gd name="connsiteX13" fmla="*/ 1997887 w 2242827"/>
              <a:gd name="connsiteY13" fmla="*/ 0 h 2102966"/>
              <a:gd name="connsiteX14" fmla="*/ 1994968 w 2242827"/>
              <a:gd name="connsiteY14" fmla="*/ 57611 h 2102966"/>
              <a:gd name="connsiteX15" fmla="*/ 1 w 2242827"/>
              <a:gd name="connsiteY15" fmla="*/ 1858047 h 2102966"/>
              <a:gd name="connsiteX16" fmla="*/ 1 w 2242827"/>
              <a:gd name="connsiteY16" fmla="*/ 1835771 h 2102966"/>
              <a:gd name="connsiteX17" fmla="*/ 1972805 w 2242827"/>
              <a:gd name="connsiteY17" fmla="*/ 55322 h 2102966"/>
              <a:gd name="connsiteX18" fmla="*/ 1853193 w 2242827"/>
              <a:gd name="connsiteY18" fmla="*/ 0 h 2102966"/>
              <a:gd name="connsiteX19" fmla="*/ 1875472 w 2242827"/>
              <a:gd name="connsiteY19" fmla="*/ 0 h 2102966"/>
              <a:gd name="connsiteX20" fmla="*/ 1873186 w 2242827"/>
              <a:gd name="connsiteY20" fmla="*/ 45119 h 2102966"/>
              <a:gd name="connsiteX21" fmla="*/ 0 w 2242827"/>
              <a:gd name="connsiteY21" fmla="*/ 1735650 h 2102966"/>
              <a:gd name="connsiteX22" fmla="*/ 0 w 2242827"/>
              <a:gd name="connsiteY22" fmla="*/ 1713374 h 2102966"/>
              <a:gd name="connsiteX23" fmla="*/ 1851022 w 2242827"/>
              <a:gd name="connsiteY23" fmla="*/ 42848 h 2102966"/>
              <a:gd name="connsiteX24" fmla="*/ 1730668 w 2242827"/>
              <a:gd name="connsiteY24" fmla="*/ 0 h 2102966"/>
              <a:gd name="connsiteX25" fmla="*/ 1753056 w 2242827"/>
              <a:gd name="connsiteY25" fmla="*/ 0 h 2102966"/>
              <a:gd name="connsiteX26" fmla="*/ 1751404 w 2242827"/>
              <a:gd name="connsiteY26" fmla="*/ 32610 h 2102966"/>
              <a:gd name="connsiteX27" fmla="*/ 0 w 2242827"/>
              <a:gd name="connsiteY27" fmla="*/ 1613232 h 2102966"/>
              <a:gd name="connsiteX28" fmla="*/ 0 w 2242827"/>
              <a:gd name="connsiteY28" fmla="*/ 1590961 h 2102966"/>
              <a:gd name="connsiteX29" fmla="*/ 1729127 w 2242827"/>
              <a:gd name="connsiteY29" fmla="*/ 30432 h 2102966"/>
              <a:gd name="connsiteX30" fmla="*/ 1608247 w 2242827"/>
              <a:gd name="connsiteY30" fmla="*/ 0 h 2102966"/>
              <a:gd name="connsiteX31" fmla="*/ 1630525 w 2242827"/>
              <a:gd name="connsiteY31" fmla="*/ 0 h 2102966"/>
              <a:gd name="connsiteX32" fmla="*/ 1629507 w 2242827"/>
              <a:gd name="connsiteY32" fmla="*/ 20086 h 2102966"/>
              <a:gd name="connsiteX33" fmla="*/ 0 w 2242827"/>
              <a:gd name="connsiteY33" fmla="*/ 1490712 h 2102966"/>
              <a:gd name="connsiteX34" fmla="*/ 0 w 2242827"/>
              <a:gd name="connsiteY34" fmla="*/ 1468436 h 2102966"/>
              <a:gd name="connsiteX35" fmla="*/ 1607345 w 2242827"/>
              <a:gd name="connsiteY35" fmla="*/ 17816 h 2102966"/>
              <a:gd name="connsiteX36" fmla="*/ 1485833 w 2242827"/>
              <a:gd name="connsiteY36" fmla="*/ 0 h 2102966"/>
              <a:gd name="connsiteX37" fmla="*/ 1508109 w 2242827"/>
              <a:gd name="connsiteY37" fmla="*/ 0 h 2102966"/>
              <a:gd name="connsiteX38" fmla="*/ 1507724 w 2242827"/>
              <a:gd name="connsiteY38" fmla="*/ 7596 h 2102966"/>
              <a:gd name="connsiteX39" fmla="*/ 0 w 2242827"/>
              <a:gd name="connsiteY39" fmla="*/ 1368317 h 2102966"/>
              <a:gd name="connsiteX40" fmla="*/ 0 w 2242827"/>
              <a:gd name="connsiteY40" fmla="*/ 1346041 h 2102966"/>
              <a:gd name="connsiteX41" fmla="*/ 1485563 w 2242827"/>
              <a:gd name="connsiteY41" fmla="*/ 5325 h 2102966"/>
              <a:gd name="connsiteX42" fmla="*/ 1362591 w 2242827"/>
              <a:gd name="connsiteY42" fmla="*/ 0 h 2102966"/>
              <a:gd name="connsiteX43" fmla="*/ 1385194 w 2242827"/>
              <a:gd name="connsiteY43" fmla="*/ 0 h 2102966"/>
              <a:gd name="connsiteX44" fmla="*/ 1364797 w 2242827"/>
              <a:gd name="connsiteY44" fmla="*/ 133264 h 2102966"/>
              <a:gd name="connsiteX45" fmla="*/ 0 w 2242827"/>
              <a:gd name="connsiteY45" fmla="*/ 1245917 h 2102966"/>
              <a:gd name="connsiteX46" fmla="*/ 0 w 2242827"/>
              <a:gd name="connsiteY46" fmla="*/ 1223641 h 2102966"/>
              <a:gd name="connsiteX47" fmla="*/ 1342864 w 2242827"/>
              <a:gd name="connsiteY47" fmla="*/ 128894 h 2102966"/>
              <a:gd name="connsiteX48" fmla="*/ 1238878 w 2242827"/>
              <a:gd name="connsiteY48" fmla="*/ 0 h 2102966"/>
              <a:gd name="connsiteX49" fmla="*/ 1261388 w 2242827"/>
              <a:gd name="connsiteY49" fmla="*/ 0 h 2102966"/>
              <a:gd name="connsiteX50" fmla="*/ 1244763 w 2242827"/>
              <a:gd name="connsiteY50" fmla="*/ 108614 h 2102966"/>
              <a:gd name="connsiteX51" fmla="*/ 0 w 2242827"/>
              <a:gd name="connsiteY51" fmla="*/ 1123397 h 2102966"/>
              <a:gd name="connsiteX52" fmla="*/ 0 w 2242827"/>
              <a:gd name="connsiteY52" fmla="*/ 1101121 h 2102966"/>
              <a:gd name="connsiteX53" fmla="*/ 1222940 w 2242827"/>
              <a:gd name="connsiteY53" fmla="*/ 104135 h 2102966"/>
              <a:gd name="connsiteX54" fmla="*/ 1115178 w 2242827"/>
              <a:gd name="connsiteY54" fmla="*/ 0 h 2102966"/>
              <a:gd name="connsiteX55" fmla="*/ 1137688 w 2242827"/>
              <a:gd name="connsiteY55" fmla="*/ 0 h 2102966"/>
              <a:gd name="connsiteX56" fmla="*/ 1124836 w 2242827"/>
              <a:gd name="connsiteY56" fmla="*/ 83962 h 2102966"/>
              <a:gd name="connsiteX57" fmla="*/ 0 w 2242827"/>
              <a:gd name="connsiteY57" fmla="*/ 1000978 h 2102966"/>
              <a:gd name="connsiteX58" fmla="*/ 0 w 2242827"/>
              <a:gd name="connsiteY58" fmla="*/ 978703 h 2102966"/>
              <a:gd name="connsiteX59" fmla="*/ 1103012 w 2242827"/>
              <a:gd name="connsiteY59" fmla="*/ 79485 h 2102966"/>
              <a:gd name="connsiteX60" fmla="*/ 991375 w 2242827"/>
              <a:gd name="connsiteY60" fmla="*/ 0 h 2102966"/>
              <a:gd name="connsiteX61" fmla="*/ 1013997 w 2242827"/>
              <a:gd name="connsiteY61" fmla="*/ 0 h 2102966"/>
              <a:gd name="connsiteX62" fmla="*/ 1004915 w 2242827"/>
              <a:gd name="connsiteY62" fmla="*/ 59331 h 2102966"/>
              <a:gd name="connsiteX63" fmla="*/ 0 w 2242827"/>
              <a:gd name="connsiteY63" fmla="*/ 878583 h 2102966"/>
              <a:gd name="connsiteX64" fmla="*/ 0 w 2242827"/>
              <a:gd name="connsiteY64" fmla="*/ 856307 h 2102966"/>
              <a:gd name="connsiteX65" fmla="*/ 982981 w 2242827"/>
              <a:gd name="connsiteY65" fmla="*/ 54853 h 2102966"/>
              <a:gd name="connsiteX66" fmla="*/ 866108 w 2242827"/>
              <a:gd name="connsiteY66" fmla="*/ 0 h 2102966"/>
              <a:gd name="connsiteX67" fmla="*/ 888384 w 2242827"/>
              <a:gd name="connsiteY67" fmla="*/ 0 h 2102966"/>
              <a:gd name="connsiteX68" fmla="*/ 884876 w 2242827"/>
              <a:gd name="connsiteY68" fmla="*/ 34680 h 2102966"/>
              <a:gd name="connsiteX69" fmla="*/ 0 w 2242827"/>
              <a:gd name="connsiteY69" fmla="*/ 756058 h 2102966"/>
              <a:gd name="connsiteX70" fmla="*/ 0 w 2242827"/>
              <a:gd name="connsiteY70" fmla="*/ 733782 h 2102966"/>
              <a:gd name="connsiteX71" fmla="*/ 863057 w 2242827"/>
              <a:gd name="connsiteY71" fmla="*/ 30169 h 2102966"/>
              <a:gd name="connsiteX72" fmla="*/ 743692 w 2242827"/>
              <a:gd name="connsiteY72" fmla="*/ 0 h 2102966"/>
              <a:gd name="connsiteX73" fmla="*/ 765973 w 2242827"/>
              <a:gd name="connsiteY73" fmla="*/ 0 h 2102966"/>
              <a:gd name="connsiteX74" fmla="*/ 764957 w 2242827"/>
              <a:gd name="connsiteY74" fmla="*/ 10048 h 2102966"/>
              <a:gd name="connsiteX75" fmla="*/ 0 w 2242827"/>
              <a:gd name="connsiteY75" fmla="*/ 633662 h 2102966"/>
              <a:gd name="connsiteX76" fmla="*/ 0 w 2242827"/>
              <a:gd name="connsiteY76" fmla="*/ 611386 h 2102966"/>
              <a:gd name="connsiteX77" fmla="*/ 743129 w 2242827"/>
              <a:gd name="connsiteY77" fmla="*/ 5570 h 2102966"/>
              <a:gd name="connsiteX78" fmla="*/ 617163 w 2242827"/>
              <a:gd name="connsiteY78" fmla="*/ 0 h 2102966"/>
              <a:gd name="connsiteX79" fmla="*/ 640489 w 2242827"/>
              <a:gd name="connsiteY79" fmla="*/ 0 h 2102966"/>
              <a:gd name="connsiteX80" fmla="*/ 606611 w 2242827"/>
              <a:gd name="connsiteY80" fmla="*/ 108906 h 2102966"/>
              <a:gd name="connsiteX81" fmla="*/ 0 w 2242827"/>
              <a:gd name="connsiteY81" fmla="*/ 511248 h 2102966"/>
              <a:gd name="connsiteX82" fmla="*/ 0 w 2242827"/>
              <a:gd name="connsiteY82" fmla="*/ 488972 h 2102966"/>
              <a:gd name="connsiteX83" fmla="*/ 585980 w 2242827"/>
              <a:gd name="connsiteY83" fmla="*/ 100252 h 2102966"/>
              <a:gd name="connsiteX84" fmla="*/ 489561 w 2242827"/>
              <a:gd name="connsiteY84" fmla="*/ 0 h 2102966"/>
              <a:gd name="connsiteX85" fmla="*/ 512789 w 2242827"/>
              <a:gd name="connsiteY85" fmla="*/ 0 h 2102966"/>
              <a:gd name="connsiteX86" fmla="*/ 493721 w 2242827"/>
              <a:gd name="connsiteY86" fmla="*/ 61289 h 2102966"/>
              <a:gd name="connsiteX87" fmla="*/ 0 w 2242827"/>
              <a:gd name="connsiteY87" fmla="*/ 388735 h 2102966"/>
              <a:gd name="connsiteX88" fmla="*/ 0 w 2242827"/>
              <a:gd name="connsiteY88" fmla="*/ 366459 h 2102966"/>
              <a:gd name="connsiteX89" fmla="*/ 473199 w 2242827"/>
              <a:gd name="connsiteY89" fmla="*/ 52587 h 2102966"/>
              <a:gd name="connsiteX90" fmla="*/ 361966 w 2242827"/>
              <a:gd name="connsiteY90" fmla="*/ 0 h 2102966"/>
              <a:gd name="connsiteX91" fmla="*/ 385181 w 2242827"/>
              <a:gd name="connsiteY91" fmla="*/ 0 h 2102966"/>
              <a:gd name="connsiteX92" fmla="*/ 380937 w 2242827"/>
              <a:gd name="connsiteY92" fmla="*/ 13636 h 2102966"/>
              <a:gd name="connsiteX93" fmla="*/ 0 w 2242827"/>
              <a:gd name="connsiteY93" fmla="*/ 266328 h 2102966"/>
              <a:gd name="connsiteX94" fmla="*/ 0 w 2242827"/>
              <a:gd name="connsiteY94" fmla="*/ 244052 h 2102966"/>
              <a:gd name="connsiteX95" fmla="*/ 360416 w 2242827"/>
              <a:gd name="connsiteY95" fmla="*/ 4982 h 2102966"/>
              <a:gd name="connsiteX96" fmla="*/ 218905 w 2242827"/>
              <a:gd name="connsiteY96" fmla="*/ 0 h 2102966"/>
              <a:gd name="connsiteX97" fmla="*/ 249720 w 2242827"/>
              <a:gd name="connsiteY97" fmla="*/ 0 h 2102966"/>
              <a:gd name="connsiteX98" fmla="*/ 241311 w 2242827"/>
              <a:gd name="connsiteY98" fmla="*/ 15475 h 2102966"/>
              <a:gd name="connsiteX99" fmla="*/ 0 w 2242827"/>
              <a:gd name="connsiteY99" fmla="*/ 143932 h 2102966"/>
              <a:gd name="connsiteX100" fmla="*/ 0 w 2242827"/>
              <a:gd name="connsiteY100" fmla="*/ 121656 h 2102966"/>
              <a:gd name="connsiteX101" fmla="*/ 189966 w 2242827"/>
              <a:gd name="connsiteY101" fmla="*/ 42875 h 210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2242827" h="2102966">
                <a:moveTo>
                  <a:pt x="2220549" y="0"/>
                </a:moveTo>
                <a:lnTo>
                  <a:pt x="2242827" y="0"/>
                </a:lnTo>
                <a:lnTo>
                  <a:pt x="2238641" y="82607"/>
                </a:lnTo>
                <a:cubicBezTo>
                  <a:pt x="2123193" y="1215807"/>
                  <a:pt x="1163255" y="2102966"/>
                  <a:pt x="1" y="2102966"/>
                </a:cubicBezTo>
                <a:lnTo>
                  <a:pt x="1" y="2080690"/>
                </a:lnTo>
                <a:cubicBezTo>
                  <a:pt x="1151759" y="2080690"/>
                  <a:pt x="2102176" y="1202330"/>
                  <a:pt x="2216479" y="80336"/>
                </a:cubicBezTo>
                <a:close/>
                <a:moveTo>
                  <a:pt x="2098030" y="0"/>
                </a:moveTo>
                <a:lnTo>
                  <a:pt x="2120412" y="0"/>
                </a:lnTo>
                <a:lnTo>
                  <a:pt x="2116859" y="70117"/>
                </a:lnTo>
                <a:cubicBezTo>
                  <a:pt x="2007691" y="1141666"/>
                  <a:pt x="1099966" y="1980571"/>
                  <a:pt x="1" y="1980571"/>
                </a:cubicBezTo>
                <a:lnTo>
                  <a:pt x="1" y="1958295"/>
                </a:lnTo>
                <a:cubicBezTo>
                  <a:pt x="1088470" y="1958295"/>
                  <a:pt x="1986577" y="1128187"/>
                  <a:pt x="2094588" y="67938"/>
                </a:cubicBezTo>
                <a:close/>
                <a:moveTo>
                  <a:pt x="1975608" y="0"/>
                </a:moveTo>
                <a:lnTo>
                  <a:pt x="1997887" y="0"/>
                </a:lnTo>
                <a:lnTo>
                  <a:pt x="1994968" y="57611"/>
                </a:lnTo>
                <a:cubicBezTo>
                  <a:pt x="1892090" y="1067493"/>
                  <a:pt x="1036676" y="1858047"/>
                  <a:pt x="1" y="1858047"/>
                </a:cubicBezTo>
                <a:lnTo>
                  <a:pt x="1" y="1835771"/>
                </a:lnTo>
                <a:cubicBezTo>
                  <a:pt x="1025181" y="1835771"/>
                  <a:pt x="1871073" y="1053919"/>
                  <a:pt x="1972805" y="55322"/>
                </a:cubicBezTo>
                <a:close/>
                <a:moveTo>
                  <a:pt x="1853193" y="0"/>
                </a:moveTo>
                <a:lnTo>
                  <a:pt x="1875472" y="0"/>
                </a:lnTo>
                <a:lnTo>
                  <a:pt x="1873186" y="45119"/>
                </a:lnTo>
                <a:cubicBezTo>
                  <a:pt x="1776588" y="993350"/>
                  <a:pt x="973388" y="1735650"/>
                  <a:pt x="0" y="1735650"/>
                </a:cubicBezTo>
                <a:lnTo>
                  <a:pt x="0" y="1713374"/>
                </a:lnTo>
                <a:cubicBezTo>
                  <a:pt x="961784" y="1713374"/>
                  <a:pt x="1755557" y="979877"/>
                  <a:pt x="1851022" y="42848"/>
                </a:cubicBezTo>
                <a:close/>
                <a:moveTo>
                  <a:pt x="1730668" y="0"/>
                </a:moveTo>
                <a:lnTo>
                  <a:pt x="1753056" y="0"/>
                </a:lnTo>
                <a:lnTo>
                  <a:pt x="1751404" y="32610"/>
                </a:lnTo>
                <a:cubicBezTo>
                  <a:pt x="1661086" y="919190"/>
                  <a:pt x="910098" y="1613232"/>
                  <a:pt x="0" y="1613232"/>
                </a:cubicBezTo>
                <a:lnTo>
                  <a:pt x="0" y="1590961"/>
                </a:lnTo>
                <a:cubicBezTo>
                  <a:pt x="898495" y="1590961"/>
                  <a:pt x="1639954" y="905712"/>
                  <a:pt x="1729127" y="30432"/>
                </a:cubicBezTo>
                <a:close/>
                <a:moveTo>
                  <a:pt x="1608247" y="0"/>
                </a:moveTo>
                <a:lnTo>
                  <a:pt x="1630525" y="0"/>
                </a:lnTo>
                <a:lnTo>
                  <a:pt x="1629507" y="20086"/>
                </a:lnTo>
                <a:cubicBezTo>
                  <a:pt x="1545469" y="844919"/>
                  <a:pt x="846701" y="1490712"/>
                  <a:pt x="0" y="1490712"/>
                </a:cubicBezTo>
                <a:lnTo>
                  <a:pt x="0" y="1468436"/>
                </a:lnTo>
                <a:cubicBezTo>
                  <a:pt x="835206" y="1468436"/>
                  <a:pt x="1524451" y="831445"/>
                  <a:pt x="1607345" y="17816"/>
                </a:cubicBezTo>
                <a:close/>
                <a:moveTo>
                  <a:pt x="1485833" y="0"/>
                </a:moveTo>
                <a:lnTo>
                  <a:pt x="1508109" y="0"/>
                </a:lnTo>
                <a:lnTo>
                  <a:pt x="1507724" y="7596"/>
                </a:lnTo>
                <a:cubicBezTo>
                  <a:pt x="1429966" y="770778"/>
                  <a:pt x="783416" y="1368317"/>
                  <a:pt x="0" y="1368317"/>
                </a:cubicBezTo>
                <a:lnTo>
                  <a:pt x="0" y="1346041"/>
                </a:lnTo>
                <a:cubicBezTo>
                  <a:pt x="771917" y="1346041"/>
                  <a:pt x="1408949" y="757304"/>
                  <a:pt x="1485563" y="5325"/>
                </a:cubicBezTo>
                <a:close/>
                <a:moveTo>
                  <a:pt x="1362591" y="0"/>
                </a:moveTo>
                <a:lnTo>
                  <a:pt x="1385194" y="0"/>
                </a:lnTo>
                <a:lnTo>
                  <a:pt x="1364797" y="133264"/>
                </a:lnTo>
                <a:cubicBezTo>
                  <a:pt x="1234684" y="767432"/>
                  <a:pt x="672215" y="1245917"/>
                  <a:pt x="0" y="1245917"/>
                </a:cubicBezTo>
                <a:lnTo>
                  <a:pt x="0" y="1223641"/>
                </a:lnTo>
                <a:cubicBezTo>
                  <a:pt x="661385" y="1223641"/>
                  <a:pt x="1214835" y="752908"/>
                  <a:pt x="1342864" y="128894"/>
                </a:cubicBezTo>
                <a:close/>
                <a:moveTo>
                  <a:pt x="1238878" y="0"/>
                </a:moveTo>
                <a:lnTo>
                  <a:pt x="1261388" y="0"/>
                </a:lnTo>
                <a:lnTo>
                  <a:pt x="1244763" y="108614"/>
                </a:lnTo>
                <a:cubicBezTo>
                  <a:pt x="1126083" y="687031"/>
                  <a:pt x="613049" y="1123397"/>
                  <a:pt x="0" y="1123397"/>
                </a:cubicBezTo>
                <a:lnTo>
                  <a:pt x="0" y="1101121"/>
                </a:lnTo>
                <a:cubicBezTo>
                  <a:pt x="602316" y="1101121"/>
                  <a:pt x="1106344" y="672419"/>
                  <a:pt x="1222940" y="104135"/>
                </a:cubicBezTo>
                <a:close/>
                <a:moveTo>
                  <a:pt x="1115178" y="0"/>
                </a:moveTo>
                <a:lnTo>
                  <a:pt x="1137688" y="0"/>
                </a:lnTo>
                <a:lnTo>
                  <a:pt x="1124836" y="83962"/>
                </a:lnTo>
                <a:cubicBezTo>
                  <a:pt x="1017592" y="606647"/>
                  <a:pt x="553979" y="1000978"/>
                  <a:pt x="0" y="1000978"/>
                </a:cubicBezTo>
                <a:lnTo>
                  <a:pt x="0" y="978703"/>
                </a:lnTo>
                <a:cubicBezTo>
                  <a:pt x="543246" y="978703"/>
                  <a:pt x="997852" y="592039"/>
                  <a:pt x="1103012" y="79485"/>
                </a:cubicBezTo>
                <a:close/>
                <a:moveTo>
                  <a:pt x="991375" y="0"/>
                </a:moveTo>
                <a:lnTo>
                  <a:pt x="1013997" y="0"/>
                </a:lnTo>
                <a:lnTo>
                  <a:pt x="1004915" y="59331"/>
                </a:lnTo>
                <a:cubicBezTo>
                  <a:pt x="909100" y="526286"/>
                  <a:pt x="494909" y="878583"/>
                  <a:pt x="0" y="878583"/>
                </a:cubicBezTo>
                <a:lnTo>
                  <a:pt x="0" y="856307"/>
                </a:lnTo>
                <a:cubicBezTo>
                  <a:pt x="484176" y="856307"/>
                  <a:pt x="889272" y="511676"/>
                  <a:pt x="982981" y="54853"/>
                </a:cubicBezTo>
                <a:close/>
                <a:moveTo>
                  <a:pt x="866108" y="0"/>
                </a:moveTo>
                <a:lnTo>
                  <a:pt x="888384" y="0"/>
                </a:lnTo>
                <a:lnTo>
                  <a:pt x="884876" y="34680"/>
                </a:lnTo>
                <a:cubicBezTo>
                  <a:pt x="800495" y="445883"/>
                  <a:pt x="435739" y="756058"/>
                  <a:pt x="0" y="756058"/>
                </a:cubicBezTo>
                <a:lnTo>
                  <a:pt x="0" y="733782"/>
                </a:lnTo>
                <a:cubicBezTo>
                  <a:pt x="425107" y="733782"/>
                  <a:pt x="780781" y="431187"/>
                  <a:pt x="863057" y="30169"/>
                </a:cubicBezTo>
                <a:close/>
                <a:moveTo>
                  <a:pt x="743692" y="0"/>
                </a:moveTo>
                <a:lnTo>
                  <a:pt x="765973" y="0"/>
                </a:lnTo>
                <a:lnTo>
                  <a:pt x="764957" y="10048"/>
                </a:lnTo>
                <a:cubicBezTo>
                  <a:pt x="692029" y="365521"/>
                  <a:pt x="376767" y="633662"/>
                  <a:pt x="0" y="633662"/>
                </a:cubicBezTo>
                <a:lnTo>
                  <a:pt x="0" y="611386"/>
                </a:lnTo>
                <a:cubicBezTo>
                  <a:pt x="365938" y="611386"/>
                  <a:pt x="672265" y="350911"/>
                  <a:pt x="743129" y="5570"/>
                </a:cubicBezTo>
                <a:close/>
                <a:moveTo>
                  <a:pt x="617163" y="0"/>
                </a:moveTo>
                <a:lnTo>
                  <a:pt x="640489" y="0"/>
                </a:lnTo>
                <a:lnTo>
                  <a:pt x="606611" y="108906"/>
                </a:lnTo>
                <a:cubicBezTo>
                  <a:pt x="506524" y="345128"/>
                  <a:pt x="272312" y="511248"/>
                  <a:pt x="0" y="511248"/>
                </a:cubicBezTo>
                <a:lnTo>
                  <a:pt x="0" y="488972"/>
                </a:lnTo>
                <a:cubicBezTo>
                  <a:pt x="263030" y="488972"/>
                  <a:pt x="489290" y="328485"/>
                  <a:pt x="585980" y="100252"/>
                </a:cubicBezTo>
                <a:close/>
                <a:moveTo>
                  <a:pt x="489561" y="0"/>
                </a:moveTo>
                <a:lnTo>
                  <a:pt x="512789" y="0"/>
                </a:lnTo>
                <a:lnTo>
                  <a:pt x="493721" y="61289"/>
                </a:lnTo>
                <a:cubicBezTo>
                  <a:pt x="412246" y="253561"/>
                  <a:pt x="221597" y="388735"/>
                  <a:pt x="0" y="388735"/>
                </a:cubicBezTo>
                <a:lnTo>
                  <a:pt x="0" y="366459"/>
                </a:lnTo>
                <a:cubicBezTo>
                  <a:pt x="212399" y="366459"/>
                  <a:pt x="395116" y="236854"/>
                  <a:pt x="473199" y="52587"/>
                </a:cubicBezTo>
                <a:close/>
                <a:moveTo>
                  <a:pt x="361966" y="0"/>
                </a:moveTo>
                <a:lnTo>
                  <a:pt x="385181" y="0"/>
                </a:lnTo>
                <a:lnTo>
                  <a:pt x="380937" y="13636"/>
                </a:lnTo>
                <a:cubicBezTo>
                  <a:pt x="318070" y="161973"/>
                  <a:pt x="170965" y="266328"/>
                  <a:pt x="0" y="266328"/>
                </a:cubicBezTo>
                <a:lnTo>
                  <a:pt x="0" y="244052"/>
                </a:lnTo>
                <a:cubicBezTo>
                  <a:pt x="161767" y="244052"/>
                  <a:pt x="300940" y="145329"/>
                  <a:pt x="360416" y="4982"/>
                </a:cubicBezTo>
                <a:close/>
                <a:moveTo>
                  <a:pt x="218905" y="0"/>
                </a:moveTo>
                <a:lnTo>
                  <a:pt x="249720" y="0"/>
                </a:lnTo>
                <a:lnTo>
                  <a:pt x="241311" y="15475"/>
                </a:lnTo>
                <a:cubicBezTo>
                  <a:pt x="188962" y="92909"/>
                  <a:pt x="100349" y="143932"/>
                  <a:pt x="0" y="143932"/>
                </a:cubicBezTo>
                <a:lnTo>
                  <a:pt x="0" y="121656"/>
                </a:lnTo>
                <a:cubicBezTo>
                  <a:pt x="74091" y="121656"/>
                  <a:pt x="141290" y="91533"/>
                  <a:pt x="189966" y="4287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458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186844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626DE4B-D4E5-B36A-89FA-7C0E87AFC31D}"/>
              </a:ext>
            </a:extLst>
          </p:cNvPr>
          <p:cNvSpPr/>
          <p:nvPr userDrawn="1"/>
        </p:nvSpPr>
        <p:spPr>
          <a:xfrm>
            <a:off x="1" y="0"/>
            <a:ext cx="2242827" cy="2102966"/>
          </a:xfrm>
          <a:custGeom>
            <a:avLst/>
            <a:gdLst>
              <a:gd name="connsiteX0" fmla="*/ 2220549 w 2242827"/>
              <a:gd name="connsiteY0" fmla="*/ 0 h 2102966"/>
              <a:gd name="connsiteX1" fmla="*/ 2242827 w 2242827"/>
              <a:gd name="connsiteY1" fmla="*/ 0 h 2102966"/>
              <a:gd name="connsiteX2" fmla="*/ 2238641 w 2242827"/>
              <a:gd name="connsiteY2" fmla="*/ 82607 h 2102966"/>
              <a:gd name="connsiteX3" fmla="*/ 1 w 2242827"/>
              <a:gd name="connsiteY3" fmla="*/ 2102966 h 2102966"/>
              <a:gd name="connsiteX4" fmla="*/ 1 w 2242827"/>
              <a:gd name="connsiteY4" fmla="*/ 2080690 h 2102966"/>
              <a:gd name="connsiteX5" fmla="*/ 2216479 w 2242827"/>
              <a:gd name="connsiteY5" fmla="*/ 80336 h 2102966"/>
              <a:gd name="connsiteX6" fmla="*/ 2098030 w 2242827"/>
              <a:gd name="connsiteY6" fmla="*/ 0 h 2102966"/>
              <a:gd name="connsiteX7" fmla="*/ 2120412 w 2242827"/>
              <a:gd name="connsiteY7" fmla="*/ 0 h 2102966"/>
              <a:gd name="connsiteX8" fmla="*/ 2116859 w 2242827"/>
              <a:gd name="connsiteY8" fmla="*/ 70117 h 2102966"/>
              <a:gd name="connsiteX9" fmla="*/ 1 w 2242827"/>
              <a:gd name="connsiteY9" fmla="*/ 1980571 h 2102966"/>
              <a:gd name="connsiteX10" fmla="*/ 1 w 2242827"/>
              <a:gd name="connsiteY10" fmla="*/ 1958295 h 2102966"/>
              <a:gd name="connsiteX11" fmla="*/ 2094588 w 2242827"/>
              <a:gd name="connsiteY11" fmla="*/ 67938 h 2102966"/>
              <a:gd name="connsiteX12" fmla="*/ 1975608 w 2242827"/>
              <a:gd name="connsiteY12" fmla="*/ 0 h 2102966"/>
              <a:gd name="connsiteX13" fmla="*/ 1997887 w 2242827"/>
              <a:gd name="connsiteY13" fmla="*/ 0 h 2102966"/>
              <a:gd name="connsiteX14" fmla="*/ 1994968 w 2242827"/>
              <a:gd name="connsiteY14" fmla="*/ 57611 h 2102966"/>
              <a:gd name="connsiteX15" fmla="*/ 1 w 2242827"/>
              <a:gd name="connsiteY15" fmla="*/ 1858047 h 2102966"/>
              <a:gd name="connsiteX16" fmla="*/ 1 w 2242827"/>
              <a:gd name="connsiteY16" fmla="*/ 1835771 h 2102966"/>
              <a:gd name="connsiteX17" fmla="*/ 1972805 w 2242827"/>
              <a:gd name="connsiteY17" fmla="*/ 55322 h 2102966"/>
              <a:gd name="connsiteX18" fmla="*/ 1853193 w 2242827"/>
              <a:gd name="connsiteY18" fmla="*/ 0 h 2102966"/>
              <a:gd name="connsiteX19" fmla="*/ 1875472 w 2242827"/>
              <a:gd name="connsiteY19" fmla="*/ 0 h 2102966"/>
              <a:gd name="connsiteX20" fmla="*/ 1873186 w 2242827"/>
              <a:gd name="connsiteY20" fmla="*/ 45119 h 2102966"/>
              <a:gd name="connsiteX21" fmla="*/ 0 w 2242827"/>
              <a:gd name="connsiteY21" fmla="*/ 1735650 h 2102966"/>
              <a:gd name="connsiteX22" fmla="*/ 0 w 2242827"/>
              <a:gd name="connsiteY22" fmla="*/ 1713374 h 2102966"/>
              <a:gd name="connsiteX23" fmla="*/ 1851022 w 2242827"/>
              <a:gd name="connsiteY23" fmla="*/ 42848 h 2102966"/>
              <a:gd name="connsiteX24" fmla="*/ 1730668 w 2242827"/>
              <a:gd name="connsiteY24" fmla="*/ 0 h 2102966"/>
              <a:gd name="connsiteX25" fmla="*/ 1753056 w 2242827"/>
              <a:gd name="connsiteY25" fmla="*/ 0 h 2102966"/>
              <a:gd name="connsiteX26" fmla="*/ 1751404 w 2242827"/>
              <a:gd name="connsiteY26" fmla="*/ 32610 h 2102966"/>
              <a:gd name="connsiteX27" fmla="*/ 0 w 2242827"/>
              <a:gd name="connsiteY27" fmla="*/ 1613232 h 2102966"/>
              <a:gd name="connsiteX28" fmla="*/ 0 w 2242827"/>
              <a:gd name="connsiteY28" fmla="*/ 1590961 h 2102966"/>
              <a:gd name="connsiteX29" fmla="*/ 1729127 w 2242827"/>
              <a:gd name="connsiteY29" fmla="*/ 30432 h 2102966"/>
              <a:gd name="connsiteX30" fmla="*/ 1608247 w 2242827"/>
              <a:gd name="connsiteY30" fmla="*/ 0 h 2102966"/>
              <a:gd name="connsiteX31" fmla="*/ 1630525 w 2242827"/>
              <a:gd name="connsiteY31" fmla="*/ 0 h 2102966"/>
              <a:gd name="connsiteX32" fmla="*/ 1629507 w 2242827"/>
              <a:gd name="connsiteY32" fmla="*/ 20086 h 2102966"/>
              <a:gd name="connsiteX33" fmla="*/ 0 w 2242827"/>
              <a:gd name="connsiteY33" fmla="*/ 1490712 h 2102966"/>
              <a:gd name="connsiteX34" fmla="*/ 0 w 2242827"/>
              <a:gd name="connsiteY34" fmla="*/ 1468436 h 2102966"/>
              <a:gd name="connsiteX35" fmla="*/ 1607345 w 2242827"/>
              <a:gd name="connsiteY35" fmla="*/ 17816 h 2102966"/>
              <a:gd name="connsiteX36" fmla="*/ 1485833 w 2242827"/>
              <a:gd name="connsiteY36" fmla="*/ 0 h 2102966"/>
              <a:gd name="connsiteX37" fmla="*/ 1508109 w 2242827"/>
              <a:gd name="connsiteY37" fmla="*/ 0 h 2102966"/>
              <a:gd name="connsiteX38" fmla="*/ 1507724 w 2242827"/>
              <a:gd name="connsiteY38" fmla="*/ 7596 h 2102966"/>
              <a:gd name="connsiteX39" fmla="*/ 0 w 2242827"/>
              <a:gd name="connsiteY39" fmla="*/ 1368317 h 2102966"/>
              <a:gd name="connsiteX40" fmla="*/ 0 w 2242827"/>
              <a:gd name="connsiteY40" fmla="*/ 1346041 h 2102966"/>
              <a:gd name="connsiteX41" fmla="*/ 1485563 w 2242827"/>
              <a:gd name="connsiteY41" fmla="*/ 5325 h 2102966"/>
              <a:gd name="connsiteX42" fmla="*/ 1362591 w 2242827"/>
              <a:gd name="connsiteY42" fmla="*/ 0 h 2102966"/>
              <a:gd name="connsiteX43" fmla="*/ 1385194 w 2242827"/>
              <a:gd name="connsiteY43" fmla="*/ 0 h 2102966"/>
              <a:gd name="connsiteX44" fmla="*/ 1364797 w 2242827"/>
              <a:gd name="connsiteY44" fmla="*/ 133264 h 2102966"/>
              <a:gd name="connsiteX45" fmla="*/ 0 w 2242827"/>
              <a:gd name="connsiteY45" fmla="*/ 1245917 h 2102966"/>
              <a:gd name="connsiteX46" fmla="*/ 0 w 2242827"/>
              <a:gd name="connsiteY46" fmla="*/ 1223641 h 2102966"/>
              <a:gd name="connsiteX47" fmla="*/ 1342864 w 2242827"/>
              <a:gd name="connsiteY47" fmla="*/ 128894 h 2102966"/>
              <a:gd name="connsiteX48" fmla="*/ 1238878 w 2242827"/>
              <a:gd name="connsiteY48" fmla="*/ 0 h 2102966"/>
              <a:gd name="connsiteX49" fmla="*/ 1261388 w 2242827"/>
              <a:gd name="connsiteY49" fmla="*/ 0 h 2102966"/>
              <a:gd name="connsiteX50" fmla="*/ 1244763 w 2242827"/>
              <a:gd name="connsiteY50" fmla="*/ 108614 h 2102966"/>
              <a:gd name="connsiteX51" fmla="*/ 0 w 2242827"/>
              <a:gd name="connsiteY51" fmla="*/ 1123397 h 2102966"/>
              <a:gd name="connsiteX52" fmla="*/ 0 w 2242827"/>
              <a:gd name="connsiteY52" fmla="*/ 1101121 h 2102966"/>
              <a:gd name="connsiteX53" fmla="*/ 1222940 w 2242827"/>
              <a:gd name="connsiteY53" fmla="*/ 104135 h 2102966"/>
              <a:gd name="connsiteX54" fmla="*/ 1115178 w 2242827"/>
              <a:gd name="connsiteY54" fmla="*/ 0 h 2102966"/>
              <a:gd name="connsiteX55" fmla="*/ 1137688 w 2242827"/>
              <a:gd name="connsiteY55" fmla="*/ 0 h 2102966"/>
              <a:gd name="connsiteX56" fmla="*/ 1124836 w 2242827"/>
              <a:gd name="connsiteY56" fmla="*/ 83962 h 2102966"/>
              <a:gd name="connsiteX57" fmla="*/ 0 w 2242827"/>
              <a:gd name="connsiteY57" fmla="*/ 1000978 h 2102966"/>
              <a:gd name="connsiteX58" fmla="*/ 0 w 2242827"/>
              <a:gd name="connsiteY58" fmla="*/ 978703 h 2102966"/>
              <a:gd name="connsiteX59" fmla="*/ 1103012 w 2242827"/>
              <a:gd name="connsiteY59" fmla="*/ 79485 h 2102966"/>
              <a:gd name="connsiteX60" fmla="*/ 991375 w 2242827"/>
              <a:gd name="connsiteY60" fmla="*/ 0 h 2102966"/>
              <a:gd name="connsiteX61" fmla="*/ 1013997 w 2242827"/>
              <a:gd name="connsiteY61" fmla="*/ 0 h 2102966"/>
              <a:gd name="connsiteX62" fmla="*/ 1004915 w 2242827"/>
              <a:gd name="connsiteY62" fmla="*/ 59331 h 2102966"/>
              <a:gd name="connsiteX63" fmla="*/ 0 w 2242827"/>
              <a:gd name="connsiteY63" fmla="*/ 878583 h 2102966"/>
              <a:gd name="connsiteX64" fmla="*/ 0 w 2242827"/>
              <a:gd name="connsiteY64" fmla="*/ 856307 h 2102966"/>
              <a:gd name="connsiteX65" fmla="*/ 982981 w 2242827"/>
              <a:gd name="connsiteY65" fmla="*/ 54853 h 2102966"/>
              <a:gd name="connsiteX66" fmla="*/ 866108 w 2242827"/>
              <a:gd name="connsiteY66" fmla="*/ 0 h 2102966"/>
              <a:gd name="connsiteX67" fmla="*/ 888384 w 2242827"/>
              <a:gd name="connsiteY67" fmla="*/ 0 h 2102966"/>
              <a:gd name="connsiteX68" fmla="*/ 884876 w 2242827"/>
              <a:gd name="connsiteY68" fmla="*/ 34680 h 2102966"/>
              <a:gd name="connsiteX69" fmla="*/ 0 w 2242827"/>
              <a:gd name="connsiteY69" fmla="*/ 756058 h 2102966"/>
              <a:gd name="connsiteX70" fmla="*/ 0 w 2242827"/>
              <a:gd name="connsiteY70" fmla="*/ 733782 h 2102966"/>
              <a:gd name="connsiteX71" fmla="*/ 863057 w 2242827"/>
              <a:gd name="connsiteY71" fmla="*/ 30169 h 2102966"/>
              <a:gd name="connsiteX72" fmla="*/ 743692 w 2242827"/>
              <a:gd name="connsiteY72" fmla="*/ 0 h 2102966"/>
              <a:gd name="connsiteX73" fmla="*/ 765973 w 2242827"/>
              <a:gd name="connsiteY73" fmla="*/ 0 h 2102966"/>
              <a:gd name="connsiteX74" fmla="*/ 764957 w 2242827"/>
              <a:gd name="connsiteY74" fmla="*/ 10048 h 2102966"/>
              <a:gd name="connsiteX75" fmla="*/ 0 w 2242827"/>
              <a:gd name="connsiteY75" fmla="*/ 633662 h 2102966"/>
              <a:gd name="connsiteX76" fmla="*/ 0 w 2242827"/>
              <a:gd name="connsiteY76" fmla="*/ 611386 h 2102966"/>
              <a:gd name="connsiteX77" fmla="*/ 743129 w 2242827"/>
              <a:gd name="connsiteY77" fmla="*/ 5570 h 2102966"/>
              <a:gd name="connsiteX78" fmla="*/ 617163 w 2242827"/>
              <a:gd name="connsiteY78" fmla="*/ 0 h 2102966"/>
              <a:gd name="connsiteX79" fmla="*/ 640489 w 2242827"/>
              <a:gd name="connsiteY79" fmla="*/ 0 h 2102966"/>
              <a:gd name="connsiteX80" fmla="*/ 606611 w 2242827"/>
              <a:gd name="connsiteY80" fmla="*/ 108906 h 2102966"/>
              <a:gd name="connsiteX81" fmla="*/ 0 w 2242827"/>
              <a:gd name="connsiteY81" fmla="*/ 511248 h 2102966"/>
              <a:gd name="connsiteX82" fmla="*/ 0 w 2242827"/>
              <a:gd name="connsiteY82" fmla="*/ 488972 h 2102966"/>
              <a:gd name="connsiteX83" fmla="*/ 585980 w 2242827"/>
              <a:gd name="connsiteY83" fmla="*/ 100252 h 2102966"/>
              <a:gd name="connsiteX84" fmla="*/ 489561 w 2242827"/>
              <a:gd name="connsiteY84" fmla="*/ 0 h 2102966"/>
              <a:gd name="connsiteX85" fmla="*/ 512789 w 2242827"/>
              <a:gd name="connsiteY85" fmla="*/ 0 h 2102966"/>
              <a:gd name="connsiteX86" fmla="*/ 493721 w 2242827"/>
              <a:gd name="connsiteY86" fmla="*/ 61289 h 2102966"/>
              <a:gd name="connsiteX87" fmla="*/ 0 w 2242827"/>
              <a:gd name="connsiteY87" fmla="*/ 388735 h 2102966"/>
              <a:gd name="connsiteX88" fmla="*/ 0 w 2242827"/>
              <a:gd name="connsiteY88" fmla="*/ 366459 h 2102966"/>
              <a:gd name="connsiteX89" fmla="*/ 473199 w 2242827"/>
              <a:gd name="connsiteY89" fmla="*/ 52587 h 2102966"/>
              <a:gd name="connsiteX90" fmla="*/ 361966 w 2242827"/>
              <a:gd name="connsiteY90" fmla="*/ 0 h 2102966"/>
              <a:gd name="connsiteX91" fmla="*/ 385181 w 2242827"/>
              <a:gd name="connsiteY91" fmla="*/ 0 h 2102966"/>
              <a:gd name="connsiteX92" fmla="*/ 380937 w 2242827"/>
              <a:gd name="connsiteY92" fmla="*/ 13636 h 2102966"/>
              <a:gd name="connsiteX93" fmla="*/ 0 w 2242827"/>
              <a:gd name="connsiteY93" fmla="*/ 266328 h 2102966"/>
              <a:gd name="connsiteX94" fmla="*/ 0 w 2242827"/>
              <a:gd name="connsiteY94" fmla="*/ 244052 h 2102966"/>
              <a:gd name="connsiteX95" fmla="*/ 360416 w 2242827"/>
              <a:gd name="connsiteY95" fmla="*/ 4982 h 2102966"/>
              <a:gd name="connsiteX96" fmla="*/ 218905 w 2242827"/>
              <a:gd name="connsiteY96" fmla="*/ 0 h 2102966"/>
              <a:gd name="connsiteX97" fmla="*/ 249720 w 2242827"/>
              <a:gd name="connsiteY97" fmla="*/ 0 h 2102966"/>
              <a:gd name="connsiteX98" fmla="*/ 241311 w 2242827"/>
              <a:gd name="connsiteY98" fmla="*/ 15475 h 2102966"/>
              <a:gd name="connsiteX99" fmla="*/ 0 w 2242827"/>
              <a:gd name="connsiteY99" fmla="*/ 143932 h 2102966"/>
              <a:gd name="connsiteX100" fmla="*/ 0 w 2242827"/>
              <a:gd name="connsiteY100" fmla="*/ 121656 h 2102966"/>
              <a:gd name="connsiteX101" fmla="*/ 189966 w 2242827"/>
              <a:gd name="connsiteY101" fmla="*/ 42875 h 210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2242827" h="2102966">
                <a:moveTo>
                  <a:pt x="2220549" y="0"/>
                </a:moveTo>
                <a:lnTo>
                  <a:pt x="2242827" y="0"/>
                </a:lnTo>
                <a:lnTo>
                  <a:pt x="2238641" y="82607"/>
                </a:lnTo>
                <a:cubicBezTo>
                  <a:pt x="2123193" y="1215807"/>
                  <a:pt x="1163255" y="2102966"/>
                  <a:pt x="1" y="2102966"/>
                </a:cubicBezTo>
                <a:lnTo>
                  <a:pt x="1" y="2080690"/>
                </a:lnTo>
                <a:cubicBezTo>
                  <a:pt x="1151759" y="2080690"/>
                  <a:pt x="2102176" y="1202330"/>
                  <a:pt x="2216479" y="80336"/>
                </a:cubicBezTo>
                <a:close/>
                <a:moveTo>
                  <a:pt x="2098030" y="0"/>
                </a:moveTo>
                <a:lnTo>
                  <a:pt x="2120412" y="0"/>
                </a:lnTo>
                <a:lnTo>
                  <a:pt x="2116859" y="70117"/>
                </a:lnTo>
                <a:cubicBezTo>
                  <a:pt x="2007691" y="1141666"/>
                  <a:pt x="1099966" y="1980571"/>
                  <a:pt x="1" y="1980571"/>
                </a:cubicBezTo>
                <a:lnTo>
                  <a:pt x="1" y="1958295"/>
                </a:lnTo>
                <a:cubicBezTo>
                  <a:pt x="1088470" y="1958295"/>
                  <a:pt x="1986577" y="1128187"/>
                  <a:pt x="2094588" y="67938"/>
                </a:cubicBezTo>
                <a:close/>
                <a:moveTo>
                  <a:pt x="1975608" y="0"/>
                </a:moveTo>
                <a:lnTo>
                  <a:pt x="1997887" y="0"/>
                </a:lnTo>
                <a:lnTo>
                  <a:pt x="1994968" y="57611"/>
                </a:lnTo>
                <a:cubicBezTo>
                  <a:pt x="1892090" y="1067493"/>
                  <a:pt x="1036676" y="1858047"/>
                  <a:pt x="1" y="1858047"/>
                </a:cubicBezTo>
                <a:lnTo>
                  <a:pt x="1" y="1835771"/>
                </a:lnTo>
                <a:cubicBezTo>
                  <a:pt x="1025181" y="1835771"/>
                  <a:pt x="1871073" y="1053919"/>
                  <a:pt x="1972805" y="55322"/>
                </a:cubicBezTo>
                <a:close/>
                <a:moveTo>
                  <a:pt x="1853193" y="0"/>
                </a:moveTo>
                <a:lnTo>
                  <a:pt x="1875472" y="0"/>
                </a:lnTo>
                <a:lnTo>
                  <a:pt x="1873186" y="45119"/>
                </a:lnTo>
                <a:cubicBezTo>
                  <a:pt x="1776588" y="993350"/>
                  <a:pt x="973388" y="1735650"/>
                  <a:pt x="0" y="1735650"/>
                </a:cubicBezTo>
                <a:lnTo>
                  <a:pt x="0" y="1713374"/>
                </a:lnTo>
                <a:cubicBezTo>
                  <a:pt x="961784" y="1713374"/>
                  <a:pt x="1755557" y="979877"/>
                  <a:pt x="1851022" y="42848"/>
                </a:cubicBezTo>
                <a:close/>
                <a:moveTo>
                  <a:pt x="1730668" y="0"/>
                </a:moveTo>
                <a:lnTo>
                  <a:pt x="1753056" y="0"/>
                </a:lnTo>
                <a:lnTo>
                  <a:pt x="1751404" y="32610"/>
                </a:lnTo>
                <a:cubicBezTo>
                  <a:pt x="1661086" y="919190"/>
                  <a:pt x="910098" y="1613232"/>
                  <a:pt x="0" y="1613232"/>
                </a:cubicBezTo>
                <a:lnTo>
                  <a:pt x="0" y="1590961"/>
                </a:lnTo>
                <a:cubicBezTo>
                  <a:pt x="898495" y="1590961"/>
                  <a:pt x="1639954" y="905712"/>
                  <a:pt x="1729127" y="30432"/>
                </a:cubicBezTo>
                <a:close/>
                <a:moveTo>
                  <a:pt x="1608247" y="0"/>
                </a:moveTo>
                <a:lnTo>
                  <a:pt x="1630525" y="0"/>
                </a:lnTo>
                <a:lnTo>
                  <a:pt x="1629507" y="20086"/>
                </a:lnTo>
                <a:cubicBezTo>
                  <a:pt x="1545469" y="844919"/>
                  <a:pt x="846701" y="1490712"/>
                  <a:pt x="0" y="1490712"/>
                </a:cubicBezTo>
                <a:lnTo>
                  <a:pt x="0" y="1468436"/>
                </a:lnTo>
                <a:cubicBezTo>
                  <a:pt x="835206" y="1468436"/>
                  <a:pt x="1524451" y="831445"/>
                  <a:pt x="1607345" y="17816"/>
                </a:cubicBezTo>
                <a:close/>
                <a:moveTo>
                  <a:pt x="1485833" y="0"/>
                </a:moveTo>
                <a:lnTo>
                  <a:pt x="1508109" y="0"/>
                </a:lnTo>
                <a:lnTo>
                  <a:pt x="1507724" y="7596"/>
                </a:lnTo>
                <a:cubicBezTo>
                  <a:pt x="1429966" y="770778"/>
                  <a:pt x="783416" y="1368317"/>
                  <a:pt x="0" y="1368317"/>
                </a:cubicBezTo>
                <a:lnTo>
                  <a:pt x="0" y="1346041"/>
                </a:lnTo>
                <a:cubicBezTo>
                  <a:pt x="771917" y="1346041"/>
                  <a:pt x="1408949" y="757304"/>
                  <a:pt x="1485563" y="5325"/>
                </a:cubicBezTo>
                <a:close/>
                <a:moveTo>
                  <a:pt x="1362591" y="0"/>
                </a:moveTo>
                <a:lnTo>
                  <a:pt x="1385194" y="0"/>
                </a:lnTo>
                <a:lnTo>
                  <a:pt x="1364797" y="133264"/>
                </a:lnTo>
                <a:cubicBezTo>
                  <a:pt x="1234684" y="767432"/>
                  <a:pt x="672215" y="1245917"/>
                  <a:pt x="0" y="1245917"/>
                </a:cubicBezTo>
                <a:lnTo>
                  <a:pt x="0" y="1223641"/>
                </a:lnTo>
                <a:cubicBezTo>
                  <a:pt x="661385" y="1223641"/>
                  <a:pt x="1214835" y="752908"/>
                  <a:pt x="1342864" y="128894"/>
                </a:cubicBezTo>
                <a:close/>
                <a:moveTo>
                  <a:pt x="1238878" y="0"/>
                </a:moveTo>
                <a:lnTo>
                  <a:pt x="1261388" y="0"/>
                </a:lnTo>
                <a:lnTo>
                  <a:pt x="1244763" y="108614"/>
                </a:lnTo>
                <a:cubicBezTo>
                  <a:pt x="1126083" y="687031"/>
                  <a:pt x="613049" y="1123397"/>
                  <a:pt x="0" y="1123397"/>
                </a:cubicBezTo>
                <a:lnTo>
                  <a:pt x="0" y="1101121"/>
                </a:lnTo>
                <a:cubicBezTo>
                  <a:pt x="602316" y="1101121"/>
                  <a:pt x="1106344" y="672419"/>
                  <a:pt x="1222940" y="104135"/>
                </a:cubicBezTo>
                <a:close/>
                <a:moveTo>
                  <a:pt x="1115178" y="0"/>
                </a:moveTo>
                <a:lnTo>
                  <a:pt x="1137688" y="0"/>
                </a:lnTo>
                <a:lnTo>
                  <a:pt x="1124836" y="83962"/>
                </a:lnTo>
                <a:cubicBezTo>
                  <a:pt x="1017592" y="606647"/>
                  <a:pt x="553979" y="1000978"/>
                  <a:pt x="0" y="1000978"/>
                </a:cubicBezTo>
                <a:lnTo>
                  <a:pt x="0" y="978703"/>
                </a:lnTo>
                <a:cubicBezTo>
                  <a:pt x="543246" y="978703"/>
                  <a:pt x="997852" y="592039"/>
                  <a:pt x="1103012" y="79485"/>
                </a:cubicBezTo>
                <a:close/>
                <a:moveTo>
                  <a:pt x="991375" y="0"/>
                </a:moveTo>
                <a:lnTo>
                  <a:pt x="1013997" y="0"/>
                </a:lnTo>
                <a:lnTo>
                  <a:pt x="1004915" y="59331"/>
                </a:lnTo>
                <a:cubicBezTo>
                  <a:pt x="909100" y="526286"/>
                  <a:pt x="494909" y="878583"/>
                  <a:pt x="0" y="878583"/>
                </a:cubicBezTo>
                <a:lnTo>
                  <a:pt x="0" y="856307"/>
                </a:lnTo>
                <a:cubicBezTo>
                  <a:pt x="484176" y="856307"/>
                  <a:pt x="889272" y="511676"/>
                  <a:pt x="982981" y="54853"/>
                </a:cubicBezTo>
                <a:close/>
                <a:moveTo>
                  <a:pt x="866108" y="0"/>
                </a:moveTo>
                <a:lnTo>
                  <a:pt x="888384" y="0"/>
                </a:lnTo>
                <a:lnTo>
                  <a:pt x="884876" y="34680"/>
                </a:lnTo>
                <a:cubicBezTo>
                  <a:pt x="800495" y="445883"/>
                  <a:pt x="435739" y="756058"/>
                  <a:pt x="0" y="756058"/>
                </a:cubicBezTo>
                <a:lnTo>
                  <a:pt x="0" y="733782"/>
                </a:lnTo>
                <a:cubicBezTo>
                  <a:pt x="425107" y="733782"/>
                  <a:pt x="780781" y="431187"/>
                  <a:pt x="863057" y="30169"/>
                </a:cubicBezTo>
                <a:close/>
                <a:moveTo>
                  <a:pt x="743692" y="0"/>
                </a:moveTo>
                <a:lnTo>
                  <a:pt x="765973" y="0"/>
                </a:lnTo>
                <a:lnTo>
                  <a:pt x="764957" y="10048"/>
                </a:lnTo>
                <a:cubicBezTo>
                  <a:pt x="692029" y="365521"/>
                  <a:pt x="376767" y="633662"/>
                  <a:pt x="0" y="633662"/>
                </a:cubicBezTo>
                <a:lnTo>
                  <a:pt x="0" y="611386"/>
                </a:lnTo>
                <a:cubicBezTo>
                  <a:pt x="365938" y="611386"/>
                  <a:pt x="672265" y="350911"/>
                  <a:pt x="743129" y="5570"/>
                </a:cubicBezTo>
                <a:close/>
                <a:moveTo>
                  <a:pt x="617163" y="0"/>
                </a:moveTo>
                <a:lnTo>
                  <a:pt x="640489" y="0"/>
                </a:lnTo>
                <a:lnTo>
                  <a:pt x="606611" y="108906"/>
                </a:lnTo>
                <a:cubicBezTo>
                  <a:pt x="506524" y="345128"/>
                  <a:pt x="272312" y="511248"/>
                  <a:pt x="0" y="511248"/>
                </a:cubicBezTo>
                <a:lnTo>
                  <a:pt x="0" y="488972"/>
                </a:lnTo>
                <a:cubicBezTo>
                  <a:pt x="263030" y="488972"/>
                  <a:pt x="489290" y="328485"/>
                  <a:pt x="585980" y="100252"/>
                </a:cubicBezTo>
                <a:close/>
                <a:moveTo>
                  <a:pt x="489561" y="0"/>
                </a:moveTo>
                <a:lnTo>
                  <a:pt x="512789" y="0"/>
                </a:lnTo>
                <a:lnTo>
                  <a:pt x="493721" y="61289"/>
                </a:lnTo>
                <a:cubicBezTo>
                  <a:pt x="412246" y="253561"/>
                  <a:pt x="221597" y="388735"/>
                  <a:pt x="0" y="388735"/>
                </a:cubicBezTo>
                <a:lnTo>
                  <a:pt x="0" y="366459"/>
                </a:lnTo>
                <a:cubicBezTo>
                  <a:pt x="212399" y="366459"/>
                  <a:pt x="395116" y="236854"/>
                  <a:pt x="473199" y="52587"/>
                </a:cubicBezTo>
                <a:close/>
                <a:moveTo>
                  <a:pt x="361966" y="0"/>
                </a:moveTo>
                <a:lnTo>
                  <a:pt x="385181" y="0"/>
                </a:lnTo>
                <a:lnTo>
                  <a:pt x="380937" y="13636"/>
                </a:lnTo>
                <a:cubicBezTo>
                  <a:pt x="318070" y="161973"/>
                  <a:pt x="170965" y="266328"/>
                  <a:pt x="0" y="266328"/>
                </a:cubicBezTo>
                <a:lnTo>
                  <a:pt x="0" y="244052"/>
                </a:lnTo>
                <a:cubicBezTo>
                  <a:pt x="161767" y="244052"/>
                  <a:pt x="300940" y="145329"/>
                  <a:pt x="360416" y="4982"/>
                </a:cubicBezTo>
                <a:close/>
                <a:moveTo>
                  <a:pt x="218905" y="0"/>
                </a:moveTo>
                <a:lnTo>
                  <a:pt x="249720" y="0"/>
                </a:lnTo>
                <a:lnTo>
                  <a:pt x="241311" y="15475"/>
                </a:lnTo>
                <a:cubicBezTo>
                  <a:pt x="188962" y="92909"/>
                  <a:pt x="100349" y="143932"/>
                  <a:pt x="0" y="143932"/>
                </a:cubicBezTo>
                <a:lnTo>
                  <a:pt x="0" y="121656"/>
                </a:lnTo>
                <a:cubicBezTo>
                  <a:pt x="74091" y="121656"/>
                  <a:pt x="141290" y="91533"/>
                  <a:pt x="189966" y="4287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458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95243571-BE64-3777-F992-88FC43A60537}"/>
              </a:ext>
            </a:extLst>
          </p:cNvPr>
          <p:cNvSpPr/>
          <p:nvPr userDrawn="1"/>
        </p:nvSpPr>
        <p:spPr>
          <a:xfrm flipH="1" flipV="1">
            <a:off x="9949173" y="4755034"/>
            <a:ext cx="2242827" cy="2102966"/>
          </a:xfrm>
          <a:custGeom>
            <a:avLst/>
            <a:gdLst>
              <a:gd name="connsiteX0" fmla="*/ 2220549 w 2242827"/>
              <a:gd name="connsiteY0" fmla="*/ 0 h 2102966"/>
              <a:gd name="connsiteX1" fmla="*/ 2242827 w 2242827"/>
              <a:gd name="connsiteY1" fmla="*/ 0 h 2102966"/>
              <a:gd name="connsiteX2" fmla="*/ 2238641 w 2242827"/>
              <a:gd name="connsiteY2" fmla="*/ 82607 h 2102966"/>
              <a:gd name="connsiteX3" fmla="*/ 1 w 2242827"/>
              <a:gd name="connsiteY3" fmla="*/ 2102966 h 2102966"/>
              <a:gd name="connsiteX4" fmla="*/ 1 w 2242827"/>
              <a:gd name="connsiteY4" fmla="*/ 2080690 h 2102966"/>
              <a:gd name="connsiteX5" fmla="*/ 2216479 w 2242827"/>
              <a:gd name="connsiteY5" fmla="*/ 80336 h 2102966"/>
              <a:gd name="connsiteX6" fmla="*/ 2098030 w 2242827"/>
              <a:gd name="connsiteY6" fmla="*/ 0 h 2102966"/>
              <a:gd name="connsiteX7" fmla="*/ 2120412 w 2242827"/>
              <a:gd name="connsiteY7" fmla="*/ 0 h 2102966"/>
              <a:gd name="connsiteX8" fmla="*/ 2116859 w 2242827"/>
              <a:gd name="connsiteY8" fmla="*/ 70117 h 2102966"/>
              <a:gd name="connsiteX9" fmla="*/ 1 w 2242827"/>
              <a:gd name="connsiteY9" fmla="*/ 1980571 h 2102966"/>
              <a:gd name="connsiteX10" fmla="*/ 1 w 2242827"/>
              <a:gd name="connsiteY10" fmla="*/ 1958295 h 2102966"/>
              <a:gd name="connsiteX11" fmla="*/ 2094588 w 2242827"/>
              <a:gd name="connsiteY11" fmla="*/ 67938 h 2102966"/>
              <a:gd name="connsiteX12" fmla="*/ 1975608 w 2242827"/>
              <a:gd name="connsiteY12" fmla="*/ 0 h 2102966"/>
              <a:gd name="connsiteX13" fmla="*/ 1997887 w 2242827"/>
              <a:gd name="connsiteY13" fmla="*/ 0 h 2102966"/>
              <a:gd name="connsiteX14" fmla="*/ 1994968 w 2242827"/>
              <a:gd name="connsiteY14" fmla="*/ 57611 h 2102966"/>
              <a:gd name="connsiteX15" fmla="*/ 1 w 2242827"/>
              <a:gd name="connsiteY15" fmla="*/ 1858047 h 2102966"/>
              <a:gd name="connsiteX16" fmla="*/ 1 w 2242827"/>
              <a:gd name="connsiteY16" fmla="*/ 1835771 h 2102966"/>
              <a:gd name="connsiteX17" fmla="*/ 1972805 w 2242827"/>
              <a:gd name="connsiteY17" fmla="*/ 55322 h 2102966"/>
              <a:gd name="connsiteX18" fmla="*/ 1853193 w 2242827"/>
              <a:gd name="connsiteY18" fmla="*/ 0 h 2102966"/>
              <a:gd name="connsiteX19" fmla="*/ 1875472 w 2242827"/>
              <a:gd name="connsiteY19" fmla="*/ 0 h 2102966"/>
              <a:gd name="connsiteX20" fmla="*/ 1873186 w 2242827"/>
              <a:gd name="connsiteY20" fmla="*/ 45119 h 2102966"/>
              <a:gd name="connsiteX21" fmla="*/ 0 w 2242827"/>
              <a:gd name="connsiteY21" fmla="*/ 1735650 h 2102966"/>
              <a:gd name="connsiteX22" fmla="*/ 0 w 2242827"/>
              <a:gd name="connsiteY22" fmla="*/ 1713374 h 2102966"/>
              <a:gd name="connsiteX23" fmla="*/ 1851022 w 2242827"/>
              <a:gd name="connsiteY23" fmla="*/ 42848 h 2102966"/>
              <a:gd name="connsiteX24" fmla="*/ 1730668 w 2242827"/>
              <a:gd name="connsiteY24" fmla="*/ 0 h 2102966"/>
              <a:gd name="connsiteX25" fmla="*/ 1753056 w 2242827"/>
              <a:gd name="connsiteY25" fmla="*/ 0 h 2102966"/>
              <a:gd name="connsiteX26" fmla="*/ 1751404 w 2242827"/>
              <a:gd name="connsiteY26" fmla="*/ 32610 h 2102966"/>
              <a:gd name="connsiteX27" fmla="*/ 0 w 2242827"/>
              <a:gd name="connsiteY27" fmla="*/ 1613232 h 2102966"/>
              <a:gd name="connsiteX28" fmla="*/ 0 w 2242827"/>
              <a:gd name="connsiteY28" fmla="*/ 1590961 h 2102966"/>
              <a:gd name="connsiteX29" fmla="*/ 1729127 w 2242827"/>
              <a:gd name="connsiteY29" fmla="*/ 30432 h 2102966"/>
              <a:gd name="connsiteX30" fmla="*/ 1608247 w 2242827"/>
              <a:gd name="connsiteY30" fmla="*/ 0 h 2102966"/>
              <a:gd name="connsiteX31" fmla="*/ 1630525 w 2242827"/>
              <a:gd name="connsiteY31" fmla="*/ 0 h 2102966"/>
              <a:gd name="connsiteX32" fmla="*/ 1629507 w 2242827"/>
              <a:gd name="connsiteY32" fmla="*/ 20086 h 2102966"/>
              <a:gd name="connsiteX33" fmla="*/ 0 w 2242827"/>
              <a:gd name="connsiteY33" fmla="*/ 1490712 h 2102966"/>
              <a:gd name="connsiteX34" fmla="*/ 0 w 2242827"/>
              <a:gd name="connsiteY34" fmla="*/ 1468436 h 2102966"/>
              <a:gd name="connsiteX35" fmla="*/ 1607345 w 2242827"/>
              <a:gd name="connsiteY35" fmla="*/ 17816 h 2102966"/>
              <a:gd name="connsiteX36" fmla="*/ 1485833 w 2242827"/>
              <a:gd name="connsiteY36" fmla="*/ 0 h 2102966"/>
              <a:gd name="connsiteX37" fmla="*/ 1508109 w 2242827"/>
              <a:gd name="connsiteY37" fmla="*/ 0 h 2102966"/>
              <a:gd name="connsiteX38" fmla="*/ 1507724 w 2242827"/>
              <a:gd name="connsiteY38" fmla="*/ 7596 h 2102966"/>
              <a:gd name="connsiteX39" fmla="*/ 0 w 2242827"/>
              <a:gd name="connsiteY39" fmla="*/ 1368317 h 2102966"/>
              <a:gd name="connsiteX40" fmla="*/ 0 w 2242827"/>
              <a:gd name="connsiteY40" fmla="*/ 1346041 h 2102966"/>
              <a:gd name="connsiteX41" fmla="*/ 1485563 w 2242827"/>
              <a:gd name="connsiteY41" fmla="*/ 5325 h 2102966"/>
              <a:gd name="connsiteX42" fmla="*/ 1362591 w 2242827"/>
              <a:gd name="connsiteY42" fmla="*/ 0 h 2102966"/>
              <a:gd name="connsiteX43" fmla="*/ 1385194 w 2242827"/>
              <a:gd name="connsiteY43" fmla="*/ 0 h 2102966"/>
              <a:gd name="connsiteX44" fmla="*/ 1364797 w 2242827"/>
              <a:gd name="connsiteY44" fmla="*/ 133264 h 2102966"/>
              <a:gd name="connsiteX45" fmla="*/ 0 w 2242827"/>
              <a:gd name="connsiteY45" fmla="*/ 1245917 h 2102966"/>
              <a:gd name="connsiteX46" fmla="*/ 0 w 2242827"/>
              <a:gd name="connsiteY46" fmla="*/ 1223641 h 2102966"/>
              <a:gd name="connsiteX47" fmla="*/ 1342864 w 2242827"/>
              <a:gd name="connsiteY47" fmla="*/ 128894 h 2102966"/>
              <a:gd name="connsiteX48" fmla="*/ 1238878 w 2242827"/>
              <a:gd name="connsiteY48" fmla="*/ 0 h 2102966"/>
              <a:gd name="connsiteX49" fmla="*/ 1261388 w 2242827"/>
              <a:gd name="connsiteY49" fmla="*/ 0 h 2102966"/>
              <a:gd name="connsiteX50" fmla="*/ 1244763 w 2242827"/>
              <a:gd name="connsiteY50" fmla="*/ 108614 h 2102966"/>
              <a:gd name="connsiteX51" fmla="*/ 0 w 2242827"/>
              <a:gd name="connsiteY51" fmla="*/ 1123397 h 2102966"/>
              <a:gd name="connsiteX52" fmla="*/ 0 w 2242827"/>
              <a:gd name="connsiteY52" fmla="*/ 1101121 h 2102966"/>
              <a:gd name="connsiteX53" fmla="*/ 1222940 w 2242827"/>
              <a:gd name="connsiteY53" fmla="*/ 104135 h 2102966"/>
              <a:gd name="connsiteX54" fmla="*/ 1115178 w 2242827"/>
              <a:gd name="connsiteY54" fmla="*/ 0 h 2102966"/>
              <a:gd name="connsiteX55" fmla="*/ 1137688 w 2242827"/>
              <a:gd name="connsiteY55" fmla="*/ 0 h 2102966"/>
              <a:gd name="connsiteX56" fmla="*/ 1124836 w 2242827"/>
              <a:gd name="connsiteY56" fmla="*/ 83962 h 2102966"/>
              <a:gd name="connsiteX57" fmla="*/ 0 w 2242827"/>
              <a:gd name="connsiteY57" fmla="*/ 1000978 h 2102966"/>
              <a:gd name="connsiteX58" fmla="*/ 0 w 2242827"/>
              <a:gd name="connsiteY58" fmla="*/ 978703 h 2102966"/>
              <a:gd name="connsiteX59" fmla="*/ 1103012 w 2242827"/>
              <a:gd name="connsiteY59" fmla="*/ 79485 h 2102966"/>
              <a:gd name="connsiteX60" fmla="*/ 991375 w 2242827"/>
              <a:gd name="connsiteY60" fmla="*/ 0 h 2102966"/>
              <a:gd name="connsiteX61" fmla="*/ 1013997 w 2242827"/>
              <a:gd name="connsiteY61" fmla="*/ 0 h 2102966"/>
              <a:gd name="connsiteX62" fmla="*/ 1004915 w 2242827"/>
              <a:gd name="connsiteY62" fmla="*/ 59331 h 2102966"/>
              <a:gd name="connsiteX63" fmla="*/ 0 w 2242827"/>
              <a:gd name="connsiteY63" fmla="*/ 878583 h 2102966"/>
              <a:gd name="connsiteX64" fmla="*/ 0 w 2242827"/>
              <a:gd name="connsiteY64" fmla="*/ 856307 h 2102966"/>
              <a:gd name="connsiteX65" fmla="*/ 982981 w 2242827"/>
              <a:gd name="connsiteY65" fmla="*/ 54853 h 2102966"/>
              <a:gd name="connsiteX66" fmla="*/ 866108 w 2242827"/>
              <a:gd name="connsiteY66" fmla="*/ 0 h 2102966"/>
              <a:gd name="connsiteX67" fmla="*/ 888384 w 2242827"/>
              <a:gd name="connsiteY67" fmla="*/ 0 h 2102966"/>
              <a:gd name="connsiteX68" fmla="*/ 884876 w 2242827"/>
              <a:gd name="connsiteY68" fmla="*/ 34680 h 2102966"/>
              <a:gd name="connsiteX69" fmla="*/ 0 w 2242827"/>
              <a:gd name="connsiteY69" fmla="*/ 756058 h 2102966"/>
              <a:gd name="connsiteX70" fmla="*/ 0 w 2242827"/>
              <a:gd name="connsiteY70" fmla="*/ 733782 h 2102966"/>
              <a:gd name="connsiteX71" fmla="*/ 863057 w 2242827"/>
              <a:gd name="connsiteY71" fmla="*/ 30169 h 2102966"/>
              <a:gd name="connsiteX72" fmla="*/ 743692 w 2242827"/>
              <a:gd name="connsiteY72" fmla="*/ 0 h 2102966"/>
              <a:gd name="connsiteX73" fmla="*/ 765973 w 2242827"/>
              <a:gd name="connsiteY73" fmla="*/ 0 h 2102966"/>
              <a:gd name="connsiteX74" fmla="*/ 764957 w 2242827"/>
              <a:gd name="connsiteY74" fmla="*/ 10048 h 2102966"/>
              <a:gd name="connsiteX75" fmla="*/ 0 w 2242827"/>
              <a:gd name="connsiteY75" fmla="*/ 633662 h 2102966"/>
              <a:gd name="connsiteX76" fmla="*/ 0 w 2242827"/>
              <a:gd name="connsiteY76" fmla="*/ 611386 h 2102966"/>
              <a:gd name="connsiteX77" fmla="*/ 743129 w 2242827"/>
              <a:gd name="connsiteY77" fmla="*/ 5570 h 2102966"/>
              <a:gd name="connsiteX78" fmla="*/ 617163 w 2242827"/>
              <a:gd name="connsiteY78" fmla="*/ 0 h 2102966"/>
              <a:gd name="connsiteX79" fmla="*/ 640489 w 2242827"/>
              <a:gd name="connsiteY79" fmla="*/ 0 h 2102966"/>
              <a:gd name="connsiteX80" fmla="*/ 606611 w 2242827"/>
              <a:gd name="connsiteY80" fmla="*/ 108906 h 2102966"/>
              <a:gd name="connsiteX81" fmla="*/ 0 w 2242827"/>
              <a:gd name="connsiteY81" fmla="*/ 511248 h 2102966"/>
              <a:gd name="connsiteX82" fmla="*/ 0 w 2242827"/>
              <a:gd name="connsiteY82" fmla="*/ 488972 h 2102966"/>
              <a:gd name="connsiteX83" fmla="*/ 585980 w 2242827"/>
              <a:gd name="connsiteY83" fmla="*/ 100252 h 2102966"/>
              <a:gd name="connsiteX84" fmla="*/ 489561 w 2242827"/>
              <a:gd name="connsiteY84" fmla="*/ 0 h 2102966"/>
              <a:gd name="connsiteX85" fmla="*/ 512789 w 2242827"/>
              <a:gd name="connsiteY85" fmla="*/ 0 h 2102966"/>
              <a:gd name="connsiteX86" fmla="*/ 493721 w 2242827"/>
              <a:gd name="connsiteY86" fmla="*/ 61289 h 2102966"/>
              <a:gd name="connsiteX87" fmla="*/ 0 w 2242827"/>
              <a:gd name="connsiteY87" fmla="*/ 388735 h 2102966"/>
              <a:gd name="connsiteX88" fmla="*/ 0 w 2242827"/>
              <a:gd name="connsiteY88" fmla="*/ 366459 h 2102966"/>
              <a:gd name="connsiteX89" fmla="*/ 473199 w 2242827"/>
              <a:gd name="connsiteY89" fmla="*/ 52587 h 2102966"/>
              <a:gd name="connsiteX90" fmla="*/ 361966 w 2242827"/>
              <a:gd name="connsiteY90" fmla="*/ 0 h 2102966"/>
              <a:gd name="connsiteX91" fmla="*/ 385181 w 2242827"/>
              <a:gd name="connsiteY91" fmla="*/ 0 h 2102966"/>
              <a:gd name="connsiteX92" fmla="*/ 380937 w 2242827"/>
              <a:gd name="connsiteY92" fmla="*/ 13636 h 2102966"/>
              <a:gd name="connsiteX93" fmla="*/ 0 w 2242827"/>
              <a:gd name="connsiteY93" fmla="*/ 266328 h 2102966"/>
              <a:gd name="connsiteX94" fmla="*/ 0 w 2242827"/>
              <a:gd name="connsiteY94" fmla="*/ 244052 h 2102966"/>
              <a:gd name="connsiteX95" fmla="*/ 360416 w 2242827"/>
              <a:gd name="connsiteY95" fmla="*/ 4982 h 2102966"/>
              <a:gd name="connsiteX96" fmla="*/ 218905 w 2242827"/>
              <a:gd name="connsiteY96" fmla="*/ 0 h 2102966"/>
              <a:gd name="connsiteX97" fmla="*/ 249720 w 2242827"/>
              <a:gd name="connsiteY97" fmla="*/ 0 h 2102966"/>
              <a:gd name="connsiteX98" fmla="*/ 241311 w 2242827"/>
              <a:gd name="connsiteY98" fmla="*/ 15475 h 2102966"/>
              <a:gd name="connsiteX99" fmla="*/ 0 w 2242827"/>
              <a:gd name="connsiteY99" fmla="*/ 143932 h 2102966"/>
              <a:gd name="connsiteX100" fmla="*/ 0 w 2242827"/>
              <a:gd name="connsiteY100" fmla="*/ 121656 h 2102966"/>
              <a:gd name="connsiteX101" fmla="*/ 189966 w 2242827"/>
              <a:gd name="connsiteY101" fmla="*/ 42875 h 210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2242827" h="2102966">
                <a:moveTo>
                  <a:pt x="2220549" y="0"/>
                </a:moveTo>
                <a:lnTo>
                  <a:pt x="2242827" y="0"/>
                </a:lnTo>
                <a:lnTo>
                  <a:pt x="2238641" y="82607"/>
                </a:lnTo>
                <a:cubicBezTo>
                  <a:pt x="2123193" y="1215807"/>
                  <a:pt x="1163255" y="2102966"/>
                  <a:pt x="1" y="2102966"/>
                </a:cubicBezTo>
                <a:lnTo>
                  <a:pt x="1" y="2080690"/>
                </a:lnTo>
                <a:cubicBezTo>
                  <a:pt x="1151759" y="2080690"/>
                  <a:pt x="2102176" y="1202330"/>
                  <a:pt x="2216479" y="80336"/>
                </a:cubicBezTo>
                <a:close/>
                <a:moveTo>
                  <a:pt x="2098030" y="0"/>
                </a:moveTo>
                <a:lnTo>
                  <a:pt x="2120412" y="0"/>
                </a:lnTo>
                <a:lnTo>
                  <a:pt x="2116859" y="70117"/>
                </a:lnTo>
                <a:cubicBezTo>
                  <a:pt x="2007691" y="1141666"/>
                  <a:pt x="1099966" y="1980571"/>
                  <a:pt x="1" y="1980571"/>
                </a:cubicBezTo>
                <a:lnTo>
                  <a:pt x="1" y="1958295"/>
                </a:lnTo>
                <a:cubicBezTo>
                  <a:pt x="1088470" y="1958295"/>
                  <a:pt x="1986577" y="1128187"/>
                  <a:pt x="2094588" y="67938"/>
                </a:cubicBezTo>
                <a:close/>
                <a:moveTo>
                  <a:pt x="1975608" y="0"/>
                </a:moveTo>
                <a:lnTo>
                  <a:pt x="1997887" y="0"/>
                </a:lnTo>
                <a:lnTo>
                  <a:pt x="1994968" y="57611"/>
                </a:lnTo>
                <a:cubicBezTo>
                  <a:pt x="1892090" y="1067493"/>
                  <a:pt x="1036676" y="1858047"/>
                  <a:pt x="1" y="1858047"/>
                </a:cubicBezTo>
                <a:lnTo>
                  <a:pt x="1" y="1835771"/>
                </a:lnTo>
                <a:cubicBezTo>
                  <a:pt x="1025181" y="1835771"/>
                  <a:pt x="1871073" y="1053919"/>
                  <a:pt x="1972805" y="55322"/>
                </a:cubicBezTo>
                <a:close/>
                <a:moveTo>
                  <a:pt x="1853193" y="0"/>
                </a:moveTo>
                <a:lnTo>
                  <a:pt x="1875472" y="0"/>
                </a:lnTo>
                <a:lnTo>
                  <a:pt x="1873186" y="45119"/>
                </a:lnTo>
                <a:cubicBezTo>
                  <a:pt x="1776588" y="993350"/>
                  <a:pt x="973388" y="1735650"/>
                  <a:pt x="0" y="1735650"/>
                </a:cubicBezTo>
                <a:lnTo>
                  <a:pt x="0" y="1713374"/>
                </a:lnTo>
                <a:cubicBezTo>
                  <a:pt x="961784" y="1713374"/>
                  <a:pt x="1755557" y="979877"/>
                  <a:pt x="1851022" y="42848"/>
                </a:cubicBezTo>
                <a:close/>
                <a:moveTo>
                  <a:pt x="1730668" y="0"/>
                </a:moveTo>
                <a:lnTo>
                  <a:pt x="1753056" y="0"/>
                </a:lnTo>
                <a:lnTo>
                  <a:pt x="1751404" y="32610"/>
                </a:lnTo>
                <a:cubicBezTo>
                  <a:pt x="1661086" y="919190"/>
                  <a:pt x="910098" y="1613232"/>
                  <a:pt x="0" y="1613232"/>
                </a:cubicBezTo>
                <a:lnTo>
                  <a:pt x="0" y="1590961"/>
                </a:lnTo>
                <a:cubicBezTo>
                  <a:pt x="898495" y="1590961"/>
                  <a:pt x="1639954" y="905712"/>
                  <a:pt x="1729127" y="30432"/>
                </a:cubicBezTo>
                <a:close/>
                <a:moveTo>
                  <a:pt x="1608247" y="0"/>
                </a:moveTo>
                <a:lnTo>
                  <a:pt x="1630525" y="0"/>
                </a:lnTo>
                <a:lnTo>
                  <a:pt x="1629507" y="20086"/>
                </a:lnTo>
                <a:cubicBezTo>
                  <a:pt x="1545469" y="844919"/>
                  <a:pt x="846701" y="1490712"/>
                  <a:pt x="0" y="1490712"/>
                </a:cubicBezTo>
                <a:lnTo>
                  <a:pt x="0" y="1468436"/>
                </a:lnTo>
                <a:cubicBezTo>
                  <a:pt x="835206" y="1468436"/>
                  <a:pt x="1524451" y="831445"/>
                  <a:pt x="1607345" y="17816"/>
                </a:cubicBezTo>
                <a:close/>
                <a:moveTo>
                  <a:pt x="1485833" y="0"/>
                </a:moveTo>
                <a:lnTo>
                  <a:pt x="1508109" y="0"/>
                </a:lnTo>
                <a:lnTo>
                  <a:pt x="1507724" y="7596"/>
                </a:lnTo>
                <a:cubicBezTo>
                  <a:pt x="1429966" y="770778"/>
                  <a:pt x="783416" y="1368317"/>
                  <a:pt x="0" y="1368317"/>
                </a:cubicBezTo>
                <a:lnTo>
                  <a:pt x="0" y="1346041"/>
                </a:lnTo>
                <a:cubicBezTo>
                  <a:pt x="771917" y="1346041"/>
                  <a:pt x="1408949" y="757304"/>
                  <a:pt x="1485563" y="5325"/>
                </a:cubicBezTo>
                <a:close/>
                <a:moveTo>
                  <a:pt x="1362591" y="0"/>
                </a:moveTo>
                <a:lnTo>
                  <a:pt x="1385194" y="0"/>
                </a:lnTo>
                <a:lnTo>
                  <a:pt x="1364797" y="133264"/>
                </a:lnTo>
                <a:cubicBezTo>
                  <a:pt x="1234684" y="767432"/>
                  <a:pt x="672215" y="1245917"/>
                  <a:pt x="0" y="1245917"/>
                </a:cubicBezTo>
                <a:lnTo>
                  <a:pt x="0" y="1223641"/>
                </a:lnTo>
                <a:cubicBezTo>
                  <a:pt x="661385" y="1223641"/>
                  <a:pt x="1214835" y="752908"/>
                  <a:pt x="1342864" y="128894"/>
                </a:cubicBezTo>
                <a:close/>
                <a:moveTo>
                  <a:pt x="1238878" y="0"/>
                </a:moveTo>
                <a:lnTo>
                  <a:pt x="1261388" y="0"/>
                </a:lnTo>
                <a:lnTo>
                  <a:pt x="1244763" y="108614"/>
                </a:lnTo>
                <a:cubicBezTo>
                  <a:pt x="1126083" y="687031"/>
                  <a:pt x="613049" y="1123397"/>
                  <a:pt x="0" y="1123397"/>
                </a:cubicBezTo>
                <a:lnTo>
                  <a:pt x="0" y="1101121"/>
                </a:lnTo>
                <a:cubicBezTo>
                  <a:pt x="602316" y="1101121"/>
                  <a:pt x="1106344" y="672419"/>
                  <a:pt x="1222940" y="104135"/>
                </a:cubicBezTo>
                <a:close/>
                <a:moveTo>
                  <a:pt x="1115178" y="0"/>
                </a:moveTo>
                <a:lnTo>
                  <a:pt x="1137688" y="0"/>
                </a:lnTo>
                <a:lnTo>
                  <a:pt x="1124836" y="83962"/>
                </a:lnTo>
                <a:cubicBezTo>
                  <a:pt x="1017592" y="606647"/>
                  <a:pt x="553979" y="1000978"/>
                  <a:pt x="0" y="1000978"/>
                </a:cubicBezTo>
                <a:lnTo>
                  <a:pt x="0" y="978703"/>
                </a:lnTo>
                <a:cubicBezTo>
                  <a:pt x="543246" y="978703"/>
                  <a:pt x="997852" y="592039"/>
                  <a:pt x="1103012" y="79485"/>
                </a:cubicBezTo>
                <a:close/>
                <a:moveTo>
                  <a:pt x="991375" y="0"/>
                </a:moveTo>
                <a:lnTo>
                  <a:pt x="1013997" y="0"/>
                </a:lnTo>
                <a:lnTo>
                  <a:pt x="1004915" y="59331"/>
                </a:lnTo>
                <a:cubicBezTo>
                  <a:pt x="909100" y="526286"/>
                  <a:pt x="494909" y="878583"/>
                  <a:pt x="0" y="878583"/>
                </a:cubicBezTo>
                <a:lnTo>
                  <a:pt x="0" y="856307"/>
                </a:lnTo>
                <a:cubicBezTo>
                  <a:pt x="484176" y="856307"/>
                  <a:pt x="889272" y="511676"/>
                  <a:pt x="982981" y="54853"/>
                </a:cubicBezTo>
                <a:close/>
                <a:moveTo>
                  <a:pt x="866108" y="0"/>
                </a:moveTo>
                <a:lnTo>
                  <a:pt x="888384" y="0"/>
                </a:lnTo>
                <a:lnTo>
                  <a:pt x="884876" y="34680"/>
                </a:lnTo>
                <a:cubicBezTo>
                  <a:pt x="800495" y="445883"/>
                  <a:pt x="435739" y="756058"/>
                  <a:pt x="0" y="756058"/>
                </a:cubicBezTo>
                <a:lnTo>
                  <a:pt x="0" y="733782"/>
                </a:lnTo>
                <a:cubicBezTo>
                  <a:pt x="425107" y="733782"/>
                  <a:pt x="780781" y="431187"/>
                  <a:pt x="863057" y="30169"/>
                </a:cubicBezTo>
                <a:close/>
                <a:moveTo>
                  <a:pt x="743692" y="0"/>
                </a:moveTo>
                <a:lnTo>
                  <a:pt x="765973" y="0"/>
                </a:lnTo>
                <a:lnTo>
                  <a:pt x="764957" y="10048"/>
                </a:lnTo>
                <a:cubicBezTo>
                  <a:pt x="692029" y="365521"/>
                  <a:pt x="376767" y="633662"/>
                  <a:pt x="0" y="633662"/>
                </a:cubicBezTo>
                <a:lnTo>
                  <a:pt x="0" y="611386"/>
                </a:lnTo>
                <a:cubicBezTo>
                  <a:pt x="365938" y="611386"/>
                  <a:pt x="672265" y="350911"/>
                  <a:pt x="743129" y="5570"/>
                </a:cubicBezTo>
                <a:close/>
                <a:moveTo>
                  <a:pt x="617163" y="0"/>
                </a:moveTo>
                <a:lnTo>
                  <a:pt x="640489" y="0"/>
                </a:lnTo>
                <a:lnTo>
                  <a:pt x="606611" y="108906"/>
                </a:lnTo>
                <a:cubicBezTo>
                  <a:pt x="506524" y="345128"/>
                  <a:pt x="272312" y="511248"/>
                  <a:pt x="0" y="511248"/>
                </a:cubicBezTo>
                <a:lnTo>
                  <a:pt x="0" y="488972"/>
                </a:lnTo>
                <a:cubicBezTo>
                  <a:pt x="263030" y="488972"/>
                  <a:pt x="489290" y="328485"/>
                  <a:pt x="585980" y="100252"/>
                </a:cubicBezTo>
                <a:close/>
                <a:moveTo>
                  <a:pt x="489561" y="0"/>
                </a:moveTo>
                <a:lnTo>
                  <a:pt x="512789" y="0"/>
                </a:lnTo>
                <a:lnTo>
                  <a:pt x="493721" y="61289"/>
                </a:lnTo>
                <a:cubicBezTo>
                  <a:pt x="412246" y="253561"/>
                  <a:pt x="221597" y="388735"/>
                  <a:pt x="0" y="388735"/>
                </a:cubicBezTo>
                <a:lnTo>
                  <a:pt x="0" y="366459"/>
                </a:lnTo>
                <a:cubicBezTo>
                  <a:pt x="212399" y="366459"/>
                  <a:pt x="395116" y="236854"/>
                  <a:pt x="473199" y="52587"/>
                </a:cubicBezTo>
                <a:close/>
                <a:moveTo>
                  <a:pt x="361966" y="0"/>
                </a:moveTo>
                <a:lnTo>
                  <a:pt x="385181" y="0"/>
                </a:lnTo>
                <a:lnTo>
                  <a:pt x="380937" y="13636"/>
                </a:lnTo>
                <a:cubicBezTo>
                  <a:pt x="318070" y="161973"/>
                  <a:pt x="170965" y="266328"/>
                  <a:pt x="0" y="266328"/>
                </a:cubicBezTo>
                <a:lnTo>
                  <a:pt x="0" y="244052"/>
                </a:lnTo>
                <a:cubicBezTo>
                  <a:pt x="161767" y="244052"/>
                  <a:pt x="300940" y="145329"/>
                  <a:pt x="360416" y="4982"/>
                </a:cubicBezTo>
                <a:close/>
                <a:moveTo>
                  <a:pt x="218905" y="0"/>
                </a:moveTo>
                <a:lnTo>
                  <a:pt x="249720" y="0"/>
                </a:lnTo>
                <a:lnTo>
                  <a:pt x="241311" y="15475"/>
                </a:lnTo>
                <a:cubicBezTo>
                  <a:pt x="188962" y="92909"/>
                  <a:pt x="100349" y="143932"/>
                  <a:pt x="0" y="143932"/>
                </a:cubicBezTo>
                <a:lnTo>
                  <a:pt x="0" y="121656"/>
                </a:lnTo>
                <a:cubicBezTo>
                  <a:pt x="74091" y="121656"/>
                  <a:pt x="141290" y="91533"/>
                  <a:pt x="189966" y="4287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458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118286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DFAE2CB-0EAD-E788-FCB7-FB12F6939199}"/>
              </a:ext>
            </a:extLst>
          </p:cNvPr>
          <p:cNvSpPr/>
          <p:nvPr userDrawn="1"/>
        </p:nvSpPr>
        <p:spPr>
          <a:xfrm flipH="1" flipV="1">
            <a:off x="9949173" y="4755034"/>
            <a:ext cx="2242827" cy="2102966"/>
          </a:xfrm>
          <a:custGeom>
            <a:avLst/>
            <a:gdLst>
              <a:gd name="connsiteX0" fmla="*/ 2220549 w 2242827"/>
              <a:gd name="connsiteY0" fmla="*/ 0 h 2102966"/>
              <a:gd name="connsiteX1" fmla="*/ 2242827 w 2242827"/>
              <a:gd name="connsiteY1" fmla="*/ 0 h 2102966"/>
              <a:gd name="connsiteX2" fmla="*/ 2238641 w 2242827"/>
              <a:gd name="connsiteY2" fmla="*/ 82607 h 2102966"/>
              <a:gd name="connsiteX3" fmla="*/ 1 w 2242827"/>
              <a:gd name="connsiteY3" fmla="*/ 2102966 h 2102966"/>
              <a:gd name="connsiteX4" fmla="*/ 1 w 2242827"/>
              <a:gd name="connsiteY4" fmla="*/ 2080690 h 2102966"/>
              <a:gd name="connsiteX5" fmla="*/ 2216479 w 2242827"/>
              <a:gd name="connsiteY5" fmla="*/ 80336 h 2102966"/>
              <a:gd name="connsiteX6" fmla="*/ 2098030 w 2242827"/>
              <a:gd name="connsiteY6" fmla="*/ 0 h 2102966"/>
              <a:gd name="connsiteX7" fmla="*/ 2120412 w 2242827"/>
              <a:gd name="connsiteY7" fmla="*/ 0 h 2102966"/>
              <a:gd name="connsiteX8" fmla="*/ 2116859 w 2242827"/>
              <a:gd name="connsiteY8" fmla="*/ 70117 h 2102966"/>
              <a:gd name="connsiteX9" fmla="*/ 1 w 2242827"/>
              <a:gd name="connsiteY9" fmla="*/ 1980571 h 2102966"/>
              <a:gd name="connsiteX10" fmla="*/ 1 w 2242827"/>
              <a:gd name="connsiteY10" fmla="*/ 1958295 h 2102966"/>
              <a:gd name="connsiteX11" fmla="*/ 2094588 w 2242827"/>
              <a:gd name="connsiteY11" fmla="*/ 67938 h 2102966"/>
              <a:gd name="connsiteX12" fmla="*/ 1975608 w 2242827"/>
              <a:gd name="connsiteY12" fmla="*/ 0 h 2102966"/>
              <a:gd name="connsiteX13" fmla="*/ 1997887 w 2242827"/>
              <a:gd name="connsiteY13" fmla="*/ 0 h 2102966"/>
              <a:gd name="connsiteX14" fmla="*/ 1994968 w 2242827"/>
              <a:gd name="connsiteY14" fmla="*/ 57611 h 2102966"/>
              <a:gd name="connsiteX15" fmla="*/ 1 w 2242827"/>
              <a:gd name="connsiteY15" fmla="*/ 1858047 h 2102966"/>
              <a:gd name="connsiteX16" fmla="*/ 1 w 2242827"/>
              <a:gd name="connsiteY16" fmla="*/ 1835771 h 2102966"/>
              <a:gd name="connsiteX17" fmla="*/ 1972805 w 2242827"/>
              <a:gd name="connsiteY17" fmla="*/ 55322 h 2102966"/>
              <a:gd name="connsiteX18" fmla="*/ 1853193 w 2242827"/>
              <a:gd name="connsiteY18" fmla="*/ 0 h 2102966"/>
              <a:gd name="connsiteX19" fmla="*/ 1875472 w 2242827"/>
              <a:gd name="connsiteY19" fmla="*/ 0 h 2102966"/>
              <a:gd name="connsiteX20" fmla="*/ 1873186 w 2242827"/>
              <a:gd name="connsiteY20" fmla="*/ 45119 h 2102966"/>
              <a:gd name="connsiteX21" fmla="*/ 0 w 2242827"/>
              <a:gd name="connsiteY21" fmla="*/ 1735650 h 2102966"/>
              <a:gd name="connsiteX22" fmla="*/ 0 w 2242827"/>
              <a:gd name="connsiteY22" fmla="*/ 1713374 h 2102966"/>
              <a:gd name="connsiteX23" fmla="*/ 1851022 w 2242827"/>
              <a:gd name="connsiteY23" fmla="*/ 42848 h 2102966"/>
              <a:gd name="connsiteX24" fmla="*/ 1730668 w 2242827"/>
              <a:gd name="connsiteY24" fmla="*/ 0 h 2102966"/>
              <a:gd name="connsiteX25" fmla="*/ 1753056 w 2242827"/>
              <a:gd name="connsiteY25" fmla="*/ 0 h 2102966"/>
              <a:gd name="connsiteX26" fmla="*/ 1751404 w 2242827"/>
              <a:gd name="connsiteY26" fmla="*/ 32610 h 2102966"/>
              <a:gd name="connsiteX27" fmla="*/ 0 w 2242827"/>
              <a:gd name="connsiteY27" fmla="*/ 1613232 h 2102966"/>
              <a:gd name="connsiteX28" fmla="*/ 0 w 2242827"/>
              <a:gd name="connsiteY28" fmla="*/ 1590961 h 2102966"/>
              <a:gd name="connsiteX29" fmla="*/ 1729127 w 2242827"/>
              <a:gd name="connsiteY29" fmla="*/ 30432 h 2102966"/>
              <a:gd name="connsiteX30" fmla="*/ 1608247 w 2242827"/>
              <a:gd name="connsiteY30" fmla="*/ 0 h 2102966"/>
              <a:gd name="connsiteX31" fmla="*/ 1630525 w 2242827"/>
              <a:gd name="connsiteY31" fmla="*/ 0 h 2102966"/>
              <a:gd name="connsiteX32" fmla="*/ 1629507 w 2242827"/>
              <a:gd name="connsiteY32" fmla="*/ 20086 h 2102966"/>
              <a:gd name="connsiteX33" fmla="*/ 0 w 2242827"/>
              <a:gd name="connsiteY33" fmla="*/ 1490712 h 2102966"/>
              <a:gd name="connsiteX34" fmla="*/ 0 w 2242827"/>
              <a:gd name="connsiteY34" fmla="*/ 1468436 h 2102966"/>
              <a:gd name="connsiteX35" fmla="*/ 1607345 w 2242827"/>
              <a:gd name="connsiteY35" fmla="*/ 17816 h 2102966"/>
              <a:gd name="connsiteX36" fmla="*/ 1485833 w 2242827"/>
              <a:gd name="connsiteY36" fmla="*/ 0 h 2102966"/>
              <a:gd name="connsiteX37" fmla="*/ 1508109 w 2242827"/>
              <a:gd name="connsiteY37" fmla="*/ 0 h 2102966"/>
              <a:gd name="connsiteX38" fmla="*/ 1507724 w 2242827"/>
              <a:gd name="connsiteY38" fmla="*/ 7596 h 2102966"/>
              <a:gd name="connsiteX39" fmla="*/ 0 w 2242827"/>
              <a:gd name="connsiteY39" fmla="*/ 1368317 h 2102966"/>
              <a:gd name="connsiteX40" fmla="*/ 0 w 2242827"/>
              <a:gd name="connsiteY40" fmla="*/ 1346041 h 2102966"/>
              <a:gd name="connsiteX41" fmla="*/ 1485563 w 2242827"/>
              <a:gd name="connsiteY41" fmla="*/ 5325 h 2102966"/>
              <a:gd name="connsiteX42" fmla="*/ 1362591 w 2242827"/>
              <a:gd name="connsiteY42" fmla="*/ 0 h 2102966"/>
              <a:gd name="connsiteX43" fmla="*/ 1385194 w 2242827"/>
              <a:gd name="connsiteY43" fmla="*/ 0 h 2102966"/>
              <a:gd name="connsiteX44" fmla="*/ 1364797 w 2242827"/>
              <a:gd name="connsiteY44" fmla="*/ 133264 h 2102966"/>
              <a:gd name="connsiteX45" fmla="*/ 0 w 2242827"/>
              <a:gd name="connsiteY45" fmla="*/ 1245917 h 2102966"/>
              <a:gd name="connsiteX46" fmla="*/ 0 w 2242827"/>
              <a:gd name="connsiteY46" fmla="*/ 1223641 h 2102966"/>
              <a:gd name="connsiteX47" fmla="*/ 1342864 w 2242827"/>
              <a:gd name="connsiteY47" fmla="*/ 128894 h 2102966"/>
              <a:gd name="connsiteX48" fmla="*/ 1238878 w 2242827"/>
              <a:gd name="connsiteY48" fmla="*/ 0 h 2102966"/>
              <a:gd name="connsiteX49" fmla="*/ 1261388 w 2242827"/>
              <a:gd name="connsiteY49" fmla="*/ 0 h 2102966"/>
              <a:gd name="connsiteX50" fmla="*/ 1244763 w 2242827"/>
              <a:gd name="connsiteY50" fmla="*/ 108614 h 2102966"/>
              <a:gd name="connsiteX51" fmla="*/ 0 w 2242827"/>
              <a:gd name="connsiteY51" fmla="*/ 1123397 h 2102966"/>
              <a:gd name="connsiteX52" fmla="*/ 0 w 2242827"/>
              <a:gd name="connsiteY52" fmla="*/ 1101121 h 2102966"/>
              <a:gd name="connsiteX53" fmla="*/ 1222940 w 2242827"/>
              <a:gd name="connsiteY53" fmla="*/ 104135 h 2102966"/>
              <a:gd name="connsiteX54" fmla="*/ 1115178 w 2242827"/>
              <a:gd name="connsiteY54" fmla="*/ 0 h 2102966"/>
              <a:gd name="connsiteX55" fmla="*/ 1137688 w 2242827"/>
              <a:gd name="connsiteY55" fmla="*/ 0 h 2102966"/>
              <a:gd name="connsiteX56" fmla="*/ 1124836 w 2242827"/>
              <a:gd name="connsiteY56" fmla="*/ 83962 h 2102966"/>
              <a:gd name="connsiteX57" fmla="*/ 0 w 2242827"/>
              <a:gd name="connsiteY57" fmla="*/ 1000978 h 2102966"/>
              <a:gd name="connsiteX58" fmla="*/ 0 w 2242827"/>
              <a:gd name="connsiteY58" fmla="*/ 978703 h 2102966"/>
              <a:gd name="connsiteX59" fmla="*/ 1103012 w 2242827"/>
              <a:gd name="connsiteY59" fmla="*/ 79485 h 2102966"/>
              <a:gd name="connsiteX60" fmla="*/ 991375 w 2242827"/>
              <a:gd name="connsiteY60" fmla="*/ 0 h 2102966"/>
              <a:gd name="connsiteX61" fmla="*/ 1013997 w 2242827"/>
              <a:gd name="connsiteY61" fmla="*/ 0 h 2102966"/>
              <a:gd name="connsiteX62" fmla="*/ 1004915 w 2242827"/>
              <a:gd name="connsiteY62" fmla="*/ 59331 h 2102966"/>
              <a:gd name="connsiteX63" fmla="*/ 0 w 2242827"/>
              <a:gd name="connsiteY63" fmla="*/ 878583 h 2102966"/>
              <a:gd name="connsiteX64" fmla="*/ 0 w 2242827"/>
              <a:gd name="connsiteY64" fmla="*/ 856307 h 2102966"/>
              <a:gd name="connsiteX65" fmla="*/ 982981 w 2242827"/>
              <a:gd name="connsiteY65" fmla="*/ 54853 h 2102966"/>
              <a:gd name="connsiteX66" fmla="*/ 866108 w 2242827"/>
              <a:gd name="connsiteY66" fmla="*/ 0 h 2102966"/>
              <a:gd name="connsiteX67" fmla="*/ 888384 w 2242827"/>
              <a:gd name="connsiteY67" fmla="*/ 0 h 2102966"/>
              <a:gd name="connsiteX68" fmla="*/ 884876 w 2242827"/>
              <a:gd name="connsiteY68" fmla="*/ 34680 h 2102966"/>
              <a:gd name="connsiteX69" fmla="*/ 0 w 2242827"/>
              <a:gd name="connsiteY69" fmla="*/ 756058 h 2102966"/>
              <a:gd name="connsiteX70" fmla="*/ 0 w 2242827"/>
              <a:gd name="connsiteY70" fmla="*/ 733782 h 2102966"/>
              <a:gd name="connsiteX71" fmla="*/ 863057 w 2242827"/>
              <a:gd name="connsiteY71" fmla="*/ 30169 h 2102966"/>
              <a:gd name="connsiteX72" fmla="*/ 743692 w 2242827"/>
              <a:gd name="connsiteY72" fmla="*/ 0 h 2102966"/>
              <a:gd name="connsiteX73" fmla="*/ 765973 w 2242827"/>
              <a:gd name="connsiteY73" fmla="*/ 0 h 2102966"/>
              <a:gd name="connsiteX74" fmla="*/ 764957 w 2242827"/>
              <a:gd name="connsiteY74" fmla="*/ 10048 h 2102966"/>
              <a:gd name="connsiteX75" fmla="*/ 0 w 2242827"/>
              <a:gd name="connsiteY75" fmla="*/ 633662 h 2102966"/>
              <a:gd name="connsiteX76" fmla="*/ 0 w 2242827"/>
              <a:gd name="connsiteY76" fmla="*/ 611386 h 2102966"/>
              <a:gd name="connsiteX77" fmla="*/ 743129 w 2242827"/>
              <a:gd name="connsiteY77" fmla="*/ 5570 h 2102966"/>
              <a:gd name="connsiteX78" fmla="*/ 617163 w 2242827"/>
              <a:gd name="connsiteY78" fmla="*/ 0 h 2102966"/>
              <a:gd name="connsiteX79" fmla="*/ 640489 w 2242827"/>
              <a:gd name="connsiteY79" fmla="*/ 0 h 2102966"/>
              <a:gd name="connsiteX80" fmla="*/ 606611 w 2242827"/>
              <a:gd name="connsiteY80" fmla="*/ 108906 h 2102966"/>
              <a:gd name="connsiteX81" fmla="*/ 0 w 2242827"/>
              <a:gd name="connsiteY81" fmla="*/ 511248 h 2102966"/>
              <a:gd name="connsiteX82" fmla="*/ 0 w 2242827"/>
              <a:gd name="connsiteY82" fmla="*/ 488972 h 2102966"/>
              <a:gd name="connsiteX83" fmla="*/ 585980 w 2242827"/>
              <a:gd name="connsiteY83" fmla="*/ 100252 h 2102966"/>
              <a:gd name="connsiteX84" fmla="*/ 489561 w 2242827"/>
              <a:gd name="connsiteY84" fmla="*/ 0 h 2102966"/>
              <a:gd name="connsiteX85" fmla="*/ 512789 w 2242827"/>
              <a:gd name="connsiteY85" fmla="*/ 0 h 2102966"/>
              <a:gd name="connsiteX86" fmla="*/ 493721 w 2242827"/>
              <a:gd name="connsiteY86" fmla="*/ 61289 h 2102966"/>
              <a:gd name="connsiteX87" fmla="*/ 0 w 2242827"/>
              <a:gd name="connsiteY87" fmla="*/ 388735 h 2102966"/>
              <a:gd name="connsiteX88" fmla="*/ 0 w 2242827"/>
              <a:gd name="connsiteY88" fmla="*/ 366459 h 2102966"/>
              <a:gd name="connsiteX89" fmla="*/ 473199 w 2242827"/>
              <a:gd name="connsiteY89" fmla="*/ 52587 h 2102966"/>
              <a:gd name="connsiteX90" fmla="*/ 361966 w 2242827"/>
              <a:gd name="connsiteY90" fmla="*/ 0 h 2102966"/>
              <a:gd name="connsiteX91" fmla="*/ 385181 w 2242827"/>
              <a:gd name="connsiteY91" fmla="*/ 0 h 2102966"/>
              <a:gd name="connsiteX92" fmla="*/ 380937 w 2242827"/>
              <a:gd name="connsiteY92" fmla="*/ 13636 h 2102966"/>
              <a:gd name="connsiteX93" fmla="*/ 0 w 2242827"/>
              <a:gd name="connsiteY93" fmla="*/ 266328 h 2102966"/>
              <a:gd name="connsiteX94" fmla="*/ 0 w 2242827"/>
              <a:gd name="connsiteY94" fmla="*/ 244052 h 2102966"/>
              <a:gd name="connsiteX95" fmla="*/ 360416 w 2242827"/>
              <a:gd name="connsiteY95" fmla="*/ 4982 h 2102966"/>
              <a:gd name="connsiteX96" fmla="*/ 218905 w 2242827"/>
              <a:gd name="connsiteY96" fmla="*/ 0 h 2102966"/>
              <a:gd name="connsiteX97" fmla="*/ 249720 w 2242827"/>
              <a:gd name="connsiteY97" fmla="*/ 0 h 2102966"/>
              <a:gd name="connsiteX98" fmla="*/ 241311 w 2242827"/>
              <a:gd name="connsiteY98" fmla="*/ 15475 h 2102966"/>
              <a:gd name="connsiteX99" fmla="*/ 0 w 2242827"/>
              <a:gd name="connsiteY99" fmla="*/ 143932 h 2102966"/>
              <a:gd name="connsiteX100" fmla="*/ 0 w 2242827"/>
              <a:gd name="connsiteY100" fmla="*/ 121656 h 2102966"/>
              <a:gd name="connsiteX101" fmla="*/ 189966 w 2242827"/>
              <a:gd name="connsiteY101" fmla="*/ 42875 h 210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2242827" h="2102966">
                <a:moveTo>
                  <a:pt x="2220549" y="0"/>
                </a:moveTo>
                <a:lnTo>
                  <a:pt x="2242827" y="0"/>
                </a:lnTo>
                <a:lnTo>
                  <a:pt x="2238641" y="82607"/>
                </a:lnTo>
                <a:cubicBezTo>
                  <a:pt x="2123193" y="1215807"/>
                  <a:pt x="1163255" y="2102966"/>
                  <a:pt x="1" y="2102966"/>
                </a:cubicBezTo>
                <a:lnTo>
                  <a:pt x="1" y="2080690"/>
                </a:lnTo>
                <a:cubicBezTo>
                  <a:pt x="1151759" y="2080690"/>
                  <a:pt x="2102176" y="1202330"/>
                  <a:pt x="2216479" y="80336"/>
                </a:cubicBezTo>
                <a:close/>
                <a:moveTo>
                  <a:pt x="2098030" y="0"/>
                </a:moveTo>
                <a:lnTo>
                  <a:pt x="2120412" y="0"/>
                </a:lnTo>
                <a:lnTo>
                  <a:pt x="2116859" y="70117"/>
                </a:lnTo>
                <a:cubicBezTo>
                  <a:pt x="2007691" y="1141666"/>
                  <a:pt x="1099966" y="1980571"/>
                  <a:pt x="1" y="1980571"/>
                </a:cubicBezTo>
                <a:lnTo>
                  <a:pt x="1" y="1958295"/>
                </a:lnTo>
                <a:cubicBezTo>
                  <a:pt x="1088470" y="1958295"/>
                  <a:pt x="1986577" y="1128187"/>
                  <a:pt x="2094588" y="67938"/>
                </a:cubicBezTo>
                <a:close/>
                <a:moveTo>
                  <a:pt x="1975608" y="0"/>
                </a:moveTo>
                <a:lnTo>
                  <a:pt x="1997887" y="0"/>
                </a:lnTo>
                <a:lnTo>
                  <a:pt x="1994968" y="57611"/>
                </a:lnTo>
                <a:cubicBezTo>
                  <a:pt x="1892090" y="1067493"/>
                  <a:pt x="1036676" y="1858047"/>
                  <a:pt x="1" y="1858047"/>
                </a:cubicBezTo>
                <a:lnTo>
                  <a:pt x="1" y="1835771"/>
                </a:lnTo>
                <a:cubicBezTo>
                  <a:pt x="1025181" y="1835771"/>
                  <a:pt x="1871073" y="1053919"/>
                  <a:pt x="1972805" y="55322"/>
                </a:cubicBezTo>
                <a:close/>
                <a:moveTo>
                  <a:pt x="1853193" y="0"/>
                </a:moveTo>
                <a:lnTo>
                  <a:pt x="1875472" y="0"/>
                </a:lnTo>
                <a:lnTo>
                  <a:pt x="1873186" y="45119"/>
                </a:lnTo>
                <a:cubicBezTo>
                  <a:pt x="1776588" y="993350"/>
                  <a:pt x="973388" y="1735650"/>
                  <a:pt x="0" y="1735650"/>
                </a:cubicBezTo>
                <a:lnTo>
                  <a:pt x="0" y="1713374"/>
                </a:lnTo>
                <a:cubicBezTo>
                  <a:pt x="961784" y="1713374"/>
                  <a:pt x="1755557" y="979877"/>
                  <a:pt x="1851022" y="42848"/>
                </a:cubicBezTo>
                <a:close/>
                <a:moveTo>
                  <a:pt x="1730668" y="0"/>
                </a:moveTo>
                <a:lnTo>
                  <a:pt x="1753056" y="0"/>
                </a:lnTo>
                <a:lnTo>
                  <a:pt x="1751404" y="32610"/>
                </a:lnTo>
                <a:cubicBezTo>
                  <a:pt x="1661086" y="919190"/>
                  <a:pt x="910098" y="1613232"/>
                  <a:pt x="0" y="1613232"/>
                </a:cubicBezTo>
                <a:lnTo>
                  <a:pt x="0" y="1590961"/>
                </a:lnTo>
                <a:cubicBezTo>
                  <a:pt x="898495" y="1590961"/>
                  <a:pt x="1639954" y="905712"/>
                  <a:pt x="1729127" y="30432"/>
                </a:cubicBezTo>
                <a:close/>
                <a:moveTo>
                  <a:pt x="1608247" y="0"/>
                </a:moveTo>
                <a:lnTo>
                  <a:pt x="1630525" y="0"/>
                </a:lnTo>
                <a:lnTo>
                  <a:pt x="1629507" y="20086"/>
                </a:lnTo>
                <a:cubicBezTo>
                  <a:pt x="1545469" y="844919"/>
                  <a:pt x="846701" y="1490712"/>
                  <a:pt x="0" y="1490712"/>
                </a:cubicBezTo>
                <a:lnTo>
                  <a:pt x="0" y="1468436"/>
                </a:lnTo>
                <a:cubicBezTo>
                  <a:pt x="835206" y="1468436"/>
                  <a:pt x="1524451" y="831445"/>
                  <a:pt x="1607345" y="17816"/>
                </a:cubicBezTo>
                <a:close/>
                <a:moveTo>
                  <a:pt x="1485833" y="0"/>
                </a:moveTo>
                <a:lnTo>
                  <a:pt x="1508109" y="0"/>
                </a:lnTo>
                <a:lnTo>
                  <a:pt x="1507724" y="7596"/>
                </a:lnTo>
                <a:cubicBezTo>
                  <a:pt x="1429966" y="770778"/>
                  <a:pt x="783416" y="1368317"/>
                  <a:pt x="0" y="1368317"/>
                </a:cubicBezTo>
                <a:lnTo>
                  <a:pt x="0" y="1346041"/>
                </a:lnTo>
                <a:cubicBezTo>
                  <a:pt x="771917" y="1346041"/>
                  <a:pt x="1408949" y="757304"/>
                  <a:pt x="1485563" y="5325"/>
                </a:cubicBezTo>
                <a:close/>
                <a:moveTo>
                  <a:pt x="1362591" y="0"/>
                </a:moveTo>
                <a:lnTo>
                  <a:pt x="1385194" y="0"/>
                </a:lnTo>
                <a:lnTo>
                  <a:pt x="1364797" y="133264"/>
                </a:lnTo>
                <a:cubicBezTo>
                  <a:pt x="1234684" y="767432"/>
                  <a:pt x="672215" y="1245917"/>
                  <a:pt x="0" y="1245917"/>
                </a:cubicBezTo>
                <a:lnTo>
                  <a:pt x="0" y="1223641"/>
                </a:lnTo>
                <a:cubicBezTo>
                  <a:pt x="661385" y="1223641"/>
                  <a:pt x="1214835" y="752908"/>
                  <a:pt x="1342864" y="128894"/>
                </a:cubicBezTo>
                <a:close/>
                <a:moveTo>
                  <a:pt x="1238878" y="0"/>
                </a:moveTo>
                <a:lnTo>
                  <a:pt x="1261388" y="0"/>
                </a:lnTo>
                <a:lnTo>
                  <a:pt x="1244763" y="108614"/>
                </a:lnTo>
                <a:cubicBezTo>
                  <a:pt x="1126083" y="687031"/>
                  <a:pt x="613049" y="1123397"/>
                  <a:pt x="0" y="1123397"/>
                </a:cubicBezTo>
                <a:lnTo>
                  <a:pt x="0" y="1101121"/>
                </a:lnTo>
                <a:cubicBezTo>
                  <a:pt x="602316" y="1101121"/>
                  <a:pt x="1106344" y="672419"/>
                  <a:pt x="1222940" y="104135"/>
                </a:cubicBezTo>
                <a:close/>
                <a:moveTo>
                  <a:pt x="1115178" y="0"/>
                </a:moveTo>
                <a:lnTo>
                  <a:pt x="1137688" y="0"/>
                </a:lnTo>
                <a:lnTo>
                  <a:pt x="1124836" y="83962"/>
                </a:lnTo>
                <a:cubicBezTo>
                  <a:pt x="1017592" y="606647"/>
                  <a:pt x="553979" y="1000978"/>
                  <a:pt x="0" y="1000978"/>
                </a:cubicBezTo>
                <a:lnTo>
                  <a:pt x="0" y="978703"/>
                </a:lnTo>
                <a:cubicBezTo>
                  <a:pt x="543246" y="978703"/>
                  <a:pt x="997852" y="592039"/>
                  <a:pt x="1103012" y="79485"/>
                </a:cubicBezTo>
                <a:close/>
                <a:moveTo>
                  <a:pt x="991375" y="0"/>
                </a:moveTo>
                <a:lnTo>
                  <a:pt x="1013997" y="0"/>
                </a:lnTo>
                <a:lnTo>
                  <a:pt x="1004915" y="59331"/>
                </a:lnTo>
                <a:cubicBezTo>
                  <a:pt x="909100" y="526286"/>
                  <a:pt x="494909" y="878583"/>
                  <a:pt x="0" y="878583"/>
                </a:cubicBezTo>
                <a:lnTo>
                  <a:pt x="0" y="856307"/>
                </a:lnTo>
                <a:cubicBezTo>
                  <a:pt x="484176" y="856307"/>
                  <a:pt x="889272" y="511676"/>
                  <a:pt x="982981" y="54853"/>
                </a:cubicBezTo>
                <a:close/>
                <a:moveTo>
                  <a:pt x="866108" y="0"/>
                </a:moveTo>
                <a:lnTo>
                  <a:pt x="888384" y="0"/>
                </a:lnTo>
                <a:lnTo>
                  <a:pt x="884876" y="34680"/>
                </a:lnTo>
                <a:cubicBezTo>
                  <a:pt x="800495" y="445883"/>
                  <a:pt x="435739" y="756058"/>
                  <a:pt x="0" y="756058"/>
                </a:cubicBezTo>
                <a:lnTo>
                  <a:pt x="0" y="733782"/>
                </a:lnTo>
                <a:cubicBezTo>
                  <a:pt x="425107" y="733782"/>
                  <a:pt x="780781" y="431187"/>
                  <a:pt x="863057" y="30169"/>
                </a:cubicBezTo>
                <a:close/>
                <a:moveTo>
                  <a:pt x="743692" y="0"/>
                </a:moveTo>
                <a:lnTo>
                  <a:pt x="765973" y="0"/>
                </a:lnTo>
                <a:lnTo>
                  <a:pt x="764957" y="10048"/>
                </a:lnTo>
                <a:cubicBezTo>
                  <a:pt x="692029" y="365521"/>
                  <a:pt x="376767" y="633662"/>
                  <a:pt x="0" y="633662"/>
                </a:cubicBezTo>
                <a:lnTo>
                  <a:pt x="0" y="611386"/>
                </a:lnTo>
                <a:cubicBezTo>
                  <a:pt x="365938" y="611386"/>
                  <a:pt x="672265" y="350911"/>
                  <a:pt x="743129" y="5570"/>
                </a:cubicBezTo>
                <a:close/>
                <a:moveTo>
                  <a:pt x="617163" y="0"/>
                </a:moveTo>
                <a:lnTo>
                  <a:pt x="640489" y="0"/>
                </a:lnTo>
                <a:lnTo>
                  <a:pt x="606611" y="108906"/>
                </a:lnTo>
                <a:cubicBezTo>
                  <a:pt x="506524" y="345128"/>
                  <a:pt x="272312" y="511248"/>
                  <a:pt x="0" y="511248"/>
                </a:cubicBezTo>
                <a:lnTo>
                  <a:pt x="0" y="488972"/>
                </a:lnTo>
                <a:cubicBezTo>
                  <a:pt x="263030" y="488972"/>
                  <a:pt x="489290" y="328485"/>
                  <a:pt x="585980" y="100252"/>
                </a:cubicBezTo>
                <a:close/>
                <a:moveTo>
                  <a:pt x="489561" y="0"/>
                </a:moveTo>
                <a:lnTo>
                  <a:pt x="512789" y="0"/>
                </a:lnTo>
                <a:lnTo>
                  <a:pt x="493721" y="61289"/>
                </a:lnTo>
                <a:cubicBezTo>
                  <a:pt x="412246" y="253561"/>
                  <a:pt x="221597" y="388735"/>
                  <a:pt x="0" y="388735"/>
                </a:cubicBezTo>
                <a:lnTo>
                  <a:pt x="0" y="366459"/>
                </a:lnTo>
                <a:cubicBezTo>
                  <a:pt x="212399" y="366459"/>
                  <a:pt x="395116" y="236854"/>
                  <a:pt x="473199" y="52587"/>
                </a:cubicBezTo>
                <a:close/>
                <a:moveTo>
                  <a:pt x="361966" y="0"/>
                </a:moveTo>
                <a:lnTo>
                  <a:pt x="385181" y="0"/>
                </a:lnTo>
                <a:lnTo>
                  <a:pt x="380937" y="13636"/>
                </a:lnTo>
                <a:cubicBezTo>
                  <a:pt x="318070" y="161973"/>
                  <a:pt x="170965" y="266328"/>
                  <a:pt x="0" y="266328"/>
                </a:cubicBezTo>
                <a:lnTo>
                  <a:pt x="0" y="244052"/>
                </a:lnTo>
                <a:cubicBezTo>
                  <a:pt x="161767" y="244052"/>
                  <a:pt x="300940" y="145329"/>
                  <a:pt x="360416" y="4982"/>
                </a:cubicBezTo>
                <a:close/>
                <a:moveTo>
                  <a:pt x="218905" y="0"/>
                </a:moveTo>
                <a:lnTo>
                  <a:pt x="249720" y="0"/>
                </a:lnTo>
                <a:lnTo>
                  <a:pt x="241311" y="15475"/>
                </a:lnTo>
                <a:cubicBezTo>
                  <a:pt x="188962" y="92909"/>
                  <a:pt x="100349" y="143932"/>
                  <a:pt x="0" y="143932"/>
                </a:cubicBezTo>
                <a:lnTo>
                  <a:pt x="0" y="121656"/>
                </a:lnTo>
                <a:cubicBezTo>
                  <a:pt x="74091" y="121656"/>
                  <a:pt x="141290" y="91533"/>
                  <a:pt x="189966" y="4287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458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50055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75923D9E-9381-3D11-B31A-1BF5C97F35B0}"/>
              </a:ext>
            </a:extLst>
          </p:cNvPr>
          <p:cNvGrpSpPr/>
          <p:nvPr userDrawn="1"/>
        </p:nvGrpSpPr>
        <p:grpSpPr>
          <a:xfrm>
            <a:off x="6452303" y="3405019"/>
            <a:ext cx="5739697" cy="3467971"/>
            <a:chOff x="5009037" y="2525712"/>
            <a:chExt cx="7170193" cy="4332288"/>
          </a:xfrm>
        </p:grpSpPr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89E777D0-3240-08CE-6B6C-B33B910B8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037" y="2525712"/>
              <a:ext cx="3601721" cy="4332288"/>
            </a:xfrm>
            <a:custGeom>
              <a:avLst/>
              <a:gdLst>
                <a:gd name="T0" fmla="*/ 1198 w 1198"/>
                <a:gd name="T1" fmla="*/ 0 h 1441"/>
                <a:gd name="T2" fmla="*/ 0 w 1198"/>
                <a:gd name="T3" fmla="*/ 1441 h 1441"/>
                <a:gd name="T4" fmla="*/ 1198 w 1198"/>
                <a:gd name="T5" fmla="*/ 1441 h 1441"/>
                <a:gd name="T6" fmla="*/ 1198 w 1198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8" h="1441">
                  <a:moveTo>
                    <a:pt x="1198" y="0"/>
                  </a:moveTo>
                  <a:lnTo>
                    <a:pt x="0" y="1441"/>
                  </a:lnTo>
                  <a:lnTo>
                    <a:pt x="1198" y="1441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EFEA81A2-6893-518C-6AF3-37C987789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9536" y="2525712"/>
              <a:ext cx="3589694" cy="4332288"/>
            </a:xfrm>
            <a:custGeom>
              <a:avLst/>
              <a:gdLst>
                <a:gd name="T0" fmla="*/ 0 w 1194"/>
                <a:gd name="T1" fmla="*/ 0 h 1441"/>
                <a:gd name="T2" fmla="*/ 1194 w 1194"/>
                <a:gd name="T3" fmla="*/ 1441 h 1441"/>
                <a:gd name="T4" fmla="*/ 0 w 1194"/>
                <a:gd name="T5" fmla="*/ 1441 h 1441"/>
                <a:gd name="T6" fmla="*/ 0 w 1194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4" h="1441">
                  <a:moveTo>
                    <a:pt x="0" y="0"/>
                  </a:moveTo>
                  <a:lnTo>
                    <a:pt x="1194" y="1441"/>
                  </a:lnTo>
                  <a:lnTo>
                    <a:pt x="0" y="14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F297964-0B81-31DC-6D6D-1414832238B1}"/>
              </a:ext>
            </a:extLst>
          </p:cNvPr>
          <p:cNvGrpSpPr/>
          <p:nvPr userDrawn="1"/>
        </p:nvGrpSpPr>
        <p:grpSpPr>
          <a:xfrm flipH="1" flipV="1">
            <a:off x="6465610" y="0"/>
            <a:ext cx="5739697" cy="3467971"/>
            <a:chOff x="5183405" y="2678112"/>
            <a:chExt cx="7170193" cy="4332288"/>
          </a:xfrm>
        </p:grpSpPr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CE4FDB43-7466-4B74-330E-836DA950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405" y="2678112"/>
              <a:ext cx="3601721" cy="4332288"/>
            </a:xfrm>
            <a:custGeom>
              <a:avLst/>
              <a:gdLst>
                <a:gd name="T0" fmla="*/ 1198 w 1198"/>
                <a:gd name="T1" fmla="*/ 0 h 1441"/>
                <a:gd name="T2" fmla="*/ 0 w 1198"/>
                <a:gd name="T3" fmla="*/ 1441 h 1441"/>
                <a:gd name="T4" fmla="*/ 1198 w 1198"/>
                <a:gd name="T5" fmla="*/ 1441 h 1441"/>
                <a:gd name="T6" fmla="*/ 1198 w 1198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8" h="1441">
                  <a:moveTo>
                    <a:pt x="1198" y="0"/>
                  </a:moveTo>
                  <a:lnTo>
                    <a:pt x="0" y="1441"/>
                  </a:lnTo>
                  <a:lnTo>
                    <a:pt x="1198" y="1441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2EA39DB9-F1B4-F4E9-CF4D-717B0CD74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903" y="2678112"/>
              <a:ext cx="3589695" cy="4332288"/>
            </a:xfrm>
            <a:custGeom>
              <a:avLst/>
              <a:gdLst>
                <a:gd name="T0" fmla="*/ 0 w 1194"/>
                <a:gd name="T1" fmla="*/ 0 h 1441"/>
                <a:gd name="T2" fmla="*/ 1194 w 1194"/>
                <a:gd name="T3" fmla="*/ 1441 h 1441"/>
                <a:gd name="T4" fmla="*/ 0 w 1194"/>
                <a:gd name="T5" fmla="*/ 1441 h 1441"/>
                <a:gd name="T6" fmla="*/ 0 w 1194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4" h="1441">
                  <a:moveTo>
                    <a:pt x="0" y="0"/>
                  </a:moveTo>
                  <a:lnTo>
                    <a:pt x="1194" y="1441"/>
                  </a:lnTo>
                  <a:lnTo>
                    <a:pt x="0" y="14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sp>
        <p:nvSpPr>
          <p:cNvPr id="14" name="Image 2" descr="preencoded.png">
            <a:extLst>
              <a:ext uri="{FF2B5EF4-FFF2-40B4-BE49-F238E27FC236}">
                <a16:creationId xmlns:a16="http://schemas.microsoft.com/office/drawing/2014/main" id="{EFFAEAD9-58A9-096B-C6D0-58F7AD08EB20}"/>
              </a:ext>
            </a:extLst>
          </p:cNvPr>
          <p:cNvSpPr/>
          <p:nvPr/>
        </p:nvSpPr>
        <p:spPr>
          <a:xfrm>
            <a:off x="7642518" y="4577658"/>
            <a:ext cx="775021" cy="775021"/>
          </a:xfrm>
          <a:custGeom>
            <a:avLst/>
            <a:gdLst>
              <a:gd name="connsiteX0" fmla="*/ 387511 w 775021"/>
              <a:gd name="connsiteY0" fmla="*/ 775021 h 775021"/>
              <a:gd name="connsiteX1" fmla="*/ 775021 w 775021"/>
              <a:gd name="connsiteY1" fmla="*/ 387511 h 775021"/>
              <a:gd name="connsiteX2" fmla="*/ 387511 w 775021"/>
              <a:gd name="connsiteY2" fmla="*/ 0 h 775021"/>
              <a:gd name="connsiteX3" fmla="*/ 0 w 775021"/>
              <a:gd name="connsiteY3" fmla="*/ 387511 h 775021"/>
              <a:gd name="connsiteX4" fmla="*/ 387511 w 775021"/>
              <a:gd name="connsiteY4" fmla="*/ 775021 h 77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5021" h="775021">
                <a:moveTo>
                  <a:pt x="387511" y="775021"/>
                </a:moveTo>
                <a:cubicBezTo>
                  <a:pt x="601527" y="775021"/>
                  <a:pt x="775021" y="601527"/>
                  <a:pt x="775021" y="387511"/>
                </a:cubicBezTo>
                <a:cubicBezTo>
                  <a:pt x="775021" y="173494"/>
                  <a:pt x="601527" y="0"/>
                  <a:pt x="387511" y="0"/>
                </a:cubicBezTo>
                <a:cubicBezTo>
                  <a:pt x="173494" y="0"/>
                  <a:pt x="0" y="173494"/>
                  <a:pt x="0" y="387511"/>
                </a:cubicBezTo>
                <a:cubicBezTo>
                  <a:pt x="0" y="601527"/>
                  <a:pt x="173494" y="775021"/>
                  <a:pt x="387511" y="775021"/>
                </a:cubicBezTo>
                <a:close/>
              </a:path>
            </a:pathLst>
          </a:custGeom>
          <a:solidFill>
            <a:schemeClr val="accent6"/>
          </a:solidFill>
          <a:ln w="3801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A1CFBBA-B680-A6A7-3C4B-5FEAC42532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99616" y="1901952"/>
            <a:ext cx="5693664" cy="768096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id="{72386C43-DD10-E892-08AD-D6F4AE9617D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99616" y="2770632"/>
            <a:ext cx="5693664" cy="3122168"/>
          </a:xfrm>
        </p:spPr>
        <p:txBody>
          <a:bodyPr>
            <a:noAutofit/>
          </a:bodyPr>
          <a:lstStyle>
            <a:lvl1pPr marL="0" indent="0">
              <a:lnSpc>
                <a:spcPct val="150000"/>
              </a:lnSpc>
              <a:spcBef>
                <a:spcPts val="0"/>
              </a:spcBef>
              <a:buNone/>
              <a:defRPr sz="2400"/>
            </a:lvl1pPr>
            <a:lvl2pPr marL="347472">
              <a:lnSpc>
                <a:spcPct val="150000"/>
              </a:lnSpc>
              <a:spcBef>
                <a:spcPts val="0"/>
              </a:spcBef>
              <a:defRPr sz="2000"/>
            </a:lvl2pPr>
            <a:lvl3pPr marL="685800">
              <a:lnSpc>
                <a:spcPct val="150000"/>
              </a:lnSpc>
              <a:spcBef>
                <a:spcPts val="0"/>
              </a:spcBef>
              <a:defRPr sz="1800"/>
            </a:lvl3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33396450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CAA6B609-D718-DB49-892F-7E49376CC913}"/>
              </a:ext>
            </a:extLst>
          </p:cNvPr>
          <p:cNvSpPr/>
          <p:nvPr userDrawn="1"/>
        </p:nvSpPr>
        <p:spPr>
          <a:xfrm flipH="1" flipV="1">
            <a:off x="9949173" y="4755034"/>
            <a:ext cx="2242827" cy="2102966"/>
          </a:xfrm>
          <a:custGeom>
            <a:avLst/>
            <a:gdLst>
              <a:gd name="connsiteX0" fmla="*/ 2220549 w 2242827"/>
              <a:gd name="connsiteY0" fmla="*/ 0 h 2102966"/>
              <a:gd name="connsiteX1" fmla="*/ 2242827 w 2242827"/>
              <a:gd name="connsiteY1" fmla="*/ 0 h 2102966"/>
              <a:gd name="connsiteX2" fmla="*/ 2238641 w 2242827"/>
              <a:gd name="connsiteY2" fmla="*/ 82607 h 2102966"/>
              <a:gd name="connsiteX3" fmla="*/ 1 w 2242827"/>
              <a:gd name="connsiteY3" fmla="*/ 2102966 h 2102966"/>
              <a:gd name="connsiteX4" fmla="*/ 1 w 2242827"/>
              <a:gd name="connsiteY4" fmla="*/ 2080690 h 2102966"/>
              <a:gd name="connsiteX5" fmla="*/ 2216479 w 2242827"/>
              <a:gd name="connsiteY5" fmla="*/ 80336 h 2102966"/>
              <a:gd name="connsiteX6" fmla="*/ 2098030 w 2242827"/>
              <a:gd name="connsiteY6" fmla="*/ 0 h 2102966"/>
              <a:gd name="connsiteX7" fmla="*/ 2120412 w 2242827"/>
              <a:gd name="connsiteY7" fmla="*/ 0 h 2102966"/>
              <a:gd name="connsiteX8" fmla="*/ 2116859 w 2242827"/>
              <a:gd name="connsiteY8" fmla="*/ 70117 h 2102966"/>
              <a:gd name="connsiteX9" fmla="*/ 1 w 2242827"/>
              <a:gd name="connsiteY9" fmla="*/ 1980571 h 2102966"/>
              <a:gd name="connsiteX10" fmla="*/ 1 w 2242827"/>
              <a:gd name="connsiteY10" fmla="*/ 1958295 h 2102966"/>
              <a:gd name="connsiteX11" fmla="*/ 2094588 w 2242827"/>
              <a:gd name="connsiteY11" fmla="*/ 67938 h 2102966"/>
              <a:gd name="connsiteX12" fmla="*/ 1975608 w 2242827"/>
              <a:gd name="connsiteY12" fmla="*/ 0 h 2102966"/>
              <a:gd name="connsiteX13" fmla="*/ 1997887 w 2242827"/>
              <a:gd name="connsiteY13" fmla="*/ 0 h 2102966"/>
              <a:gd name="connsiteX14" fmla="*/ 1994968 w 2242827"/>
              <a:gd name="connsiteY14" fmla="*/ 57611 h 2102966"/>
              <a:gd name="connsiteX15" fmla="*/ 1 w 2242827"/>
              <a:gd name="connsiteY15" fmla="*/ 1858047 h 2102966"/>
              <a:gd name="connsiteX16" fmla="*/ 1 w 2242827"/>
              <a:gd name="connsiteY16" fmla="*/ 1835771 h 2102966"/>
              <a:gd name="connsiteX17" fmla="*/ 1972805 w 2242827"/>
              <a:gd name="connsiteY17" fmla="*/ 55322 h 2102966"/>
              <a:gd name="connsiteX18" fmla="*/ 1853193 w 2242827"/>
              <a:gd name="connsiteY18" fmla="*/ 0 h 2102966"/>
              <a:gd name="connsiteX19" fmla="*/ 1875472 w 2242827"/>
              <a:gd name="connsiteY19" fmla="*/ 0 h 2102966"/>
              <a:gd name="connsiteX20" fmla="*/ 1873186 w 2242827"/>
              <a:gd name="connsiteY20" fmla="*/ 45119 h 2102966"/>
              <a:gd name="connsiteX21" fmla="*/ 0 w 2242827"/>
              <a:gd name="connsiteY21" fmla="*/ 1735650 h 2102966"/>
              <a:gd name="connsiteX22" fmla="*/ 0 w 2242827"/>
              <a:gd name="connsiteY22" fmla="*/ 1713374 h 2102966"/>
              <a:gd name="connsiteX23" fmla="*/ 1851022 w 2242827"/>
              <a:gd name="connsiteY23" fmla="*/ 42848 h 2102966"/>
              <a:gd name="connsiteX24" fmla="*/ 1730668 w 2242827"/>
              <a:gd name="connsiteY24" fmla="*/ 0 h 2102966"/>
              <a:gd name="connsiteX25" fmla="*/ 1753056 w 2242827"/>
              <a:gd name="connsiteY25" fmla="*/ 0 h 2102966"/>
              <a:gd name="connsiteX26" fmla="*/ 1751404 w 2242827"/>
              <a:gd name="connsiteY26" fmla="*/ 32610 h 2102966"/>
              <a:gd name="connsiteX27" fmla="*/ 0 w 2242827"/>
              <a:gd name="connsiteY27" fmla="*/ 1613232 h 2102966"/>
              <a:gd name="connsiteX28" fmla="*/ 0 w 2242827"/>
              <a:gd name="connsiteY28" fmla="*/ 1590961 h 2102966"/>
              <a:gd name="connsiteX29" fmla="*/ 1729127 w 2242827"/>
              <a:gd name="connsiteY29" fmla="*/ 30432 h 2102966"/>
              <a:gd name="connsiteX30" fmla="*/ 1608247 w 2242827"/>
              <a:gd name="connsiteY30" fmla="*/ 0 h 2102966"/>
              <a:gd name="connsiteX31" fmla="*/ 1630525 w 2242827"/>
              <a:gd name="connsiteY31" fmla="*/ 0 h 2102966"/>
              <a:gd name="connsiteX32" fmla="*/ 1629507 w 2242827"/>
              <a:gd name="connsiteY32" fmla="*/ 20086 h 2102966"/>
              <a:gd name="connsiteX33" fmla="*/ 0 w 2242827"/>
              <a:gd name="connsiteY33" fmla="*/ 1490712 h 2102966"/>
              <a:gd name="connsiteX34" fmla="*/ 0 w 2242827"/>
              <a:gd name="connsiteY34" fmla="*/ 1468436 h 2102966"/>
              <a:gd name="connsiteX35" fmla="*/ 1607345 w 2242827"/>
              <a:gd name="connsiteY35" fmla="*/ 17816 h 2102966"/>
              <a:gd name="connsiteX36" fmla="*/ 1485833 w 2242827"/>
              <a:gd name="connsiteY36" fmla="*/ 0 h 2102966"/>
              <a:gd name="connsiteX37" fmla="*/ 1508109 w 2242827"/>
              <a:gd name="connsiteY37" fmla="*/ 0 h 2102966"/>
              <a:gd name="connsiteX38" fmla="*/ 1507724 w 2242827"/>
              <a:gd name="connsiteY38" fmla="*/ 7596 h 2102966"/>
              <a:gd name="connsiteX39" fmla="*/ 0 w 2242827"/>
              <a:gd name="connsiteY39" fmla="*/ 1368317 h 2102966"/>
              <a:gd name="connsiteX40" fmla="*/ 0 w 2242827"/>
              <a:gd name="connsiteY40" fmla="*/ 1346041 h 2102966"/>
              <a:gd name="connsiteX41" fmla="*/ 1485563 w 2242827"/>
              <a:gd name="connsiteY41" fmla="*/ 5325 h 2102966"/>
              <a:gd name="connsiteX42" fmla="*/ 1362591 w 2242827"/>
              <a:gd name="connsiteY42" fmla="*/ 0 h 2102966"/>
              <a:gd name="connsiteX43" fmla="*/ 1385194 w 2242827"/>
              <a:gd name="connsiteY43" fmla="*/ 0 h 2102966"/>
              <a:gd name="connsiteX44" fmla="*/ 1364797 w 2242827"/>
              <a:gd name="connsiteY44" fmla="*/ 133264 h 2102966"/>
              <a:gd name="connsiteX45" fmla="*/ 0 w 2242827"/>
              <a:gd name="connsiteY45" fmla="*/ 1245917 h 2102966"/>
              <a:gd name="connsiteX46" fmla="*/ 0 w 2242827"/>
              <a:gd name="connsiteY46" fmla="*/ 1223641 h 2102966"/>
              <a:gd name="connsiteX47" fmla="*/ 1342864 w 2242827"/>
              <a:gd name="connsiteY47" fmla="*/ 128894 h 2102966"/>
              <a:gd name="connsiteX48" fmla="*/ 1238878 w 2242827"/>
              <a:gd name="connsiteY48" fmla="*/ 0 h 2102966"/>
              <a:gd name="connsiteX49" fmla="*/ 1261388 w 2242827"/>
              <a:gd name="connsiteY49" fmla="*/ 0 h 2102966"/>
              <a:gd name="connsiteX50" fmla="*/ 1244763 w 2242827"/>
              <a:gd name="connsiteY50" fmla="*/ 108614 h 2102966"/>
              <a:gd name="connsiteX51" fmla="*/ 0 w 2242827"/>
              <a:gd name="connsiteY51" fmla="*/ 1123397 h 2102966"/>
              <a:gd name="connsiteX52" fmla="*/ 0 w 2242827"/>
              <a:gd name="connsiteY52" fmla="*/ 1101121 h 2102966"/>
              <a:gd name="connsiteX53" fmla="*/ 1222940 w 2242827"/>
              <a:gd name="connsiteY53" fmla="*/ 104135 h 2102966"/>
              <a:gd name="connsiteX54" fmla="*/ 1115178 w 2242827"/>
              <a:gd name="connsiteY54" fmla="*/ 0 h 2102966"/>
              <a:gd name="connsiteX55" fmla="*/ 1137688 w 2242827"/>
              <a:gd name="connsiteY55" fmla="*/ 0 h 2102966"/>
              <a:gd name="connsiteX56" fmla="*/ 1124836 w 2242827"/>
              <a:gd name="connsiteY56" fmla="*/ 83962 h 2102966"/>
              <a:gd name="connsiteX57" fmla="*/ 0 w 2242827"/>
              <a:gd name="connsiteY57" fmla="*/ 1000978 h 2102966"/>
              <a:gd name="connsiteX58" fmla="*/ 0 w 2242827"/>
              <a:gd name="connsiteY58" fmla="*/ 978703 h 2102966"/>
              <a:gd name="connsiteX59" fmla="*/ 1103012 w 2242827"/>
              <a:gd name="connsiteY59" fmla="*/ 79485 h 2102966"/>
              <a:gd name="connsiteX60" fmla="*/ 991375 w 2242827"/>
              <a:gd name="connsiteY60" fmla="*/ 0 h 2102966"/>
              <a:gd name="connsiteX61" fmla="*/ 1013997 w 2242827"/>
              <a:gd name="connsiteY61" fmla="*/ 0 h 2102966"/>
              <a:gd name="connsiteX62" fmla="*/ 1004915 w 2242827"/>
              <a:gd name="connsiteY62" fmla="*/ 59331 h 2102966"/>
              <a:gd name="connsiteX63" fmla="*/ 0 w 2242827"/>
              <a:gd name="connsiteY63" fmla="*/ 878583 h 2102966"/>
              <a:gd name="connsiteX64" fmla="*/ 0 w 2242827"/>
              <a:gd name="connsiteY64" fmla="*/ 856307 h 2102966"/>
              <a:gd name="connsiteX65" fmla="*/ 982981 w 2242827"/>
              <a:gd name="connsiteY65" fmla="*/ 54853 h 2102966"/>
              <a:gd name="connsiteX66" fmla="*/ 866108 w 2242827"/>
              <a:gd name="connsiteY66" fmla="*/ 0 h 2102966"/>
              <a:gd name="connsiteX67" fmla="*/ 888384 w 2242827"/>
              <a:gd name="connsiteY67" fmla="*/ 0 h 2102966"/>
              <a:gd name="connsiteX68" fmla="*/ 884876 w 2242827"/>
              <a:gd name="connsiteY68" fmla="*/ 34680 h 2102966"/>
              <a:gd name="connsiteX69" fmla="*/ 0 w 2242827"/>
              <a:gd name="connsiteY69" fmla="*/ 756058 h 2102966"/>
              <a:gd name="connsiteX70" fmla="*/ 0 w 2242827"/>
              <a:gd name="connsiteY70" fmla="*/ 733782 h 2102966"/>
              <a:gd name="connsiteX71" fmla="*/ 863057 w 2242827"/>
              <a:gd name="connsiteY71" fmla="*/ 30169 h 2102966"/>
              <a:gd name="connsiteX72" fmla="*/ 743692 w 2242827"/>
              <a:gd name="connsiteY72" fmla="*/ 0 h 2102966"/>
              <a:gd name="connsiteX73" fmla="*/ 765973 w 2242827"/>
              <a:gd name="connsiteY73" fmla="*/ 0 h 2102966"/>
              <a:gd name="connsiteX74" fmla="*/ 764957 w 2242827"/>
              <a:gd name="connsiteY74" fmla="*/ 10048 h 2102966"/>
              <a:gd name="connsiteX75" fmla="*/ 0 w 2242827"/>
              <a:gd name="connsiteY75" fmla="*/ 633662 h 2102966"/>
              <a:gd name="connsiteX76" fmla="*/ 0 w 2242827"/>
              <a:gd name="connsiteY76" fmla="*/ 611386 h 2102966"/>
              <a:gd name="connsiteX77" fmla="*/ 743129 w 2242827"/>
              <a:gd name="connsiteY77" fmla="*/ 5570 h 2102966"/>
              <a:gd name="connsiteX78" fmla="*/ 617163 w 2242827"/>
              <a:gd name="connsiteY78" fmla="*/ 0 h 2102966"/>
              <a:gd name="connsiteX79" fmla="*/ 640489 w 2242827"/>
              <a:gd name="connsiteY79" fmla="*/ 0 h 2102966"/>
              <a:gd name="connsiteX80" fmla="*/ 606611 w 2242827"/>
              <a:gd name="connsiteY80" fmla="*/ 108906 h 2102966"/>
              <a:gd name="connsiteX81" fmla="*/ 0 w 2242827"/>
              <a:gd name="connsiteY81" fmla="*/ 511248 h 2102966"/>
              <a:gd name="connsiteX82" fmla="*/ 0 w 2242827"/>
              <a:gd name="connsiteY82" fmla="*/ 488972 h 2102966"/>
              <a:gd name="connsiteX83" fmla="*/ 585980 w 2242827"/>
              <a:gd name="connsiteY83" fmla="*/ 100252 h 2102966"/>
              <a:gd name="connsiteX84" fmla="*/ 489561 w 2242827"/>
              <a:gd name="connsiteY84" fmla="*/ 0 h 2102966"/>
              <a:gd name="connsiteX85" fmla="*/ 512789 w 2242827"/>
              <a:gd name="connsiteY85" fmla="*/ 0 h 2102966"/>
              <a:gd name="connsiteX86" fmla="*/ 493721 w 2242827"/>
              <a:gd name="connsiteY86" fmla="*/ 61289 h 2102966"/>
              <a:gd name="connsiteX87" fmla="*/ 0 w 2242827"/>
              <a:gd name="connsiteY87" fmla="*/ 388735 h 2102966"/>
              <a:gd name="connsiteX88" fmla="*/ 0 w 2242827"/>
              <a:gd name="connsiteY88" fmla="*/ 366459 h 2102966"/>
              <a:gd name="connsiteX89" fmla="*/ 473199 w 2242827"/>
              <a:gd name="connsiteY89" fmla="*/ 52587 h 2102966"/>
              <a:gd name="connsiteX90" fmla="*/ 361966 w 2242827"/>
              <a:gd name="connsiteY90" fmla="*/ 0 h 2102966"/>
              <a:gd name="connsiteX91" fmla="*/ 385181 w 2242827"/>
              <a:gd name="connsiteY91" fmla="*/ 0 h 2102966"/>
              <a:gd name="connsiteX92" fmla="*/ 380937 w 2242827"/>
              <a:gd name="connsiteY92" fmla="*/ 13636 h 2102966"/>
              <a:gd name="connsiteX93" fmla="*/ 0 w 2242827"/>
              <a:gd name="connsiteY93" fmla="*/ 266328 h 2102966"/>
              <a:gd name="connsiteX94" fmla="*/ 0 w 2242827"/>
              <a:gd name="connsiteY94" fmla="*/ 244052 h 2102966"/>
              <a:gd name="connsiteX95" fmla="*/ 360416 w 2242827"/>
              <a:gd name="connsiteY95" fmla="*/ 4982 h 2102966"/>
              <a:gd name="connsiteX96" fmla="*/ 218905 w 2242827"/>
              <a:gd name="connsiteY96" fmla="*/ 0 h 2102966"/>
              <a:gd name="connsiteX97" fmla="*/ 249720 w 2242827"/>
              <a:gd name="connsiteY97" fmla="*/ 0 h 2102966"/>
              <a:gd name="connsiteX98" fmla="*/ 241311 w 2242827"/>
              <a:gd name="connsiteY98" fmla="*/ 15475 h 2102966"/>
              <a:gd name="connsiteX99" fmla="*/ 0 w 2242827"/>
              <a:gd name="connsiteY99" fmla="*/ 143932 h 2102966"/>
              <a:gd name="connsiteX100" fmla="*/ 0 w 2242827"/>
              <a:gd name="connsiteY100" fmla="*/ 121656 h 2102966"/>
              <a:gd name="connsiteX101" fmla="*/ 189966 w 2242827"/>
              <a:gd name="connsiteY101" fmla="*/ 42875 h 210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2242827" h="2102966">
                <a:moveTo>
                  <a:pt x="2220549" y="0"/>
                </a:moveTo>
                <a:lnTo>
                  <a:pt x="2242827" y="0"/>
                </a:lnTo>
                <a:lnTo>
                  <a:pt x="2238641" y="82607"/>
                </a:lnTo>
                <a:cubicBezTo>
                  <a:pt x="2123193" y="1215807"/>
                  <a:pt x="1163255" y="2102966"/>
                  <a:pt x="1" y="2102966"/>
                </a:cubicBezTo>
                <a:lnTo>
                  <a:pt x="1" y="2080690"/>
                </a:lnTo>
                <a:cubicBezTo>
                  <a:pt x="1151759" y="2080690"/>
                  <a:pt x="2102176" y="1202330"/>
                  <a:pt x="2216479" y="80336"/>
                </a:cubicBezTo>
                <a:close/>
                <a:moveTo>
                  <a:pt x="2098030" y="0"/>
                </a:moveTo>
                <a:lnTo>
                  <a:pt x="2120412" y="0"/>
                </a:lnTo>
                <a:lnTo>
                  <a:pt x="2116859" y="70117"/>
                </a:lnTo>
                <a:cubicBezTo>
                  <a:pt x="2007691" y="1141666"/>
                  <a:pt x="1099966" y="1980571"/>
                  <a:pt x="1" y="1980571"/>
                </a:cubicBezTo>
                <a:lnTo>
                  <a:pt x="1" y="1958295"/>
                </a:lnTo>
                <a:cubicBezTo>
                  <a:pt x="1088470" y="1958295"/>
                  <a:pt x="1986577" y="1128187"/>
                  <a:pt x="2094588" y="67938"/>
                </a:cubicBezTo>
                <a:close/>
                <a:moveTo>
                  <a:pt x="1975608" y="0"/>
                </a:moveTo>
                <a:lnTo>
                  <a:pt x="1997887" y="0"/>
                </a:lnTo>
                <a:lnTo>
                  <a:pt x="1994968" y="57611"/>
                </a:lnTo>
                <a:cubicBezTo>
                  <a:pt x="1892090" y="1067493"/>
                  <a:pt x="1036676" y="1858047"/>
                  <a:pt x="1" y="1858047"/>
                </a:cubicBezTo>
                <a:lnTo>
                  <a:pt x="1" y="1835771"/>
                </a:lnTo>
                <a:cubicBezTo>
                  <a:pt x="1025181" y="1835771"/>
                  <a:pt x="1871073" y="1053919"/>
                  <a:pt x="1972805" y="55322"/>
                </a:cubicBezTo>
                <a:close/>
                <a:moveTo>
                  <a:pt x="1853193" y="0"/>
                </a:moveTo>
                <a:lnTo>
                  <a:pt x="1875472" y="0"/>
                </a:lnTo>
                <a:lnTo>
                  <a:pt x="1873186" y="45119"/>
                </a:lnTo>
                <a:cubicBezTo>
                  <a:pt x="1776588" y="993350"/>
                  <a:pt x="973388" y="1735650"/>
                  <a:pt x="0" y="1735650"/>
                </a:cubicBezTo>
                <a:lnTo>
                  <a:pt x="0" y="1713374"/>
                </a:lnTo>
                <a:cubicBezTo>
                  <a:pt x="961784" y="1713374"/>
                  <a:pt x="1755557" y="979877"/>
                  <a:pt x="1851022" y="42848"/>
                </a:cubicBezTo>
                <a:close/>
                <a:moveTo>
                  <a:pt x="1730668" y="0"/>
                </a:moveTo>
                <a:lnTo>
                  <a:pt x="1753056" y="0"/>
                </a:lnTo>
                <a:lnTo>
                  <a:pt x="1751404" y="32610"/>
                </a:lnTo>
                <a:cubicBezTo>
                  <a:pt x="1661086" y="919190"/>
                  <a:pt x="910098" y="1613232"/>
                  <a:pt x="0" y="1613232"/>
                </a:cubicBezTo>
                <a:lnTo>
                  <a:pt x="0" y="1590961"/>
                </a:lnTo>
                <a:cubicBezTo>
                  <a:pt x="898495" y="1590961"/>
                  <a:pt x="1639954" y="905712"/>
                  <a:pt x="1729127" y="30432"/>
                </a:cubicBezTo>
                <a:close/>
                <a:moveTo>
                  <a:pt x="1608247" y="0"/>
                </a:moveTo>
                <a:lnTo>
                  <a:pt x="1630525" y="0"/>
                </a:lnTo>
                <a:lnTo>
                  <a:pt x="1629507" y="20086"/>
                </a:lnTo>
                <a:cubicBezTo>
                  <a:pt x="1545469" y="844919"/>
                  <a:pt x="846701" y="1490712"/>
                  <a:pt x="0" y="1490712"/>
                </a:cubicBezTo>
                <a:lnTo>
                  <a:pt x="0" y="1468436"/>
                </a:lnTo>
                <a:cubicBezTo>
                  <a:pt x="835206" y="1468436"/>
                  <a:pt x="1524451" y="831445"/>
                  <a:pt x="1607345" y="17816"/>
                </a:cubicBezTo>
                <a:close/>
                <a:moveTo>
                  <a:pt x="1485833" y="0"/>
                </a:moveTo>
                <a:lnTo>
                  <a:pt x="1508109" y="0"/>
                </a:lnTo>
                <a:lnTo>
                  <a:pt x="1507724" y="7596"/>
                </a:lnTo>
                <a:cubicBezTo>
                  <a:pt x="1429966" y="770778"/>
                  <a:pt x="783416" y="1368317"/>
                  <a:pt x="0" y="1368317"/>
                </a:cubicBezTo>
                <a:lnTo>
                  <a:pt x="0" y="1346041"/>
                </a:lnTo>
                <a:cubicBezTo>
                  <a:pt x="771917" y="1346041"/>
                  <a:pt x="1408949" y="757304"/>
                  <a:pt x="1485563" y="5325"/>
                </a:cubicBezTo>
                <a:close/>
                <a:moveTo>
                  <a:pt x="1362591" y="0"/>
                </a:moveTo>
                <a:lnTo>
                  <a:pt x="1385194" y="0"/>
                </a:lnTo>
                <a:lnTo>
                  <a:pt x="1364797" y="133264"/>
                </a:lnTo>
                <a:cubicBezTo>
                  <a:pt x="1234684" y="767432"/>
                  <a:pt x="672215" y="1245917"/>
                  <a:pt x="0" y="1245917"/>
                </a:cubicBezTo>
                <a:lnTo>
                  <a:pt x="0" y="1223641"/>
                </a:lnTo>
                <a:cubicBezTo>
                  <a:pt x="661385" y="1223641"/>
                  <a:pt x="1214835" y="752908"/>
                  <a:pt x="1342864" y="128894"/>
                </a:cubicBezTo>
                <a:close/>
                <a:moveTo>
                  <a:pt x="1238878" y="0"/>
                </a:moveTo>
                <a:lnTo>
                  <a:pt x="1261388" y="0"/>
                </a:lnTo>
                <a:lnTo>
                  <a:pt x="1244763" y="108614"/>
                </a:lnTo>
                <a:cubicBezTo>
                  <a:pt x="1126083" y="687031"/>
                  <a:pt x="613049" y="1123397"/>
                  <a:pt x="0" y="1123397"/>
                </a:cubicBezTo>
                <a:lnTo>
                  <a:pt x="0" y="1101121"/>
                </a:lnTo>
                <a:cubicBezTo>
                  <a:pt x="602316" y="1101121"/>
                  <a:pt x="1106344" y="672419"/>
                  <a:pt x="1222940" y="104135"/>
                </a:cubicBezTo>
                <a:close/>
                <a:moveTo>
                  <a:pt x="1115178" y="0"/>
                </a:moveTo>
                <a:lnTo>
                  <a:pt x="1137688" y="0"/>
                </a:lnTo>
                <a:lnTo>
                  <a:pt x="1124836" y="83962"/>
                </a:lnTo>
                <a:cubicBezTo>
                  <a:pt x="1017592" y="606647"/>
                  <a:pt x="553979" y="1000978"/>
                  <a:pt x="0" y="1000978"/>
                </a:cubicBezTo>
                <a:lnTo>
                  <a:pt x="0" y="978703"/>
                </a:lnTo>
                <a:cubicBezTo>
                  <a:pt x="543246" y="978703"/>
                  <a:pt x="997852" y="592039"/>
                  <a:pt x="1103012" y="79485"/>
                </a:cubicBezTo>
                <a:close/>
                <a:moveTo>
                  <a:pt x="991375" y="0"/>
                </a:moveTo>
                <a:lnTo>
                  <a:pt x="1013997" y="0"/>
                </a:lnTo>
                <a:lnTo>
                  <a:pt x="1004915" y="59331"/>
                </a:lnTo>
                <a:cubicBezTo>
                  <a:pt x="909100" y="526286"/>
                  <a:pt x="494909" y="878583"/>
                  <a:pt x="0" y="878583"/>
                </a:cubicBezTo>
                <a:lnTo>
                  <a:pt x="0" y="856307"/>
                </a:lnTo>
                <a:cubicBezTo>
                  <a:pt x="484176" y="856307"/>
                  <a:pt x="889272" y="511676"/>
                  <a:pt x="982981" y="54853"/>
                </a:cubicBezTo>
                <a:close/>
                <a:moveTo>
                  <a:pt x="866108" y="0"/>
                </a:moveTo>
                <a:lnTo>
                  <a:pt x="888384" y="0"/>
                </a:lnTo>
                <a:lnTo>
                  <a:pt x="884876" y="34680"/>
                </a:lnTo>
                <a:cubicBezTo>
                  <a:pt x="800495" y="445883"/>
                  <a:pt x="435739" y="756058"/>
                  <a:pt x="0" y="756058"/>
                </a:cubicBezTo>
                <a:lnTo>
                  <a:pt x="0" y="733782"/>
                </a:lnTo>
                <a:cubicBezTo>
                  <a:pt x="425107" y="733782"/>
                  <a:pt x="780781" y="431187"/>
                  <a:pt x="863057" y="30169"/>
                </a:cubicBezTo>
                <a:close/>
                <a:moveTo>
                  <a:pt x="743692" y="0"/>
                </a:moveTo>
                <a:lnTo>
                  <a:pt x="765973" y="0"/>
                </a:lnTo>
                <a:lnTo>
                  <a:pt x="764957" y="10048"/>
                </a:lnTo>
                <a:cubicBezTo>
                  <a:pt x="692029" y="365521"/>
                  <a:pt x="376767" y="633662"/>
                  <a:pt x="0" y="633662"/>
                </a:cubicBezTo>
                <a:lnTo>
                  <a:pt x="0" y="611386"/>
                </a:lnTo>
                <a:cubicBezTo>
                  <a:pt x="365938" y="611386"/>
                  <a:pt x="672265" y="350911"/>
                  <a:pt x="743129" y="5570"/>
                </a:cubicBezTo>
                <a:close/>
                <a:moveTo>
                  <a:pt x="617163" y="0"/>
                </a:moveTo>
                <a:lnTo>
                  <a:pt x="640489" y="0"/>
                </a:lnTo>
                <a:lnTo>
                  <a:pt x="606611" y="108906"/>
                </a:lnTo>
                <a:cubicBezTo>
                  <a:pt x="506524" y="345128"/>
                  <a:pt x="272312" y="511248"/>
                  <a:pt x="0" y="511248"/>
                </a:cubicBezTo>
                <a:lnTo>
                  <a:pt x="0" y="488972"/>
                </a:lnTo>
                <a:cubicBezTo>
                  <a:pt x="263030" y="488972"/>
                  <a:pt x="489290" y="328485"/>
                  <a:pt x="585980" y="100252"/>
                </a:cubicBezTo>
                <a:close/>
                <a:moveTo>
                  <a:pt x="489561" y="0"/>
                </a:moveTo>
                <a:lnTo>
                  <a:pt x="512789" y="0"/>
                </a:lnTo>
                <a:lnTo>
                  <a:pt x="493721" y="61289"/>
                </a:lnTo>
                <a:cubicBezTo>
                  <a:pt x="412246" y="253561"/>
                  <a:pt x="221597" y="388735"/>
                  <a:pt x="0" y="388735"/>
                </a:cubicBezTo>
                <a:lnTo>
                  <a:pt x="0" y="366459"/>
                </a:lnTo>
                <a:cubicBezTo>
                  <a:pt x="212399" y="366459"/>
                  <a:pt x="395116" y="236854"/>
                  <a:pt x="473199" y="52587"/>
                </a:cubicBezTo>
                <a:close/>
                <a:moveTo>
                  <a:pt x="361966" y="0"/>
                </a:moveTo>
                <a:lnTo>
                  <a:pt x="385181" y="0"/>
                </a:lnTo>
                <a:lnTo>
                  <a:pt x="380937" y="13636"/>
                </a:lnTo>
                <a:cubicBezTo>
                  <a:pt x="318070" y="161973"/>
                  <a:pt x="170965" y="266328"/>
                  <a:pt x="0" y="266328"/>
                </a:cubicBezTo>
                <a:lnTo>
                  <a:pt x="0" y="244052"/>
                </a:lnTo>
                <a:cubicBezTo>
                  <a:pt x="161767" y="244052"/>
                  <a:pt x="300940" y="145329"/>
                  <a:pt x="360416" y="4982"/>
                </a:cubicBezTo>
                <a:close/>
                <a:moveTo>
                  <a:pt x="218905" y="0"/>
                </a:moveTo>
                <a:lnTo>
                  <a:pt x="249720" y="0"/>
                </a:lnTo>
                <a:lnTo>
                  <a:pt x="241311" y="15475"/>
                </a:lnTo>
                <a:cubicBezTo>
                  <a:pt x="188962" y="92909"/>
                  <a:pt x="100349" y="143932"/>
                  <a:pt x="0" y="143932"/>
                </a:cubicBezTo>
                <a:lnTo>
                  <a:pt x="0" y="121656"/>
                </a:lnTo>
                <a:cubicBezTo>
                  <a:pt x="74091" y="121656"/>
                  <a:pt x="141290" y="91533"/>
                  <a:pt x="189966" y="4287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458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46700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456FD49-C258-4333-9422-358C976A341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343650" y="2173288"/>
            <a:ext cx="5143500" cy="2090808"/>
          </a:xfrm>
        </p:spPr>
        <p:txBody>
          <a:bodyPr anchor="b">
            <a:noAutofit/>
          </a:bodyPr>
          <a:lstStyle>
            <a:lvl1pPr algn="l">
              <a:defRPr sz="5400" b="1" cap="all" baseline="0">
                <a:solidFill>
                  <a:schemeClr val="accent4"/>
                </a:solidFill>
                <a:latin typeface="+mj-lt"/>
              </a:defRPr>
            </a:lvl1pPr>
          </a:lstStyle>
          <a:p>
            <a:r>
              <a:rPr lang="en-US" noProof="0" dirty="0"/>
              <a:t>Title comes here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9758E15-A93D-4FB9-843D-1490E27A151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43650" y="4279971"/>
            <a:ext cx="5143500" cy="503167"/>
          </a:xfrm>
        </p:spPr>
        <p:txBody>
          <a:bodyPr>
            <a:noAutofit/>
          </a:bodyPr>
          <a:lstStyle>
            <a:lvl1pPr marL="0" indent="0" algn="l">
              <a:buNone/>
              <a:defRPr sz="1800" b="0" cap="all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CCC559D-0EC3-432C-B397-6897B366DF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10812" y="728545"/>
            <a:ext cx="5305661" cy="5305661"/>
          </a:xfrm>
          <a:prstGeom prst="ellipse">
            <a:avLst/>
          </a:prstGeom>
          <a:solidFill>
            <a:schemeClr val="bg2"/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C2055F-AE3F-46BE-B57E-A0F1A86D1C36}"/>
              </a:ext>
            </a:extLst>
          </p:cNvPr>
          <p:cNvGrpSpPr/>
          <p:nvPr userDrawn="1"/>
        </p:nvGrpSpPr>
        <p:grpSpPr>
          <a:xfrm>
            <a:off x="-1728305" y="-2049517"/>
            <a:ext cx="8917229" cy="10769768"/>
            <a:chOff x="11114088" y="2241550"/>
            <a:chExt cx="1905000" cy="2354263"/>
          </a:xfrm>
          <a:solidFill>
            <a:schemeClr val="bg2">
              <a:alpha val="91000"/>
            </a:schemeClr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C98EF042-A3B8-406D-BC16-153A989F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68E5FAC9-A660-4D7A-AC84-0A7C8CC3B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4FE28ACC-E44C-4381-B768-0310810E78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72999" y="1312605"/>
            <a:ext cx="1745251" cy="673365"/>
          </a:xfrm>
          <a:prstGeom prst="rect">
            <a:avLst/>
          </a:prstGeom>
        </p:spPr>
      </p:pic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19AFA09-F4B1-493D-BCAD-FF30C20CD1AA}"/>
              </a:ext>
            </a:extLst>
          </p:cNvPr>
          <p:cNvCxnSpPr/>
          <p:nvPr userDrawn="1"/>
        </p:nvCxnSpPr>
        <p:spPr>
          <a:xfrm>
            <a:off x="6469778" y="4233582"/>
            <a:ext cx="2532336" cy="0"/>
          </a:xfrm>
          <a:prstGeom prst="line">
            <a:avLst/>
          </a:prstGeom>
          <a:ln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9168660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6299464-ED20-4919-8B3A-2CFAE8DA2347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456FD49-C258-4333-9422-358C976A341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343650" y="2173288"/>
            <a:ext cx="5143500" cy="2090808"/>
          </a:xfrm>
        </p:spPr>
        <p:txBody>
          <a:bodyPr anchor="b">
            <a:noAutofit/>
          </a:bodyPr>
          <a:lstStyle>
            <a:lvl1pPr algn="l">
              <a:defRPr sz="5400" b="1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noProof="0" dirty="0"/>
              <a:t>Title comes here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9758E15-A93D-4FB9-843D-1490E27A151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43650" y="4279971"/>
            <a:ext cx="5143500" cy="503167"/>
          </a:xfrm>
        </p:spPr>
        <p:txBody>
          <a:bodyPr>
            <a:noAutofit/>
          </a:bodyPr>
          <a:lstStyle>
            <a:lvl1pPr marL="0" indent="0" algn="l">
              <a:buNone/>
              <a:defRPr sz="1800" b="0" cap="all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CCC559D-0EC3-432C-B397-6897B366DF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10812" y="728545"/>
            <a:ext cx="5305661" cy="5305661"/>
          </a:xfrm>
          <a:prstGeom prst="ellipse">
            <a:avLst/>
          </a:prstGeom>
          <a:solidFill>
            <a:schemeClr val="bg2"/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C2055F-AE3F-46BE-B57E-A0F1A86D1C36}"/>
              </a:ext>
            </a:extLst>
          </p:cNvPr>
          <p:cNvGrpSpPr/>
          <p:nvPr userDrawn="1"/>
        </p:nvGrpSpPr>
        <p:grpSpPr>
          <a:xfrm>
            <a:off x="-1728305" y="-2049517"/>
            <a:ext cx="8917229" cy="10769768"/>
            <a:chOff x="11114088" y="2241550"/>
            <a:chExt cx="1905000" cy="2354263"/>
          </a:xfrm>
          <a:solidFill>
            <a:schemeClr val="bg1">
              <a:alpha val="16000"/>
            </a:schemeClr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C98EF042-A3B8-406D-BC16-153A989F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68E5FAC9-A660-4D7A-AC84-0A7C8CC3B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4FE28ACC-E44C-4381-B768-0310810E78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15850" y="391862"/>
            <a:ext cx="1745251" cy="673365"/>
          </a:xfrm>
          <a:prstGeom prst="rect">
            <a:avLst/>
          </a:prstGeom>
        </p:spPr>
      </p:pic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19AFA09-F4B1-493D-BCAD-FF30C20CD1AA}"/>
              </a:ext>
            </a:extLst>
          </p:cNvPr>
          <p:cNvCxnSpPr/>
          <p:nvPr userDrawn="1"/>
        </p:nvCxnSpPr>
        <p:spPr>
          <a:xfrm>
            <a:off x="6469778" y="4233582"/>
            <a:ext cx="253233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058665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7333">
          <p15:clr>
            <a:srgbClr val="FBAE40"/>
          </p15:clr>
        </p15:guide>
        <p15:guide id="4" pos="362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F9087E09-D75F-4E26-B01E-A1A09BA2EA70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F7A70B7-7ADE-4E0B-B956-363B0B1AA6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82563"/>
            <a:ext cx="10515600" cy="940181"/>
          </a:xfrm>
        </p:spPr>
        <p:txBody>
          <a:bodyPr anchor="b">
            <a:noAutofit/>
          </a:bodyPr>
          <a:lstStyle>
            <a:lvl1pPr algn="ctr">
              <a:defRPr sz="4000" b="1" cap="all" baseline="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ACB5603-8A62-4D45-B6EF-0D7E2D5FC4F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2139388" y="1154832"/>
            <a:ext cx="7900525" cy="764460"/>
          </a:xfrm>
        </p:spPr>
        <p:txBody>
          <a:bodyPr>
            <a:noAutofit/>
          </a:bodyPr>
          <a:lstStyle>
            <a:lvl1pPr marL="0" indent="0" algn="ctr">
              <a:buNone/>
              <a:defRPr sz="1800" cap="none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Dummy Text Comes Here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5FC40B0-ED27-47E5-A3C2-32A8418567E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9638" y="6260507"/>
            <a:ext cx="1075427" cy="414929"/>
          </a:xfrm>
          <a:prstGeom prst="rect">
            <a:avLst/>
          </a:prstGeom>
        </p:spPr>
      </p:pic>
      <p:sp>
        <p:nvSpPr>
          <p:cNvPr id="11" name="Oval 10">
            <a:extLst>
              <a:ext uri="{FF2B5EF4-FFF2-40B4-BE49-F238E27FC236}">
                <a16:creationId xmlns:a16="http://schemas.microsoft.com/office/drawing/2014/main" id="{8931D2A9-0B92-4197-8802-80424C14EA7E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33B74B0-30B9-45C2-9AE6-45D1978AAF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rgbClr val="2C567A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B5A30B6B-EEDB-4142-8138-D50F5A307D7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993041" y="2270376"/>
            <a:ext cx="6206400" cy="4587625"/>
          </a:xfrm>
          <a:custGeom>
            <a:avLst/>
            <a:gdLst>
              <a:gd name="connsiteX0" fmla="*/ 3103200 w 6206400"/>
              <a:gd name="connsiteY0" fmla="*/ 0 h 4587625"/>
              <a:gd name="connsiteX1" fmla="*/ 6206400 w 6206400"/>
              <a:gd name="connsiteY1" fmla="*/ 3103200 h 4587625"/>
              <a:gd name="connsiteX2" fmla="*/ 5831861 w 6206400"/>
              <a:gd name="connsiteY2" fmla="*/ 4582370 h 4587625"/>
              <a:gd name="connsiteX3" fmla="*/ 5828668 w 6206400"/>
              <a:gd name="connsiteY3" fmla="*/ 4587625 h 4587625"/>
              <a:gd name="connsiteX4" fmla="*/ 377733 w 6206400"/>
              <a:gd name="connsiteY4" fmla="*/ 4587625 h 4587625"/>
              <a:gd name="connsiteX5" fmla="*/ 374540 w 6206400"/>
              <a:gd name="connsiteY5" fmla="*/ 4582370 h 4587625"/>
              <a:gd name="connsiteX6" fmla="*/ 0 w 6206400"/>
              <a:gd name="connsiteY6" fmla="*/ 3103200 h 4587625"/>
              <a:gd name="connsiteX7" fmla="*/ 3103200 w 6206400"/>
              <a:gd name="connsiteY7" fmla="*/ 0 h 458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06400" h="4587625">
                <a:moveTo>
                  <a:pt x="3103200" y="0"/>
                </a:moveTo>
                <a:cubicBezTo>
                  <a:pt x="4817050" y="0"/>
                  <a:pt x="6206400" y="1389350"/>
                  <a:pt x="6206400" y="3103200"/>
                </a:cubicBezTo>
                <a:cubicBezTo>
                  <a:pt x="6206400" y="3638778"/>
                  <a:pt x="6070721" y="4142667"/>
                  <a:pt x="5831861" y="4582370"/>
                </a:cubicBezTo>
                <a:lnTo>
                  <a:pt x="5828668" y="4587625"/>
                </a:lnTo>
                <a:lnTo>
                  <a:pt x="377733" y="4587625"/>
                </a:lnTo>
                <a:lnTo>
                  <a:pt x="374540" y="4582370"/>
                </a:lnTo>
                <a:cubicBezTo>
                  <a:pt x="135679" y="4142667"/>
                  <a:pt x="0" y="3638778"/>
                  <a:pt x="0" y="3103200"/>
                </a:cubicBezTo>
                <a:cubicBezTo>
                  <a:pt x="0" y="1389350"/>
                  <a:pt x="1389350" y="0"/>
                  <a:pt x="3103200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4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998445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EE9886-36F0-4E06-A3A6-D8F00B0665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8960" y="1825625"/>
            <a:ext cx="4914189" cy="4351338"/>
          </a:xfrm>
        </p:spPr>
        <p:txBody>
          <a:bodyPr lIns="0" tIns="0" rIns="0" bIns="0"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76C557E-B5A7-4416-BCC0-5743550BF1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42E17FB3-B5C4-4B3A-A57B-C6493A9D0C66}"/>
              </a:ext>
            </a:extLst>
          </p:cNvPr>
          <p:cNvGrpSpPr/>
          <p:nvPr userDrawn="1"/>
        </p:nvGrpSpPr>
        <p:grpSpPr>
          <a:xfrm rot="8650774">
            <a:off x="5037655" y="4336093"/>
            <a:ext cx="1905000" cy="2354263"/>
            <a:chOff x="11114088" y="2241550"/>
            <a:chExt cx="1905000" cy="2354263"/>
          </a:xfrm>
          <a:solidFill>
            <a:schemeClr val="bg2"/>
          </a:solidFill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DCA6C454-F761-4265-BB5E-DFD947CC3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6B853B2F-9E1C-4AC4-9344-8610498D5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B7FCC84B-2235-4948-8277-8363DFC69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26619E66-5354-4D60-8529-27917AC037C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884648" y="0"/>
            <a:ext cx="6307353" cy="5780372"/>
          </a:xfrm>
          <a:custGeom>
            <a:avLst/>
            <a:gdLst>
              <a:gd name="connsiteX0" fmla="*/ 760444 w 6307353"/>
              <a:gd name="connsiteY0" fmla="*/ 0 h 5780372"/>
              <a:gd name="connsiteX1" fmla="*/ 6307353 w 6307353"/>
              <a:gd name="connsiteY1" fmla="*/ 0 h 5780372"/>
              <a:gd name="connsiteX2" fmla="*/ 6307353 w 6307353"/>
              <a:gd name="connsiteY2" fmla="*/ 4515612 h 5780372"/>
              <a:gd name="connsiteX3" fmla="*/ 6110746 w 6307353"/>
              <a:gd name="connsiteY3" fmla="*/ 4731934 h 5780372"/>
              <a:gd name="connsiteX4" fmla="*/ 3579592 w 6307353"/>
              <a:gd name="connsiteY4" fmla="*/ 5780372 h 5780372"/>
              <a:gd name="connsiteX5" fmla="*/ 0 w 6307353"/>
              <a:gd name="connsiteY5" fmla="*/ 2200780 h 5780372"/>
              <a:gd name="connsiteX6" fmla="*/ 611338 w 6307353"/>
              <a:gd name="connsiteY6" fmla="*/ 199396 h 5780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07353" h="5780372">
                <a:moveTo>
                  <a:pt x="760444" y="0"/>
                </a:moveTo>
                <a:lnTo>
                  <a:pt x="6307353" y="0"/>
                </a:lnTo>
                <a:lnTo>
                  <a:pt x="6307353" y="4515612"/>
                </a:lnTo>
                <a:lnTo>
                  <a:pt x="6110746" y="4731934"/>
                </a:lnTo>
                <a:cubicBezTo>
                  <a:pt x="5462967" y="5379713"/>
                  <a:pt x="4568069" y="5780372"/>
                  <a:pt x="3579592" y="5780372"/>
                </a:cubicBezTo>
                <a:cubicBezTo>
                  <a:pt x="1602638" y="5780372"/>
                  <a:pt x="0" y="4177734"/>
                  <a:pt x="0" y="2200780"/>
                </a:cubicBezTo>
                <a:cubicBezTo>
                  <a:pt x="0" y="1459422"/>
                  <a:pt x="225371" y="770703"/>
                  <a:pt x="611338" y="199396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2E646B4F-6CCB-724C-9D5E-6D57700239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499595"/>
            <a:ext cx="4937211" cy="1325563"/>
          </a:xfrm>
        </p:spPr>
        <p:txBody>
          <a:bodyPr lIns="0" tIns="0" rIns="0" bIns="0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32191375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970CD0-696D-4313-96BA-4AA72C813B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499595"/>
            <a:ext cx="4937211" cy="1325563"/>
          </a:xfrm>
        </p:spPr>
        <p:txBody>
          <a:bodyPr lIns="0" tIns="0" rIns="0" bIns="0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EE9886-36F0-4E06-A3A6-D8F00B0665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8960" y="1825625"/>
            <a:ext cx="4914189" cy="4351338"/>
          </a:xfrm>
        </p:spPr>
        <p:txBody>
          <a:bodyPr lIns="0" tIns="0" rIns="0" bIns="0"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76C557E-B5A7-4416-BCC0-5743550BF1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D415693-E2CB-4DB4-B07C-2F96B0CAB302}"/>
              </a:ext>
            </a:extLst>
          </p:cNvPr>
          <p:cNvSpPr/>
          <p:nvPr userDrawn="1"/>
        </p:nvSpPr>
        <p:spPr>
          <a:xfrm>
            <a:off x="7854462" y="988536"/>
            <a:ext cx="4329129" cy="488092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14C1BF67-E354-4E04-8F94-BABF2B7D1AFB}"/>
              </a:ext>
            </a:extLst>
          </p:cNvPr>
          <p:cNvSpPr/>
          <p:nvPr userDrawn="1"/>
        </p:nvSpPr>
        <p:spPr>
          <a:xfrm>
            <a:off x="5107816" y="633613"/>
            <a:ext cx="5571908" cy="5571906"/>
          </a:xfrm>
          <a:prstGeom prst="ellipse">
            <a:avLst/>
          </a:prstGeom>
          <a:solidFill>
            <a:schemeClr val="bg2">
              <a:alpha val="5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8" name="Picture Placeholder 5">
            <a:extLst>
              <a:ext uri="{FF2B5EF4-FFF2-40B4-BE49-F238E27FC236}">
                <a16:creationId xmlns:a16="http://schemas.microsoft.com/office/drawing/2014/main" id="{FF6AC390-6F85-4B64-AE7A-E8E0D8FC89C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455212" y="988536"/>
            <a:ext cx="4884848" cy="4884848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9992523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12E4E194-63F1-4D43-AC02-75733DF045E9}"/>
              </a:ext>
            </a:extLst>
          </p:cNvPr>
          <p:cNvSpPr/>
          <p:nvPr userDrawn="1"/>
        </p:nvSpPr>
        <p:spPr>
          <a:xfrm>
            <a:off x="8308181" y="1630018"/>
            <a:ext cx="3883819" cy="437321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799E3E2-888B-2343-9A63-F84C03265CB5}"/>
              </a:ext>
            </a:extLst>
          </p:cNvPr>
          <p:cNvSpPr>
            <a:spLocks noChangeAspect="1"/>
          </p:cNvSpPr>
          <p:nvPr userDrawn="1"/>
        </p:nvSpPr>
        <p:spPr>
          <a:xfrm>
            <a:off x="9833702" y="1823757"/>
            <a:ext cx="832104" cy="832104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3" name="Picture Placeholder 11">
            <a:extLst>
              <a:ext uri="{FF2B5EF4-FFF2-40B4-BE49-F238E27FC236}">
                <a16:creationId xmlns:a16="http://schemas.microsoft.com/office/drawing/2014/main" id="{8FEDE8EF-5B7A-A741-9A56-D365CAE01B62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998318" y="1988373"/>
            <a:ext cx="502873" cy="502873"/>
          </a:xfrm>
          <a:prstGeom prst="rect">
            <a:avLst/>
          </a:prstGeom>
          <a:noFill/>
        </p:spPr>
        <p:txBody>
          <a:bodyPr lIns="0" rIns="0" anchor="ctr">
            <a:noAutofit/>
          </a:bodyPr>
          <a:lstStyle>
            <a:lvl1pPr marL="0" indent="0" algn="ctr">
              <a:buNone/>
              <a:defRPr sz="110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icon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755C1FB-E61C-4BBC-8179-D34908DEA1B6}"/>
              </a:ext>
            </a:extLst>
          </p:cNvPr>
          <p:cNvSpPr/>
          <p:nvPr userDrawn="1"/>
        </p:nvSpPr>
        <p:spPr>
          <a:xfrm>
            <a:off x="0" y="1630018"/>
            <a:ext cx="3883819" cy="437321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8C1E0992-271E-4948-9461-C7AA54AF8FEA}"/>
              </a:ext>
            </a:extLst>
          </p:cNvPr>
          <p:cNvSpPr>
            <a:spLocks noChangeAspect="1"/>
          </p:cNvSpPr>
          <p:nvPr userDrawn="1"/>
        </p:nvSpPr>
        <p:spPr>
          <a:xfrm>
            <a:off x="1526011" y="1823757"/>
            <a:ext cx="832104" cy="832104"/>
          </a:xfrm>
          <a:prstGeom prst="ellips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2970CD0-696D-4313-96BA-4AA72C813B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246621"/>
            <a:ext cx="11150600" cy="920336"/>
          </a:xfrm>
        </p:spPr>
        <p:txBody>
          <a:bodyPr lIns="0" tIns="0" rIns="0" bIns="0" anchor="b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EE9886-36F0-4E06-A3A6-D8F00B0665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19126" y="3207024"/>
            <a:ext cx="3445566" cy="2504663"/>
          </a:xfrm>
        </p:spPr>
        <p:txBody>
          <a:bodyPr lIns="0" tIns="0" rIns="0" bIns="0">
            <a:normAutofit/>
          </a:bodyPr>
          <a:lstStyle>
            <a:lvl1pPr marL="0" indent="0" algn="ctr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76C557E-B5A7-4416-BCC0-5743550BF1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5B71D50-AA4B-4E0C-8F6A-0F64F2C8A8C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883819" y="1630018"/>
            <a:ext cx="4424362" cy="4373217"/>
          </a:xfr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147C9C38-5B17-467D-B581-EF28ECB11E80}"/>
              </a:ext>
            </a:extLst>
          </p:cNvPr>
          <p:cNvSpPr>
            <a:spLocks noGrp="1"/>
          </p:cNvSpPr>
          <p:nvPr>
            <p:ph idx="14"/>
          </p:nvPr>
        </p:nvSpPr>
        <p:spPr>
          <a:xfrm>
            <a:off x="8527490" y="3207024"/>
            <a:ext cx="3445200" cy="2504663"/>
          </a:xfrm>
        </p:spPr>
        <p:txBody>
          <a:bodyPr lIns="0" tIns="0" rIns="0" bIns="0">
            <a:normAutofit/>
          </a:bodyPr>
          <a:lstStyle>
            <a:lvl1pPr marL="0" indent="0" algn="ctr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FEB88DD7-AEB5-4718-AF2D-28B5B91ED715}"/>
              </a:ext>
            </a:extLst>
          </p:cNvPr>
          <p:cNvSpPr>
            <a:spLocks noGrp="1"/>
          </p:cNvSpPr>
          <p:nvPr>
            <p:ph idx="15"/>
          </p:nvPr>
        </p:nvSpPr>
        <p:spPr>
          <a:xfrm>
            <a:off x="219126" y="2711636"/>
            <a:ext cx="3445566" cy="495389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800" b="1" cap="all" baseline="0"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21" name="Content Placeholder 2">
            <a:extLst>
              <a:ext uri="{FF2B5EF4-FFF2-40B4-BE49-F238E27FC236}">
                <a16:creationId xmlns:a16="http://schemas.microsoft.com/office/drawing/2014/main" id="{F694448B-800C-40EF-8F61-18C018E8374C}"/>
              </a:ext>
            </a:extLst>
          </p:cNvPr>
          <p:cNvSpPr>
            <a:spLocks noGrp="1"/>
          </p:cNvSpPr>
          <p:nvPr>
            <p:ph idx="16"/>
          </p:nvPr>
        </p:nvSpPr>
        <p:spPr>
          <a:xfrm>
            <a:off x="8527124" y="2711636"/>
            <a:ext cx="3445566" cy="495389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800" b="1" cap="all" baseline="0"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83B974E-5202-4EAD-9D55-4129C84BAE87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1690627" y="1988373"/>
            <a:ext cx="502873" cy="502873"/>
          </a:xfrm>
          <a:prstGeom prst="rect">
            <a:avLst/>
          </a:prstGeom>
          <a:noFill/>
        </p:spPr>
        <p:txBody>
          <a:bodyPr lIns="0" rIns="0" anchor="ctr">
            <a:noAutofit/>
          </a:bodyPr>
          <a:lstStyle>
            <a:lvl1pPr marL="0" indent="0" algn="ctr">
              <a:buNone/>
              <a:defRPr sz="110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icon</a:t>
            </a:r>
          </a:p>
        </p:txBody>
      </p:sp>
    </p:spTree>
    <p:extLst>
      <p:ext uri="{BB962C8B-B14F-4D97-AF65-F5344CB8AC3E}">
        <p14:creationId xmlns:p14="http://schemas.microsoft.com/office/powerpoint/2010/main" val="350977600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with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:a16="http://schemas.microsoft.com/office/drawing/2014/main" id="{1B6EB0C6-606C-4AFB-8FF8-AB43606B95BD}"/>
              </a:ext>
            </a:extLst>
          </p:cNvPr>
          <p:cNvSpPr/>
          <p:nvPr userDrawn="1"/>
        </p:nvSpPr>
        <p:spPr>
          <a:xfrm>
            <a:off x="6599236" y="4707908"/>
            <a:ext cx="5592763" cy="10064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5CE6D5A-A5C0-4B12-A26A-691D5743FA5C}"/>
              </a:ext>
            </a:extLst>
          </p:cNvPr>
          <p:cNvSpPr/>
          <p:nvPr userDrawn="1"/>
        </p:nvSpPr>
        <p:spPr>
          <a:xfrm>
            <a:off x="-82063" y="1648186"/>
            <a:ext cx="5709139" cy="100647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2970CD0-696D-4313-96BA-4AA72C813B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246621"/>
            <a:ext cx="11150600" cy="920336"/>
          </a:xfrm>
        </p:spPr>
        <p:txBody>
          <a:bodyPr lIns="0" tIns="0" rIns="0" bIns="0" anchor="b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EE9886-36F0-4E06-A3A6-D8F00B0665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80934" y="2863158"/>
            <a:ext cx="4074002" cy="2846648"/>
          </a:xfrm>
        </p:spPr>
        <p:txBody>
          <a:bodyPr lIns="0" tIns="0" rIns="0" bIns="0">
            <a:noAutofit/>
          </a:bodyPr>
          <a:lstStyle>
            <a:lvl1pPr marL="0" indent="0" algn="r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accent2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76C557E-B5A7-4416-BCC0-5743550BF1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FEB88DD7-AEB5-4718-AF2D-28B5B91ED715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1309370" y="1903728"/>
            <a:ext cx="3445566" cy="495389"/>
          </a:xfrm>
        </p:spPr>
        <p:txBody>
          <a:bodyPr lIns="0" tIns="0" rIns="0" bIns="0" anchor="ctr">
            <a:noAutofit/>
          </a:bodyPr>
          <a:lstStyle>
            <a:lvl1pPr marL="0" indent="0" algn="r">
              <a:buNone/>
              <a:defRPr sz="1800" b="1" cap="all" baseline="0">
                <a:solidFill>
                  <a:schemeClr val="accent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Topic 01 comes here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E5123CE7-2F8A-489B-BD99-0C2A33ADF49A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7327918" y="1648186"/>
            <a:ext cx="4074002" cy="2834508"/>
          </a:xfrm>
        </p:spPr>
        <p:txBody>
          <a:bodyPr lIns="0" tIns="0" rIns="0" bIns="0" anchor="b">
            <a:noAutofit/>
          </a:bodyPr>
          <a:lstStyle>
            <a:lvl1pPr marL="0" indent="0" algn="l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07730BCF-AC2A-4FEC-8F01-63964DB444CF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7475709" y="4963450"/>
            <a:ext cx="3445566" cy="495389"/>
          </a:xfrm>
        </p:spPr>
        <p:txBody>
          <a:bodyPr lIns="0" tIns="0" rIns="0" bIns="0" anchor="ctr">
            <a:noAutofit/>
          </a:bodyPr>
          <a:lstStyle>
            <a:lvl1pPr marL="0" indent="0" algn="l">
              <a:buNone/>
              <a:defRPr sz="1800" b="1" cap="all" baseline="0">
                <a:solidFill>
                  <a:schemeClr val="accent4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Topic 02 comes here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919C8692-230B-D543-A7F7-4FD61B04D1C6}"/>
              </a:ext>
            </a:extLst>
          </p:cNvPr>
          <p:cNvSpPr>
            <a:spLocks noChangeAspect="1"/>
          </p:cNvSpPr>
          <p:nvPr userDrawn="1"/>
        </p:nvSpPr>
        <p:spPr>
          <a:xfrm>
            <a:off x="5084763" y="1652762"/>
            <a:ext cx="1001899" cy="1001899"/>
          </a:xfrm>
          <a:prstGeom prst="ellips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4" name="Picture Placeholder 11">
            <a:extLst>
              <a:ext uri="{FF2B5EF4-FFF2-40B4-BE49-F238E27FC236}">
                <a16:creationId xmlns:a16="http://schemas.microsoft.com/office/drawing/2014/main" id="{E150BFC7-A11D-CC46-B5A2-8BD93C269506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282969" y="1850968"/>
            <a:ext cx="605487" cy="605487"/>
          </a:xfrm>
          <a:prstGeom prst="rect">
            <a:avLst/>
          </a:prstGeom>
          <a:noFill/>
        </p:spPr>
        <p:txBody>
          <a:bodyPr lIns="0" rIns="0" anchor="ctr">
            <a:normAutofit/>
          </a:bodyPr>
          <a:lstStyle>
            <a:lvl1pPr marL="0" indent="0" algn="ctr">
              <a:buNone/>
              <a:defRPr sz="110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icon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F95B55F4-B501-3440-8904-A1C7F049CBE8}"/>
              </a:ext>
            </a:extLst>
          </p:cNvPr>
          <p:cNvSpPr>
            <a:spLocks noChangeAspect="1"/>
          </p:cNvSpPr>
          <p:nvPr userDrawn="1"/>
        </p:nvSpPr>
        <p:spPr>
          <a:xfrm>
            <a:off x="6100576" y="4707907"/>
            <a:ext cx="1001899" cy="1001899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9" name="Picture Placeholder 11">
            <a:extLst>
              <a:ext uri="{FF2B5EF4-FFF2-40B4-BE49-F238E27FC236}">
                <a16:creationId xmlns:a16="http://schemas.microsoft.com/office/drawing/2014/main" id="{F2116994-BE3E-6A43-9C15-E71BA8EC821F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298782" y="4906113"/>
            <a:ext cx="605487" cy="605487"/>
          </a:xfrm>
          <a:prstGeom prst="rect">
            <a:avLst/>
          </a:prstGeom>
          <a:noFill/>
        </p:spPr>
        <p:txBody>
          <a:bodyPr lIns="0" rIns="0" anchor="ctr">
            <a:normAutofit/>
          </a:bodyPr>
          <a:lstStyle>
            <a:lvl1pPr marL="0" indent="0" algn="ctr">
              <a:buNone/>
              <a:defRPr sz="110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icon</a:t>
            </a:r>
          </a:p>
        </p:txBody>
      </p:sp>
    </p:spTree>
    <p:extLst>
      <p:ext uri="{BB962C8B-B14F-4D97-AF65-F5344CB8AC3E}">
        <p14:creationId xmlns:p14="http://schemas.microsoft.com/office/powerpoint/2010/main" val="206702670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B70E2287-0F7B-4DD3-A805-DB19BBF3C7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246621"/>
            <a:ext cx="11150600" cy="920336"/>
          </a:xfrm>
        </p:spPr>
        <p:txBody>
          <a:bodyPr lIns="0" tIns="0" rIns="0" bIns="0" anchor="b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DCE74CE-BEFF-42B3-BF3E-C41B1B1F1EE4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B0944B4-FE4A-459A-85B1-3476FE6C4C4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9" name="Oval 8">
            <a:extLst>
              <a:ext uri="{FF2B5EF4-FFF2-40B4-BE49-F238E27FC236}">
                <a16:creationId xmlns:a16="http://schemas.microsoft.com/office/drawing/2014/main" id="{1B26B4BC-3D52-4C1C-85FB-226F0B5201F1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EC6B25A-6AA2-46A7-84BE-5C907CA51B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2A2F12-9117-4B68-80A7-10EC293F01F8}"/>
              </a:ext>
            </a:extLst>
          </p:cNvPr>
          <p:cNvGrpSpPr/>
          <p:nvPr userDrawn="1"/>
        </p:nvGrpSpPr>
        <p:grpSpPr>
          <a:xfrm rot="8650774" flipH="1" flipV="1">
            <a:off x="7430044" y="-1843126"/>
            <a:ext cx="4436224" cy="5482435"/>
            <a:chOff x="11114088" y="2241550"/>
            <a:chExt cx="1905000" cy="2354263"/>
          </a:xfrm>
          <a:solidFill>
            <a:schemeClr val="bg2">
              <a:alpha val="53000"/>
            </a:schemeClr>
          </a:soli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AAF7CCD5-D217-463B-844E-D697B3459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470AB33E-36FA-416E-9307-1C85125C0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52518C90-D74B-4D84-AE06-554644DE3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82428787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B70E2287-0F7B-4DD3-A805-DB19BBF3C7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246621"/>
            <a:ext cx="11150600" cy="920336"/>
          </a:xfrm>
        </p:spPr>
        <p:txBody>
          <a:bodyPr lIns="0" tIns="0" rIns="0" bIns="0" anchor="b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DCE74CE-BEFF-42B3-BF3E-C41B1B1F1EE4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B0944B4-FE4A-459A-85B1-3476FE6C4C4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9" name="Oval 8">
            <a:extLst>
              <a:ext uri="{FF2B5EF4-FFF2-40B4-BE49-F238E27FC236}">
                <a16:creationId xmlns:a16="http://schemas.microsoft.com/office/drawing/2014/main" id="{1B26B4BC-3D52-4C1C-85FB-226F0B5201F1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EC6B25A-6AA2-46A7-84BE-5C907CA51B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2A2F12-9117-4B68-80A7-10EC293F01F8}"/>
              </a:ext>
            </a:extLst>
          </p:cNvPr>
          <p:cNvGrpSpPr/>
          <p:nvPr userDrawn="1"/>
        </p:nvGrpSpPr>
        <p:grpSpPr>
          <a:xfrm rot="8650774" flipH="1" flipV="1">
            <a:off x="7430044" y="-1843126"/>
            <a:ext cx="4436224" cy="5482435"/>
            <a:chOff x="11114088" y="2241550"/>
            <a:chExt cx="1905000" cy="2354263"/>
          </a:xfrm>
          <a:solidFill>
            <a:schemeClr val="bg2">
              <a:alpha val="53000"/>
            </a:schemeClr>
          </a:soli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AAF7CCD5-D217-463B-844E-D697B3459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470AB33E-36FA-416E-9307-1C85125C0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52518C90-D74B-4D84-AE06-554644DE3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E3A6D02-D902-4B4A-B727-07D0E5BBC35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447800" y="1847056"/>
            <a:ext cx="9296400" cy="3163888"/>
          </a:xfrm>
        </p:spPr>
        <p:txBody>
          <a:bodyPr anchor="ctr">
            <a:normAutofit/>
          </a:bodyPr>
          <a:lstStyle>
            <a:lvl1pPr marL="0" indent="0" algn="ctr">
              <a:buNone/>
              <a:defRPr sz="6000"/>
            </a:lvl1pPr>
            <a:lvl2pPr marL="457200" indent="0">
              <a:buNone/>
              <a:defRPr/>
            </a:lvl2pPr>
          </a:lstStyle>
          <a:p>
            <a:pPr lvl="0"/>
            <a:r>
              <a:rPr lang="en-US" noProof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840607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Introdu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35EFB42-020B-1DF4-3D42-26092CE45F08}"/>
              </a:ext>
            </a:extLst>
          </p:cNvPr>
          <p:cNvSpPr/>
          <p:nvPr userDrawn="1"/>
        </p:nvSpPr>
        <p:spPr>
          <a:xfrm>
            <a:off x="0" y="3427336"/>
            <a:ext cx="3430200" cy="3430665"/>
          </a:xfrm>
          <a:custGeom>
            <a:avLst/>
            <a:gdLst>
              <a:gd name="connsiteX0" fmla="*/ 0 w 3430200"/>
              <a:gd name="connsiteY0" fmla="*/ 0 h 3430665"/>
              <a:gd name="connsiteX1" fmla="*/ 3430200 w 3430200"/>
              <a:gd name="connsiteY1" fmla="*/ 0 h 3430665"/>
              <a:gd name="connsiteX2" fmla="*/ 3430200 w 3430200"/>
              <a:gd name="connsiteY2" fmla="*/ 3430665 h 3430665"/>
              <a:gd name="connsiteX3" fmla="*/ 0 w 3430200"/>
              <a:gd name="connsiteY3" fmla="*/ 3430665 h 3430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0200" h="3430665">
                <a:moveTo>
                  <a:pt x="0" y="0"/>
                </a:moveTo>
                <a:lnTo>
                  <a:pt x="3430200" y="0"/>
                </a:lnTo>
                <a:lnTo>
                  <a:pt x="3430200" y="3430665"/>
                </a:lnTo>
                <a:lnTo>
                  <a:pt x="0" y="343066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B4DD322-D1E0-74CB-BBFF-057426E58EBC}"/>
              </a:ext>
            </a:extLst>
          </p:cNvPr>
          <p:cNvSpPr/>
          <p:nvPr userDrawn="1"/>
        </p:nvSpPr>
        <p:spPr>
          <a:xfrm>
            <a:off x="0" y="3427336"/>
            <a:ext cx="3430200" cy="3430665"/>
          </a:xfrm>
          <a:custGeom>
            <a:avLst/>
            <a:gdLst>
              <a:gd name="connsiteX0" fmla="*/ 3430200 w 3430200"/>
              <a:gd name="connsiteY0" fmla="*/ 0 h 3430665"/>
              <a:gd name="connsiteX1" fmla="*/ 3430200 w 3430200"/>
              <a:gd name="connsiteY1" fmla="*/ 3430665 h 3430665"/>
              <a:gd name="connsiteX2" fmla="*/ 0 w 3430200"/>
              <a:gd name="connsiteY2" fmla="*/ 3430665 h 3430665"/>
              <a:gd name="connsiteX3" fmla="*/ 0 w 3430200"/>
              <a:gd name="connsiteY3" fmla="*/ 3417531 h 3430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0200" h="3430665">
                <a:moveTo>
                  <a:pt x="3430200" y="0"/>
                </a:moveTo>
                <a:lnTo>
                  <a:pt x="3430200" y="3430665"/>
                </a:lnTo>
                <a:lnTo>
                  <a:pt x="0" y="3430665"/>
                </a:lnTo>
                <a:lnTo>
                  <a:pt x="0" y="34175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C11D3FCE-EC92-8558-A3E5-04DB12477A3B}"/>
              </a:ext>
            </a:extLst>
          </p:cNvPr>
          <p:cNvSpPr/>
          <p:nvPr userDrawn="1"/>
        </p:nvSpPr>
        <p:spPr>
          <a:xfrm>
            <a:off x="1" y="1"/>
            <a:ext cx="3423785" cy="3437345"/>
          </a:xfrm>
          <a:custGeom>
            <a:avLst/>
            <a:gdLst>
              <a:gd name="connsiteX0" fmla="*/ 0 w 3423785"/>
              <a:gd name="connsiteY0" fmla="*/ 0 h 3437345"/>
              <a:gd name="connsiteX1" fmla="*/ 3423785 w 3423785"/>
              <a:gd name="connsiteY1" fmla="*/ 0 h 3437345"/>
              <a:gd name="connsiteX2" fmla="*/ 3423785 w 3423785"/>
              <a:gd name="connsiteY2" fmla="*/ 3437345 h 3437345"/>
              <a:gd name="connsiteX3" fmla="*/ 0 w 3423785"/>
              <a:gd name="connsiteY3" fmla="*/ 3437345 h 3437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3785" h="3437345">
                <a:moveTo>
                  <a:pt x="0" y="0"/>
                </a:moveTo>
                <a:lnTo>
                  <a:pt x="3423785" y="0"/>
                </a:lnTo>
                <a:lnTo>
                  <a:pt x="3423785" y="3437345"/>
                </a:lnTo>
                <a:lnTo>
                  <a:pt x="0" y="343734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 userDrawn="1">
            <p:ph type="title"/>
          </p:nvPr>
        </p:nvSpPr>
        <p:spPr>
          <a:xfrm>
            <a:off x="4224528" y="2276856"/>
            <a:ext cx="6766560" cy="768096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defRPr b="1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 userDrawn="1">
            <p:ph idx="1"/>
          </p:nvPr>
        </p:nvSpPr>
        <p:spPr>
          <a:xfrm>
            <a:off x="4224528" y="3222752"/>
            <a:ext cx="6766560" cy="2700528"/>
          </a:xfrm>
        </p:spPr>
        <p:txBody>
          <a:bodyPr>
            <a:noAutofit/>
          </a:bodyPr>
          <a:lstStyle>
            <a:lvl1pPr marL="0" indent="0">
              <a:buNone/>
              <a:defRPr sz="1500"/>
            </a:lvl1pPr>
            <a:lvl2pPr>
              <a:defRPr sz="1500"/>
            </a:lvl2pPr>
            <a:lvl3pPr>
              <a:defRPr sz="1500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 userDrawn="1">
            <p:ph type="ftr" sz="quarter" idx="11"/>
          </p:nvPr>
        </p:nvSpPr>
        <p:spPr>
          <a:xfrm>
            <a:off x="4224528" y="457200"/>
            <a:ext cx="3200400" cy="274320"/>
          </a:xfrm>
        </p:spPr>
        <p:txBody>
          <a:bodyPr>
            <a:noAutofit/>
          </a:bodyPr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 userDrawn="1">
            <p:ph type="sldNum" sz="quarter" idx="12"/>
          </p:nvPr>
        </p:nvSpPr>
        <p:spPr/>
        <p:txBody>
          <a:bodyPr>
            <a:noAutofit/>
          </a:bodyPr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217CBC9E-B934-828F-2AE5-211CEF5B1D25}"/>
              </a:ext>
            </a:extLst>
          </p:cNvPr>
          <p:cNvSpPr/>
          <p:nvPr userDrawn="1"/>
        </p:nvSpPr>
        <p:spPr>
          <a:xfrm>
            <a:off x="1" y="869"/>
            <a:ext cx="3423785" cy="3436477"/>
          </a:xfrm>
          <a:custGeom>
            <a:avLst/>
            <a:gdLst>
              <a:gd name="connsiteX0" fmla="*/ 0 w 3423785"/>
              <a:gd name="connsiteY0" fmla="*/ 0 h 3436477"/>
              <a:gd name="connsiteX1" fmla="*/ 3423785 w 3423785"/>
              <a:gd name="connsiteY1" fmla="*/ 3436477 h 3436477"/>
              <a:gd name="connsiteX2" fmla="*/ 0 w 3423785"/>
              <a:gd name="connsiteY2" fmla="*/ 3436477 h 3436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3785" h="3436477">
                <a:moveTo>
                  <a:pt x="0" y="0"/>
                </a:moveTo>
                <a:lnTo>
                  <a:pt x="3423785" y="3436477"/>
                </a:lnTo>
                <a:lnTo>
                  <a:pt x="0" y="343647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218325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DCE74CE-BEFF-42B3-BF3E-C41B1B1F1EE4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B0944B4-FE4A-459A-85B1-3476FE6C4C4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9" name="Oval 8">
            <a:extLst>
              <a:ext uri="{FF2B5EF4-FFF2-40B4-BE49-F238E27FC236}">
                <a16:creationId xmlns:a16="http://schemas.microsoft.com/office/drawing/2014/main" id="{1B26B4BC-3D52-4C1C-85FB-226F0B5201F1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EC6B25A-6AA2-46A7-84BE-5C907CA51B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22A2F12-9117-4B68-80A7-10EC293F01F8}"/>
              </a:ext>
            </a:extLst>
          </p:cNvPr>
          <p:cNvGrpSpPr/>
          <p:nvPr userDrawn="1"/>
        </p:nvGrpSpPr>
        <p:grpSpPr>
          <a:xfrm rot="8650774" flipH="1" flipV="1">
            <a:off x="7430044" y="-1843126"/>
            <a:ext cx="4436224" cy="5482435"/>
            <a:chOff x="11114088" y="2241550"/>
            <a:chExt cx="1905000" cy="2354263"/>
          </a:xfrm>
          <a:solidFill>
            <a:schemeClr val="bg2">
              <a:alpha val="53000"/>
            </a:schemeClr>
          </a:soli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AAF7CCD5-D217-463B-844E-D697B3459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470AB33E-36FA-416E-9307-1C85125C0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52518C90-D74B-4D84-AE06-554644DE3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66783298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34">
            <a:extLst>
              <a:ext uri="{FF2B5EF4-FFF2-40B4-BE49-F238E27FC236}">
                <a16:creationId xmlns:a16="http://schemas.microsoft.com/office/drawing/2014/main" id="{431CD316-21C7-4FA9-A45A-374D6AE71ED5}"/>
              </a:ext>
            </a:extLst>
          </p:cNvPr>
          <p:cNvGrpSpPr/>
          <p:nvPr userDrawn="1"/>
        </p:nvGrpSpPr>
        <p:grpSpPr>
          <a:xfrm rot="8650774" flipH="1" flipV="1">
            <a:off x="7430044" y="-1843126"/>
            <a:ext cx="4436224" cy="5482435"/>
            <a:chOff x="11114088" y="2241550"/>
            <a:chExt cx="1905000" cy="2354263"/>
          </a:xfrm>
          <a:solidFill>
            <a:schemeClr val="bg2">
              <a:alpha val="53000"/>
            </a:schemeClr>
          </a:solidFill>
        </p:grpSpPr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E107D9FB-3967-4583-A9DA-6787AF712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138D5FEB-37FF-4F26-B625-CE2BE91FF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38" name="Freeform 7">
              <a:extLst>
                <a:ext uri="{FF2B5EF4-FFF2-40B4-BE49-F238E27FC236}">
                  <a16:creationId xmlns:a16="http://schemas.microsoft.com/office/drawing/2014/main" id="{6C2B67E8-673C-422C-B021-296E2E2B9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687010E4-ADF2-486D-8DF7-B0FF38C6DADF}"/>
              </a:ext>
            </a:extLst>
          </p:cNvPr>
          <p:cNvSpPr/>
          <p:nvPr userDrawn="1"/>
        </p:nvSpPr>
        <p:spPr>
          <a:xfrm>
            <a:off x="954140" y="1698469"/>
            <a:ext cx="1729332" cy="1729332"/>
          </a:xfrm>
          <a:prstGeom prst="ellipse">
            <a:avLst/>
          </a:prstGeom>
          <a:solidFill>
            <a:schemeClr val="tx1">
              <a:alpha val="1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9159AA79-2237-4A27-BBC2-D44032158D19}"/>
              </a:ext>
            </a:extLst>
          </p:cNvPr>
          <p:cNvSpPr/>
          <p:nvPr userDrawn="1"/>
        </p:nvSpPr>
        <p:spPr>
          <a:xfrm>
            <a:off x="3807539" y="1698469"/>
            <a:ext cx="1729332" cy="1729332"/>
          </a:xfrm>
          <a:prstGeom prst="ellipse">
            <a:avLst/>
          </a:prstGeom>
          <a:solidFill>
            <a:schemeClr val="tx1">
              <a:alpha val="1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0272B962-9566-42D2-B4C3-E7AA81884A83}"/>
              </a:ext>
            </a:extLst>
          </p:cNvPr>
          <p:cNvSpPr/>
          <p:nvPr userDrawn="1"/>
        </p:nvSpPr>
        <p:spPr>
          <a:xfrm>
            <a:off x="6646275" y="1698469"/>
            <a:ext cx="1729332" cy="1729332"/>
          </a:xfrm>
          <a:prstGeom prst="ellipse">
            <a:avLst/>
          </a:prstGeom>
          <a:solidFill>
            <a:schemeClr val="tx1">
              <a:alpha val="1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19733285-016C-4C38-816C-83D30C075C70}"/>
              </a:ext>
            </a:extLst>
          </p:cNvPr>
          <p:cNvSpPr/>
          <p:nvPr userDrawn="1"/>
        </p:nvSpPr>
        <p:spPr>
          <a:xfrm>
            <a:off x="9498658" y="1698469"/>
            <a:ext cx="1729332" cy="1729332"/>
          </a:xfrm>
          <a:prstGeom prst="ellipse">
            <a:avLst/>
          </a:prstGeom>
          <a:solidFill>
            <a:schemeClr val="tx1">
              <a:alpha val="1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F40DBA4-AB63-4B47-B37F-BCC3D59B5392}"/>
              </a:ext>
            </a:extLst>
          </p:cNvPr>
          <p:cNvSpPr/>
          <p:nvPr userDrawn="1"/>
        </p:nvSpPr>
        <p:spPr>
          <a:xfrm>
            <a:off x="4011967" y="1778212"/>
            <a:ext cx="1320476" cy="362088"/>
          </a:xfrm>
          <a:custGeom>
            <a:avLst/>
            <a:gdLst>
              <a:gd name="connsiteX0" fmla="*/ 660238 w 1320476"/>
              <a:gd name="connsiteY0" fmla="*/ 0 h 362088"/>
              <a:gd name="connsiteX1" fmla="*/ 1312051 w 1320476"/>
              <a:gd name="connsiteY1" fmla="*/ 346566 h 362088"/>
              <a:gd name="connsiteX2" fmla="*/ 1320476 w 1320476"/>
              <a:gd name="connsiteY2" fmla="*/ 362088 h 362088"/>
              <a:gd name="connsiteX3" fmla="*/ 0 w 1320476"/>
              <a:gd name="connsiteY3" fmla="*/ 362088 h 362088"/>
              <a:gd name="connsiteX4" fmla="*/ 8425 w 1320476"/>
              <a:gd name="connsiteY4" fmla="*/ 346566 h 362088"/>
              <a:gd name="connsiteX5" fmla="*/ 660238 w 1320476"/>
              <a:gd name="connsiteY5" fmla="*/ 0 h 3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20476" h="362088">
                <a:moveTo>
                  <a:pt x="660238" y="0"/>
                </a:moveTo>
                <a:cubicBezTo>
                  <a:pt x="931569" y="0"/>
                  <a:pt x="1170791" y="137473"/>
                  <a:pt x="1312051" y="346566"/>
                </a:cubicBezTo>
                <a:lnTo>
                  <a:pt x="1320476" y="362088"/>
                </a:lnTo>
                <a:lnTo>
                  <a:pt x="0" y="362088"/>
                </a:lnTo>
                <a:lnTo>
                  <a:pt x="8425" y="346566"/>
                </a:lnTo>
                <a:cubicBezTo>
                  <a:pt x="149685" y="137473"/>
                  <a:pt x="388907" y="0"/>
                  <a:pt x="6602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33EF0AFB-D099-4FF1-8963-7DA87268867F}"/>
              </a:ext>
            </a:extLst>
          </p:cNvPr>
          <p:cNvSpPr/>
          <p:nvPr userDrawn="1"/>
        </p:nvSpPr>
        <p:spPr>
          <a:xfrm>
            <a:off x="6850703" y="1778212"/>
            <a:ext cx="1320476" cy="362088"/>
          </a:xfrm>
          <a:custGeom>
            <a:avLst/>
            <a:gdLst>
              <a:gd name="connsiteX0" fmla="*/ 660238 w 1320476"/>
              <a:gd name="connsiteY0" fmla="*/ 0 h 362088"/>
              <a:gd name="connsiteX1" fmla="*/ 1312051 w 1320476"/>
              <a:gd name="connsiteY1" fmla="*/ 346566 h 362088"/>
              <a:gd name="connsiteX2" fmla="*/ 1320476 w 1320476"/>
              <a:gd name="connsiteY2" fmla="*/ 362088 h 362088"/>
              <a:gd name="connsiteX3" fmla="*/ 0 w 1320476"/>
              <a:gd name="connsiteY3" fmla="*/ 362088 h 362088"/>
              <a:gd name="connsiteX4" fmla="*/ 8425 w 1320476"/>
              <a:gd name="connsiteY4" fmla="*/ 346566 h 362088"/>
              <a:gd name="connsiteX5" fmla="*/ 660238 w 1320476"/>
              <a:gd name="connsiteY5" fmla="*/ 0 h 3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20476" h="362088">
                <a:moveTo>
                  <a:pt x="660238" y="0"/>
                </a:moveTo>
                <a:cubicBezTo>
                  <a:pt x="931569" y="0"/>
                  <a:pt x="1170791" y="137473"/>
                  <a:pt x="1312051" y="346566"/>
                </a:cubicBezTo>
                <a:lnTo>
                  <a:pt x="1320476" y="362088"/>
                </a:lnTo>
                <a:lnTo>
                  <a:pt x="0" y="362088"/>
                </a:lnTo>
                <a:lnTo>
                  <a:pt x="8425" y="346566"/>
                </a:lnTo>
                <a:cubicBezTo>
                  <a:pt x="149685" y="137473"/>
                  <a:pt x="388907" y="0"/>
                  <a:pt x="6602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6872C96E-9AF3-4FA0-8180-C213C7F2209E}"/>
              </a:ext>
            </a:extLst>
          </p:cNvPr>
          <p:cNvSpPr/>
          <p:nvPr userDrawn="1"/>
        </p:nvSpPr>
        <p:spPr>
          <a:xfrm>
            <a:off x="9703086" y="1778212"/>
            <a:ext cx="1320476" cy="362088"/>
          </a:xfrm>
          <a:custGeom>
            <a:avLst/>
            <a:gdLst>
              <a:gd name="connsiteX0" fmla="*/ 660238 w 1320476"/>
              <a:gd name="connsiteY0" fmla="*/ 0 h 362088"/>
              <a:gd name="connsiteX1" fmla="*/ 1312051 w 1320476"/>
              <a:gd name="connsiteY1" fmla="*/ 346566 h 362088"/>
              <a:gd name="connsiteX2" fmla="*/ 1320476 w 1320476"/>
              <a:gd name="connsiteY2" fmla="*/ 362088 h 362088"/>
              <a:gd name="connsiteX3" fmla="*/ 0 w 1320476"/>
              <a:gd name="connsiteY3" fmla="*/ 362088 h 362088"/>
              <a:gd name="connsiteX4" fmla="*/ 8425 w 1320476"/>
              <a:gd name="connsiteY4" fmla="*/ 346566 h 362088"/>
              <a:gd name="connsiteX5" fmla="*/ 660238 w 1320476"/>
              <a:gd name="connsiteY5" fmla="*/ 0 h 3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20476" h="362088">
                <a:moveTo>
                  <a:pt x="660238" y="0"/>
                </a:moveTo>
                <a:cubicBezTo>
                  <a:pt x="931569" y="0"/>
                  <a:pt x="1170791" y="137473"/>
                  <a:pt x="1312051" y="346566"/>
                </a:cubicBezTo>
                <a:lnTo>
                  <a:pt x="1320476" y="362088"/>
                </a:lnTo>
                <a:lnTo>
                  <a:pt x="0" y="362088"/>
                </a:lnTo>
                <a:lnTo>
                  <a:pt x="8425" y="346566"/>
                </a:lnTo>
                <a:cubicBezTo>
                  <a:pt x="149685" y="137473"/>
                  <a:pt x="388907" y="0"/>
                  <a:pt x="6602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A08BE29-CFA5-4E0D-9DBE-A430AE1B8072}"/>
              </a:ext>
            </a:extLst>
          </p:cNvPr>
          <p:cNvSpPr/>
          <p:nvPr userDrawn="1"/>
        </p:nvSpPr>
        <p:spPr>
          <a:xfrm>
            <a:off x="1158568" y="1778212"/>
            <a:ext cx="1320476" cy="362088"/>
          </a:xfrm>
          <a:custGeom>
            <a:avLst/>
            <a:gdLst>
              <a:gd name="connsiteX0" fmla="*/ 660238 w 1320476"/>
              <a:gd name="connsiteY0" fmla="*/ 0 h 362088"/>
              <a:gd name="connsiteX1" fmla="*/ 1312051 w 1320476"/>
              <a:gd name="connsiteY1" fmla="*/ 346566 h 362088"/>
              <a:gd name="connsiteX2" fmla="*/ 1320476 w 1320476"/>
              <a:gd name="connsiteY2" fmla="*/ 362088 h 362088"/>
              <a:gd name="connsiteX3" fmla="*/ 0 w 1320476"/>
              <a:gd name="connsiteY3" fmla="*/ 362088 h 362088"/>
              <a:gd name="connsiteX4" fmla="*/ 8425 w 1320476"/>
              <a:gd name="connsiteY4" fmla="*/ 346566 h 362088"/>
              <a:gd name="connsiteX5" fmla="*/ 660238 w 1320476"/>
              <a:gd name="connsiteY5" fmla="*/ 0 h 3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20476" h="362088">
                <a:moveTo>
                  <a:pt x="660238" y="0"/>
                </a:moveTo>
                <a:cubicBezTo>
                  <a:pt x="931569" y="0"/>
                  <a:pt x="1170791" y="137473"/>
                  <a:pt x="1312051" y="346566"/>
                </a:cubicBezTo>
                <a:lnTo>
                  <a:pt x="1320476" y="362088"/>
                </a:lnTo>
                <a:lnTo>
                  <a:pt x="0" y="362088"/>
                </a:lnTo>
                <a:lnTo>
                  <a:pt x="8425" y="346566"/>
                </a:lnTo>
                <a:cubicBezTo>
                  <a:pt x="149685" y="137473"/>
                  <a:pt x="388907" y="0"/>
                  <a:pt x="6602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B70E2287-0F7B-4DD3-A805-DB19BBF3C7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246621"/>
            <a:ext cx="11150600" cy="920336"/>
          </a:xfrm>
        </p:spPr>
        <p:txBody>
          <a:bodyPr lIns="0" tIns="0" rIns="0" bIns="0" anchor="b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DCE74CE-BEFF-42B3-BF3E-C41B1B1F1EE4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B0944B4-FE4A-459A-85B1-3476FE6C4C4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9" name="Oval 8">
            <a:extLst>
              <a:ext uri="{FF2B5EF4-FFF2-40B4-BE49-F238E27FC236}">
                <a16:creationId xmlns:a16="http://schemas.microsoft.com/office/drawing/2014/main" id="{1B26B4BC-3D52-4C1C-85FB-226F0B5201F1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EC6B25A-6AA2-46A7-84BE-5C907CA51B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1B995BE-66C2-4379-885F-4BE069DA39E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103638" y="1848535"/>
            <a:ext cx="1430337" cy="1430337"/>
          </a:xfrm>
          <a:prstGeom prst="ellipse">
            <a:avLst/>
          </a:prstGeom>
          <a:solidFill>
            <a:schemeClr val="bg2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9B56B6C6-9F3C-4E80-BBAD-280E697B895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957037" y="1848535"/>
            <a:ext cx="1430337" cy="1430337"/>
          </a:xfrm>
          <a:prstGeom prst="ellipse">
            <a:avLst/>
          </a:prstGeom>
          <a:solidFill>
            <a:schemeClr val="bg2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54704160-1ED7-4B90-8963-0F887C73E94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795773" y="1848535"/>
            <a:ext cx="1430337" cy="1430337"/>
          </a:xfrm>
          <a:prstGeom prst="ellipse">
            <a:avLst/>
          </a:prstGeom>
          <a:solidFill>
            <a:schemeClr val="bg2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36610597-6A76-4A06-82A5-A8FFC5BAEA0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648156" y="1848535"/>
            <a:ext cx="1430337" cy="1430337"/>
          </a:xfrm>
          <a:prstGeom prst="ellipse">
            <a:avLst/>
          </a:prstGeom>
          <a:solidFill>
            <a:schemeClr val="bg2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20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FF56D2E5-86E4-473A-A62F-B7029E5B255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4454" y="4052306"/>
            <a:ext cx="2588705" cy="1749005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93934E34-6CC7-492D-9515-EBEC72EFF4CB}"/>
              </a:ext>
            </a:extLst>
          </p:cNvPr>
          <p:cNvSpPr>
            <a:spLocks noGrp="1"/>
          </p:cNvSpPr>
          <p:nvPr>
            <p:ph idx="17" hasCustomPrompt="1"/>
          </p:nvPr>
        </p:nvSpPr>
        <p:spPr>
          <a:xfrm>
            <a:off x="524454" y="3539268"/>
            <a:ext cx="2588705" cy="495389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600" b="1" cap="all" baseline="0">
                <a:solidFill>
                  <a:srgbClr val="0D1D5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 dirty="0"/>
              <a:t>Executive 01</a:t>
            </a:r>
          </a:p>
        </p:txBody>
      </p:sp>
      <p:sp>
        <p:nvSpPr>
          <p:cNvPr id="29" name="Content Placeholder 2">
            <a:extLst>
              <a:ext uri="{FF2B5EF4-FFF2-40B4-BE49-F238E27FC236}">
                <a16:creationId xmlns:a16="http://schemas.microsoft.com/office/drawing/2014/main" id="{E4E27467-A1AA-4773-AAB5-A96267FBD712}"/>
              </a:ext>
            </a:extLst>
          </p:cNvPr>
          <p:cNvSpPr>
            <a:spLocks noGrp="1"/>
          </p:cNvSpPr>
          <p:nvPr>
            <p:ph idx="18"/>
          </p:nvPr>
        </p:nvSpPr>
        <p:spPr>
          <a:xfrm>
            <a:off x="3377853" y="4052306"/>
            <a:ext cx="2588705" cy="1749005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30" name="Content Placeholder 2">
            <a:extLst>
              <a:ext uri="{FF2B5EF4-FFF2-40B4-BE49-F238E27FC236}">
                <a16:creationId xmlns:a16="http://schemas.microsoft.com/office/drawing/2014/main" id="{6CABD5EB-4A8B-448B-8ED1-B8B420815B2D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3377853" y="3539268"/>
            <a:ext cx="2588705" cy="495389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600" b="1" cap="all" baseline="0">
                <a:solidFill>
                  <a:srgbClr val="0D1D5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 dirty="0"/>
              <a:t>Executive 01</a:t>
            </a: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0D86883C-E501-47FF-AE1A-E9CE8B71B421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6216589" y="4052306"/>
            <a:ext cx="2588705" cy="1749005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32" name="Content Placeholder 2">
            <a:extLst>
              <a:ext uri="{FF2B5EF4-FFF2-40B4-BE49-F238E27FC236}">
                <a16:creationId xmlns:a16="http://schemas.microsoft.com/office/drawing/2014/main" id="{3683A037-F698-4CC9-904D-F377D71F690F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6216589" y="3539268"/>
            <a:ext cx="2588705" cy="495389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600" b="1" cap="all" baseline="0">
                <a:solidFill>
                  <a:srgbClr val="0D1D5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 dirty="0"/>
              <a:t>Executive 01</a:t>
            </a:r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0A095594-2B82-44ED-8C9B-DA7C4D3D2872}"/>
              </a:ext>
            </a:extLst>
          </p:cNvPr>
          <p:cNvSpPr>
            <a:spLocks noGrp="1"/>
          </p:cNvSpPr>
          <p:nvPr>
            <p:ph idx="22"/>
          </p:nvPr>
        </p:nvSpPr>
        <p:spPr>
          <a:xfrm>
            <a:off x="9068972" y="4052306"/>
            <a:ext cx="2588705" cy="1749005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34" name="Content Placeholder 2">
            <a:extLst>
              <a:ext uri="{FF2B5EF4-FFF2-40B4-BE49-F238E27FC236}">
                <a16:creationId xmlns:a16="http://schemas.microsoft.com/office/drawing/2014/main" id="{54CDD46A-22ED-48F5-9B5F-13B1B5C4B320}"/>
              </a:ext>
            </a:extLst>
          </p:cNvPr>
          <p:cNvSpPr>
            <a:spLocks noGrp="1"/>
          </p:cNvSpPr>
          <p:nvPr>
            <p:ph idx="23" hasCustomPrompt="1"/>
          </p:nvPr>
        </p:nvSpPr>
        <p:spPr>
          <a:xfrm>
            <a:off x="9068972" y="3539268"/>
            <a:ext cx="2588705" cy="495389"/>
          </a:xfrm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600" b="1" cap="all" baseline="0">
                <a:solidFill>
                  <a:srgbClr val="0D1D5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</a:lstStyle>
          <a:p>
            <a:pPr lvl="0"/>
            <a:r>
              <a:rPr lang="en-US" noProof="0" dirty="0"/>
              <a:t>Executive 01</a:t>
            </a:r>
          </a:p>
        </p:txBody>
      </p:sp>
    </p:spTree>
    <p:extLst>
      <p:ext uri="{BB962C8B-B14F-4D97-AF65-F5344CB8AC3E}">
        <p14:creationId xmlns:p14="http://schemas.microsoft.com/office/powerpoint/2010/main" val="371276808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59758E15-A93D-4FB9-843D-1490E27A151B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002130" y="4484691"/>
            <a:ext cx="4540440" cy="503167"/>
          </a:xfrm>
        </p:spPr>
        <p:txBody>
          <a:bodyPr>
            <a:noAutofit/>
          </a:bodyPr>
          <a:lstStyle>
            <a:lvl1pPr marL="0" indent="0" algn="l">
              <a:buNone/>
              <a:defRPr sz="1600" b="0" cap="all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dirty="0"/>
              <a:t>email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CCC559D-0EC3-432C-B397-6897B366DF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10812" y="728545"/>
            <a:ext cx="5305661" cy="5305661"/>
          </a:xfrm>
          <a:prstGeom prst="ellipse">
            <a:avLst/>
          </a:prstGeom>
          <a:solidFill>
            <a:schemeClr val="bg2"/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C2055F-AE3F-46BE-B57E-A0F1A86D1C36}"/>
              </a:ext>
            </a:extLst>
          </p:cNvPr>
          <p:cNvGrpSpPr/>
          <p:nvPr userDrawn="1"/>
        </p:nvGrpSpPr>
        <p:grpSpPr>
          <a:xfrm>
            <a:off x="-1728305" y="-2049517"/>
            <a:ext cx="8917229" cy="10769768"/>
            <a:chOff x="11114088" y="2241550"/>
            <a:chExt cx="1905000" cy="2354263"/>
          </a:xfrm>
          <a:solidFill>
            <a:schemeClr val="bg2">
              <a:alpha val="91000"/>
            </a:schemeClr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C98EF042-A3B8-406D-BC16-153A989F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68E5FAC9-A660-4D7A-AC84-0A7C8CC3B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4FE28ACC-E44C-4381-B768-0310810E78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72999" y="1844881"/>
            <a:ext cx="1745251" cy="673365"/>
          </a:xfrm>
          <a:prstGeom prst="rect">
            <a:avLst/>
          </a:prstGeom>
        </p:spPr>
      </p:pic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19AFA09-F4B1-493D-BCAD-FF30C20CD1AA}"/>
              </a:ext>
            </a:extLst>
          </p:cNvPr>
          <p:cNvCxnSpPr/>
          <p:nvPr userDrawn="1"/>
        </p:nvCxnSpPr>
        <p:spPr>
          <a:xfrm>
            <a:off x="6469778" y="4233582"/>
            <a:ext cx="2532336" cy="0"/>
          </a:xfrm>
          <a:prstGeom prst="line">
            <a:avLst/>
          </a:prstGeom>
          <a:ln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4E0FBE0E-A6B0-483E-93DD-5C20DA069DB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002320" y="5012635"/>
            <a:ext cx="4533900" cy="503238"/>
          </a:xfrm>
        </p:spPr>
        <p:txBody>
          <a:bodyPr vert="horz" lIns="91440" tIns="45720" rIns="91440" bIns="45720" rtlCol="0">
            <a:noAutofit/>
          </a:bodyPr>
          <a:lstStyle>
            <a:lvl1pPr marL="0" indent="0">
              <a:buNone/>
              <a:defRPr lang="en-US" sz="1600" b="0" cap="all" baseline="0" dirty="0" smtClean="0"/>
            </a:lvl1pPr>
          </a:lstStyle>
          <a:p>
            <a:pPr marL="228600" lvl="0" indent="-228600"/>
            <a:r>
              <a:rPr lang="en-US" noProof="0" dirty="0"/>
              <a:t>Website </a:t>
            </a:r>
            <a:r>
              <a:rPr lang="en-US" noProof="0" dirty="0" err="1"/>
              <a:t>url</a:t>
            </a:r>
            <a:r>
              <a:rPr lang="en-US" noProof="0" dirty="0"/>
              <a:t> here</a:t>
            </a:r>
          </a:p>
        </p:txBody>
      </p:sp>
      <p:pic>
        <p:nvPicPr>
          <p:cNvPr id="17" name="Graphic 16" descr="Envelope">
            <a:extLst>
              <a:ext uri="{FF2B5EF4-FFF2-40B4-BE49-F238E27FC236}">
                <a16:creationId xmlns:a16="http://schemas.microsoft.com/office/drawing/2014/main" id="{E5B30B87-6C2E-48F1-9026-E4F6BEA1CFE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541475" y="4452337"/>
            <a:ext cx="387795" cy="387795"/>
          </a:xfrm>
          <a:prstGeom prst="rect">
            <a:avLst/>
          </a:prstGeom>
        </p:spPr>
      </p:pic>
      <p:pic>
        <p:nvPicPr>
          <p:cNvPr id="18" name="Graphic 17" descr="Network">
            <a:extLst>
              <a:ext uri="{FF2B5EF4-FFF2-40B4-BE49-F238E27FC236}">
                <a16:creationId xmlns:a16="http://schemas.microsoft.com/office/drawing/2014/main" id="{2DA3CFE0-4ED8-4345-A158-94E70F463E99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522084" y="4925640"/>
            <a:ext cx="426575" cy="42657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EC519AB8-2D8F-4EE5-B4E4-7A48430A4C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72998" y="3309109"/>
            <a:ext cx="5163222" cy="673365"/>
          </a:xfrm>
          <a:noFill/>
        </p:spPr>
        <p:txBody>
          <a:bodyPr wrap="square" rtlCol="0">
            <a:noAutofit/>
          </a:bodyPr>
          <a:lstStyle>
            <a:lvl1pPr>
              <a:defRPr lang="en-US" sz="6000" b="1" cap="all" baseline="0">
                <a:solidFill>
                  <a:schemeClr val="accent4"/>
                </a:solidFill>
                <a:ea typeface="+mn-ea"/>
                <a:cs typeface="+mn-cs"/>
              </a:defRPr>
            </a:lvl1pPr>
          </a:lstStyle>
          <a:p>
            <a:pPr marL="0" lvl="0"/>
            <a:r>
              <a:rPr lang="en-US" noProof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2974424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6299464-ED20-4919-8B3A-2CFAE8DA2347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CCC559D-0EC3-432C-B397-6897B366DF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10812" y="728545"/>
            <a:ext cx="5305661" cy="5305661"/>
          </a:xfrm>
          <a:prstGeom prst="ellipse">
            <a:avLst/>
          </a:prstGeom>
          <a:solidFill>
            <a:schemeClr val="bg2"/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C2055F-AE3F-46BE-B57E-A0F1A86D1C36}"/>
              </a:ext>
            </a:extLst>
          </p:cNvPr>
          <p:cNvGrpSpPr/>
          <p:nvPr userDrawn="1"/>
        </p:nvGrpSpPr>
        <p:grpSpPr>
          <a:xfrm>
            <a:off x="-1728305" y="-2049517"/>
            <a:ext cx="8917229" cy="10769768"/>
            <a:chOff x="11114088" y="2241550"/>
            <a:chExt cx="1905000" cy="2354263"/>
          </a:xfrm>
          <a:solidFill>
            <a:schemeClr val="bg1">
              <a:alpha val="16000"/>
            </a:schemeClr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C98EF042-A3B8-406D-BC16-153A989F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68E5FAC9-A660-4D7A-AC84-0A7C8CC3B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4FE28ACC-E44C-4381-B768-0310810E78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15850" y="391862"/>
            <a:ext cx="1745251" cy="673365"/>
          </a:xfrm>
          <a:prstGeom prst="rect">
            <a:avLst/>
          </a:prstGeom>
        </p:spPr>
      </p:pic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7C312F4-62C2-4903-8C4B-423A8717E481}"/>
              </a:ext>
            </a:extLst>
          </p:cNvPr>
          <p:cNvCxnSpPr/>
          <p:nvPr userDrawn="1"/>
        </p:nvCxnSpPr>
        <p:spPr>
          <a:xfrm>
            <a:off x="6469778" y="4233582"/>
            <a:ext cx="253233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Subtitle 2">
            <a:extLst>
              <a:ext uri="{FF2B5EF4-FFF2-40B4-BE49-F238E27FC236}">
                <a16:creationId xmlns:a16="http://schemas.microsoft.com/office/drawing/2014/main" id="{ADF17BC1-06CE-42EA-A970-31A7ED871AA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002130" y="4484691"/>
            <a:ext cx="4540440" cy="503167"/>
          </a:xfrm>
        </p:spPr>
        <p:txBody>
          <a:bodyPr>
            <a:noAutofit/>
          </a:bodyPr>
          <a:lstStyle>
            <a:lvl1pPr marL="0" indent="0" algn="l">
              <a:buNone/>
              <a:defRPr sz="1600" b="0" cap="all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dirty="0"/>
              <a:t>email</a:t>
            </a:r>
          </a:p>
        </p:txBody>
      </p:sp>
      <p:sp>
        <p:nvSpPr>
          <p:cNvPr id="22" name="Text Placeholder 6">
            <a:extLst>
              <a:ext uri="{FF2B5EF4-FFF2-40B4-BE49-F238E27FC236}">
                <a16:creationId xmlns:a16="http://schemas.microsoft.com/office/drawing/2014/main" id="{7035F1B3-4E91-44FF-B4E7-E5D87C7A034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002320" y="5012635"/>
            <a:ext cx="4533900" cy="503238"/>
          </a:xfrm>
        </p:spPr>
        <p:txBody>
          <a:bodyPr vert="horz" lIns="91440" tIns="45720" rIns="91440" bIns="45720" rtlCol="0">
            <a:noAutofit/>
          </a:bodyPr>
          <a:lstStyle>
            <a:lvl1pPr marL="0" indent="0">
              <a:buNone/>
              <a:defRPr lang="en-US" sz="1600" b="0" cap="all" baseline="0" dirty="0" smtClean="0">
                <a:solidFill>
                  <a:schemeClr val="bg1"/>
                </a:solidFill>
              </a:defRPr>
            </a:lvl1pPr>
          </a:lstStyle>
          <a:p>
            <a:pPr marL="228600" lvl="0" indent="-228600"/>
            <a:r>
              <a:rPr lang="en-US" noProof="0" dirty="0"/>
              <a:t>Website </a:t>
            </a:r>
            <a:r>
              <a:rPr lang="en-US" noProof="0" dirty="0" err="1"/>
              <a:t>url</a:t>
            </a:r>
            <a:r>
              <a:rPr lang="en-US" noProof="0" dirty="0"/>
              <a:t> here</a:t>
            </a:r>
          </a:p>
        </p:txBody>
      </p:sp>
      <p:pic>
        <p:nvPicPr>
          <p:cNvPr id="18" name="Graphic 16" descr="Envelope">
            <a:extLst>
              <a:ext uri="{FF2B5EF4-FFF2-40B4-BE49-F238E27FC236}">
                <a16:creationId xmlns:a16="http://schemas.microsoft.com/office/drawing/2014/main" id="{E5B30B87-6C2E-48F1-9026-E4F6BEA1CFE7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541475" y="4452337"/>
            <a:ext cx="387795" cy="387795"/>
          </a:xfrm>
          <a:prstGeom prst="rect">
            <a:avLst/>
          </a:prstGeom>
        </p:spPr>
      </p:pic>
      <p:pic>
        <p:nvPicPr>
          <p:cNvPr id="23" name="Graphic 17" descr="Network">
            <a:extLst>
              <a:ext uri="{FF2B5EF4-FFF2-40B4-BE49-F238E27FC236}">
                <a16:creationId xmlns:a16="http://schemas.microsoft.com/office/drawing/2014/main" id="{2DA3CFE0-4ED8-4345-A158-94E70F463E9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522084" y="4925640"/>
            <a:ext cx="426575" cy="42657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2666C42-DD4B-4BFA-BE15-4D20CFD5DD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47744" y="3275218"/>
            <a:ext cx="5188475" cy="826628"/>
          </a:xfrm>
          <a:noFill/>
        </p:spPr>
        <p:txBody>
          <a:bodyPr wrap="square" rtlCol="0">
            <a:noAutofit/>
          </a:bodyPr>
          <a:lstStyle>
            <a:lvl1pPr>
              <a:defRPr lang="en-US" sz="6000" b="1" cap="all" baseline="0">
                <a:solidFill>
                  <a:schemeClr val="bg1"/>
                </a:solidFill>
                <a:ea typeface="+mn-ea"/>
                <a:cs typeface="+mn-cs"/>
              </a:defRPr>
            </a:lvl1pPr>
          </a:lstStyle>
          <a:p>
            <a:pPr marL="0" lvl="0"/>
            <a:r>
              <a:rPr lang="en-US" noProof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0169041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7333">
          <p15:clr>
            <a:srgbClr val="FBAE40"/>
          </p15:clr>
        </p15:guide>
        <p15:guide id="4" pos="362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6299464-ED20-4919-8B3A-2CFAE8DA2347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1F54E98B-AC75-484D-9121-68498EB888AA}"/>
              </a:ext>
            </a:extLst>
          </p:cNvPr>
          <p:cNvSpPr/>
          <p:nvPr userDrawn="1"/>
        </p:nvSpPr>
        <p:spPr>
          <a:xfrm>
            <a:off x="754010" y="708293"/>
            <a:ext cx="5334029" cy="5334029"/>
          </a:xfrm>
          <a:prstGeom prst="ellipse">
            <a:avLst/>
          </a:prstGeom>
          <a:solidFill>
            <a:schemeClr val="bg1">
              <a:alpha val="1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456FD49-C258-4333-9422-358C976A341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343650" y="2173288"/>
            <a:ext cx="5143500" cy="2090808"/>
          </a:xfrm>
        </p:spPr>
        <p:txBody>
          <a:bodyPr anchor="b">
            <a:noAutofit/>
          </a:bodyPr>
          <a:lstStyle>
            <a:lvl1pPr algn="l">
              <a:defRPr sz="5400" b="1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noProof="0" dirty="0"/>
              <a:t>Title comes here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9758E15-A93D-4FB9-843D-1490E27A151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43650" y="4279971"/>
            <a:ext cx="5143500" cy="503167"/>
          </a:xfrm>
        </p:spPr>
        <p:txBody>
          <a:bodyPr>
            <a:noAutofit/>
          </a:bodyPr>
          <a:lstStyle>
            <a:lvl1pPr marL="0" indent="0" algn="l">
              <a:buNone/>
              <a:defRPr sz="1800" b="0" cap="all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C2055F-AE3F-46BE-B57E-A0F1A86D1C36}"/>
              </a:ext>
            </a:extLst>
          </p:cNvPr>
          <p:cNvGrpSpPr/>
          <p:nvPr userDrawn="1"/>
        </p:nvGrpSpPr>
        <p:grpSpPr>
          <a:xfrm>
            <a:off x="-1728305" y="-2049517"/>
            <a:ext cx="8917229" cy="10769768"/>
            <a:chOff x="11114088" y="2241550"/>
            <a:chExt cx="1905000" cy="2354263"/>
          </a:xfrm>
          <a:solidFill>
            <a:schemeClr val="bg1">
              <a:alpha val="16000"/>
            </a:schemeClr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C98EF042-A3B8-406D-BC16-153A989F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68E5FAC9-A660-4D7A-AC84-0A7C8CC3B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4FE28ACC-E44C-4381-B768-0310810E78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15850" y="391862"/>
            <a:ext cx="1745251" cy="673365"/>
          </a:xfrm>
          <a:prstGeom prst="rect">
            <a:avLst/>
          </a:prstGeom>
        </p:spPr>
      </p:pic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19AFA09-F4B1-493D-BCAD-FF30C20CD1AA}"/>
              </a:ext>
            </a:extLst>
          </p:cNvPr>
          <p:cNvCxnSpPr/>
          <p:nvPr userDrawn="1"/>
        </p:nvCxnSpPr>
        <p:spPr>
          <a:xfrm>
            <a:off x="6469778" y="4233582"/>
            <a:ext cx="253233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948528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7333">
          <p15:clr>
            <a:srgbClr val="FBAE40"/>
          </p15:clr>
        </p15:guide>
        <p15:guide id="4" pos="362">
          <p15:clr>
            <a:srgbClr val="FBAE40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F9087E09-D75F-4E26-B01E-A1A09BA2EA70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F7A70B7-7ADE-4E0B-B956-363B0B1AA6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82563"/>
            <a:ext cx="10515600" cy="940181"/>
          </a:xfrm>
        </p:spPr>
        <p:txBody>
          <a:bodyPr anchor="b">
            <a:noAutofit/>
          </a:bodyPr>
          <a:lstStyle>
            <a:lvl1pPr algn="ctr">
              <a:defRPr sz="4000" b="1" cap="all" baseline="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5FC40B0-ED27-47E5-A3C2-32A8418567E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9638" y="6260507"/>
            <a:ext cx="1075427" cy="414929"/>
          </a:xfrm>
          <a:prstGeom prst="rect">
            <a:avLst/>
          </a:prstGeom>
        </p:spPr>
      </p:pic>
      <p:sp>
        <p:nvSpPr>
          <p:cNvPr id="11" name="Oval 10">
            <a:extLst>
              <a:ext uri="{FF2B5EF4-FFF2-40B4-BE49-F238E27FC236}">
                <a16:creationId xmlns:a16="http://schemas.microsoft.com/office/drawing/2014/main" id="{8931D2A9-0B92-4197-8802-80424C14EA7E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33B74B0-30B9-45C2-9AE6-45D1978AAF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rgbClr val="2C567A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D5251EA-F450-4DD1-995B-DC89513424C8}"/>
              </a:ext>
            </a:extLst>
          </p:cNvPr>
          <p:cNvGrpSpPr/>
          <p:nvPr userDrawn="1"/>
        </p:nvGrpSpPr>
        <p:grpSpPr>
          <a:xfrm rot="16200000">
            <a:off x="1637386" y="1473117"/>
            <a:ext cx="8917229" cy="10769768"/>
            <a:chOff x="-1728305" y="-2049517"/>
            <a:chExt cx="8917229" cy="10769768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44882F4E-E8C8-46FE-A9C8-7B79782767F6}"/>
                </a:ext>
              </a:extLst>
            </p:cNvPr>
            <p:cNvSpPr/>
            <p:nvPr userDrawn="1"/>
          </p:nvSpPr>
          <p:spPr>
            <a:xfrm>
              <a:off x="754010" y="708293"/>
              <a:ext cx="5334029" cy="5334029"/>
            </a:xfrm>
            <a:prstGeom prst="ellipse">
              <a:avLst/>
            </a:prstGeom>
            <a:solidFill>
              <a:schemeClr val="bg1">
                <a:alpha val="1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965CD13B-04FB-40D5-AF62-2F43CF49BA9B}"/>
                </a:ext>
              </a:extLst>
            </p:cNvPr>
            <p:cNvGrpSpPr/>
            <p:nvPr userDrawn="1"/>
          </p:nvGrpSpPr>
          <p:grpSpPr>
            <a:xfrm>
              <a:off x="-1728305" y="-2049517"/>
              <a:ext cx="8917229" cy="10769768"/>
              <a:chOff x="11114088" y="2241550"/>
              <a:chExt cx="1905000" cy="2354263"/>
            </a:xfrm>
            <a:solidFill>
              <a:schemeClr val="bg1">
                <a:alpha val="16000"/>
              </a:schemeClr>
            </a:solidFill>
          </p:grpSpPr>
          <p:sp>
            <p:nvSpPr>
              <p:cNvPr id="19" name="Freeform 5">
                <a:extLst>
                  <a:ext uri="{FF2B5EF4-FFF2-40B4-BE49-F238E27FC236}">
                    <a16:creationId xmlns:a16="http://schemas.microsoft.com/office/drawing/2014/main" id="{01876F8F-C11E-4FB2-8150-1F0602752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14088" y="2241550"/>
                <a:ext cx="1905000" cy="2354263"/>
              </a:xfrm>
              <a:custGeom>
                <a:avLst/>
                <a:gdLst>
                  <a:gd name="T0" fmla="*/ 0 w 447"/>
                  <a:gd name="T1" fmla="*/ 264 h 553"/>
                  <a:gd name="T2" fmla="*/ 141 w 447"/>
                  <a:gd name="T3" fmla="*/ 48 h 553"/>
                  <a:gd name="T4" fmla="*/ 414 w 447"/>
                  <a:gd name="T5" fmla="*/ 67 h 553"/>
                  <a:gd name="T6" fmla="*/ 438 w 447"/>
                  <a:gd name="T7" fmla="*/ 98 h 553"/>
                  <a:gd name="T8" fmla="*/ 391 w 447"/>
                  <a:gd name="T9" fmla="*/ 111 h 553"/>
                  <a:gd name="T10" fmla="*/ 94 w 447"/>
                  <a:gd name="T11" fmla="*/ 149 h 553"/>
                  <a:gd name="T12" fmla="*/ 107 w 447"/>
                  <a:gd name="T13" fmla="*/ 424 h 553"/>
                  <a:gd name="T14" fmla="*/ 383 w 447"/>
                  <a:gd name="T15" fmla="*/ 453 h 553"/>
                  <a:gd name="T16" fmla="*/ 393 w 447"/>
                  <a:gd name="T17" fmla="*/ 446 h 553"/>
                  <a:gd name="T18" fmla="*/ 433 w 447"/>
                  <a:gd name="T19" fmla="*/ 449 h 553"/>
                  <a:gd name="T20" fmla="*/ 421 w 447"/>
                  <a:gd name="T21" fmla="*/ 485 h 553"/>
                  <a:gd name="T22" fmla="*/ 194 w 447"/>
                  <a:gd name="T23" fmla="*/ 531 h 553"/>
                  <a:gd name="T24" fmla="*/ 0 w 447"/>
                  <a:gd name="T25" fmla="*/ 264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7" h="553">
                    <a:moveTo>
                      <a:pt x="0" y="264"/>
                    </a:moveTo>
                    <a:cubicBezTo>
                      <a:pt x="5" y="176"/>
                      <a:pt x="49" y="96"/>
                      <a:pt x="141" y="48"/>
                    </a:cubicBezTo>
                    <a:cubicBezTo>
                      <a:pt x="235" y="0"/>
                      <a:pt x="327" y="9"/>
                      <a:pt x="414" y="67"/>
                    </a:cubicBezTo>
                    <a:cubicBezTo>
                      <a:pt x="425" y="75"/>
                      <a:pt x="439" y="82"/>
                      <a:pt x="438" y="98"/>
                    </a:cubicBezTo>
                    <a:cubicBezTo>
                      <a:pt x="437" y="120"/>
                      <a:pt x="413" y="127"/>
                      <a:pt x="391" y="111"/>
                    </a:cubicBezTo>
                    <a:cubicBezTo>
                      <a:pt x="294" y="40"/>
                      <a:pt x="166" y="56"/>
                      <a:pt x="94" y="149"/>
                    </a:cubicBezTo>
                    <a:cubicBezTo>
                      <a:pt x="30" y="231"/>
                      <a:pt x="36" y="349"/>
                      <a:pt x="107" y="424"/>
                    </a:cubicBezTo>
                    <a:cubicBezTo>
                      <a:pt x="180" y="502"/>
                      <a:pt x="296" y="514"/>
                      <a:pt x="383" y="453"/>
                    </a:cubicBezTo>
                    <a:cubicBezTo>
                      <a:pt x="386" y="451"/>
                      <a:pt x="390" y="449"/>
                      <a:pt x="393" y="446"/>
                    </a:cubicBezTo>
                    <a:cubicBezTo>
                      <a:pt x="407" y="433"/>
                      <a:pt x="420" y="433"/>
                      <a:pt x="433" y="449"/>
                    </a:cubicBezTo>
                    <a:cubicBezTo>
                      <a:pt x="447" y="467"/>
                      <a:pt x="433" y="477"/>
                      <a:pt x="421" y="485"/>
                    </a:cubicBezTo>
                    <a:cubicBezTo>
                      <a:pt x="353" y="537"/>
                      <a:pt x="277" y="553"/>
                      <a:pt x="194" y="531"/>
                    </a:cubicBezTo>
                    <a:cubicBezTo>
                      <a:pt x="79" y="501"/>
                      <a:pt x="1" y="397"/>
                      <a:pt x="0" y="2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  <p:sp>
            <p:nvSpPr>
              <p:cNvPr id="20" name="Freeform 6">
                <a:extLst>
                  <a:ext uri="{FF2B5EF4-FFF2-40B4-BE49-F238E27FC236}">
                    <a16:creationId xmlns:a16="http://schemas.microsoft.com/office/drawing/2014/main" id="{08A1D05F-5F61-4156-8C83-1A002AA1E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2538" y="2590800"/>
                <a:ext cx="835025" cy="1673225"/>
              </a:xfrm>
              <a:custGeom>
                <a:avLst/>
                <a:gdLst>
                  <a:gd name="T0" fmla="*/ 0 w 196"/>
                  <a:gd name="T1" fmla="*/ 198 h 393"/>
                  <a:gd name="T2" fmla="*/ 157 w 196"/>
                  <a:gd name="T3" fmla="*/ 8 h 393"/>
                  <a:gd name="T4" fmla="*/ 192 w 196"/>
                  <a:gd name="T5" fmla="*/ 22 h 393"/>
                  <a:gd name="T6" fmla="*/ 167 w 196"/>
                  <a:gd name="T7" fmla="*/ 56 h 393"/>
                  <a:gd name="T8" fmla="*/ 48 w 196"/>
                  <a:gd name="T9" fmla="*/ 198 h 393"/>
                  <a:gd name="T10" fmla="*/ 170 w 196"/>
                  <a:gd name="T11" fmla="*/ 339 h 393"/>
                  <a:gd name="T12" fmla="*/ 193 w 196"/>
                  <a:gd name="T13" fmla="*/ 372 h 393"/>
                  <a:gd name="T14" fmla="*/ 160 w 196"/>
                  <a:gd name="T15" fmla="*/ 387 h 393"/>
                  <a:gd name="T16" fmla="*/ 0 w 196"/>
                  <a:gd name="T17" fmla="*/ 198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6" h="393">
                    <a:moveTo>
                      <a:pt x="0" y="198"/>
                    </a:moveTo>
                    <a:cubicBezTo>
                      <a:pt x="0" y="103"/>
                      <a:pt x="64" y="26"/>
                      <a:pt x="157" y="8"/>
                    </a:cubicBezTo>
                    <a:cubicBezTo>
                      <a:pt x="171" y="6"/>
                      <a:pt x="188" y="0"/>
                      <a:pt x="192" y="22"/>
                    </a:cubicBezTo>
                    <a:cubicBezTo>
                      <a:pt x="196" y="41"/>
                      <a:pt x="190" y="52"/>
                      <a:pt x="167" y="56"/>
                    </a:cubicBezTo>
                    <a:cubicBezTo>
                      <a:pt x="95" y="70"/>
                      <a:pt x="47" y="129"/>
                      <a:pt x="48" y="198"/>
                    </a:cubicBezTo>
                    <a:cubicBezTo>
                      <a:pt x="48" y="267"/>
                      <a:pt x="97" y="325"/>
                      <a:pt x="170" y="339"/>
                    </a:cubicBezTo>
                    <a:cubicBezTo>
                      <a:pt x="191" y="343"/>
                      <a:pt x="195" y="354"/>
                      <a:pt x="193" y="372"/>
                    </a:cubicBezTo>
                    <a:cubicBezTo>
                      <a:pt x="190" y="393"/>
                      <a:pt x="174" y="389"/>
                      <a:pt x="160" y="387"/>
                    </a:cubicBezTo>
                    <a:cubicBezTo>
                      <a:pt x="70" y="375"/>
                      <a:pt x="0" y="293"/>
                      <a:pt x="0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noProof="0" dirty="0"/>
              </a:p>
            </p:txBody>
          </p:sp>
        </p:grpSp>
      </p:grp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4D77C47B-CC1E-41DA-9146-5DFD6306549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1153348"/>
            <a:ext cx="10515600" cy="648543"/>
          </a:xfrm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083067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60E0B501-22AA-4685-BE9B-A267F6F675A7}"/>
              </a:ext>
            </a:extLst>
          </p:cNvPr>
          <p:cNvGrpSpPr/>
          <p:nvPr userDrawn="1"/>
        </p:nvGrpSpPr>
        <p:grpSpPr>
          <a:xfrm rot="8650774" flipH="1" flipV="1">
            <a:off x="7430044" y="-1843126"/>
            <a:ext cx="4436224" cy="5482435"/>
            <a:chOff x="11114088" y="2241550"/>
            <a:chExt cx="1905000" cy="2354263"/>
          </a:xfrm>
          <a:solidFill>
            <a:schemeClr val="bg2">
              <a:alpha val="53000"/>
            </a:schemeClr>
          </a:solidFill>
        </p:grpSpPr>
        <p:sp>
          <p:nvSpPr>
            <p:cNvPr id="24" name="Freeform 5">
              <a:extLst>
                <a:ext uri="{FF2B5EF4-FFF2-40B4-BE49-F238E27FC236}">
                  <a16:creationId xmlns:a16="http://schemas.microsoft.com/office/drawing/2014/main" id="{5D0E179E-CA3D-4874-9ACD-F8990F48F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5" name="Freeform 6">
              <a:extLst>
                <a:ext uri="{FF2B5EF4-FFF2-40B4-BE49-F238E27FC236}">
                  <a16:creationId xmlns:a16="http://schemas.microsoft.com/office/drawing/2014/main" id="{A9C53936-B93A-4CF6-8766-2FA93ACFE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6" name="Freeform 7">
              <a:extLst>
                <a:ext uri="{FF2B5EF4-FFF2-40B4-BE49-F238E27FC236}">
                  <a16:creationId xmlns:a16="http://schemas.microsoft.com/office/drawing/2014/main" id="{5776DEA2-5422-4F51-B359-652B71274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76C557E-B5A7-4416-BCC0-5743550BF1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48706DBD-D7E1-4734-A193-C7FE296EA0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365125"/>
            <a:ext cx="10837862" cy="1325563"/>
          </a:xfrm>
        </p:spPr>
        <p:txBody>
          <a:bodyPr/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1A1F33A2-66F7-4D85-99DD-7B00F265AC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5938" y="1825625"/>
            <a:ext cx="10837862" cy="435133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0449398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id="{C2A6B906-ACDA-40FD-8AC8-0B693AB12796}"/>
              </a:ext>
            </a:extLst>
          </p:cNvPr>
          <p:cNvGrpSpPr/>
          <p:nvPr userDrawn="1"/>
        </p:nvGrpSpPr>
        <p:grpSpPr>
          <a:xfrm rot="8650774" flipH="1" flipV="1">
            <a:off x="7430044" y="-1843126"/>
            <a:ext cx="4436224" cy="5482435"/>
            <a:chOff x="11114088" y="2241550"/>
            <a:chExt cx="1905000" cy="2354263"/>
          </a:xfrm>
          <a:solidFill>
            <a:schemeClr val="bg2">
              <a:alpha val="53000"/>
            </a:schemeClr>
          </a:solidFill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717F7366-5A99-4065-90C2-AE7DF5DD0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90A089CA-63B9-4456-B0B1-17C75EBFB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8D36B2D1-BCFE-43FC-8743-7B7A30E1A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76C557E-B5A7-4416-BCC0-5743550BF1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D1E32FD-35A0-490A-BE40-FBF894A7EC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365125"/>
            <a:ext cx="10837862" cy="1325563"/>
          </a:xfrm>
        </p:spPr>
        <p:txBody>
          <a:bodyPr/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079DA8F4-EDD3-4D62-A90B-8C3C1AFB008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15938" y="1825625"/>
            <a:ext cx="5503862" cy="435133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17" name="Content Placeholder 3">
            <a:extLst>
              <a:ext uri="{FF2B5EF4-FFF2-40B4-BE49-F238E27FC236}">
                <a16:creationId xmlns:a16="http://schemas.microsoft.com/office/drawing/2014/main" id="{DA0DA994-B4A9-447A-BEBF-3EA31D3755A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01148951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616F52B4-215E-4237-893C-E22B23804744}"/>
              </a:ext>
            </a:extLst>
          </p:cNvPr>
          <p:cNvGrpSpPr/>
          <p:nvPr userDrawn="1"/>
        </p:nvGrpSpPr>
        <p:grpSpPr>
          <a:xfrm rot="8650774" flipH="1" flipV="1">
            <a:off x="7430044" y="-1843126"/>
            <a:ext cx="4436224" cy="5482435"/>
            <a:chOff x="11114088" y="2241550"/>
            <a:chExt cx="1905000" cy="2354263"/>
          </a:xfrm>
          <a:solidFill>
            <a:schemeClr val="bg2">
              <a:alpha val="53000"/>
            </a:schemeClr>
          </a:solidFill>
        </p:grpSpPr>
        <p:sp>
          <p:nvSpPr>
            <p:cNvPr id="22" name="Freeform 5">
              <a:extLst>
                <a:ext uri="{FF2B5EF4-FFF2-40B4-BE49-F238E27FC236}">
                  <a16:creationId xmlns:a16="http://schemas.microsoft.com/office/drawing/2014/main" id="{B7C40C77-B795-4B07-B92D-2E8A56635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6E703A1E-5F10-4BB5-9D52-77CB6F599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22CEE04C-09CE-41CF-937D-EC2D3C23E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76C557E-B5A7-4416-BCC0-5743550BF1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D1E32FD-35A0-490A-BE40-FBF894A7EC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365125"/>
            <a:ext cx="10837862" cy="1325563"/>
          </a:xfrm>
        </p:spPr>
        <p:txBody>
          <a:bodyPr/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774CF4BA-8DCB-42CF-A2C4-D6AF95EE3F5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1593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7" name="Content Placeholder 3">
            <a:extLst>
              <a:ext uri="{FF2B5EF4-FFF2-40B4-BE49-F238E27FC236}">
                <a16:creationId xmlns:a16="http://schemas.microsoft.com/office/drawing/2014/main" id="{67BA8B6E-A28D-4658-8C91-6CA7BD539B8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15938" y="2505075"/>
            <a:ext cx="5157787" cy="368458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18" name="Text Placeholder 4">
            <a:extLst>
              <a:ext uri="{FF2B5EF4-FFF2-40B4-BE49-F238E27FC236}">
                <a16:creationId xmlns:a16="http://schemas.microsoft.com/office/drawing/2014/main" id="{F73B3215-82DB-4DBF-9E77-3AE2308C692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accent5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9" name="Content Placeholder 5">
            <a:extLst>
              <a:ext uri="{FF2B5EF4-FFF2-40B4-BE49-F238E27FC236}">
                <a16:creationId xmlns:a16="http://schemas.microsoft.com/office/drawing/2014/main" id="{8DFD34E8-36CC-4FFE-926B-C170208FEDB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03816793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C57825D7-DD33-4B70-BBBE-D46E7A5352E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6096000" y="768485"/>
            <a:ext cx="5305662" cy="5305662"/>
          </a:xfrm>
          <a:custGeom>
            <a:avLst/>
            <a:gdLst>
              <a:gd name="connsiteX0" fmla="*/ 2652831 w 5305662"/>
              <a:gd name="connsiteY0" fmla="*/ 0 h 5305662"/>
              <a:gd name="connsiteX1" fmla="*/ 5305662 w 5305662"/>
              <a:gd name="connsiteY1" fmla="*/ 2652831 h 5305662"/>
              <a:gd name="connsiteX2" fmla="*/ 2652831 w 5305662"/>
              <a:gd name="connsiteY2" fmla="*/ 5305662 h 5305662"/>
              <a:gd name="connsiteX3" fmla="*/ 0 w 5305662"/>
              <a:gd name="connsiteY3" fmla="*/ 2652831 h 5305662"/>
              <a:gd name="connsiteX4" fmla="*/ 2652831 w 5305662"/>
              <a:gd name="connsiteY4" fmla="*/ 0 h 5305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5662" h="5305662">
                <a:moveTo>
                  <a:pt x="2652831" y="0"/>
                </a:moveTo>
                <a:cubicBezTo>
                  <a:pt x="4117949" y="0"/>
                  <a:pt x="5305662" y="1187713"/>
                  <a:pt x="5305662" y="2652831"/>
                </a:cubicBezTo>
                <a:cubicBezTo>
                  <a:pt x="5305662" y="4117949"/>
                  <a:pt x="4117949" y="5305662"/>
                  <a:pt x="2652831" y="5305662"/>
                </a:cubicBezTo>
                <a:cubicBezTo>
                  <a:pt x="1187713" y="5305662"/>
                  <a:pt x="0" y="4117949"/>
                  <a:pt x="0" y="2652831"/>
                </a:cubicBezTo>
                <a:cubicBezTo>
                  <a:pt x="0" y="1187713"/>
                  <a:pt x="1187713" y="0"/>
                  <a:pt x="2652831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C2055F-AE3F-46BE-B57E-A0F1A86D1C36}"/>
              </a:ext>
            </a:extLst>
          </p:cNvPr>
          <p:cNvGrpSpPr/>
          <p:nvPr userDrawn="1"/>
        </p:nvGrpSpPr>
        <p:grpSpPr>
          <a:xfrm flipH="1">
            <a:off x="5400786" y="-2003509"/>
            <a:ext cx="8917229" cy="10769768"/>
            <a:chOff x="11114088" y="2241550"/>
            <a:chExt cx="1905000" cy="2354263"/>
          </a:xfrm>
          <a:solidFill>
            <a:schemeClr val="bg2">
              <a:alpha val="91000"/>
            </a:schemeClr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C98EF042-A3B8-406D-BC16-153A989F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68E5FAC9-A660-4D7A-AC84-0A7C8CC3B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19" name="Title 1">
            <a:extLst>
              <a:ext uri="{FF2B5EF4-FFF2-40B4-BE49-F238E27FC236}">
                <a16:creationId xmlns:a16="http://schemas.microsoft.com/office/drawing/2014/main" id="{19A1397F-1946-4CBE-9EC5-159C3CBC78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20" name="Text Placeholder 3">
            <a:extLst>
              <a:ext uri="{FF2B5EF4-FFF2-40B4-BE49-F238E27FC236}">
                <a16:creationId xmlns:a16="http://schemas.microsoft.com/office/drawing/2014/main" id="{C535F2AB-153E-44A9-97BE-00553BEC177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4303197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3D352B04-96E6-839B-9D92-EE98385C4D49}"/>
              </a:ext>
            </a:extLst>
          </p:cNvPr>
          <p:cNvSpPr/>
          <p:nvPr userDrawn="1"/>
        </p:nvSpPr>
        <p:spPr>
          <a:xfrm>
            <a:off x="2062836" y="686475"/>
            <a:ext cx="7774629" cy="6193018"/>
          </a:xfrm>
          <a:custGeom>
            <a:avLst/>
            <a:gdLst>
              <a:gd name="connsiteX0" fmla="*/ 3887320 w 7774629"/>
              <a:gd name="connsiteY0" fmla="*/ 0 h 6193018"/>
              <a:gd name="connsiteX1" fmla="*/ 7774629 w 7774629"/>
              <a:gd name="connsiteY1" fmla="*/ 3884811 h 6193018"/>
              <a:gd name="connsiteX2" fmla="*/ 7774629 w 7774629"/>
              <a:gd name="connsiteY2" fmla="*/ 6193018 h 6193018"/>
              <a:gd name="connsiteX3" fmla="*/ 0 w 7774629"/>
              <a:gd name="connsiteY3" fmla="*/ 6193018 h 6193018"/>
              <a:gd name="connsiteX4" fmla="*/ 0 w 7774629"/>
              <a:gd name="connsiteY4" fmla="*/ 3884811 h 6193018"/>
              <a:gd name="connsiteX5" fmla="*/ 3887320 w 7774629"/>
              <a:gd name="connsiteY5" fmla="*/ 0 h 619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74629" h="6193018">
                <a:moveTo>
                  <a:pt x="3887320" y="0"/>
                </a:moveTo>
                <a:cubicBezTo>
                  <a:pt x="6034243" y="0"/>
                  <a:pt x="7774629" y="1739299"/>
                  <a:pt x="7774629" y="3884811"/>
                </a:cubicBezTo>
                <a:lnTo>
                  <a:pt x="7774629" y="6193018"/>
                </a:lnTo>
                <a:lnTo>
                  <a:pt x="0" y="6193018"/>
                </a:lnTo>
                <a:lnTo>
                  <a:pt x="0" y="3884811"/>
                </a:lnTo>
                <a:cubicBezTo>
                  <a:pt x="0" y="1739299"/>
                  <a:pt x="1740414" y="0"/>
                  <a:pt x="3887320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  <a:alpha val="99000"/>
            </a:schemeClr>
          </a:solidFill>
          <a:ln w="5439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723D98FB-5EB7-A8DF-8470-B23A80D669E4}"/>
              </a:ext>
            </a:extLst>
          </p:cNvPr>
          <p:cNvSpPr/>
          <p:nvPr userDrawn="1"/>
        </p:nvSpPr>
        <p:spPr>
          <a:xfrm>
            <a:off x="7610252" y="1"/>
            <a:ext cx="2273668" cy="3147998"/>
          </a:xfrm>
          <a:custGeom>
            <a:avLst/>
            <a:gdLst>
              <a:gd name="connsiteX0" fmla="*/ 183295 w 2273668"/>
              <a:gd name="connsiteY0" fmla="*/ 0 h 3147998"/>
              <a:gd name="connsiteX1" fmla="*/ 2273668 w 2273668"/>
              <a:gd name="connsiteY1" fmla="*/ 0 h 3147998"/>
              <a:gd name="connsiteX2" fmla="*/ 2273668 w 2273668"/>
              <a:gd name="connsiteY2" fmla="*/ 3147998 h 3147998"/>
              <a:gd name="connsiteX3" fmla="*/ 2096300 w 2273668"/>
              <a:gd name="connsiteY3" fmla="*/ 3147998 h 3147998"/>
              <a:gd name="connsiteX4" fmla="*/ 2033714 w 2273668"/>
              <a:gd name="connsiteY4" fmla="*/ 3144814 h 3147998"/>
              <a:gd name="connsiteX5" fmla="*/ 0 w 2273668"/>
              <a:gd name="connsiteY5" fmla="*/ 886966 h 3147998"/>
              <a:gd name="connsiteX6" fmla="*/ 178732 w 2273668"/>
              <a:gd name="connsiteY6" fmla="*/ 9417 h 314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73668" h="3147998">
                <a:moveTo>
                  <a:pt x="183295" y="0"/>
                </a:moveTo>
                <a:lnTo>
                  <a:pt x="2273668" y="0"/>
                </a:lnTo>
                <a:lnTo>
                  <a:pt x="2273668" y="3147998"/>
                </a:lnTo>
                <a:lnTo>
                  <a:pt x="2096300" y="3147998"/>
                </a:lnTo>
                <a:lnTo>
                  <a:pt x="2033714" y="3144814"/>
                </a:lnTo>
                <a:cubicBezTo>
                  <a:pt x="895944" y="3028420"/>
                  <a:pt x="0" y="2060597"/>
                  <a:pt x="0" y="886966"/>
                </a:cubicBezTo>
                <a:cubicBezTo>
                  <a:pt x="0" y="576250"/>
                  <a:pt x="63712" y="279606"/>
                  <a:pt x="178732" y="941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4550F3CE-BAE9-3916-42CA-F4D906FA5173}"/>
              </a:ext>
            </a:extLst>
          </p:cNvPr>
          <p:cNvSpPr/>
          <p:nvPr userDrawn="1"/>
        </p:nvSpPr>
        <p:spPr>
          <a:xfrm>
            <a:off x="9883919" y="2"/>
            <a:ext cx="2254928" cy="3141557"/>
          </a:xfrm>
          <a:custGeom>
            <a:avLst/>
            <a:gdLst>
              <a:gd name="connsiteX0" fmla="*/ 0 w 2254928"/>
              <a:gd name="connsiteY0" fmla="*/ 0 h 3141557"/>
              <a:gd name="connsiteX1" fmla="*/ 2080472 w 2254928"/>
              <a:gd name="connsiteY1" fmla="*/ 0 h 3141557"/>
              <a:gd name="connsiteX2" fmla="*/ 2154269 w 2254928"/>
              <a:gd name="connsiteY2" fmla="*/ 202607 h 3141557"/>
              <a:gd name="connsiteX3" fmla="*/ 2254928 w 2254928"/>
              <a:gd name="connsiteY3" fmla="*/ 871976 h 3141557"/>
              <a:gd name="connsiteX4" fmla="*/ 231934 w 2254928"/>
              <a:gd name="connsiteY4" fmla="*/ 3128339 h 3141557"/>
              <a:gd name="connsiteX5" fmla="*/ 19 w 2254928"/>
              <a:gd name="connsiteY5" fmla="*/ 3141557 h 3141557"/>
              <a:gd name="connsiteX6" fmla="*/ 0 w 2254928"/>
              <a:gd name="connsiteY6" fmla="*/ 3141557 h 3141557"/>
              <a:gd name="connsiteX7" fmla="*/ 0 w 2254928"/>
              <a:gd name="connsiteY7" fmla="*/ 2729990 h 3141557"/>
              <a:gd name="connsiteX8" fmla="*/ 0 w 2254928"/>
              <a:gd name="connsiteY8" fmla="*/ 2344136 h 3141557"/>
              <a:gd name="connsiteX9" fmla="*/ 0 w 2254928"/>
              <a:gd name="connsiteY9" fmla="*/ 1983167 h 3141557"/>
              <a:gd name="connsiteX10" fmla="*/ 0 w 2254928"/>
              <a:gd name="connsiteY10" fmla="*/ 1646252 h 3141557"/>
              <a:gd name="connsiteX11" fmla="*/ 0 w 2254928"/>
              <a:gd name="connsiteY11" fmla="*/ 1332565 h 3141557"/>
              <a:gd name="connsiteX12" fmla="*/ 0 w 2254928"/>
              <a:gd name="connsiteY12" fmla="*/ 1041273 h 3141557"/>
              <a:gd name="connsiteX13" fmla="*/ 0 w 2254928"/>
              <a:gd name="connsiteY13" fmla="*/ 771549 h 3141557"/>
              <a:gd name="connsiteX14" fmla="*/ 0 w 2254928"/>
              <a:gd name="connsiteY14" fmla="*/ 522561 h 3141557"/>
              <a:gd name="connsiteX15" fmla="*/ 0 w 2254928"/>
              <a:gd name="connsiteY15" fmla="*/ 293482 h 3141557"/>
              <a:gd name="connsiteX16" fmla="*/ 0 w 2254928"/>
              <a:gd name="connsiteY16" fmla="*/ 83481 h 3141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54928" h="3141557">
                <a:moveTo>
                  <a:pt x="0" y="0"/>
                </a:moveTo>
                <a:lnTo>
                  <a:pt x="2080472" y="0"/>
                </a:lnTo>
                <a:lnTo>
                  <a:pt x="2154269" y="202607"/>
                </a:lnTo>
                <a:cubicBezTo>
                  <a:pt x="2219730" y="414134"/>
                  <a:pt x="2254928" y="638939"/>
                  <a:pt x="2254928" y="871976"/>
                </a:cubicBezTo>
                <a:cubicBezTo>
                  <a:pt x="2254928" y="2045607"/>
                  <a:pt x="1374977" y="3005515"/>
                  <a:pt x="231934" y="3128339"/>
                </a:cubicBezTo>
                <a:lnTo>
                  <a:pt x="19" y="3141557"/>
                </a:lnTo>
                <a:lnTo>
                  <a:pt x="0" y="3141557"/>
                </a:lnTo>
                <a:lnTo>
                  <a:pt x="0" y="2729990"/>
                </a:lnTo>
                <a:lnTo>
                  <a:pt x="0" y="2344136"/>
                </a:lnTo>
                <a:lnTo>
                  <a:pt x="0" y="1983167"/>
                </a:lnTo>
                <a:lnTo>
                  <a:pt x="0" y="1646252"/>
                </a:lnTo>
                <a:lnTo>
                  <a:pt x="0" y="1332565"/>
                </a:lnTo>
                <a:lnTo>
                  <a:pt x="0" y="1041273"/>
                </a:lnTo>
                <a:lnTo>
                  <a:pt x="0" y="771549"/>
                </a:lnTo>
                <a:lnTo>
                  <a:pt x="0" y="522561"/>
                </a:lnTo>
                <a:lnTo>
                  <a:pt x="0" y="293482"/>
                </a:lnTo>
                <a:lnTo>
                  <a:pt x="0" y="8348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D83F65A0-0C52-48AD-DC5D-B5D3BF3CC188}"/>
              </a:ext>
            </a:extLst>
          </p:cNvPr>
          <p:cNvSpPr/>
          <p:nvPr userDrawn="1"/>
        </p:nvSpPr>
        <p:spPr>
          <a:xfrm>
            <a:off x="8395730" y="2"/>
            <a:ext cx="2959203" cy="2352793"/>
          </a:xfrm>
          <a:custGeom>
            <a:avLst/>
            <a:gdLst>
              <a:gd name="connsiteX0" fmla="*/ 289830 w 2959203"/>
              <a:gd name="connsiteY0" fmla="*/ 0 h 2352793"/>
              <a:gd name="connsiteX1" fmla="*/ 2669374 w 2959203"/>
              <a:gd name="connsiteY1" fmla="*/ 0 h 2352793"/>
              <a:gd name="connsiteX2" fmla="*/ 2706511 w 2959203"/>
              <a:gd name="connsiteY2" fmla="*/ 49584 h 2352793"/>
              <a:gd name="connsiteX3" fmla="*/ 2951565 w 2959203"/>
              <a:gd name="connsiteY3" fmla="*/ 724493 h 2352793"/>
              <a:gd name="connsiteX4" fmla="*/ 2959203 w 2959203"/>
              <a:gd name="connsiteY4" fmla="*/ 875514 h 2352793"/>
              <a:gd name="connsiteX5" fmla="*/ 2959203 w 2959203"/>
              <a:gd name="connsiteY5" fmla="*/ 875554 h 2352793"/>
              <a:gd name="connsiteX6" fmla="*/ 2951565 w 2959203"/>
              <a:gd name="connsiteY6" fmla="*/ 1026575 h 2352793"/>
              <a:gd name="connsiteX7" fmla="*/ 1479602 w 2959203"/>
              <a:gd name="connsiteY7" fmla="*/ 2352793 h 2352793"/>
              <a:gd name="connsiteX8" fmla="*/ 0 w 2959203"/>
              <a:gd name="connsiteY8" fmla="*/ 875534 h 2352793"/>
              <a:gd name="connsiteX9" fmla="*/ 252694 w 2959203"/>
              <a:gd name="connsiteY9" fmla="*/ 49584 h 2352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59203" h="2352793">
                <a:moveTo>
                  <a:pt x="289830" y="0"/>
                </a:moveTo>
                <a:lnTo>
                  <a:pt x="2669374" y="0"/>
                </a:lnTo>
                <a:lnTo>
                  <a:pt x="2706511" y="49584"/>
                </a:lnTo>
                <a:cubicBezTo>
                  <a:pt x="2839459" y="246061"/>
                  <a:pt x="2926309" y="476187"/>
                  <a:pt x="2951565" y="724493"/>
                </a:cubicBezTo>
                <a:lnTo>
                  <a:pt x="2959203" y="875514"/>
                </a:lnTo>
                <a:lnTo>
                  <a:pt x="2959203" y="875554"/>
                </a:lnTo>
                <a:lnTo>
                  <a:pt x="2951565" y="1026575"/>
                </a:lnTo>
                <a:cubicBezTo>
                  <a:pt x="2875795" y="1771492"/>
                  <a:pt x="2245691" y="2352793"/>
                  <a:pt x="1479602" y="2352793"/>
                </a:cubicBezTo>
                <a:cubicBezTo>
                  <a:pt x="662440" y="2352793"/>
                  <a:pt x="0" y="1691401"/>
                  <a:pt x="0" y="875534"/>
                </a:cubicBezTo>
                <a:cubicBezTo>
                  <a:pt x="0" y="569583"/>
                  <a:pt x="93156" y="285356"/>
                  <a:pt x="252694" y="495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F8FA7F58-C470-6376-9DB1-DE7034C491E8}"/>
              </a:ext>
            </a:extLst>
          </p:cNvPr>
          <p:cNvSpPr/>
          <p:nvPr userDrawn="1"/>
        </p:nvSpPr>
        <p:spPr>
          <a:xfrm>
            <a:off x="1390854" y="3130662"/>
            <a:ext cx="3106248" cy="3748831"/>
          </a:xfrm>
          <a:custGeom>
            <a:avLst/>
            <a:gdLst>
              <a:gd name="connsiteX0" fmla="*/ 0 w 3106248"/>
              <a:gd name="connsiteY0" fmla="*/ 0 h 3748831"/>
              <a:gd name="connsiteX1" fmla="*/ 3106248 w 3106248"/>
              <a:gd name="connsiteY1" fmla="*/ 3748831 h 3748831"/>
              <a:gd name="connsiteX2" fmla="*/ 0 w 3106248"/>
              <a:gd name="connsiteY2" fmla="*/ 3748831 h 3748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06248" h="3748831">
                <a:moveTo>
                  <a:pt x="0" y="0"/>
                </a:moveTo>
                <a:lnTo>
                  <a:pt x="3106248" y="3748831"/>
                </a:lnTo>
                <a:lnTo>
                  <a:pt x="0" y="3748831"/>
                </a:lnTo>
                <a:close/>
              </a:path>
            </a:pathLst>
          </a:custGeom>
          <a:solidFill>
            <a:schemeClr val="accent2">
              <a:alpha val="99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B27C9E57-563E-7980-7B3C-45FAD9C386F4}"/>
              </a:ext>
            </a:extLst>
          </p:cNvPr>
          <p:cNvSpPr/>
          <p:nvPr userDrawn="1"/>
        </p:nvSpPr>
        <p:spPr>
          <a:xfrm>
            <a:off x="0" y="3130661"/>
            <a:ext cx="1400640" cy="3748832"/>
          </a:xfrm>
          <a:custGeom>
            <a:avLst/>
            <a:gdLst>
              <a:gd name="connsiteX0" fmla="*/ 1400640 w 1400640"/>
              <a:gd name="connsiteY0" fmla="*/ 0 h 3748832"/>
              <a:gd name="connsiteX1" fmla="*/ 1400640 w 1400640"/>
              <a:gd name="connsiteY1" fmla="*/ 3748832 h 3748832"/>
              <a:gd name="connsiteX2" fmla="*/ 0 w 1400640"/>
              <a:gd name="connsiteY2" fmla="*/ 3748832 h 3748832"/>
              <a:gd name="connsiteX3" fmla="*/ 0 w 1400640"/>
              <a:gd name="connsiteY3" fmla="*/ 1684743 h 3748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0640" h="3748832">
                <a:moveTo>
                  <a:pt x="1400640" y="0"/>
                </a:moveTo>
                <a:lnTo>
                  <a:pt x="1400640" y="3748832"/>
                </a:lnTo>
                <a:lnTo>
                  <a:pt x="0" y="3748832"/>
                </a:lnTo>
                <a:lnTo>
                  <a:pt x="0" y="168474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95600" y="3776472"/>
            <a:ext cx="6400800" cy="768096"/>
          </a:xfrm>
        </p:spPr>
        <p:txBody>
          <a:bodyPr anchor="t">
            <a:no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895600" y="4718304"/>
            <a:ext cx="6400800" cy="512064"/>
          </a:xfrm>
        </p:spPr>
        <p:txBody>
          <a:bodyPr lIns="0" tIns="0" rIns="0" bIns="0">
            <a:noAutofit/>
          </a:bodyPr>
          <a:lstStyle>
            <a:lvl1pPr marL="0" indent="0" algn="ctr">
              <a:spcBef>
                <a:spcPts val="0"/>
              </a:spcBef>
              <a:buNone/>
              <a:defRPr sz="2400">
                <a:solidFill>
                  <a:schemeClr val="accent6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8178944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9F866E5C-B8AA-4805-B232-831BA01AAF16}"/>
              </a:ext>
            </a:extLst>
          </p:cNvPr>
          <p:cNvGrpSpPr/>
          <p:nvPr userDrawn="1"/>
        </p:nvGrpSpPr>
        <p:grpSpPr>
          <a:xfrm rot="8650774" flipH="1" flipV="1">
            <a:off x="7430044" y="-1843126"/>
            <a:ext cx="4436224" cy="5482435"/>
            <a:chOff x="11114088" y="2241550"/>
            <a:chExt cx="1905000" cy="2354263"/>
          </a:xfrm>
          <a:solidFill>
            <a:schemeClr val="bg2">
              <a:alpha val="53000"/>
            </a:schemeClr>
          </a:solidFill>
        </p:grpSpPr>
        <p:sp>
          <p:nvSpPr>
            <p:cNvPr id="20" name="Freeform 5">
              <a:extLst>
                <a:ext uri="{FF2B5EF4-FFF2-40B4-BE49-F238E27FC236}">
                  <a16:creationId xmlns:a16="http://schemas.microsoft.com/office/drawing/2014/main" id="{F98614F0-2DA3-4F29-8CB3-D61424AC8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2" name="Freeform 6">
              <a:extLst>
                <a:ext uri="{FF2B5EF4-FFF2-40B4-BE49-F238E27FC236}">
                  <a16:creationId xmlns:a16="http://schemas.microsoft.com/office/drawing/2014/main" id="{66D52F08-13EC-4AB4-BB79-89A5395A0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2544236D-8C3A-41EF-9A68-C84A8A7D0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76C557E-B5A7-4416-BCC0-5743550BF1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sp>
        <p:nvSpPr>
          <p:cNvPr id="15" name="Oval 14">
            <a:extLst>
              <a:ext uri="{FF2B5EF4-FFF2-40B4-BE49-F238E27FC236}">
                <a16:creationId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9009D5C6-6206-4291-8037-67DC025F0B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17" name="Text Placeholder 3">
            <a:extLst>
              <a:ext uri="{FF2B5EF4-FFF2-40B4-BE49-F238E27FC236}">
                <a16:creationId xmlns:a16="http://schemas.microsoft.com/office/drawing/2014/main" id="{BEB643FD-AA85-4A43-8EBD-AFD10DD9879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9001F313-F798-43BE-AFF0-A68C84C364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457201"/>
            <a:ext cx="6172200" cy="540385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55564899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75923D9E-9381-3D11-B31A-1BF5C97F35B0}"/>
              </a:ext>
            </a:extLst>
          </p:cNvPr>
          <p:cNvGrpSpPr/>
          <p:nvPr userDrawn="1"/>
        </p:nvGrpSpPr>
        <p:grpSpPr>
          <a:xfrm>
            <a:off x="6452303" y="3405019"/>
            <a:ext cx="5739697" cy="3467971"/>
            <a:chOff x="5009037" y="2525712"/>
            <a:chExt cx="7170193" cy="4332288"/>
          </a:xfrm>
        </p:grpSpPr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89E777D0-3240-08CE-6B6C-B33B910B8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037" y="2525712"/>
              <a:ext cx="3601721" cy="4332288"/>
            </a:xfrm>
            <a:custGeom>
              <a:avLst/>
              <a:gdLst>
                <a:gd name="T0" fmla="*/ 1198 w 1198"/>
                <a:gd name="T1" fmla="*/ 0 h 1441"/>
                <a:gd name="T2" fmla="*/ 0 w 1198"/>
                <a:gd name="T3" fmla="*/ 1441 h 1441"/>
                <a:gd name="T4" fmla="*/ 1198 w 1198"/>
                <a:gd name="T5" fmla="*/ 1441 h 1441"/>
                <a:gd name="T6" fmla="*/ 1198 w 1198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8" h="1441">
                  <a:moveTo>
                    <a:pt x="1198" y="0"/>
                  </a:moveTo>
                  <a:lnTo>
                    <a:pt x="0" y="1441"/>
                  </a:lnTo>
                  <a:lnTo>
                    <a:pt x="1198" y="1441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EFEA81A2-6893-518C-6AF3-37C987789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9536" y="2525712"/>
              <a:ext cx="3589694" cy="4332288"/>
            </a:xfrm>
            <a:custGeom>
              <a:avLst/>
              <a:gdLst>
                <a:gd name="T0" fmla="*/ 0 w 1194"/>
                <a:gd name="T1" fmla="*/ 0 h 1441"/>
                <a:gd name="T2" fmla="*/ 1194 w 1194"/>
                <a:gd name="T3" fmla="*/ 1441 h 1441"/>
                <a:gd name="T4" fmla="*/ 0 w 1194"/>
                <a:gd name="T5" fmla="*/ 1441 h 1441"/>
                <a:gd name="T6" fmla="*/ 0 w 1194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4" h="1441">
                  <a:moveTo>
                    <a:pt x="0" y="0"/>
                  </a:moveTo>
                  <a:lnTo>
                    <a:pt x="1194" y="1441"/>
                  </a:lnTo>
                  <a:lnTo>
                    <a:pt x="0" y="14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F297964-0B81-31DC-6D6D-1414832238B1}"/>
              </a:ext>
            </a:extLst>
          </p:cNvPr>
          <p:cNvGrpSpPr/>
          <p:nvPr userDrawn="1"/>
        </p:nvGrpSpPr>
        <p:grpSpPr>
          <a:xfrm flipH="1" flipV="1">
            <a:off x="6465610" y="0"/>
            <a:ext cx="5739697" cy="3467971"/>
            <a:chOff x="5183405" y="2678112"/>
            <a:chExt cx="7170193" cy="4332288"/>
          </a:xfrm>
        </p:grpSpPr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CE4FDB43-7466-4B74-330E-836DA950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405" y="2678112"/>
              <a:ext cx="3601721" cy="4332288"/>
            </a:xfrm>
            <a:custGeom>
              <a:avLst/>
              <a:gdLst>
                <a:gd name="T0" fmla="*/ 1198 w 1198"/>
                <a:gd name="T1" fmla="*/ 0 h 1441"/>
                <a:gd name="T2" fmla="*/ 0 w 1198"/>
                <a:gd name="T3" fmla="*/ 1441 h 1441"/>
                <a:gd name="T4" fmla="*/ 1198 w 1198"/>
                <a:gd name="T5" fmla="*/ 1441 h 1441"/>
                <a:gd name="T6" fmla="*/ 1198 w 1198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8" h="1441">
                  <a:moveTo>
                    <a:pt x="1198" y="0"/>
                  </a:moveTo>
                  <a:lnTo>
                    <a:pt x="0" y="1441"/>
                  </a:lnTo>
                  <a:lnTo>
                    <a:pt x="1198" y="1441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2EA39DB9-F1B4-F4E9-CF4D-717B0CD74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903" y="2678112"/>
              <a:ext cx="3589695" cy="4332288"/>
            </a:xfrm>
            <a:custGeom>
              <a:avLst/>
              <a:gdLst>
                <a:gd name="T0" fmla="*/ 0 w 1194"/>
                <a:gd name="T1" fmla="*/ 0 h 1441"/>
                <a:gd name="T2" fmla="*/ 1194 w 1194"/>
                <a:gd name="T3" fmla="*/ 1441 h 1441"/>
                <a:gd name="T4" fmla="*/ 0 w 1194"/>
                <a:gd name="T5" fmla="*/ 1441 h 1441"/>
                <a:gd name="T6" fmla="*/ 0 w 1194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4" h="1441">
                  <a:moveTo>
                    <a:pt x="0" y="0"/>
                  </a:moveTo>
                  <a:lnTo>
                    <a:pt x="1194" y="1441"/>
                  </a:lnTo>
                  <a:lnTo>
                    <a:pt x="0" y="14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sp>
        <p:nvSpPr>
          <p:cNvPr id="14" name="Image 2" descr="preencoded.png">
            <a:extLst>
              <a:ext uri="{FF2B5EF4-FFF2-40B4-BE49-F238E27FC236}">
                <a16:creationId xmlns:a16="http://schemas.microsoft.com/office/drawing/2014/main" id="{EFFAEAD9-58A9-096B-C6D0-58F7AD08EB20}"/>
              </a:ext>
            </a:extLst>
          </p:cNvPr>
          <p:cNvSpPr/>
          <p:nvPr/>
        </p:nvSpPr>
        <p:spPr>
          <a:xfrm>
            <a:off x="7642518" y="4577658"/>
            <a:ext cx="775021" cy="775021"/>
          </a:xfrm>
          <a:custGeom>
            <a:avLst/>
            <a:gdLst>
              <a:gd name="connsiteX0" fmla="*/ 387511 w 775021"/>
              <a:gd name="connsiteY0" fmla="*/ 775021 h 775021"/>
              <a:gd name="connsiteX1" fmla="*/ 775021 w 775021"/>
              <a:gd name="connsiteY1" fmla="*/ 387511 h 775021"/>
              <a:gd name="connsiteX2" fmla="*/ 387511 w 775021"/>
              <a:gd name="connsiteY2" fmla="*/ 0 h 775021"/>
              <a:gd name="connsiteX3" fmla="*/ 0 w 775021"/>
              <a:gd name="connsiteY3" fmla="*/ 387511 h 775021"/>
              <a:gd name="connsiteX4" fmla="*/ 387511 w 775021"/>
              <a:gd name="connsiteY4" fmla="*/ 775021 h 77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5021" h="775021">
                <a:moveTo>
                  <a:pt x="387511" y="775021"/>
                </a:moveTo>
                <a:cubicBezTo>
                  <a:pt x="601527" y="775021"/>
                  <a:pt x="775021" y="601527"/>
                  <a:pt x="775021" y="387511"/>
                </a:cubicBezTo>
                <a:cubicBezTo>
                  <a:pt x="775021" y="173494"/>
                  <a:pt x="601527" y="0"/>
                  <a:pt x="387511" y="0"/>
                </a:cubicBezTo>
                <a:cubicBezTo>
                  <a:pt x="173494" y="0"/>
                  <a:pt x="0" y="173494"/>
                  <a:pt x="0" y="387511"/>
                </a:cubicBezTo>
                <a:cubicBezTo>
                  <a:pt x="0" y="601527"/>
                  <a:pt x="173494" y="775021"/>
                  <a:pt x="387511" y="775021"/>
                </a:cubicBezTo>
                <a:close/>
              </a:path>
            </a:pathLst>
          </a:custGeom>
          <a:solidFill>
            <a:schemeClr val="accent6"/>
          </a:solidFill>
          <a:ln w="3801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A1CFBBA-B680-A6A7-3C4B-5FEAC42532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99616" y="1901952"/>
            <a:ext cx="5693664" cy="768096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id="{72386C43-DD10-E892-08AD-D6F4AE9617D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99616" y="2770632"/>
            <a:ext cx="5693664" cy="3122168"/>
          </a:xfrm>
        </p:spPr>
        <p:txBody>
          <a:bodyPr>
            <a:noAutofit/>
          </a:bodyPr>
          <a:lstStyle>
            <a:lvl1pPr marL="0" indent="0">
              <a:lnSpc>
                <a:spcPct val="150000"/>
              </a:lnSpc>
              <a:spcBef>
                <a:spcPts val="0"/>
              </a:spcBef>
              <a:buNone/>
              <a:defRPr sz="2400"/>
            </a:lvl1pPr>
            <a:lvl2pPr marL="347472">
              <a:lnSpc>
                <a:spcPct val="150000"/>
              </a:lnSpc>
              <a:spcBef>
                <a:spcPts val="0"/>
              </a:spcBef>
              <a:defRPr sz="2000"/>
            </a:lvl2pPr>
            <a:lvl3pPr marL="685800">
              <a:lnSpc>
                <a:spcPct val="150000"/>
              </a:lnSpc>
              <a:spcBef>
                <a:spcPts val="0"/>
              </a:spcBef>
              <a:defRPr sz="1800"/>
            </a:lvl3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99269561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7760862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>
          <p15:clr>
            <a:srgbClr val="FBAE40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82242110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97282643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96727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2568">
          <p15:clr>
            <a:srgbClr val="5ACBF0"/>
          </p15:clr>
        </p15:guide>
        <p15:guide id="3" pos="5136">
          <p15:clr>
            <a:srgbClr val="5ACBF0"/>
          </p15:clr>
        </p15:guide>
        <p15:guide id="4" pos="7392">
          <p15:clr>
            <a:srgbClr val="FBAE40"/>
          </p15:clr>
        </p15:guide>
      </p15:sldGuideLst>
    </p:ext>
  </p:extLs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22962333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576">
          <p15:clr>
            <a:srgbClr val="FBAE40"/>
          </p15:clr>
        </p15:guide>
        <p15:guide id="3" pos="7080">
          <p15:clr>
            <a:srgbClr val="FBAE40"/>
          </p15:clr>
        </p15:guide>
      </p15:sldGuideLst>
    </p:ext>
  </p:extLs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3488767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32463958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1574556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2459EA3C-8B88-5F1F-531E-7DA7DE55710B}"/>
              </a:ext>
            </a:extLst>
          </p:cNvPr>
          <p:cNvSpPr/>
          <p:nvPr userDrawn="1"/>
        </p:nvSpPr>
        <p:spPr>
          <a:xfrm>
            <a:off x="1" y="0"/>
            <a:ext cx="2242827" cy="2102966"/>
          </a:xfrm>
          <a:custGeom>
            <a:avLst/>
            <a:gdLst>
              <a:gd name="connsiteX0" fmla="*/ 2220549 w 2242827"/>
              <a:gd name="connsiteY0" fmla="*/ 0 h 2102966"/>
              <a:gd name="connsiteX1" fmla="*/ 2242827 w 2242827"/>
              <a:gd name="connsiteY1" fmla="*/ 0 h 2102966"/>
              <a:gd name="connsiteX2" fmla="*/ 2238641 w 2242827"/>
              <a:gd name="connsiteY2" fmla="*/ 82607 h 2102966"/>
              <a:gd name="connsiteX3" fmla="*/ 1 w 2242827"/>
              <a:gd name="connsiteY3" fmla="*/ 2102966 h 2102966"/>
              <a:gd name="connsiteX4" fmla="*/ 1 w 2242827"/>
              <a:gd name="connsiteY4" fmla="*/ 2080690 h 2102966"/>
              <a:gd name="connsiteX5" fmla="*/ 2216479 w 2242827"/>
              <a:gd name="connsiteY5" fmla="*/ 80336 h 2102966"/>
              <a:gd name="connsiteX6" fmla="*/ 2098030 w 2242827"/>
              <a:gd name="connsiteY6" fmla="*/ 0 h 2102966"/>
              <a:gd name="connsiteX7" fmla="*/ 2120412 w 2242827"/>
              <a:gd name="connsiteY7" fmla="*/ 0 h 2102966"/>
              <a:gd name="connsiteX8" fmla="*/ 2116859 w 2242827"/>
              <a:gd name="connsiteY8" fmla="*/ 70117 h 2102966"/>
              <a:gd name="connsiteX9" fmla="*/ 1 w 2242827"/>
              <a:gd name="connsiteY9" fmla="*/ 1980571 h 2102966"/>
              <a:gd name="connsiteX10" fmla="*/ 1 w 2242827"/>
              <a:gd name="connsiteY10" fmla="*/ 1958295 h 2102966"/>
              <a:gd name="connsiteX11" fmla="*/ 2094588 w 2242827"/>
              <a:gd name="connsiteY11" fmla="*/ 67938 h 2102966"/>
              <a:gd name="connsiteX12" fmla="*/ 1975608 w 2242827"/>
              <a:gd name="connsiteY12" fmla="*/ 0 h 2102966"/>
              <a:gd name="connsiteX13" fmla="*/ 1997887 w 2242827"/>
              <a:gd name="connsiteY13" fmla="*/ 0 h 2102966"/>
              <a:gd name="connsiteX14" fmla="*/ 1994968 w 2242827"/>
              <a:gd name="connsiteY14" fmla="*/ 57611 h 2102966"/>
              <a:gd name="connsiteX15" fmla="*/ 1 w 2242827"/>
              <a:gd name="connsiteY15" fmla="*/ 1858047 h 2102966"/>
              <a:gd name="connsiteX16" fmla="*/ 1 w 2242827"/>
              <a:gd name="connsiteY16" fmla="*/ 1835771 h 2102966"/>
              <a:gd name="connsiteX17" fmla="*/ 1972805 w 2242827"/>
              <a:gd name="connsiteY17" fmla="*/ 55322 h 2102966"/>
              <a:gd name="connsiteX18" fmla="*/ 1853193 w 2242827"/>
              <a:gd name="connsiteY18" fmla="*/ 0 h 2102966"/>
              <a:gd name="connsiteX19" fmla="*/ 1875472 w 2242827"/>
              <a:gd name="connsiteY19" fmla="*/ 0 h 2102966"/>
              <a:gd name="connsiteX20" fmla="*/ 1873186 w 2242827"/>
              <a:gd name="connsiteY20" fmla="*/ 45119 h 2102966"/>
              <a:gd name="connsiteX21" fmla="*/ 0 w 2242827"/>
              <a:gd name="connsiteY21" fmla="*/ 1735650 h 2102966"/>
              <a:gd name="connsiteX22" fmla="*/ 0 w 2242827"/>
              <a:gd name="connsiteY22" fmla="*/ 1713374 h 2102966"/>
              <a:gd name="connsiteX23" fmla="*/ 1851022 w 2242827"/>
              <a:gd name="connsiteY23" fmla="*/ 42848 h 2102966"/>
              <a:gd name="connsiteX24" fmla="*/ 1730668 w 2242827"/>
              <a:gd name="connsiteY24" fmla="*/ 0 h 2102966"/>
              <a:gd name="connsiteX25" fmla="*/ 1753056 w 2242827"/>
              <a:gd name="connsiteY25" fmla="*/ 0 h 2102966"/>
              <a:gd name="connsiteX26" fmla="*/ 1751404 w 2242827"/>
              <a:gd name="connsiteY26" fmla="*/ 32610 h 2102966"/>
              <a:gd name="connsiteX27" fmla="*/ 0 w 2242827"/>
              <a:gd name="connsiteY27" fmla="*/ 1613232 h 2102966"/>
              <a:gd name="connsiteX28" fmla="*/ 0 w 2242827"/>
              <a:gd name="connsiteY28" fmla="*/ 1590961 h 2102966"/>
              <a:gd name="connsiteX29" fmla="*/ 1729127 w 2242827"/>
              <a:gd name="connsiteY29" fmla="*/ 30432 h 2102966"/>
              <a:gd name="connsiteX30" fmla="*/ 1608247 w 2242827"/>
              <a:gd name="connsiteY30" fmla="*/ 0 h 2102966"/>
              <a:gd name="connsiteX31" fmla="*/ 1630525 w 2242827"/>
              <a:gd name="connsiteY31" fmla="*/ 0 h 2102966"/>
              <a:gd name="connsiteX32" fmla="*/ 1629507 w 2242827"/>
              <a:gd name="connsiteY32" fmla="*/ 20086 h 2102966"/>
              <a:gd name="connsiteX33" fmla="*/ 0 w 2242827"/>
              <a:gd name="connsiteY33" fmla="*/ 1490712 h 2102966"/>
              <a:gd name="connsiteX34" fmla="*/ 0 w 2242827"/>
              <a:gd name="connsiteY34" fmla="*/ 1468436 h 2102966"/>
              <a:gd name="connsiteX35" fmla="*/ 1607345 w 2242827"/>
              <a:gd name="connsiteY35" fmla="*/ 17816 h 2102966"/>
              <a:gd name="connsiteX36" fmla="*/ 1485833 w 2242827"/>
              <a:gd name="connsiteY36" fmla="*/ 0 h 2102966"/>
              <a:gd name="connsiteX37" fmla="*/ 1508109 w 2242827"/>
              <a:gd name="connsiteY37" fmla="*/ 0 h 2102966"/>
              <a:gd name="connsiteX38" fmla="*/ 1507724 w 2242827"/>
              <a:gd name="connsiteY38" fmla="*/ 7596 h 2102966"/>
              <a:gd name="connsiteX39" fmla="*/ 0 w 2242827"/>
              <a:gd name="connsiteY39" fmla="*/ 1368317 h 2102966"/>
              <a:gd name="connsiteX40" fmla="*/ 0 w 2242827"/>
              <a:gd name="connsiteY40" fmla="*/ 1346041 h 2102966"/>
              <a:gd name="connsiteX41" fmla="*/ 1485563 w 2242827"/>
              <a:gd name="connsiteY41" fmla="*/ 5325 h 2102966"/>
              <a:gd name="connsiteX42" fmla="*/ 1362591 w 2242827"/>
              <a:gd name="connsiteY42" fmla="*/ 0 h 2102966"/>
              <a:gd name="connsiteX43" fmla="*/ 1385194 w 2242827"/>
              <a:gd name="connsiteY43" fmla="*/ 0 h 2102966"/>
              <a:gd name="connsiteX44" fmla="*/ 1364797 w 2242827"/>
              <a:gd name="connsiteY44" fmla="*/ 133264 h 2102966"/>
              <a:gd name="connsiteX45" fmla="*/ 0 w 2242827"/>
              <a:gd name="connsiteY45" fmla="*/ 1245917 h 2102966"/>
              <a:gd name="connsiteX46" fmla="*/ 0 w 2242827"/>
              <a:gd name="connsiteY46" fmla="*/ 1223641 h 2102966"/>
              <a:gd name="connsiteX47" fmla="*/ 1342864 w 2242827"/>
              <a:gd name="connsiteY47" fmla="*/ 128894 h 2102966"/>
              <a:gd name="connsiteX48" fmla="*/ 1238878 w 2242827"/>
              <a:gd name="connsiteY48" fmla="*/ 0 h 2102966"/>
              <a:gd name="connsiteX49" fmla="*/ 1261388 w 2242827"/>
              <a:gd name="connsiteY49" fmla="*/ 0 h 2102966"/>
              <a:gd name="connsiteX50" fmla="*/ 1244763 w 2242827"/>
              <a:gd name="connsiteY50" fmla="*/ 108614 h 2102966"/>
              <a:gd name="connsiteX51" fmla="*/ 0 w 2242827"/>
              <a:gd name="connsiteY51" fmla="*/ 1123397 h 2102966"/>
              <a:gd name="connsiteX52" fmla="*/ 0 w 2242827"/>
              <a:gd name="connsiteY52" fmla="*/ 1101121 h 2102966"/>
              <a:gd name="connsiteX53" fmla="*/ 1222940 w 2242827"/>
              <a:gd name="connsiteY53" fmla="*/ 104135 h 2102966"/>
              <a:gd name="connsiteX54" fmla="*/ 1115178 w 2242827"/>
              <a:gd name="connsiteY54" fmla="*/ 0 h 2102966"/>
              <a:gd name="connsiteX55" fmla="*/ 1137688 w 2242827"/>
              <a:gd name="connsiteY55" fmla="*/ 0 h 2102966"/>
              <a:gd name="connsiteX56" fmla="*/ 1124836 w 2242827"/>
              <a:gd name="connsiteY56" fmla="*/ 83962 h 2102966"/>
              <a:gd name="connsiteX57" fmla="*/ 0 w 2242827"/>
              <a:gd name="connsiteY57" fmla="*/ 1000978 h 2102966"/>
              <a:gd name="connsiteX58" fmla="*/ 0 w 2242827"/>
              <a:gd name="connsiteY58" fmla="*/ 978703 h 2102966"/>
              <a:gd name="connsiteX59" fmla="*/ 1103012 w 2242827"/>
              <a:gd name="connsiteY59" fmla="*/ 79485 h 2102966"/>
              <a:gd name="connsiteX60" fmla="*/ 991375 w 2242827"/>
              <a:gd name="connsiteY60" fmla="*/ 0 h 2102966"/>
              <a:gd name="connsiteX61" fmla="*/ 1013997 w 2242827"/>
              <a:gd name="connsiteY61" fmla="*/ 0 h 2102966"/>
              <a:gd name="connsiteX62" fmla="*/ 1004915 w 2242827"/>
              <a:gd name="connsiteY62" fmla="*/ 59331 h 2102966"/>
              <a:gd name="connsiteX63" fmla="*/ 0 w 2242827"/>
              <a:gd name="connsiteY63" fmla="*/ 878583 h 2102966"/>
              <a:gd name="connsiteX64" fmla="*/ 0 w 2242827"/>
              <a:gd name="connsiteY64" fmla="*/ 856307 h 2102966"/>
              <a:gd name="connsiteX65" fmla="*/ 982981 w 2242827"/>
              <a:gd name="connsiteY65" fmla="*/ 54853 h 2102966"/>
              <a:gd name="connsiteX66" fmla="*/ 866108 w 2242827"/>
              <a:gd name="connsiteY66" fmla="*/ 0 h 2102966"/>
              <a:gd name="connsiteX67" fmla="*/ 888384 w 2242827"/>
              <a:gd name="connsiteY67" fmla="*/ 0 h 2102966"/>
              <a:gd name="connsiteX68" fmla="*/ 884876 w 2242827"/>
              <a:gd name="connsiteY68" fmla="*/ 34680 h 2102966"/>
              <a:gd name="connsiteX69" fmla="*/ 0 w 2242827"/>
              <a:gd name="connsiteY69" fmla="*/ 756058 h 2102966"/>
              <a:gd name="connsiteX70" fmla="*/ 0 w 2242827"/>
              <a:gd name="connsiteY70" fmla="*/ 733782 h 2102966"/>
              <a:gd name="connsiteX71" fmla="*/ 863057 w 2242827"/>
              <a:gd name="connsiteY71" fmla="*/ 30169 h 2102966"/>
              <a:gd name="connsiteX72" fmla="*/ 743692 w 2242827"/>
              <a:gd name="connsiteY72" fmla="*/ 0 h 2102966"/>
              <a:gd name="connsiteX73" fmla="*/ 765973 w 2242827"/>
              <a:gd name="connsiteY73" fmla="*/ 0 h 2102966"/>
              <a:gd name="connsiteX74" fmla="*/ 764957 w 2242827"/>
              <a:gd name="connsiteY74" fmla="*/ 10048 h 2102966"/>
              <a:gd name="connsiteX75" fmla="*/ 0 w 2242827"/>
              <a:gd name="connsiteY75" fmla="*/ 633662 h 2102966"/>
              <a:gd name="connsiteX76" fmla="*/ 0 w 2242827"/>
              <a:gd name="connsiteY76" fmla="*/ 611386 h 2102966"/>
              <a:gd name="connsiteX77" fmla="*/ 743129 w 2242827"/>
              <a:gd name="connsiteY77" fmla="*/ 5570 h 2102966"/>
              <a:gd name="connsiteX78" fmla="*/ 617163 w 2242827"/>
              <a:gd name="connsiteY78" fmla="*/ 0 h 2102966"/>
              <a:gd name="connsiteX79" fmla="*/ 640489 w 2242827"/>
              <a:gd name="connsiteY79" fmla="*/ 0 h 2102966"/>
              <a:gd name="connsiteX80" fmla="*/ 606611 w 2242827"/>
              <a:gd name="connsiteY80" fmla="*/ 108906 h 2102966"/>
              <a:gd name="connsiteX81" fmla="*/ 0 w 2242827"/>
              <a:gd name="connsiteY81" fmla="*/ 511248 h 2102966"/>
              <a:gd name="connsiteX82" fmla="*/ 0 w 2242827"/>
              <a:gd name="connsiteY82" fmla="*/ 488972 h 2102966"/>
              <a:gd name="connsiteX83" fmla="*/ 585980 w 2242827"/>
              <a:gd name="connsiteY83" fmla="*/ 100252 h 2102966"/>
              <a:gd name="connsiteX84" fmla="*/ 489561 w 2242827"/>
              <a:gd name="connsiteY84" fmla="*/ 0 h 2102966"/>
              <a:gd name="connsiteX85" fmla="*/ 512789 w 2242827"/>
              <a:gd name="connsiteY85" fmla="*/ 0 h 2102966"/>
              <a:gd name="connsiteX86" fmla="*/ 493721 w 2242827"/>
              <a:gd name="connsiteY86" fmla="*/ 61289 h 2102966"/>
              <a:gd name="connsiteX87" fmla="*/ 0 w 2242827"/>
              <a:gd name="connsiteY87" fmla="*/ 388735 h 2102966"/>
              <a:gd name="connsiteX88" fmla="*/ 0 w 2242827"/>
              <a:gd name="connsiteY88" fmla="*/ 366459 h 2102966"/>
              <a:gd name="connsiteX89" fmla="*/ 473199 w 2242827"/>
              <a:gd name="connsiteY89" fmla="*/ 52587 h 2102966"/>
              <a:gd name="connsiteX90" fmla="*/ 361966 w 2242827"/>
              <a:gd name="connsiteY90" fmla="*/ 0 h 2102966"/>
              <a:gd name="connsiteX91" fmla="*/ 385181 w 2242827"/>
              <a:gd name="connsiteY91" fmla="*/ 0 h 2102966"/>
              <a:gd name="connsiteX92" fmla="*/ 380937 w 2242827"/>
              <a:gd name="connsiteY92" fmla="*/ 13636 h 2102966"/>
              <a:gd name="connsiteX93" fmla="*/ 0 w 2242827"/>
              <a:gd name="connsiteY93" fmla="*/ 266328 h 2102966"/>
              <a:gd name="connsiteX94" fmla="*/ 0 w 2242827"/>
              <a:gd name="connsiteY94" fmla="*/ 244052 h 2102966"/>
              <a:gd name="connsiteX95" fmla="*/ 360416 w 2242827"/>
              <a:gd name="connsiteY95" fmla="*/ 4982 h 2102966"/>
              <a:gd name="connsiteX96" fmla="*/ 218905 w 2242827"/>
              <a:gd name="connsiteY96" fmla="*/ 0 h 2102966"/>
              <a:gd name="connsiteX97" fmla="*/ 249720 w 2242827"/>
              <a:gd name="connsiteY97" fmla="*/ 0 h 2102966"/>
              <a:gd name="connsiteX98" fmla="*/ 241311 w 2242827"/>
              <a:gd name="connsiteY98" fmla="*/ 15475 h 2102966"/>
              <a:gd name="connsiteX99" fmla="*/ 0 w 2242827"/>
              <a:gd name="connsiteY99" fmla="*/ 143932 h 2102966"/>
              <a:gd name="connsiteX100" fmla="*/ 0 w 2242827"/>
              <a:gd name="connsiteY100" fmla="*/ 121656 h 2102966"/>
              <a:gd name="connsiteX101" fmla="*/ 189966 w 2242827"/>
              <a:gd name="connsiteY101" fmla="*/ 42875 h 2102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2242827" h="2102966">
                <a:moveTo>
                  <a:pt x="2220549" y="0"/>
                </a:moveTo>
                <a:lnTo>
                  <a:pt x="2242827" y="0"/>
                </a:lnTo>
                <a:lnTo>
                  <a:pt x="2238641" y="82607"/>
                </a:lnTo>
                <a:cubicBezTo>
                  <a:pt x="2123193" y="1215807"/>
                  <a:pt x="1163255" y="2102966"/>
                  <a:pt x="1" y="2102966"/>
                </a:cubicBezTo>
                <a:lnTo>
                  <a:pt x="1" y="2080690"/>
                </a:lnTo>
                <a:cubicBezTo>
                  <a:pt x="1151759" y="2080690"/>
                  <a:pt x="2102176" y="1202330"/>
                  <a:pt x="2216479" y="80336"/>
                </a:cubicBezTo>
                <a:close/>
                <a:moveTo>
                  <a:pt x="2098030" y="0"/>
                </a:moveTo>
                <a:lnTo>
                  <a:pt x="2120412" y="0"/>
                </a:lnTo>
                <a:lnTo>
                  <a:pt x="2116859" y="70117"/>
                </a:lnTo>
                <a:cubicBezTo>
                  <a:pt x="2007691" y="1141666"/>
                  <a:pt x="1099966" y="1980571"/>
                  <a:pt x="1" y="1980571"/>
                </a:cubicBezTo>
                <a:lnTo>
                  <a:pt x="1" y="1958295"/>
                </a:lnTo>
                <a:cubicBezTo>
                  <a:pt x="1088470" y="1958295"/>
                  <a:pt x="1986577" y="1128187"/>
                  <a:pt x="2094588" y="67938"/>
                </a:cubicBezTo>
                <a:close/>
                <a:moveTo>
                  <a:pt x="1975608" y="0"/>
                </a:moveTo>
                <a:lnTo>
                  <a:pt x="1997887" y="0"/>
                </a:lnTo>
                <a:lnTo>
                  <a:pt x="1994968" y="57611"/>
                </a:lnTo>
                <a:cubicBezTo>
                  <a:pt x="1892090" y="1067493"/>
                  <a:pt x="1036676" y="1858047"/>
                  <a:pt x="1" y="1858047"/>
                </a:cubicBezTo>
                <a:lnTo>
                  <a:pt x="1" y="1835771"/>
                </a:lnTo>
                <a:cubicBezTo>
                  <a:pt x="1025181" y="1835771"/>
                  <a:pt x="1871073" y="1053919"/>
                  <a:pt x="1972805" y="55322"/>
                </a:cubicBezTo>
                <a:close/>
                <a:moveTo>
                  <a:pt x="1853193" y="0"/>
                </a:moveTo>
                <a:lnTo>
                  <a:pt x="1875472" y="0"/>
                </a:lnTo>
                <a:lnTo>
                  <a:pt x="1873186" y="45119"/>
                </a:lnTo>
                <a:cubicBezTo>
                  <a:pt x="1776588" y="993350"/>
                  <a:pt x="973388" y="1735650"/>
                  <a:pt x="0" y="1735650"/>
                </a:cubicBezTo>
                <a:lnTo>
                  <a:pt x="0" y="1713374"/>
                </a:lnTo>
                <a:cubicBezTo>
                  <a:pt x="961784" y="1713374"/>
                  <a:pt x="1755557" y="979877"/>
                  <a:pt x="1851022" y="42848"/>
                </a:cubicBezTo>
                <a:close/>
                <a:moveTo>
                  <a:pt x="1730668" y="0"/>
                </a:moveTo>
                <a:lnTo>
                  <a:pt x="1753056" y="0"/>
                </a:lnTo>
                <a:lnTo>
                  <a:pt x="1751404" y="32610"/>
                </a:lnTo>
                <a:cubicBezTo>
                  <a:pt x="1661086" y="919190"/>
                  <a:pt x="910098" y="1613232"/>
                  <a:pt x="0" y="1613232"/>
                </a:cubicBezTo>
                <a:lnTo>
                  <a:pt x="0" y="1590961"/>
                </a:lnTo>
                <a:cubicBezTo>
                  <a:pt x="898495" y="1590961"/>
                  <a:pt x="1639954" y="905712"/>
                  <a:pt x="1729127" y="30432"/>
                </a:cubicBezTo>
                <a:close/>
                <a:moveTo>
                  <a:pt x="1608247" y="0"/>
                </a:moveTo>
                <a:lnTo>
                  <a:pt x="1630525" y="0"/>
                </a:lnTo>
                <a:lnTo>
                  <a:pt x="1629507" y="20086"/>
                </a:lnTo>
                <a:cubicBezTo>
                  <a:pt x="1545469" y="844919"/>
                  <a:pt x="846701" y="1490712"/>
                  <a:pt x="0" y="1490712"/>
                </a:cubicBezTo>
                <a:lnTo>
                  <a:pt x="0" y="1468436"/>
                </a:lnTo>
                <a:cubicBezTo>
                  <a:pt x="835206" y="1468436"/>
                  <a:pt x="1524451" y="831445"/>
                  <a:pt x="1607345" y="17816"/>
                </a:cubicBezTo>
                <a:close/>
                <a:moveTo>
                  <a:pt x="1485833" y="0"/>
                </a:moveTo>
                <a:lnTo>
                  <a:pt x="1508109" y="0"/>
                </a:lnTo>
                <a:lnTo>
                  <a:pt x="1507724" y="7596"/>
                </a:lnTo>
                <a:cubicBezTo>
                  <a:pt x="1429966" y="770778"/>
                  <a:pt x="783416" y="1368317"/>
                  <a:pt x="0" y="1368317"/>
                </a:cubicBezTo>
                <a:lnTo>
                  <a:pt x="0" y="1346041"/>
                </a:lnTo>
                <a:cubicBezTo>
                  <a:pt x="771917" y="1346041"/>
                  <a:pt x="1408949" y="757304"/>
                  <a:pt x="1485563" y="5325"/>
                </a:cubicBezTo>
                <a:close/>
                <a:moveTo>
                  <a:pt x="1362591" y="0"/>
                </a:moveTo>
                <a:lnTo>
                  <a:pt x="1385194" y="0"/>
                </a:lnTo>
                <a:lnTo>
                  <a:pt x="1364797" y="133264"/>
                </a:lnTo>
                <a:cubicBezTo>
                  <a:pt x="1234684" y="767432"/>
                  <a:pt x="672215" y="1245917"/>
                  <a:pt x="0" y="1245917"/>
                </a:cubicBezTo>
                <a:lnTo>
                  <a:pt x="0" y="1223641"/>
                </a:lnTo>
                <a:cubicBezTo>
                  <a:pt x="661385" y="1223641"/>
                  <a:pt x="1214835" y="752908"/>
                  <a:pt x="1342864" y="128894"/>
                </a:cubicBezTo>
                <a:close/>
                <a:moveTo>
                  <a:pt x="1238878" y="0"/>
                </a:moveTo>
                <a:lnTo>
                  <a:pt x="1261388" y="0"/>
                </a:lnTo>
                <a:lnTo>
                  <a:pt x="1244763" y="108614"/>
                </a:lnTo>
                <a:cubicBezTo>
                  <a:pt x="1126083" y="687031"/>
                  <a:pt x="613049" y="1123397"/>
                  <a:pt x="0" y="1123397"/>
                </a:cubicBezTo>
                <a:lnTo>
                  <a:pt x="0" y="1101121"/>
                </a:lnTo>
                <a:cubicBezTo>
                  <a:pt x="602316" y="1101121"/>
                  <a:pt x="1106344" y="672419"/>
                  <a:pt x="1222940" y="104135"/>
                </a:cubicBezTo>
                <a:close/>
                <a:moveTo>
                  <a:pt x="1115178" y="0"/>
                </a:moveTo>
                <a:lnTo>
                  <a:pt x="1137688" y="0"/>
                </a:lnTo>
                <a:lnTo>
                  <a:pt x="1124836" y="83962"/>
                </a:lnTo>
                <a:cubicBezTo>
                  <a:pt x="1017592" y="606647"/>
                  <a:pt x="553979" y="1000978"/>
                  <a:pt x="0" y="1000978"/>
                </a:cubicBezTo>
                <a:lnTo>
                  <a:pt x="0" y="978703"/>
                </a:lnTo>
                <a:cubicBezTo>
                  <a:pt x="543246" y="978703"/>
                  <a:pt x="997852" y="592039"/>
                  <a:pt x="1103012" y="79485"/>
                </a:cubicBezTo>
                <a:close/>
                <a:moveTo>
                  <a:pt x="991375" y="0"/>
                </a:moveTo>
                <a:lnTo>
                  <a:pt x="1013997" y="0"/>
                </a:lnTo>
                <a:lnTo>
                  <a:pt x="1004915" y="59331"/>
                </a:lnTo>
                <a:cubicBezTo>
                  <a:pt x="909100" y="526286"/>
                  <a:pt x="494909" y="878583"/>
                  <a:pt x="0" y="878583"/>
                </a:cubicBezTo>
                <a:lnTo>
                  <a:pt x="0" y="856307"/>
                </a:lnTo>
                <a:cubicBezTo>
                  <a:pt x="484176" y="856307"/>
                  <a:pt x="889272" y="511676"/>
                  <a:pt x="982981" y="54853"/>
                </a:cubicBezTo>
                <a:close/>
                <a:moveTo>
                  <a:pt x="866108" y="0"/>
                </a:moveTo>
                <a:lnTo>
                  <a:pt x="888384" y="0"/>
                </a:lnTo>
                <a:lnTo>
                  <a:pt x="884876" y="34680"/>
                </a:lnTo>
                <a:cubicBezTo>
                  <a:pt x="800495" y="445883"/>
                  <a:pt x="435739" y="756058"/>
                  <a:pt x="0" y="756058"/>
                </a:cubicBezTo>
                <a:lnTo>
                  <a:pt x="0" y="733782"/>
                </a:lnTo>
                <a:cubicBezTo>
                  <a:pt x="425107" y="733782"/>
                  <a:pt x="780781" y="431187"/>
                  <a:pt x="863057" y="30169"/>
                </a:cubicBezTo>
                <a:close/>
                <a:moveTo>
                  <a:pt x="743692" y="0"/>
                </a:moveTo>
                <a:lnTo>
                  <a:pt x="765973" y="0"/>
                </a:lnTo>
                <a:lnTo>
                  <a:pt x="764957" y="10048"/>
                </a:lnTo>
                <a:cubicBezTo>
                  <a:pt x="692029" y="365521"/>
                  <a:pt x="376767" y="633662"/>
                  <a:pt x="0" y="633662"/>
                </a:cubicBezTo>
                <a:lnTo>
                  <a:pt x="0" y="611386"/>
                </a:lnTo>
                <a:cubicBezTo>
                  <a:pt x="365938" y="611386"/>
                  <a:pt x="672265" y="350911"/>
                  <a:pt x="743129" y="5570"/>
                </a:cubicBezTo>
                <a:close/>
                <a:moveTo>
                  <a:pt x="617163" y="0"/>
                </a:moveTo>
                <a:lnTo>
                  <a:pt x="640489" y="0"/>
                </a:lnTo>
                <a:lnTo>
                  <a:pt x="606611" y="108906"/>
                </a:lnTo>
                <a:cubicBezTo>
                  <a:pt x="506524" y="345128"/>
                  <a:pt x="272312" y="511248"/>
                  <a:pt x="0" y="511248"/>
                </a:cubicBezTo>
                <a:lnTo>
                  <a:pt x="0" y="488972"/>
                </a:lnTo>
                <a:cubicBezTo>
                  <a:pt x="263030" y="488972"/>
                  <a:pt x="489290" y="328485"/>
                  <a:pt x="585980" y="100252"/>
                </a:cubicBezTo>
                <a:close/>
                <a:moveTo>
                  <a:pt x="489561" y="0"/>
                </a:moveTo>
                <a:lnTo>
                  <a:pt x="512789" y="0"/>
                </a:lnTo>
                <a:lnTo>
                  <a:pt x="493721" y="61289"/>
                </a:lnTo>
                <a:cubicBezTo>
                  <a:pt x="412246" y="253561"/>
                  <a:pt x="221597" y="388735"/>
                  <a:pt x="0" y="388735"/>
                </a:cubicBezTo>
                <a:lnTo>
                  <a:pt x="0" y="366459"/>
                </a:lnTo>
                <a:cubicBezTo>
                  <a:pt x="212399" y="366459"/>
                  <a:pt x="395116" y="236854"/>
                  <a:pt x="473199" y="52587"/>
                </a:cubicBezTo>
                <a:close/>
                <a:moveTo>
                  <a:pt x="361966" y="0"/>
                </a:moveTo>
                <a:lnTo>
                  <a:pt x="385181" y="0"/>
                </a:lnTo>
                <a:lnTo>
                  <a:pt x="380937" y="13636"/>
                </a:lnTo>
                <a:cubicBezTo>
                  <a:pt x="318070" y="161973"/>
                  <a:pt x="170965" y="266328"/>
                  <a:pt x="0" y="266328"/>
                </a:cubicBezTo>
                <a:lnTo>
                  <a:pt x="0" y="244052"/>
                </a:lnTo>
                <a:cubicBezTo>
                  <a:pt x="161767" y="244052"/>
                  <a:pt x="300940" y="145329"/>
                  <a:pt x="360416" y="4982"/>
                </a:cubicBezTo>
                <a:close/>
                <a:moveTo>
                  <a:pt x="218905" y="0"/>
                </a:moveTo>
                <a:lnTo>
                  <a:pt x="249720" y="0"/>
                </a:lnTo>
                <a:lnTo>
                  <a:pt x="241311" y="15475"/>
                </a:lnTo>
                <a:cubicBezTo>
                  <a:pt x="188962" y="92909"/>
                  <a:pt x="100349" y="143932"/>
                  <a:pt x="0" y="143932"/>
                </a:cubicBezTo>
                <a:lnTo>
                  <a:pt x="0" y="121656"/>
                </a:lnTo>
                <a:cubicBezTo>
                  <a:pt x="74091" y="121656"/>
                  <a:pt x="141290" y="91533"/>
                  <a:pt x="189966" y="4287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458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9496" y="2103120"/>
            <a:ext cx="11119104" cy="4434840"/>
          </a:xfrm>
        </p:spPr>
        <p:txBody>
          <a:bodyPr>
            <a:no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>
            <a:noAutofit/>
          </a:bodyPr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80428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12934258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22921454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>
          <p15:clr>
            <a:srgbClr val="FBAE40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695096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86958750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04845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576">
          <p15:clr>
            <a:srgbClr val="FBAE40"/>
          </p15:clr>
        </p15:guide>
        <p15:guide id="3" pos="7080">
          <p15:clr>
            <a:srgbClr val="FBAE40"/>
          </p15:clr>
        </p15:guide>
      </p15:sldGuideLst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328494221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231818659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676119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498702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62833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B0C0F070-237F-C60F-3458-4D4D9BA0A222}"/>
              </a:ext>
            </a:extLst>
          </p:cNvPr>
          <p:cNvSpPr/>
          <p:nvPr userDrawn="1"/>
        </p:nvSpPr>
        <p:spPr>
          <a:xfrm>
            <a:off x="9866106" y="0"/>
            <a:ext cx="2325894" cy="2180854"/>
          </a:xfrm>
          <a:custGeom>
            <a:avLst/>
            <a:gdLst>
              <a:gd name="connsiteX0" fmla="*/ 2066927 w 2325894"/>
              <a:gd name="connsiteY0" fmla="*/ 0 h 2180854"/>
              <a:gd name="connsiteX1" fmla="*/ 2098882 w 2325894"/>
              <a:gd name="connsiteY1" fmla="*/ 0 h 2180854"/>
              <a:gd name="connsiteX2" fmla="*/ 2128893 w 2325894"/>
              <a:gd name="connsiteY2" fmla="*/ 44463 h 2180854"/>
              <a:gd name="connsiteX3" fmla="*/ 2269798 w 2325894"/>
              <a:gd name="connsiteY3" fmla="*/ 120493 h 2180854"/>
              <a:gd name="connsiteX4" fmla="*/ 2325894 w 2325894"/>
              <a:gd name="connsiteY4" fmla="*/ 126162 h 2180854"/>
              <a:gd name="connsiteX5" fmla="*/ 2325894 w 2325894"/>
              <a:gd name="connsiteY5" fmla="*/ 149263 h 2180854"/>
              <a:gd name="connsiteX6" fmla="*/ 2265120 w 2325894"/>
              <a:gd name="connsiteY6" fmla="*/ 143117 h 2180854"/>
              <a:gd name="connsiteX7" fmla="*/ 2075647 w 2325894"/>
              <a:gd name="connsiteY7" fmla="*/ 16048 h 2180854"/>
              <a:gd name="connsiteX8" fmla="*/ 1926448 w 2325894"/>
              <a:gd name="connsiteY8" fmla="*/ 0 h 2180854"/>
              <a:gd name="connsiteX9" fmla="*/ 1950522 w 2325894"/>
              <a:gd name="connsiteY9" fmla="*/ 0 h 2180854"/>
              <a:gd name="connsiteX10" fmla="*/ 1952130 w 2325894"/>
              <a:gd name="connsiteY10" fmla="*/ 5167 h 2180854"/>
              <a:gd name="connsiteX11" fmla="*/ 2244242 w 2325894"/>
              <a:gd name="connsiteY11" fmla="*/ 244834 h 2180854"/>
              <a:gd name="connsiteX12" fmla="*/ 2325894 w 2325894"/>
              <a:gd name="connsiteY12" fmla="*/ 253091 h 2180854"/>
              <a:gd name="connsiteX13" fmla="*/ 2325894 w 2325894"/>
              <a:gd name="connsiteY13" fmla="*/ 276192 h 2180854"/>
              <a:gd name="connsiteX14" fmla="*/ 2239598 w 2325894"/>
              <a:gd name="connsiteY14" fmla="*/ 267464 h 2180854"/>
              <a:gd name="connsiteX15" fmla="*/ 1930848 w 2325894"/>
              <a:gd name="connsiteY15" fmla="*/ 14141 h 2180854"/>
              <a:gd name="connsiteX16" fmla="*/ 1794114 w 2325894"/>
              <a:gd name="connsiteY16" fmla="*/ 0 h 2180854"/>
              <a:gd name="connsiteX17" fmla="*/ 1818202 w 2325894"/>
              <a:gd name="connsiteY17" fmla="*/ 0 h 2180854"/>
              <a:gd name="connsiteX18" fmla="*/ 1835170 w 2325894"/>
              <a:gd name="connsiteY18" fmla="*/ 54535 h 2180854"/>
              <a:gd name="connsiteX19" fmla="*/ 2218687 w 2325894"/>
              <a:gd name="connsiteY19" fmla="*/ 369191 h 2180854"/>
              <a:gd name="connsiteX20" fmla="*/ 2325894 w 2325894"/>
              <a:gd name="connsiteY20" fmla="*/ 380032 h 2180854"/>
              <a:gd name="connsiteX21" fmla="*/ 2325894 w 2325894"/>
              <a:gd name="connsiteY21" fmla="*/ 403132 h 2180854"/>
              <a:gd name="connsiteX22" fmla="*/ 2214043 w 2325894"/>
              <a:gd name="connsiteY22" fmla="*/ 391825 h 2180854"/>
              <a:gd name="connsiteX23" fmla="*/ 1813889 w 2325894"/>
              <a:gd name="connsiteY23" fmla="*/ 63559 h 2180854"/>
              <a:gd name="connsiteX24" fmla="*/ 1661683 w 2325894"/>
              <a:gd name="connsiteY24" fmla="*/ 0 h 2180854"/>
              <a:gd name="connsiteX25" fmla="*/ 1685874 w 2325894"/>
              <a:gd name="connsiteY25" fmla="*/ 0 h 2180854"/>
              <a:gd name="connsiteX26" fmla="*/ 1718212 w 2325894"/>
              <a:gd name="connsiteY26" fmla="*/ 103965 h 2180854"/>
              <a:gd name="connsiteX27" fmla="*/ 2193133 w 2325894"/>
              <a:gd name="connsiteY27" fmla="*/ 493659 h 2180854"/>
              <a:gd name="connsiteX28" fmla="*/ 2325894 w 2325894"/>
              <a:gd name="connsiteY28" fmla="*/ 507083 h 2180854"/>
              <a:gd name="connsiteX29" fmla="*/ 2325894 w 2325894"/>
              <a:gd name="connsiteY29" fmla="*/ 530183 h 2180854"/>
              <a:gd name="connsiteX30" fmla="*/ 2188450 w 2325894"/>
              <a:gd name="connsiteY30" fmla="*/ 516288 h 2180854"/>
              <a:gd name="connsiteX31" fmla="*/ 1696817 w 2325894"/>
              <a:gd name="connsiteY31" fmla="*/ 112939 h 2180854"/>
              <a:gd name="connsiteX32" fmla="*/ 1531553 w 2325894"/>
              <a:gd name="connsiteY32" fmla="*/ 0 h 2180854"/>
              <a:gd name="connsiteX33" fmla="*/ 1554659 w 2325894"/>
              <a:gd name="connsiteY33" fmla="*/ 0 h 2180854"/>
              <a:gd name="connsiteX34" fmla="*/ 1555243 w 2325894"/>
              <a:gd name="connsiteY34" fmla="*/ 5776 h 2180854"/>
              <a:gd name="connsiteX35" fmla="*/ 2245588 w 2325894"/>
              <a:gd name="connsiteY35" fmla="*/ 629962 h 2180854"/>
              <a:gd name="connsiteX36" fmla="*/ 2325894 w 2325894"/>
              <a:gd name="connsiteY36" fmla="*/ 634030 h 2180854"/>
              <a:gd name="connsiteX37" fmla="*/ 2325894 w 2325894"/>
              <a:gd name="connsiteY37" fmla="*/ 657131 h 2180854"/>
              <a:gd name="connsiteX38" fmla="*/ 2243214 w 2325894"/>
              <a:gd name="connsiteY38" fmla="*/ 652943 h 2180854"/>
              <a:gd name="connsiteX39" fmla="*/ 1532607 w 2325894"/>
              <a:gd name="connsiteY39" fmla="*/ 10419 h 2180854"/>
              <a:gd name="connsiteX40" fmla="*/ 1404609 w 2325894"/>
              <a:gd name="connsiteY40" fmla="*/ 0 h 2180854"/>
              <a:gd name="connsiteX41" fmla="*/ 1427709 w 2325894"/>
              <a:gd name="connsiteY41" fmla="*/ 0 h 2180854"/>
              <a:gd name="connsiteX42" fmla="*/ 1430873 w 2325894"/>
              <a:gd name="connsiteY42" fmla="*/ 31287 h 2180854"/>
              <a:gd name="connsiteX43" fmla="*/ 2232606 w 2325894"/>
              <a:gd name="connsiteY43" fmla="*/ 756233 h 2180854"/>
              <a:gd name="connsiteX44" fmla="*/ 2325894 w 2325894"/>
              <a:gd name="connsiteY44" fmla="*/ 760959 h 2180854"/>
              <a:gd name="connsiteX45" fmla="*/ 2325894 w 2325894"/>
              <a:gd name="connsiteY45" fmla="*/ 784060 h 2180854"/>
              <a:gd name="connsiteX46" fmla="*/ 2230270 w 2325894"/>
              <a:gd name="connsiteY46" fmla="*/ 779216 h 2180854"/>
              <a:gd name="connsiteX47" fmla="*/ 1408246 w 2325894"/>
              <a:gd name="connsiteY47" fmla="*/ 35964 h 2180854"/>
              <a:gd name="connsiteX48" fmla="*/ 1274343 w 2325894"/>
              <a:gd name="connsiteY48" fmla="*/ 0 h 2180854"/>
              <a:gd name="connsiteX49" fmla="*/ 1300756 w 2325894"/>
              <a:gd name="connsiteY49" fmla="*/ 0 h 2180854"/>
              <a:gd name="connsiteX50" fmla="*/ 1306507 w 2325894"/>
              <a:gd name="connsiteY50" fmla="*/ 56884 h 2180854"/>
              <a:gd name="connsiteX51" fmla="*/ 2219643 w 2325894"/>
              <a:gd name="connsiteY51" fmla="*/ 882640 h 2180854"/>
              <a:gd name="connsiteX52" fmla="*/ 2325894 w 2325894"/>
              <a:gd name="connsiteY52" fmla="*/ 888022 h 2180854"/>
              <a:gd name="connsiteX53" fmla="*/ 2325894 w 2325894"/>
              <a:gd name="connsiteY53" fmla="*/ 911123 h 2180854"/>
              <a:gd name="connsiteX54" fmla="*/ 2217286 w 2325894"/>
              <a:gd name="connsiteY54" fmla="*/ 905621 h 2180854"/>
              <a:gd name="connsiteX55" fmla="*/ 1283761 w 2325894"/>
              <a:gd name="connsiteY55" fmla="*/ 61528 h 2180854"/>
              <a:gd name="connsiteX56" fmla="*/ 1146071 w 2325894"/>
              <a:gd name="connsiteY56" fmla="*/ 0 h 2180854"/>
              <a:gd name="connsiteX57" fmla="*/ 1169414 w 2325894"/>
              <a:gd name="connsiteY57" fmla="*/ 0 h 2180854"/>
              <a:gd name="connsiteX58" fmla="*/ 1182030 w 2325894"/>
              <a:gd name="connsiteY58" fmla="*/ 82429 h 2180854"/>
              <a:gd name="connsiteX59" fmla="*/ 2206679 w 2325894"/>
              <a:gd name="connsiteY59" fmla="*/ 1008912 h 2180854"/>
              <a:gd name="connsiteX60" fmla="*/ 2325894 w 2325894"/>
              <a:gd name="connsiteY60" fmla="*/ 1014951 h 2180854"/>
              <a:gd name="connsiteX61" fmla="*/ 2325894 w 2325894"/>
              <a:gd name="connsiteY61" fmla="*/ 1038052 h 2180854"/>
              <a:gd name="connsiteX62" fmla="*/ 2204323 w 2325894"/>
              <a:gd name="connsiteY62" fmla="*/ 1031893 h 2180854"/>
              <a:gd name="connsiteX63" fmla="*/ 1159398 w 2325894"/>
              <a:gd name="connsiteY63" fmla="*/ 87072 h 2180854"/>
              <a:gd name="connsiteX64" fmla="*/ 1017789 w 2325894"/>
              <a:gd name="connsiteY64" fmla="*/ 0 h 2180854"/>
              <a:gd name="connsiteX65" fmla="*/ 1041132 w 2325894"/>
              <a:gd name="connsiteY65" fmla="*/ 0 h 2180854"/>
              <a:gd name="connsiteX66" fmla="*/ 1057661 w 2325894"/>
              <a:gd name="connsiteY66" fmla="*/ 107992 h 2180854"/>
              <a:gd name="connsiteX67" fmla="*/ 2193716 w 2325894"/>
              <a:gd name="connsiteY67" fmla="*/ 1135208 h 2180854"/>
              <a:gd name="connsiteX68" fmla="*/ 2325894 w 2325894"/>
              <a:gd name="connsiteY68" fmla="*/ 1141903 h 2180854"/>
              <a:gd name="connsiteX69" fmla="*/ 2325894 w 2325894"/>
              <a:gd name="connsiteY69" fmla="*/ 1165004 h 2180854"/>
              <a:gd name="connsiteX70" fmla="*/ 2191361 w 2325894"/>
              <a:gd name="connsiteY70" fmla="*/ 1158189 h 2180854"/>
              <a:gd name="connsiteX71" fmla="*/ 1035029 w 2325894"/>
              <a:gd name="connsiteY71" fmla="*/ 112636 h 2180854"/>
              <a:gd name="connsiteX72" fmla="*/ 889397 w 2325894"/>
              <a:gd name="connsiteY72" fmla="*/ 0 h 2180854"/>
              <a:gd name="connsiteX73" fmla="*/ 912837 w 2325894"/>
              <a:gd name="connsiteY73" fmla="*/ 0 h 2180854"/>
              <a:gd name="connsiteX74" fmla="*/ 933296 w 2325894"/>
              <a:gd name="connsiteY74" fmla="*/ 133667 h 2180854"/>
              <a:gd name="connsiteX75" fmla="*/ 2180754 w 2325894"/>
              <a:gd name="connsiteY75" fmla="*/ 1261608 h 2180854"/>
              <a:gd name="connsiteX76" fmla="*/ 2325894 w 2325894"/>
              <a:gd name="connsiteY76" fmla="*/ 1268960 h 2180854"/>
              <a:gd name="connsiteX77" fmla="*/ 2325894 w 2325894"/>
              <a:gd name="connsiteY77" fmla="*/ 1292061 h 2180854"/>
              <a:gd name="connsiteX78" fmla="*/ 2178378 w 2325894"/>
              <a:gd name="connsiteY78" fmla="*/ 1284588 h 2180854"/>
              <a:gd name="connsiteX79" fmla="*/ 910550 w 2325894"/>
              <a:gd name="connsiteY79" fmla="*/ 138199 h 2180854"/>
              <a:gd name="connsiteX80" fmla="*/ 761929 w 2325894"/>
              <a:gd name="connsiteY80" fmla="*/ 0 h 2180854"/>
              <a:gd name="connsiteX81" fmla="*/ 785032 w 2325894"/>
              <a:gd name="connsiteY81" fmla="*/ 0 h 2180854"/>
              <a:gd name="connsiteX82" fmla="*/ 785312 w 2325894"/>
              <a:gd name="connsiteY82" fmla="*/ 5523 h 2180854"/>
              <a:gd name="connsiteX83" fmla="*/ 2167790 w 2325894"/>
              <a:gd name="connsiteY83" fmla="*/ 1387884 h 2180854"/>
              <a:gd name="connsiteX84" fmla="*/ 2325894 w 2325894"/>
              <a:gd name="connsiteY84" fmla="*/ 1395894 h 2180854"/>
              <a:gd name="connsiteX85" fmla="*/ 2325894 w 2325894"/>
              <a:gd name="connsiteY85" fmla="*/ 1418995 h 2180854"/>
              <a:gd name="connsiteX86" fmla="*/ 2165434 w 2325894"/>
              <a:gd name="connsiteY86" fmla="*/ 1410866 h 2180854"/>
              <a:gd name="connsiteX87" fmla="*/ 762328 w 2325894"/>
              <a:gd name="connsiteY87" fmla="*/ 7877 h 2180854"/>
              <a:gd name="connsiteX88" fmla="*/ 634980 w 2325894"/>
              <a:gd name="connsiteY88" fmla="*/ 0 h 2180854"/>
              <a:gd name="connsiteX89" fmla="*/ 658083 w 2325894"/>
              <a:gd name="connsiteY89" fmla="*/ 0 h 2180854"/>
              <a:gd name="connsiteX90" fmla="*/ 659019 w 2325894"/>
              <a:gd name="connsiteY90" fmla="*/ 18476 h 2180854"/>
              <a:gd name="connsiteX91" fmla="*/ 2154827 w 2325894"/>
              <a:gd name="connsiteY91" fmla="*/ 1514157 h 2180854"/>
              <a:gd name="connsiteX92" fmla="*/ 2325894 w 2325894"/>
              <a:gd name="connsiteY92" fmla="*/ 1522823 h 2180854"/>
              <a:gd name="connsiteX93" fmla="*/ 2325894 w 2325894"/>
              <a:gd name="connsiteY93" fmla="*/ 1545924 h 2180854"/>
              <a:gd name="connsiteX94" fmla="*/ 2152472 w 2325894"/>
              <a:gd name="connsiteY94" fmla="*/ 1537138 h 2180854"/>
              <a:gd name="connsiteX95" fmla="*/ 636036 w 2325894"/>
              <a:gd name="connsiteY95" fmla="*/ 20831 h 2180854"/>
              <a:gd name="connsiteX96" fmla="*/ 507911 w 2325894"/>
              <a:gd name="connsiteY96" fmla="*/ 0 h 2180854"/>
              <a:gd name="connsiteX97" fmla="*/ 531128 w 2325894"/>
              <a:gd name="connsiteY97" fmla="*/ 0 h 2180854"/>
              <a:gd name="connsiteX98" fmla="*/ 532727 w 2325894"/>
              <a:gd name="connsiteY98" fmla="*/ 31559 h 2180854"/>
              <a:gd name="connsiteX99" fmla="*/ 2141864 w 2325894"/>
              <a:gd name="connsiteY99" fmla="*/ 1640562 h 2180854"/>
              <a:gd name="connsiteX100" fmla="*/ 2325894 w 2325894"/>
              <a:gd name="connsiteY100" fmla="*/ 1649885 h 2180854"/>
              <a:gd name="connsiteX101" fmla="*/ 2325894 w 2325894"/>
              <a:gd name="connsiteY101" fmla="*/ 1672981 h 2180854"/>
              <a:gd name="connsiteX102" fmla="*/ 2139488 w 2325894"/>
              <a:gd name="connsiteY102" fmla="*/ 1663539 h 2180854"/>
              <a:gd name="connsiteX103" fmla="*/ 509624 w 2325894"/>
              <a:gd name="connsiteY103" fmla="*/ 33818 h 2180854"/>
              <a:gd name="connsiteX104" fmla="*/ 380961 w 2325894"/>
              <a:gd name="connsiteY104" fmla="*/ 0 h 2180854"/>
              <a:gd name="connsiteX105" fmla="*/ 404065 w 2325894"/>
              <a:gd name="connsiteY105" fmla="*/ 0 h 2180854"/>
              <a:gd name="connsiteX106" fmla="*/ 406316 w 2325894"/>
              <a:gd name="connsiteY106" fmla="*/ 44437 h 2180854"/>
              <a:gd name="connsiteX107" fmla="*/ 2128900 w 2325894"/>
              <a:gd name="connsiteY107" fmla="*/ 1766854 h 2180854"/>
              <a:gd name="connsiteX108" fmla="*/ 2325894 w 2325894"/>
              <a:gd name="connsiteY108" fmla="*/ 1776833 h 2180854"/>
              <a:gd name="connsiteX109" fmla="*/ 2325894 w 2325894"/>
              <a:gd name="connsiteY109" fmla="*/ 1799934 h 2180854"/>
              <a:gd name="connsiteX110" fmla="*/ 2126525 w 2325894"/>
              <a:gd name="connsiteY110" fmla="*/ 1789835 h 2180854"/>
              <a:gd name="connsiteX111" fmla="*/ 383332 w 2325894"/>
              <a:gd name="connsiteY111" fmla="*/ 46792 h 2180854"/>
              <a:gd name="connsiteX112" fmla="*/ 254013 w 2325894"/>
              <a:gd name="connsiteY112" fmla="*/ 0 h 2180854"/>
              <a:gd name="connsiteX113" fmla="*/ 277116 w 2325894"/>
              <a:gd name="connsiteY113" fmla="*/ 0 h 2180854"/>
              <a:gd name="connsiteX114" fmla="*/ 280023 w 2325894"/>
              <a:gd name="connsiteY114" fmla="*/ 57371 h 2180854"/>
              <a:gd name="connsiteX115" fmla="*/ 2115917 w 2325894"/>
              <a:gd name="connsiteY115" fmla="*/ 1893125 h 2180854"/>
              <a:gd name="connsiteX116" fmla="*/ 2325894 w 2325894"/>
              <a:gd name="connsiteY116" fmla="*/ 1903762 h 2180854"/>
              <a:gd name="connsiteX117" fmla="*/ 2325894 w 2325894"/>
              <a:gd name="connsiteY117" fmla="*/ 1926863 h 2180854"/>
              <a:gd name="connsiteX118" fmla="*/ 2113563 w 2325894"/>
              <a:gd name="connsiteY118" fmla="*/ 1916107 h 2180854"/>
              <a:gd name="connsiteX119" fmla="*/ 257040 w 2325894"/>
              <a:gd name="connsiteY119" fmla="*/ 59745 h 2180854"/>
              <a:gd name="connsiteX120" fmla="*/ 126949 w 2325894"/>
              <a:gd name="connsiteY120" fmla="*/ 0 h 2180854"/>
              <a:gd name="connsiteX121" fmla="*/ 150160 w 2325894"/>
              <a:gd name="connsiteY121" fmla="*/ 0 h 2180854"/>
              <a:gd name="connsiteX122" fmla="*/ 153729 w 2325894"/>
              <a:gd name="connsiteY122" fmla="*/ 70454 h 2180854"/>
              <a:gd name="connsiteX123" fmla="*/ 2102955 w 2325894"/>
              <a:gd name="connsiteY123" fmla="*/ 2019530 h 2180854"/>
              <a:gd name="connsiteX124" fmla="*/ 2325894 w 2325894"/>
              <a:gd name="connsiteY124" fmla="*/ 2030824 h 2180854"/>
              <a:gd name="connsiteX125" fmla="*/ 2325894 w 2325894"/>
              <a:gd name="connsiteY125" fmla="*/ 2053925 h 2180854"/>
              <a:gd name="connsiteX126" fmla="*/ 2100598 w 2325894"/>
              <a:gd name="connsiteY126" fmla="*/ 2042512 h 2180854"/>
              <a:gd name="connsiteX127" fmla="*/ 130633 w 2325894"/>
              <a:gd name="connsiteY127" fmla="*/ 72714 h 2180854"/>
              <a:gd name="connsiteX128" fmla="*/ 0 w 2325894"/>
              <a:gd name="connsiteY128" fmla="*/ 0 h 2180854"/>
              <a:gd name="connsiteX129" fmla="*/ 23103 w 2325894"/>
              <a:gd name="connsiteY129" fmla="*/ 0 h 2180854"/>
              <a:gd name="connsiteX130" fmla="*/ 27324 w 2325894"/>
              <a:gd name="connsiteY130" fmla="*/ 83311 h 2180854"/>
              <a:gd name="connsiteX131" fmla="*/ 2089991 w 2325894"/>
              <a:gd name="connsiteY131" fmla="*/ 2145803 h 2180854"/>
              <a:gd name="connsiteX132" fmla="*/ 2325894 w 2325894"/>
              <a:gd name="connsiteY132" fmla="*/ 2157753 h 2180854"/>
              <a:gd name="connsiteX133" fmla="*/ 2325894 w 2325894"/>
              <a:gd name="connsiteY133" fmla="*/ 2180854 h 2180854"/>
              <a:gd name="connsiteX134" fmla="*/ 2087636 w 2325894"/>
              <a:gd name="connsiteY134" fmla="*/ 2168784 h 2180854"/>
              <a:gd name="connsiteX135" fmla="*/ 4341 w 2325894"/>
              <a:gd name="connsiteY135" fmla="*/ 85667 h 2180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2325894" h="2180854">
                <a:moveTo>
                  <a:pt x="2066927" y="0"/>
                </a:moveTo>
                <a:lnTo>
                  <a:pt x="2098882" y="0"/>
                </a:lnTo>
                <a:lnTo>
                  <a:pt x="2128893" y="44463"/>
                </a:lnTo>
                <a:cubicBezTo>
                  <a:pt x="2166753" y="82308"/>
                  <a:pt x="2215417" y="109341"/>
                  <a:pt x="2269798" y="120493"/>
                </a:cubicBezTo>
                <a:lnTo>
                  <a:pt x="2325894" y="126162"/>
                </a:lnTo>
                <a:lnTo>
                  <a:pt x="2325894" y="149263"/>
                </a:lnTo>
                <a:lnTo>
                  <a:pt x="2265120" y="143117"/>
                </a:lnTo>
                <a:cubicBezTo>
                  <a:pt x="2186576" y="127002"/>
                  <a:pt x="2119077" y="80290"/>
                  <a:pt x="2075647" y="16048"/>
                </a:cubicBezTo>
                <a:close/>
                <a:moveTo>
                  <a:pt x="1926448" y="0"/>
                </a:moveTo>
                <a:lnTo>
                  <a:pt x="1950522" y="0"/>
                </a:lnTo>
                <a:lnTo>
                  <a:pt x="1952130" y="5167"/>
                </a:lnTo>
                <a:cubicBezTo>
                  <a:pt x="2003529" y="126455"/>
                  <a:pt x="2112323" y="217766"/>
                  <a:pt x="2244242" y="244834"/>
                </a:cubicBezTo>
                <a:lnTo>
                  <a:pt x="2325894" y="253091"/>
                </a:lnTo>
                <a:lnTo>
                  <a:pt x="2325894" y="276192"/>
                </a:lnTo>
                <a:lnTo>
                  <a:pt x="2239598" y="267464"/>
                </a:lnTo>
                <a:cubicBezTo>
                  <a:pt x="2100173" y="238852"/>
                  <a:pt x="1985178" y="142334"/>
                  <a:pt x="1930848" y="14141"/>
                </a:cubicBezTo>
                <a:close/>
                <a:moveTo>
                  <a:pt x="1794114" y="0"/>
                </a:moveTo>
                <a:lnTo>
                  <a:pt x="1818202" y="0"/>
                </a:lnTo>
                <a:lnTo>
                  <a:pt x="1835170" y="54535"/>
                </a:lnTo>
                <a:cubicBezTo>
                  <a:pt x="1902650" y="213778"/>
                  <a:pt x="2045483" y="333656"/>
                  <a:pt x="2218687" y="369191"/>
                </a:cubicBezTo>
                <a:lnTo>
                  <a:pt x="2325894" y="380032"/>
                </a:lnTo>
                <a:lnTo>
                  <a:pt x="2325894" y="403132"/>
                </a:lnTo>
                <a:lnTo>
                  <a:pt x="2214043" y="391825"/>
                </a:lnTo>
                <a:cubicBezTo>
                  <a:pt x="2033333" y="354761"/>
                  <a:pt x="1884299" y="229720"/>
                  <a:pt x="1813889" y="63559"/>
                </a:cubicBezTo>
                <a:close/>
                <a:moveTo>
                  <a:pt x="1661683" y="0"/>
                </a:moveTo>
                <a:lnTo>
                  <a:pt x="1685874" y="0"/>
                </a:lnTo>
                <a:lnTo>
                  <a:pt x="1718212" y="103965"/>
                </a:lnTo>
                <a:cubicBezTo>
                  <a:pt x="1801772" y="301203"/>
                  <a:pt x="1978643" y="449654"/>
                  <a:pt x="2193133" y="493659"/>
                </a:cubicBezTo>
                <a:lnTo>
                  <a:pt x="2325894" y="507083"/>
                </a:lnTo>
                <a:lnTo>
                  <a:pt x="2325894" y="530183"/>
                </a:lnTo>
                <a:lnTo>
                  <a:pt x="2188450" y="516288"/>
                </a:lnTo>
                <a:cubicBezTo>
                  <a:pt x="1966399" y="470740"/>
                  <a:pt x="1783312" y="317082"/>
                  <a:pt x="1696817" y="112939"/>
                </a:cubicBezTo>
                <a:close/>
                <a:moveTo>
                  <a:pt x="1531553" y="0"/>
                </a:moveTo>
                <a:lnTo>
                  <a:pt x="1554659" y="0"/>
                </a:lnTo>
                <a:lnTo>
                  <a:pt x="1555243" y="5776"/>
                </a:lnTo>
                <a:cubicBezTo>
                  <a:pt x="1623483" y="338327"/>
                  <a:pt x="1902268" y="594992"/>
                  <a:pt x="2245588" y="629962"/>
                </a:cubicBezTo>
                <a:lnTo>
                  <a:pt x="2325894" y="634030"/>
                </a:lnTo>
                <a:lnTo>
                  <a:pt x="2325894" y="657131"/>
                </a:lnTo>
                <a:lnTo>
                  <a:pt x="2243214" y="652943"/>
                </a:lnTo>
                <a:cubicBezTo>
                  <a:pt x="1889750" y="616944"/>
                  <a:pt x="1602834" y="352727"/>
                  <a:pt x="1532607" y="10419"/>
                </a:cubicBezTo>
                <a:close/>
                <a:moveTo>
                  <a:pt x="1404609" y="0"/>
                </a:moveTo>
                <a:lnTo>
                  <a:pt x="1427709" y="0"/>
                </a:lnTo>
                <a:lnTo>
                  <a:pt x="1430873" y="31287"/>
                </a:lnTo>
                <a:cubicBezTo>
                  <a:pt x="1510102" y="417452"/>
                  <a:pt x="1833798" y="715609"/>
                  <a:pt x="2232606" y="756233"/>
                </a:cubicBezTo>
                <a:lnTo>
                  <a:pt x="2325894" y="760959"/>
                </a:lnTo>
                <a:lnTo>
                  <a:pt x="2325894" y="784060"/>
                </a:lnTo>
                <a:lnTo>
                  <a:pt x="2230270" y="779216"/>
                </a:lnTo>
                <a:cubicBezTo>
                  <a:pt x="1821463" y="737574"/>
                  <a:pt x="1489501" y="431938"/>
                  <a:pt x="1408246" y="35964"/>
                </a:cubicBezTo>
                <a:close/>
                <a:moveTo>
                  <a:pt x="1274343" y="0"/>
                </a:moveTo>
                <a:lnTo>
                  <a:pt x="1300756" y="0"/>
                </a:lnTo>
                <a:lnTo>
                  <a:pt x="1306507" y="56884"/>
                </a:lnTo>
                <a:cubicBezTo>
                  <a:pt x="1396745" y="496788"/>
                  <a:pt x="1765420" y="836372"/>
                  <a:pt x="2219643" y="882640"/>
                </a:cubicBezTo>
                <a:lnTo>
                  <a:pt x="2325894" y="888022"/>
                </a:lnTo>
                <a:lnTo>
                  <a:pt x="2325894" y="911123"/>
                </a:lnTo>
                <a:lnTo>
                  <a:pt x="2217286" y="905621"/>
                </a:lnTo>
                <a:cubicBezTo>
                  <a:pt x="1752979" y="858324"/>
                  <a:pt x="1376027" y="511189"/>
                  <a:pt x="1283761" y="61528"/>
                </a:cubicBezTo>
                <a:close/>
                <a:moveTo>
                  <a:pt x="1146071" y="0"/>
                </a:moveTo>
                <a:lnTo>
                  <a:pt x="1169414" y="0"/>
                </a:lnTo>
                <a:lnTo>
                  <a:pt x="1182030" y="82429"/>
                </a:lnTo>
                <a:cubicBezTo>
                  <a:pt x="1283296" y="576000"/>
                  <a:pt x="1697029" y="957001"/>
                  <a:pt x="2206679" y="1008912"/>
                </a:cubicBezTo>
                <a:lnTo>
                  <a:pt x="2325894" y="1014951"/>
                </a:lnTo>
                <a:lnTo>
                  <a:pt x="2325894" y="1038052"/>
                </a:lnTo>
                <a:lnTo>
                  <a:pt x="2204323" y="1031893"/>
                </a:lnTo>
                <a:cubicBezTo>
                  <a:pt x="1684600" y="978953"/>
                  <a:pt x="1262670" y="590398"/>
                  <a:pt x="1159398" y="87072"/>
                </a:cubicBezTo>
                <a:close/>
                <a:moveTo>
                  <a:pt x="1017789" y="0"/>
                </a:moveTo>
                <a:lnTo>
                  <a:pt x="1041132" y="0"/>
                </a:lnTo>
                <a:lnTo>
                  <a:pt x="1057661" y="107992"/>
                </a:lnTo>
                <a:cubicBezTo>
                  <a:pt x="1169939" y="655229"/>
                  <a:pt x="1628650" y="1077653"/>
                  <a:pt x="2193716" y="1135208"/>
                </a:cubicBezTo>
                <a:lnTo>
                  <a:pt x="2325894" y="1141903"/>
                </a:lnTo>
                <a:lnTo>
                  <a:pt x="2325894" y="1165004"/>
                </a:lnTo>
                <a:lnTo>
                  <a:pt x="2191361" y="1158189"/>
                </a:lnTo>
                <a:cubicBezTo>
                  <a:pt x="1616222" y="1099606"/>
                  <a:pt x="1149313" y="669630"/>
                  <a:pt x="1035029" y="112636"/>
                </a:cubicBezTo>
                <a:close/>
                <a:moveTo>
                  <a:pt x="889397" y="0"/>
                </a:moveTo>
                <a:lnTo>
                  <a:pt x="912837" y="0"/>
                </a:lnTo>
                <a:lnTo>
                  <a:pt x="933296" y="133667"/>
                </a:lnTo>
                <a:cubicBezTo>
                  <a:pt x="1056582" y="734570"/>
                  <a:pt x="1560272" y="1198411"/>
                  <a:pt x="2180754" y="1261608"/>
                </a:cubicBezTo>
                <a:lnTo>
                  <a:pt x="2325894" y="1268960"/>
                </a:lnTo>
                <a:lnTo>
                  <a:pt x="2325894" y="1292061"/>
                </a:lnTo>
                <a:lnTo>
                  <a:pt x="2178378" y="1284588"/>
                </a:lnTo>
                <a:cubicBezTo>
                  <a:pt x="1547742" y="1220351"/>
                  <a:pt x="1035844" y="748879"/>
                  <a:pt x="910550" y="138199"/>
                </a:cubicBezTo>
                <a:close/>
                <a:moveTo>
                  <a:pt x="761929" y="0"/>
                </a:moveTo>
                <a:lnTo>
                  <a:pt x="785032" y="0"/>
                </a:lnTo>
                <a:lnTo>
                  <a:pt x="785312" y="5523"/>
                </a:lnTo>
                <a:cubicBezTo>
                  <a:pt x="859466" y="733364"/>
                  <a:pt x="1439889" y="1313736"/>
                  <a:pt x="2167790" y="1387884"/>
                </a:cubicBezTo>
                <a:lnTo>
                  <a:pt x="2325894" y="1395894"/>
                </a:lnTo>
                <a:lnTo>
                  <a:pt x="2325894" y="1418995"/>
                </a:lnTo>
                <a:lnTo>
                  <a:pt x="2165434" y="1410866"/>
                </a:lnTo>
                <a:cubicBezTo>
                  <a:pt x="1426685" y="1335609"/>
                  <a:pt x="837591" y="746563"/>
                  <a:pt x="762328" y="7877"/>
                </a:cubicBezTo>
                <a:close/>
                <a:moveTo>
                  <a:pt x="634980" y="0"/>
                </a:moveTo>
                <a:lnTo>
                  <a:pt x="658083" y="0"/>
                </a:lnTo>
                <a:lnTo>
                  <a:pt x="659019" y="18476"/>
                </a:lnTo>
                <a:cubicBezTo>
                  <a:pt x="739252" y="805990"/>
                  <a:pt x="1367247" y="1433931"/>
                  <a:pt x="2154827" y="1514157"/>
                </a:cubicBezTo>
                <a:lnTo>
                  <a:pt x="2325894" y="1522823"/>
                </a:lnTo>
                <a:lnTo>
                  <a:pt x="2325894" y="1545924"/>
                </a:lnTo>
                <a:lnTo>
                  <a:pt x="2152472" y="1537138"/>
                </a:lnTo>
                <a:cubicBezTo>
                  <a:pt x="1354048" y="1455804"/>
                  <a:pt x="717377" y="819188"/>
                  <a:pt x="636036" y="20831"/>
                </a:cubicBezTo>
                <a:close/>
                <a:moveTo>
                  <a:pt x="507911" y="0"/>
                </a:moveTo>
                <a:lnTo>
                  <a:pt x="531128" y="0"/>
                </a:lnTo>
                <a:lnTo>
                  <a:pt x="532727" y="31559"/>
                </a:lnTo>
                <a:cubicBezTo>
                  <a:pt x="619037" y="878744"/>
                  <a:pt x="1294606" y="1554259"/>
                  <a:pt x="2141864" y="1640562"/>
                </a:cubicBezTo>
                <a:lnTo>
                  <a:pt x="2325894" y="1649885"/>
                </a:lnTo>
                <a:lnTo>
                  <a:pt x="2325894" y="1672981"/>
                </a:lnTo>
                <a:lnTo>
                  <a:pt x="2139488" y="1663539"/>
                </a:lnTo>
                <a:cubicBezTo>
                  <a:pt x="1281294" y="1576127"/>
                  <a:pt x="597044" y="891939"/>
                  <a:pt x="509624" y="33818"/>
                </a:cubicBezTo>
                <a:close/>
                <a:moveTo>
                  <a:pt x="380961" y="0"/>
                </a:moveTo>
                <a:lnTo>
                  <a:pt x="404065" y="0"/>
                </a:lnTo>
                <a:lnTo>
                  <a:pt x="406316" y="44437"/>
                </a:lnTo>
                <a:cubicBezTo>
                  <a:pt x="498717" y="951387"/>
                  <a:pt x="1221951" y="1674473"/>
                  <a:pt x="2128900" y="1766854"/>
                </a:cubicBezTo>
                <a:lnTo>
                  <a:pt x="2325894" y="1776833"/>
                </a:lnTo>
                <a:lnTo>
                  <a:pt x="2325894" y="1799934"/>
                </a:lnTo>
                <a:lnTo>
                  <a:pt x="2126525" y="1789835"/>
                </a:lnTo>
                <a:cubicBezTo>
                  <a:pt x="1208653" y="1696346"/>
                  <a:pt x="476829" y="964585"/>
                  <a:pt x="383332" y="46792"/>
                </a:cubicBezTo>
                <a:close/>
                <a:moveTo>
                  <a:pt x="254013" y="0"/>
                </a:moveTo>
                <a:lnTo>
                  <a:pt x="277116" y="0"/>
                </a:lnTo>
                <a:lnTo>
                  <a:pt x="280023" y="57371"/>
                </a:lnTo>
                <a:cubicBezTo>
                  <a:pt x="378489" y="1023914"/>
                  <a:pt x="1149211" y="1794655"/>
                  <a:pt x="2115917" y="1893125"/>
                </a:cubicBezTo>
                <a:lnTo>
                  <a:pt x="2325894" y="1903762"/>
                </a:lnTo>
                <a:lnTo>
                  <a:pt x="2325894" y="1926863"/>
                </a:lnTo>
                <a:lnTo>
                  <a:pt x="2113563" y="1916107"/>
                </a:lnTo>
                <a:cubicBezTo>
                  <a:pt x="1136012" y="1816541"/>
                  <a:pt x="356615" y="1037211"/>
                  <a:pt x="257040" y="59745"/>
                </a:cubicBezTo>
                <a:close/>
                <a:moveTo>
                  <a:pt x="126949" y="0"/>
                </a:moveTo>
                <a:lnTo>
                  <a:pt x="150160" y="0"/>
                </a:lnTo>
                <a:lnTo>
                  <a:pt x="153729" y="70454"/>
                </a:lnTo>
                <a:cubicBezTo>
                  <a:pt x="258274" y="1096671"/>
                  <a:pt x="1076570" y="1914983"/>
                  <a:pt x="2102955" y="2019530"/>
                </a:cubicBezTo>
                <a:lnTo>
                  <a:pt x="2325894" y="2030824"/>
                </a:lnTo>
                <a:lnTo>
                  <a:pt x="2325894" y="2053925"/>
                </a:lnTo>
                <a:lnTo>
                  <a:pt x="2100598" y="2042512"/>
                </a:lnTo>
                <a:cubicBezTo>
                  <a:pt x="1063358" y="1936856"/>
                  <a:pt x="236298" y="1109866"/>
                  <a:pt x="130633" y="72714"/>
                </a:cubicBezTo>
                <a:close/>
                <a:moveTo>
                  <a:pt x="0" y="0"/>
                </a:moveTo>
                <a:lnTo>
                  <a:pt x="23103" y="0"/>
                </a:lnTo>
                <a:lnTo>
                  <a:pt x="27324" y="83311"/>
                </a:lnTo>
                <a:cubicBezTo>
                  <a:pt x="137958" y="1169290"/>
                  <a:pt x="1003916" y="2035178"/>
                  <a:pt x="2089991" y="2145803"/>
                </a:cubicBezTo>
                <a:lnTo>
                  <a:pt x="2325894" y="2157753"/>
                </a:lnTo>
                <a:lnTo>
                  <a:pt x="2325894" y="2180854"/>
                </a:lnTo>
                <a:lnTo>
                  <a:pt x="2087636" y="2168784"/>
                </a:lnTo>
                <a:cubicBezTo>
                  <a:pt x="990717" y="2057051"/>
                  <a:pt x="116084" y="1182492"/>
                  <a:pt x="4341" y="85667"/>
                </a:cubicBezTo>
                <a:close/>
              </a:path>
            </a:pathLst>
          </a:custGeom>
          <a:solidFill>
            <a:srgbClr val="E6F0FE"/>
          </a:solidFill>
          <a:ln w="4763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55904" y="2825496"/>
            <a:ext cx="10680192" cy="2834640"/>
          </a:xfrm>
        </p:spPr>
        <p:txBody>
          <a:bodyPr>
            <a:no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>
            <a:noAutofit/>
          </a:bodyPr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57129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43331623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864723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5265380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649836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557106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75923D9E-9381-3D11-B31A-1BF5C97F35B0}"/>
              </a:ext>
            </a:extLst>
          </p:cNvPr>
          <p:cNvGrpSpPr/>
          <p:nvPr userDrawn="1"/>
        </p:nvGrpSpPr>
        <p:grpSpPr>
          <a:xfrm>
            <a:off x="6452303" y="3405019"/>
            <a:ext cx="5739697" cy="3467971"/>
            <a:chOff x="5009037" y="2525712"/>
            <a:chExt cx="7170193" cy="4332288"/>
          </a:xfrm>
        </p:grpSpPr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89E777D0-3240-08CE-6B6C-B33B910B8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037" y="2525712"/>
              <a:ext cx="3601721" cy="4332288"/>
            </a:xfrm>
            <a:custGeom>
              <a:avLst/>
              <a:gdLst>
                <a:gd name="T0" fmla="*/ 1198 w 1198"/>
                <a:gd name="T1" fmla="*/ 0 h 1441"/>
                <a:gd name="T2" fmla="*/ 0 w 1198"/>
                <a:gd name="T3" fmla="*/ 1441 h 1441"/>
                <a:gd name="T4" fmla="*/ 1198 w 1198"/>
                <a:gd name="T5" fmla="*/ 1441 h 1441"/>
                <a:gd name="T6" fmla="*/ 1198 w 1198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8" h="1441">
                  <a:moveTo>
                    <a:pt x="1198" y="0"/>
                  </a:moveTo>
                  <a:lnTo>
                    <a:pt x="0" y="1441"/>
                  </a:lnTo>
                  <a:lnTo>
                    <a:pt x="1198" y="1441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EFEA81A2-6893-518C-6AF3-37C987789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9536" y="2525712"/>
              <a:ext cx="3589694" cy="4332288"/>
            </a:xfrm>
            <a:custGeom>
              <a:avLst/>
              <a:gdLst>
                <a:gd name="T0" fmla="*/ 0 w 1194"/>
                <a:gd name="T1" fmla="*/ 0 h 1441"/>
                <a:gd name="T2" fmla="*/ 1194 w 1194"/>
                <a:gd name="T3" fmla="*/ 1441 h 1441"/>
                <a:gd name="T4" fmla="*/ 0 w 1194"/>
                <a:gd name="T5" fmla="*/ 1441 h 1441"/>
                <a:gd name="T6" fmla="*/ 0 w 1194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4" h="1441">
                  <a:moveTo>
                    <a:pt x="0" y="0"/>
                  </a:moveTo>
                  <a:lnTo>
                    <a:pt x="1194" y="1441"/>
                  </a:lnTo>
                  <a:lnTo>
                    <a:pt x="0" y="14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F297964-0B81-31DC-6D6D-1414832238B1}"/>
              </a:ext>
            </a:extLst>
          </p:cNvPr>
          <p:cNvGrpSpPr/>
          <p:nvPr userDrawn="1"/>
        </p:nvGrpSpPr>
        <p:grpSpPr>
          <a:xfrm flipH="1" flipV="1">
            <a:off x="6465610" y="0"/>
            <a:ext cx="5739697" cy="3467971"/>
            <a:chOff x="5183405" y="2678112"/>
            <a:chExt cx="7170193" cy="4332288"/>
          </a:xfrm>
        </p:grpSpPr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CE4FDB43-7466-4B74-330E-836DA950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405" y="2678112"/>
              <a:ext cx="3601721" cy="4332288"/>
            </a:xfrm>
            <a:custGeom>
              <a:avLst/>
              <a:gdLst>
                <a:gd name="T0" fmla="*/ 1198 w 1198"/>
                <a:gd name="T1" fmla="*/ 0 h 1441"/>
                <a:gd name="T2" fmla="*/ 0 w 1198"/>
                <a:gd name="T3" fmla="*/ 1441 h 1441"/>
                <a:gd name="T4" fmla="*/ 1198 w 1198"/>
                <a:gd name="T5" fmla="*/ 1441 h 1441"/>
                <a:gd name="T6" fmla="*/ 1198 w 1198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8" h="1441">
                  <a:moveTo>
                    <a:pt x="1198" y="0"/>
                  </a:moveTo>
                  <a:lnTo>
                    <a:pt x="0" y="1441"/>
                  </a:lnTo>
                  <a:lnTo>
                    <a:pt x="1198" y="1441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2EA39DB9-F1B4-F4E9-CF4D-717B0CD74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3903" y="2678112"/>
              <a:ext cx="3589695" cy="4332288"/>
            </a:xfrm>
            <a:custGeom>
              <a:avLst/>
              <a:gdLst>
                <a:gd name="T0" fmla="*/ 0 w 1194"/>
                <a:gd name="T1" fmla="*/ 0 h 1441"/>
                <a:gd name="T2" fmla="*/ 1194 w 1194"/>
                <a:gd name="T3" fmla="*/ 1441 h 1441"/>
                <a:gd name="T4" fmla="*/ 0 w 1194"/>
                <a:gd name="T5" fmla="*/ 1441 h 1441"/>
                <a:gd name="T6" fmla="*/ 0 w 1194"/>
                <a:gd name="T7" fmla="*/ 0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4" h="1441">
                  <a:moveTo>
                    <a:pt x="0" y="0"/>
                  </a:moveTo>
                  <a:lnTo>
                    <a:pt x="1194" y="1441"/>
                  </a:lnTo>
                  <a:lnTo>
                    <a:pt x="0" y="14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sp>
        <p:nvSpPr>
          <p:cNvPr id="14" name="Image 2" descr="preencoded.png">
            <a:extLst>
              <a:ext uri="{FF2B5EF4-FFF2-40B4-BE49-F238E27FC236}">
                <a16:creationId xmlns:a16="http://schemas.microsoft.com/office/drawing/2014/main" id="{EFFAEAD9-58A9-096B-C6D0-58F7AD08EB20}"/>
              </a:ext>
            </a:extLst>
          </p:cNvPr>
          <p:cNvSpPr/>
          <p:nvPr/>
        </p:nvSpPr>
        <p:spPr>
          <a:xfrm>
            <a:off x="7642518" y="4577658"/>
            <a:ext cx="775021" cy="775021"/>
          </a:xfrm>
          <a:custGeom>
            <a:avLst/>
            <a:gdLst>
              <a:gd name="connsiteX0" fmla="*/ 387511 w 775021"/>
              <a:gd name="connsiteY0" fmla="*/ 775021 h 775021"/>
              <a:gd name="connsiteX1" fmla="*/ 775021 w 775021"/>
              <a:gd name="connsiteY1" fmla="*/ 387511 h 775021"/>
              <a:gd name="connsiteX2" fmla="*/ 387511 w 775021"/>
              <a:gd name="connsiteY2" fmla="*/ 0 h 775021"/>
              <a:gd name="connsiteX3" fmla="*/ 0 w 775021"/>
              <a:gd name="connsiteY3" fmla="*/ 387511 h 775021"/>
              <a:gd name="connsiteX4" fmla="*/ 387511 w 775021"/>
              <a:gd name="connsiteY4" fmla="*/ 775021 h 775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5021" h="775021">
                <a:moveTo>
                  <a:pt x="387511" y="775021"/>
                </a:moveTo>
                <a:cubicBezTo>
                  <a:pt x="601527" y="775021"/>
                  <a:pt x="775021" y="601527"/>
                  <a:pt x="775021" y="387511"/>
                </a:cubicBezTo>
                <a:cubicBezTo>
                  <a:pt x="775021" y="173494"/>
                  <a:pt x="601527" y="0"/>
                  <a:pt x="387511" y="0"/>
                </a:cubicBezTo>
                <a:cubicBezTo>
                  <a:pt x="173494" y="0"/>
                  <a:pt x="0" y="173494"/>
                  <a:pt x="0" y="387511"/>
                </a:cubicBezTo>
                <a:cubicBezTo>
                  <a:pt x="0" y="601527"/>
                  <a:pt x="173494" y="775021"/>
                  <a:pt x="387511" y="775021"/>
                </a:cubicBezTo>
                <a:close/>
              </a:path>
            </a:pathLst>
          </a:custGeom>
          <a:solidFill>
            <a:schemeClr val="accent6"/>
          </a:solidFill>
          <a:ln w="3801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A1CFBBA-B680-A6A7-3C4B-5FEAC42532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99616" y="1901952"/>
            <a:ext cx="5693664" cy="768096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id="{72386C43-DD10-E892-08AD-D6F4AE9617D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99616" y="2770632"/>
            <a:ext cx="5693664" cy="3122168"/>
          </a:xfrm>
        </p:spPr>
        <p:txBody>
          <a:bodyPr>
            <a:noAutofit/>
          </a:bodyPr>
          <a:lstStyle>
            <a:lvl1pPr marL="0" indent="0">
              <a:lnSpc>
                <a:spcPct val="150000"/>
              </a:lnSpc>
              <a:spcBef>
                <a:spcPts val="0"/>
              </a:spcBef>
              <a:buNone/>
              <a:defRPr sz="2400"/>
            </a:lvl1pPr>
            <a:lvl2pPr marL="347472">
              <a:lnSpc>
                <a:spcPct val="150000"/>
              </a:lnSpc>
              <a:spcBef>
                <a:spcPts val="0"/>
              </a:spcBef>
              <a:defRPr sz="2000"/>
            </a:lvl2pPr>
            <a:lvl3pPr marL="685800">
              <a:lnSpc>
                <a:spcPct val="150000"/>
              </a:lnSpc>
              <a:spcBef>
                <a:spcPts val="0"/>
              </a:spcBef>
              <a:defRPr sz="1800"/>
            </a:lvl3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00557883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89120" y="2395728"/>
            <a:ext cx="7013448" cy="1627632"/>
          </a:xfrm>
        </p:spPr>
        <p:txBody>
          <a:bodyPr lIns="0" tIns="0" rIns="0" bIns="0">
            <a:noAutofit/>
          </a:bodyPr>
          <a:lstStyle>
            <a:lvl1pPr algn="l">
              <a:lnSpc>
                <a:spcPct val="100000"/>
              </a:lnSpc>
              <a:defRPr sz="33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57" name="Text Placeholder 54">
            <a:extLst>
              <a:ext uri="{FF2B5EF4-FFF2-40B4-BE49-F238E27FC236}">
                <a16:creationId xmlns:a16="http://schemas.microsoft.com/office/drawing/2014/main" id="{A493C80D-2813-9E70-8901-D4B9EA4DD7E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611880" y="1984248"/>
            <a:ext cx="768096" cy="1627632"/>
          </a:xfrm>
        </p:spPr>
        <p:txBody>
          <a:bodyPr lIns="91440" tIns="45720" rIns="91440" bIns="54864">
            <a:noAutofit/>
          </a:bodyPr>
          <a:lstStyle>
            <a:lvl1pPr marL="0" indent="0">
              <a:buNone/>
              <a:defRPr sz="10000" b="1"/>
            </a:lvl1pPr>
          </a:lstStyle>
          <a:p>
            <a:pPr lvl="0"/>
            <a:r>
              <a:rPr lang="en-US" dirty="0"/>
              <a:t>“</a:t>
            </a:r>
          </a:p>
        </p:txBody>
      </p:sp>
      <p:sp>
        <p:nvSpPr>
          <p:cNvPr id="55" name="Text Placeholder 54">
            <a:extLst>
              <a:ext uri="{FF2B5EF4-FFF2-40B4-BE49-F238E27FC236}">
                <a16:creationId xmlns:a16="http://schemas.microsoft.com/office/drawing/2014/main" id="{A2733C45-7C53-2BC5-3F62-D069650A79C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389120" y="4308475"/>
            <a:ext cx="3932238" cy="588963"/>
          </a:xfrm>
        </p:spPr>
        <p:txBody>
          <a:bodyPr lIns="0" tIns="0" rIns="0" bIns="0">
            <a:noAutofit/>
          </a:bodyPr>
          <a:lstStyle>
            <a:lvl1pPr marL="0" indent="0">
              <a:buNone/>
              <a:defRPr sz="24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6" name="Text Placeholder 54">
            <a:extLst>
              <a:ext uri="{FF2B5EF4-FFF2-40B4-BE49-F238E27FC236}">
                <a16:creationId xmlns:a16="http://schemas.microsoft.com/office/drawing/2014/main" id="{B1D62231-87CB-21EC-CF8C-46276AD1F95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00616" y="3209544"/>
            <a:ext cx="768096" cy="1627632"/>
          </a:xfrm>
        </p:spPr>
        <p:txBody>
          <a:bodyPr lIns="91440" tIns="45720" rIns="91440" bIns="54864">
            <a:noAutofit/>
          </a:bodyPr>
          <a:lstStyle>
            <a:lvl1pPr marL="0" indent="0">
              <a:buNone/>
              <a:defRPr sz="10000" b="1"/>
            </a:lvl1pPr>
          </a:lstStyle>
          <a:p>
            <a:pPr lvl="0"/>
            <a:r>
              <a:rPr lang="en-US" dirty="0"/>
              <a:t>”</a:t>
            </a:r>
          </a:p>
        </p:txBody>
      </p:sp>
      <p:sp>
        <p:nvSpPr>
          <p:cNvPr id="32" name="Image 1" descr="preencoded.png">
            <a:extLst>
              <a:ext uri="{FF2B5EF4-FFF2-40B4-BE49-F238E27FC236}">
                <a16:creationId xmlns:a16="http://schemas.microsoft.com/office/drawing/2014/main" id="{2A3EC91E-4089-D366-06D3-3E66F93DFAF3}"/>
              </a:ext>
            </a:extLst>
          </p:cNvPr>
          <p:cNvSpPr/>
          <p:nvPr/>
        </p:nvSpPr>
        <p:spPr>
          <a:xfrm>
            <a:off x="-7117" y="0"/>
            <a:ext cx="2550985" cy="6858000"/>
          </a:xfrm>
          <a:custGeom>
            <a:avLst/>
            <a:gdLst>
              <a:gd name="connsiteX0" fmla="*/ 2550985 w 2550985"/>
              <a:gd name="connsiteY0" fmla="*/ 0 h 6858000"/>
              <a:gd name="connsiteX1" fmla="*/ 0 w 2550985"/>
              <a:gd name="connsiteY1" fmla="*/ 0 h 6858000"/>
              <a:gd name="connsiteX2" fmla="*/ 0 w 2550985"/>
              <a:gd name="connsiteY2" fmla="*/ 6858000 h 6858000"/>
              <a:gd name="connsiteX3" fmla="*/ 2550985 w 2550985"/>
              <a:gd name="connsiteY3" fmla="*/ 6858000 h 6858000"/>
              <a:gd name="connsiteX4" fmla="*/ 2550985 w 2550985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0985" h="6858000">
                <a:moveTo>
                  <a:pt x="2550985" y="0"/>
                </a:moveTo>
                <a:lnTo>
                  <a:pt x="0" y="0"/>
                </a:lnTo>
                <a:lnTo>
                  <a:pt x="0" y="6858000"/>
                </a:lnTo>
                <a:lnTo>
                  <a:pt x="2550985" y="6858000"/>
                </a:lnTo>
                <a:lnTo>
                  <a:pt x="2550985" y="0"/>
                </a:lnTo>
                <a:close/>
              </a:path>
            </a:pathLst>
          </a:custGeom>
          <a:solidFill>
            <a:schemeClr val="accent4"/>
          </a:solidFill>
          <a:ln w="704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dirty="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70F595E1-C910-3710-90E9-AF5FFCE05861}"/>
              </a:ext>
            </a:extLst>
          </p:cNvPr>
          <p:cNvSpPr/>
          <p:nvPr userDrawn="1"/>
        </p:nvSpPr>
        <p:spPr>
          <a:xfrm>
            <a:off x="-9415" y="0"/>
            <a:ext cx="2548591" cy="2555628"/>
          </a:xfrm>
          <a:custGeom>
            <a:avLst/>
            <a:gdLst>
              <a:gd name="connsiteX0" fmla="*/ 138643 w 2548591"/>
              <a:gd name="connsiteY0" fmla="*/ 1 h 2555628"/>
              <a:gd name="connsiteX1" fmla="*/ 163874 w 2548591"/>
              <a:gd name="connsiteY1" fmla="*/ 1 h 2555628"/>
              <a:gd name="connsiteX2" fmla="*/ 2548463 w 2548591"/>
              <a:gd name="connsiteY2" fmla="*/ 2391168 h 2555628"/>
              <a:gd name="connsiteX3" fmla="*/ 2548463 w 2548591"/>
              <a:gd name="connsiteY3" fmla="*/ 2416472 h 2555628"/>
              <a:gd name="connsiteX4" fmla="*/ 2548590 w 2548591"/>
              <a:gd name="connsiteY4" fmla="*/ 2416600 h 2555628"/>
              <a:gd name="connsiteX5" fmla="*/ 138643 w 2548591"/>
              <a:gd name="connsiteY5" fmla="*/ 1 h 2555628"/>
              <a:gd name="connsiteX6" fmla="*/ 0 w 2548591"/>
              <a:gd name="connsiteY6" fmla="*/ 1 h 2555628"/>
              <a:gd name="connsiteX7" fmla="*/ 25231 w 2548591"/>
              <a:gd name="connsiteY7" fmla="*/ 1 h 2555628"/>
              <a:gd name="connsiteX8" fmla="*/ 2548591 w 2548591"/>
              <a:gd name="connsiteY8" fmla="*/ 2530324 h 2555628"/>
              <a:gd name="connsiteX9" fmla="*/ 2548591 w 2548591"/>
              <a:gd name="connsiteY9" fmla="*/ 2555628 h 2555628"/>
              <a:gd name="connsiteX10" fmla="*/ 0 w 2548591"/>
              <a:gd name="connsiteY10" fmla="*/ 1 h 2555628"/>
              <a:gd name="connsiteX11" fmla="*/ 277411 w 2548591"/>
              <a:gd name="connsiteY11" fmla="*/ 1 h 2555628"/>
              <a:gd name="connsiteX12" fmla="*/ 302642 w 2548591"/>
              <a:gd name="connsiteY12" fmla="*/ 1 h 2555628"/>
              <a:gd name="connsiteX13" fmla="*/ 2548582 w 2548591"/>
              <a:gd name="connsiteY13" fmla="*/ 2252147 h 2555628"/>
              <a:gd name="connsiteX14" fmla="*/ 2548582 w 2548591"/>
              <a:gd name="connsiteY14" fmla="*/ 2277444 h 2555628"/>
              <a:gd name="connsiteX15" fmla="*/ 277411 w 2548591"/>
              <a:gd name="connsiteY15" fmla="*/ 1 h 2555628"/>
              <a:gd name="connsiteX16" fmla="*/ 416054 w 2548591"/>
              <a:gd name="connsiteY16" fmla="*/ 1 h 2555628"/>
              <a:gd name="connsiteX17" fmla="*/ 441285 w 2548591"/>
              <a:gd name="connsiteY17" fmla="*/ 1 h 2555628"/>
              <a:gd name="connsiteX18" fmla="*/ 2548589 w 2548591"/>
              <a:gd name="connsiteY18" fmla="*/ 2113119 h 2555628"/>
              <a:gd name="connsiteX19" fmla="*/ 2548589 w 2548591"/>
              <a:gd name="connsiteY19" fmla="*/ 2138423 h 2555628"/>
              <a:gd name="connsiteX20" fmla="*/ 416054 w 2548591"/>
              <a:gd name="connsiteY20" fmla="*/ 1 h 2555628"/>
              <a:gd name="connsiteX21" fmla="*/ 554698 w 2548591"/>
              <a:gd name="connsiteY21" fmla="*/ 1 h 2555628"/>
              <a:gd name="connsiteX22" fmla="*/ 579930 w 2548591"/>
              <a:gd name="connsiteY22" fmla="*/ 1 h 2555628"/>
              <a:gd name="connsiteX23" fmla="*/ 2548462 w 2548591"/>
              <a:gd name="connsiteY23" fmla="*/ 1973963 h 2555628"/>
              <a:gd name="connsiteX24" fmla="*/ 2548462 w 2548591"/>
              <a:gd name="connsiteY24" fmla="*/ 1999267 h 2555628"/>
              <a:gd name="connsiteX25" fmla="*/ 2548589 w 2548591"/>
              <a:gd name="connsiteY25" fmla="*/ 1999394 h 2555628"/>
              <a:gd name="connsiteX26" fmla="*/ 554698 w 2548591"/>
              <a:gd name="connsiteY26" fmla="*/ 1 h 2555628"/>
              <a:gd name="connsiteX27" fmla="*/ 693468 w 2548591"/>
              <a:gd name="connsiteY27" fmla="*/ 0 h 2555628"/>
              <a:gd name="connsiteX28" fmla="*/ 718701 w 2548591"/>
              <a:gd name="connsiteY28" fmla="*/ 0 h 2555628"/>
              <a:gd name="connsiteX29" fmla="*/ 2548583 w 2548591"/>
              <a:gd name="connsiteY29" fmla="*/ 1834942 h 2555628"/>
              <a:gd name="connsiteX30" fmla="*/ 2548583 w 2548591"/>
              <a:gd name="connsiteY30" fmla="*/ 1860239 h 2555628"/>
              <a:gd name="connsiteX31" fmla="*/ 693468 w 2548591"/>
              <a:gd name="connsiteY31" fmla="*/ 0 h 2555628"/>
              <a:gd name="connsiteX32" fmla="*/ 832112 w 2548591"/>
              <a:gd name="connsiteY32" fmla="*/ 0 h 2555628"/>
              <a:gd name="connsiteX33" fmla="*/ 857340 w 2548591"/>
              <a:gd name="connsiteY33" fmla="*/ 0 h 2555628"/>
              <a:gd name="connsiteX34" fmla="*/ 2548582 w 2548591"/>
              <a:gd name="connsiteY34" fmla="*/ 1695913 h 2555628"/>
              <a:gd name="connsiteX35" fmla="*/ 2548582 w 2548591"/>
              <a:gd name="connsiteY35" fmla="*/ 1721210 h 2555628"/>
              <a:gd name="connsiteX36" fmla="*/ 832112 w 2548591"/>
              <a:gd name="connsiteY36" fmla="*/ 0 h 2555628"/>
              <a:gd name="connsiteX37" fmla="*/ 970758 w 2548591"/>
              <a:gd name="connsiteY37" fmla="*/ 0 h 2555628"/>
              <a:gd name="connsiteX38" fmla="*/ 995986 w 2548591"/>
              <a:gd name="connsiteY38" fmla="*/ 0 h 2555628"/>
              <a:gd name="connsiteX39" fmla="*/ 2548463 w 2548591"/>
              <a:gd name="connsiteY39" fmla="*/ 1556758 h 2555628"/>
              <a:gd name="connsiteX40" fmla="*/ 2548463 w 2548591"/>
              <a:gd name="connsiteY40" fmla="*/ 1582062 h 2555628"/>
              <a:gd name="connsiteX41" fmla="*/ 2548590 w 2548591"/>
              <a:gd name="connsiteY41" fmla="*/ 1582189 h 2555628"/>
              <a:gd name="connsiteX42" fmla="*/ 970758 w 2548591"/>
              <a:gd name="connsiteY42" fmla="*/ 0 h 2555628"/>
              <a:gd name="connsiteX43" fmla="*/ 1109529 w 2548591"/>
              <a:gd name="connsiteY43" fmla="*/ 0 h 2555628"/>
              <a:gd name="connsiteX44" fmla="*/ 1134764 w 2548591"/>
              <a:gd name="connsiteY44" fmla="*/ 0 h 2555628"/>
              <a:gd name="connsiteX45" fmla="*/ 2548589 w 2548591"/>
              <a:gd name="connsiteY45" fmla="*/ 1417736 h 2555628"/>
              <a:gd name="connsiteX46" fmla="*/ 2548589 w 2548591"/>
              <a:gd name="connsiteY46" fmla="*/ 1443033 h 2555628"/>
              <a:gd name="connsiteX47" fmla="*/ 1109529 w 2548591"/>
              <a:gd name="connsiteY47" fmla="*/ 0 h 2555628"/>
              <a:gd name="connsiteX48" fmla="*/ 1248168 w 2548591"/>
              <a:gd name="connsiteY48" fmla="*/ 0 h 2555628"/>
              <a:gd name="connsiteX49" fmla="*/ 1273396 w 2548591"/>
              <a:gd name="connsiteY49" fmla="*/ 0 h 2555628"/>
              <a:gd name="connsiteX50" fmla="*/ 2548583 w 2548591"/>
              <a:gd name="connsiteY50" fmla="*/ 1278708 h 2555628"/>
              <a:gd name="connsiteX51" fmla="*/ 2548583 w 2548591"/>
              <a:gd name="connsiteY51" fmla="*/ 1304005 h 2555628"/>
              <a:gd name="connsiteX52" fmla="*/ 1248168 w 2548591"/>
              <a:gd name="connsiteY52" fmla="*/ 0 h 2555628"/>
              <a:gd name="connsiteX53" fmla="*/ 1386813 w 2548591"/>
              <a:gd name="connsiteY53" fmla="*/ 0 h 2555628"/>
              <a:gd name="connsiteX54" fmla="*/ 1412041 w 2548591"/>
              <a:gd name="connsiteY54" fmla="*/ 0 h 2555628"/>
              <a:gd name="connsiteX55" fmla="*/ 2548589 w 2548591"/>
              <a:gd name="connsiteY55" fmla="*/ 1139552 h 2555628"/>
              <a:gd name="connsiteX56" fmla="*/ 2548589 w 2548591"/>
              <a:gd name="connsiteY56" fmla="*/ 1164857 h 2555628"/>
              <a:gd name="connsiteX57" fmla="*/ 2548589 w 2548591"/>
              <a:gd name="connsiteY57" fmla="*/ 1164984 h 2555628"/>
              <a:gd name="connsiteX58" fmla="*/ 1386813 w 2548591"/>
              <a:gd name="connsiteY58" fmla="*/ 0 h 2555628"/>
              <a:gd name="connsiteX59" fmla="*/ 1525579 w 2548591"/>
              <a:gd name="connsiteY59" fmla="*/ 0 h 2555628"/>
              <a:gd name="connsiteX60" fmla="*/ 1550814 w 2548591"/>
              <a:gd name="connsiteY60" fmla="*/ 0 h 2555628"/>
              <a:gd name="connsiteX61" fmla="*/ 2548583 w 2548591"/>
              <a:gd name="connsiteY61" fmla="*/ 1000531 h 2555628"/>
              <a:gd name="connsiteX62" fmla="*/ 2548583 w 2548591"/>
              <a:gd name="connsiteY62" fmla="*/ 1025828 h 2555628"/>
              <a:gd name="connsiteX63" fmla="*/ 1525579 w 2548591"/>
              <a:gd name="connsiteY63" fmla="*/ 0 h 2555628"/>
              <a:gd name="connsiteX64" fmla="*/ 1664231 w 2548591"/>
              <a:gd name="connsiteY64" fmla="*/ 0 h 2555628"/>
              <a:gd name="connsiteX65" fmla="*/ 1689459 w 2548591"/>
              <a:gd name="connsiteY65" fmla="*/ 0 h 2555628"/>
              <a:gd name="connsiteX66" fmla="*/ 2548589 w 2548591"/>
              <a:gd name="connsiteY66" fmla="*/ 861503 h 2555628"/>
              <a:gd name="connsiteX67" fmla="*/ 2548589 w 2548591"/>
              <a:gd name="connsiteY67" fmla="*/ 886800 h 2555628"/>
              <a:gd name="connsiteX68" fmla="*/ 1664231 w 2548591"/>
              <a:gd name="connsiteY68" fmla="*/ 0 h 2555628"/>
              <a:gd name="connsiteX69" fmla="*/ 1802870 w 2548591"/>
              <a:gd name="connsiteY69" fmla="*/ 0 h 2555628"/>
              <a:gd name="connsiteX70" fmla="*/ 1828097 w 2548591"/>
              <a:gd name="connsiteY70" fmla="*/ 0 h 2555628"/>
              <a:gd name="connsiteX71" fmla="*/ 2548583 w 2548591"/>
              <a:gd name="connsiteY71" fmla="*/ 722347 h 2555628"/>
              <a:gd name="connsiteX72" fmla="*/ 2548583 w 2548591"/>
              <a:gd name="connsiteY72" fmla="*/ 747651 h 2555628"/>
              <a:gd name="connsiteX73" fmla="*/ 2548583 w 2548591"/>
              <a:gd name="connsiteY73" fmla="*/ 747778 h 2555628"/>
              <a:gd name="connsiteX74" fmla="*/ 1802870 w 2548591"/>
              <a:gd name="connsiteY74" fmla="*/ 0 h 2555628"/>
              <a:gd name="connsiteX75" fmla="*/ 1941642 w 2548591"/>
              <a:gd name="connsiteY75" fmla="*/ 0 h 2555628"/>
              <a:gd name="connsiteX76" fmla="*/ 1966877 w 2548591"/>
              <a:gd name="connsiteY76" fmla="*/ 0 h 2555628"/>
              <a:gd name="connsiteX77" fmla="*/ 2548589 w 2548591"/>
              <a:gd name="connsiteY77" fmla="*/ 583321 h 2555628"/>
              <a:gd name="connsiteX78" fmla="*/ 2548589 w 2548591"/>
              <a:gd name="connsiteY78" fmla="*/ 608622 h 2555628"/>
              <a:gd name="connsiteX79" fmla="*/ 1941642 w 2548591"/>
              <a:gd name="connsiteY79" fmla="*/ 0 h 2555628"/>
              <a:gd name="connsiteX80" fmla="*/ 2080281 w 2548591"/>
              <a:gd name="connsiteY80" fmla="*/ 0 h 2555628"/>
              <a:gd name="connsiteX81" fmla="*/ 2105508 w 2548591"/>
              <a:gd name="connsiteY81" fmla="*/ 0 h 2555628"/>
              <a:gd name="connsiteX82" fmla="*/ 2548582 w 2548591"/>
              <a:gd name="connsiteY82" fmla="*/ 444296 h 2555628"/>
              <a:gd name="connsiteX83" fmla="*/ 2548582 w 2548591"/>
              <a:gd name="connsiteY83" fmla="*/ 469597 h 2555628"/>
              <a:gd name="connsiteX84" fmla="*/ 2080281 w 2548591"/>
              <a:gd name="connsiteY84" fmla="*/ 0 h 2555628"/>
              <a:gd name="connsiteX85" fmla="*/ 2218926 w 2548591"/>
              <a:gd name="connsiteY85" fmla="*/ 0 h 2555628"/>
              <a:gd name="connsiteX86" fmla="*/ 2244153 w 2548591"/>
              <a:gd name="connsiteY86" fmla="*/ 0 h 2555628"/>
              <a:gd name="connsiteX87" fmla="*/ 2548582 w 2548591"/>
              <a:gd name="connsiteY87" fmla="*/ 305270 h 2555628"/>
              <a:gd name="connsiteX88" fmla="*/ 2548582 w 2548591"/>
              <a:gd name="connsiteY88" fmla="*/ 330570 h 2555628"/>
              <a:gd name="connsiteX89" fmla="*/ 2218926 w 2548591"/>
              <a:gd name="connsiteY89" fmla="*/ 0 h 2555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548591" h="2555628">
                <a:moveTo>
                  <a:pt x="138643" y="1"/>
                </a:moveTo>
                <a:lnTo>
                  <a:pt x="163874" y="1"/>
                </a:lnTo>
                <a:cubicBezTo>
                  <a:pt x="163874" y="1318576"/>
                  <a:pt x="1233644" y="2391168"/>
                  <a:pt x="2548463" y="2391168"/>
                </a:cubicBezTo>
                <a:lnTo>
                  <a:pt x="2548463" y="2416472"/>
                </a:lnTo>
                <a:lnTo>
                  <a:pt x="2548590" y="2416600"/>
                </a:lnTo>
                <a:cubicBezTo>
                  <a:pt x="1219755" y="2416600"/>
                  <a:pt x="138643" y="1332503"/>
                  <a:pt x="138643" y="1"/>
                </a:cubicBezTo>
                <a:close/>
                <a:moveTo>
                  <a:pt x="0" y="1"/>
                </a:moveTo>
                <a:lnTo>
                  <a:pt x="25231" y="1"/>
                </a:lnTo>
                <a:cubicBezTo>
                  <a:pt x="25231" y="1395244"/>
                  <a:pt x="1157188" y="2530324"/>
                  <a:pt x="2548591" y="2530324"/>
                </a:cubicBezTo>
                <a:lnTo>
                  <a:pt x="2548591" y="2555628"/>
                </a:lnTo>
                <a:cubicBezTo>
                  <a:pt x="1143299" y="2555628"/>
                  <a:pt x="0" y="1409172"/>
                  <a:pt x="0" y="1"/>
                </a:cubicBezTo>
                <a:close/>
                <a:moveTo>
                  <a:pt x="277411" y="1"/>
                </a:moveTo>
                <a:lnTo>
                  <a:pt x="302642" y="1"/>
                </a:lnTo>
                <a:cubicBezTo>
                  <a:pt x="302642" y="1241907"/>
                  <a:pt x="1310229" y="2252147"/>
                  <a:pt x="2548582" y="2252147"/>
                </a:cubicBezTo>
                <a:lnTo>
                  <a:pt x="2548582" y="2277444"/>
                </a:lnTo>
                <a:cubicBezTo>
                  <a:pt x="1296205" y="2277444"/>
                  <a:pt x="277411" y="1255835"/>
                  <a:pt x="277411" y="1"/>
                </a:cubicBezTo>
                <a:close/>
                <a:moveTo>
                  <a:pt x="416054" y="1"/>
                </a:moveTo>
                <a:lnTo>
                  <a:pt x="441285" y="1"/>
                </a:lnTo>
                <a:cubicBezTo>
                  <a:pt x="441285" y="1165111"/>
                  <a:pt x="1386559" y="2113119"/>
                  <a:pt x="2548589" y="2113119"/>
                </a:cubicBezTo>
                <a:lnTo>
                  <a:pt x="2548589" y="2138423"/>
                </a:lnTo>
                <a:cubicBezTo>
                  <a:pt x="1372670" y="2138423"/>
                  <a:pt x="416054" y="1179166"/>
                  <a:pt x="416054" y="1"/>
                </a:cubicBezTo>
                <a:close/>
                <a:moveTo>
                  <a:pt x="554698" y="1"/>
                </a:moveTo>
                <a:lnTo>
                  <a:pt x="579930" y="1"/>
                </a:lnTo>
                <a:cubicBezTo>
                  <a:pt x="579930" y="1088442"/>
                  <a:pt x="1463017" y="1973963"/>
                  <a:pt x="2548462" y="1973963"/>
                </a:cubicBezTo>
                <a:lnTo>
                  <a:pt x="2548462" y="1999267"/>
                </a:lnTo>
                <a:lnTo>
                  <a:pt x="2548589" y="1999394"/>
                </a:lnTo>
                <a:cubicBezTo>
                  <a:pt x="1449127" y="1999394"/>
                  <a:pt x="554698" y="1102497"/>
                  <a:pt x="554698" y="1"/>
                </a:cubicBezTo>
                <a:close/>
                <a:moveTo>
                  <a:pt x="693468" y="0"/>
                </a:moveTo>
                <a:lnTo>
                  <a:pt x="718701" y="0"/>
                </a:lnTo>
                <a:cubicBezTo>
                  <a:pt x="718701" y="1011773"/>
                  <a:pt x="1539602" y="1834942"/>
                  <a:pt x="2548583" y="1834942"/>
                </a:cubicBezTo>
                <a:lnTo>
                  <a:pt x="2548583" y="1860239"/>
                </a:lnTo>
                <a:cubicBezTo>
                  <a:pt x="1525706" y="1860239"/>
                  <a:pt x="693468" y="1025701"/>
                  <a:pt x="693468" y="0"/>
                </a:cubicBezTo>
                <a:close/>
                <a:moveTo>
                  <a:pt x="832112" y="0"/>
                </a:moveTo>
                <a:lnTo>
                  <a:pt x="857340" y="0"/>
                </a:lnTo>
                <a:cubicBezTo>
                  <a:pt x="857340" y="935105"/>
                  <a:pt x="1616059" y="1695913"/>
                  <a:pt x="2548582" y="1695913"/>
                </a:cubicBezTo>
                <a:lnTo>
                  <a:pt x="2548582" y="1721210"/>
                </a:lnTo>
                <a:cubicBezTo>
                  <a:pt x="1602170" y="1721210"/>
                  <a:pt x="832112" y="949032"/>
                  <a:pt x="832112" y="0"/>
                </a:cubicBezTo>
                <a:close/>
                <a:moveTo>
                  <a:pt x="970758" y="0"/>
                </a:moveTo>
                <a:lnTo>
                  <a:pt x="995986" y="0"/>
                </a:lnTo>
                <a:cubicBezTo>
                  <a:pt x="995986" y="858436"/>
                  <a:pt x="1692391" y="1556758"/>
                  <a:pt x="2548463" y="1556758"/>
                </a:cubicBezTo>
                <a:lnTo>
                  <a:pt x="2548463" y="1582062"/>
                </a:lnTo>
                <a:lnTo>
                  <a:pt x="2548590" y="1582189"/>
                </a:lnTo>
                <a:cubicBezTo>
                  <a:pt x="1678628" y="1582189"/>
                  <a:pt x="970758" y="872491"/>
                  <a:pt x="970758" y="0"/>
                </a:cubicBezTo>
                <a:close/>
                <a:moveTo>
                  <a:pt x="1109529" y="0"/>
                </a:moveTo>
                <a:lnTo>
                  <a:pt x="1134764" y="0"/>
                </a:lnTo>
                <a:cubicBezTo>
                  <a:pt x="1134764" y="781767"/>
                  <a:pt x="1768975" y="1417736"/>
                  <a:pt x="2548589" y="1417736"/>
                </a:cubicBezTo>
                <a:lnTo>
                  <a:pt x="2548589" y="1443033"/>
                </a:lnTo>
                <a:cubicBezTo>
                  <a:pt x="1755086" y="1443033"/>
                  <a:pt x="1109529" y="795695"/>
                  <a:pt x="1109529" y="0"/>
                </a:cubicBezTo>
                <a:close/>
                <a:moveTo>
                  <a:pt x="1248168" y="0"/>
                </a:moveTo>
                <a:lnTo>
                  <a:pt x="1273396" y="0"/>
                </a:lnTo>
                <a:cubicBezTo>
                  <a:pt x="1273396" y="705097"/>
                  <a:pt x="1845433" y="1278708"/>
                  <a:pt x="2548583" y="1278708"/>
                </a:cubicBezTo>
                <a:lnTo>
                  <a:pt x="2548583" y="1304005"/>
                </a:lnTo>
                <a:cubicBezTo>
                  <a:pt x="1831537" y="1304005"/>
                  <a:pt x="1248168" y="719026"/>
                  <a:pt x="1248168" y="0"/>
                </a:cubicBezTo>
                <a:close/>
                <a:moveTo>
                  <a:pt x="1386813" y="0"/>
                </a:moveTo>
                <a:lnTo>
                  <a:pt x="1412041" y="0"/>
                </a:lnTo>
                <a:cubicBezTo>
                  <a:pt x="1412041" y="628428"/>
                  <a:pt x="1921890" y="1139552"/>
                  <a:pt x="2548589" y="1139552"/>
                </a:cubicBezTo>
                <a:lnTo>
                  <a:pt x="2548589" y="1164857"/>
                </a:lnTo>
                <a:lnTo>
                  <a:pt x="2548589" y="1164984"/>
                </a:lnTo>
                <a:cubicBezTo>
                  <a:pt x="1908001" y="1164984"/>
                  <a:pt x="1386813" y="642356"/>
                  <a:pt x="1386813" y="0"/>
                </a:cubicBezTo>
                <a:close/>
                <a:moveTo>
                  <a:pt x="1525579" y="0"/>
                </a:moveTo>
                <a:lnTo>
                  <a:pt x="1550814" y="0"/>
                </a:lnTo>
                <a:cubicBezTo>
                  <a:pt x="1550814" y="551759"/>
                  <a:pt x="1998468" y="1000531"/>
                  <a:pt x="2548583" y="1000531"/>
                </a:cubicBezTo>
                <a:lnTo>
                  <a:pt x="2548583" y="1025828"/>
                </a:lnTo>
                <a:cubicBezTo>
                  <a:pt x="1984452" y="1025828"/>
                  <a:pt x="1525579" y="565560"/>
                  <a:pt x="1525579" y="0"/>
                </a:cubicBezTo>
                <a:close/>
                <a:moveTo>
                  <a:pt x="1664231" y="0"/>
                </a:moveTo>
                <a:lnTo>
                  <a:pt x="1689459" y="0"/>
                </a:lnTo>
                <a:cubicBezTo>
                  <a:pt x="1689459" y="474963"/>
                  <a:pt x="2074805" y="861503"/>
                  <a:pt x="2548589" y="861503"/>
                </a:cubicBezTo>
                <a:lnTo>
                  <a:pt x="2548589" y="886800"/>
                </a:lnTo>
                <a:cubicBezTo>
                  <a:pt x="2060916" y="886800"/>
                  <a:pt x="1664231" y="489019"/>
                  <a:pt x="1664231" y="0"/>
                </a:cubicBezTo>
                <a:close/>
                <a:moveTo>
                  <a:pt x="1802870" y="0"/>
                </a:moveTo>
                <a:lnTo>
                  <a:pt x="1828097" y="0"/>
                </a:lnTo>
                <a:cubicBezTo>
                  <a:pt x="1828097" y="398295"/>
                  <a:pt x="2151263" y="722347"/>
                  <a:pt x="2548583" y="722347"/>
                </a:cubicBezTo>
                <a:lnTo>
                  <a:pt x="2548583" y="747651"/>
                </a:lnTo>
                <a:lnTo>
                  <a:pt x="2548583" y="747778"/>
                </a:lnTo>
                <a:cubicBezTo>
                  <a:pt x="2137367" y="747778"/>
                  <a:pt x="1802870" y="412350"/>
                  <a:pt x="1802870" y="0"/>
                </a:cubicBezTo>
                <a:close/>
                <a:moveTo>
                  <a:pt x="1941642" y="0"/>
                </a:moveTo>
                <a:lnTo>
                  <a:pt x="1966877" y="0"/>
                </a:lnTo>
                <a:cubicBezTo>
                  <a:pt x="1966877" y="321626"/>
                  <a:pt x="2227847" y="583321"/>
                  <a:pt x="2548589" y="583321"/>
                </a:cubicBezTo>
                <a:lnTo>
                  <a:pt x="2548589" y="608622"/>
                </a:lnTo>
                <a:cubicBezTo>
                  <a:pt x="2213831" y="608622"/>
                  <a:pt x="1941642" y="335553"/>
                  <a:pt x="1941642" y="0"/>
                </a:cubicBezTo>
                <a:close/>
                <a:moveTo>
                  <a:pt x="2080281" y="0"/>
                </a:moveTo>
                <a:lnTo>
                  <a:pt x="2105508" y="0"/>
                </a:lnTo>
                <a:cubicBezTo>
                  <a:pt x="2105508" y="244957"/>
                  <a:pt x="2304298" y="444296"/>
                  <a:pt x="2548582" y="444296"/>
                </a:cubicBezTo>
                <a:lnTo>
                  <a:pt x="2548582" y="469597"/>
                </a:lnTo>
                <a:cubicBezTo>
                  <a:pt x="2290409" y="469597"/>
                  <a:pt x="2080281" y="258885"/>
                  <a:pt x="2080281" y="0"/>
                </a:cubicBezTo>
                <a:close/>
                <a:moveTo>
                  <a:pt x="2218926" y="0"/>
                </a:moveTo>
                <a:lnTo>
                  <a:pt x="2244153" y="0"/>
                </a:lnTo>
                <a:cubicBezTo>
                  <a:pt x="2244153" y="168288"/>
                  <a:pt x="2380629" y="305270"/>
                  <a:pt x="2548582" y="305270"/>
                </a:cubicBezTo>
                <a:lnTo>
                  <a:pt x="2548582" y="330570"/>
                </a:lnTo>
                <a:cubicBezTo>
                  <a:pt x="2366866" y="330570"/>
                  <a:pt x="2218926" y="182344"/>
                  <a:pt x="2218926" y="0"/>
                </a:cubicBezTo>
                <a:close/>
              </a:path>
            </a:pathLst>
          </a:custGeom>
          <a:solidFill>
            <a:schemeClr val="bg1"/>
          </a:solidFill>
          <a:ln w="7032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dirty="0"/>
          </a:p>
        </p:txBody>
      </p:sp>
      <p:sp>
        <p:nvSpPr>
          <p:cNvPr id="33" name="Image 4" descr="preencoded.png">
            <a:extLst>
              <a:ext uri="{FF2B5EF4-FFF2-40B4-BE49-F238E27FC236}">
                <a16:creationId xmlns:a16="http://schemas.microsoft.com/office/drawing/2014/main" id="{EC46DC71-C12A-96C8-3FE2-AA95AB58B349}"/>
              </a:ext>
            </a:extLst>
          </p:cNvPr>
          <p:cNvSpPr/>
          <p:nvPr/>
        </p:nvSpPr>
        <p:spPr>
          <a:xfrm>
            <a:off x="2543868" y="0"/>
            <a:ext cx="2560340" cy="2560340"/>
          </a:xfrm>
          <a:custGeom>
            <a:avLst/>
            <a:gdLst>
              <a:gd name="connsiteX0" fmla="*/ 0 w 2560340"/>
              <a:gd name="connsiteY0" fmla="*/ 2560340 h 2560340"/>
              <a:gd name="connsiteX1" fmla="*/ 2560340 w 2560340"/>
              <a:gd name="connsiteY1" fmla="*/ 0 h 2560340"/>
              <a:gd name="connsiteX2" fmla="*/ 0 w 2560340"/>
              <a:gd name="connsiteY2" fmla="*/ 0 h 2560340"/>
              <a:gd name="connsiteX3" fmla="*/ 0 w 2560340"/>
              <a:gd name="connsiteY3" fmla="*/ 2560340 h 2560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0340" h="2560340">
                <a:moveTo>
                  <a:pt x="0" y="2560340"/>
                </a:moveTo>
                <a:cubicBezTo>
                  <a:pt x="1414079" y="2560340"/>
                  <a:pt x="2560340" y="1414079"/>
                  <a:pt x="2560340" y="0"/>
                </a:cubicBezTo>
                <a:lnTo>
                  <a:pt x="0" y="0"/>
                </a:lnTo>
                <a:lnTo>
                  <a:pt x="0" y="2560340"/>
                </a:lnTo>
                <a:close/>
              </a:path>
            </a:pathLst>
          </a:custGeom>
          <a:solidFill>
            <a:schemeClr val="accent3"/>
          </a:solidFill>
          <a:ln w="7052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en-US" dirty="0"/>
          </a:p>
        </p:txBody>
      </p:sp>
      <p:sp>
        <p:nvSpPr>
          <p:cNvPr id="29" name="Freeform 70">
            <a:extLst>
              <a:ext uri="{FF2B5EF4-FFF2-40B4-BE49-F238E27FC236}">
                <a16:creationId xmlns:a16="http://schemas.microsoft.com/office/drawing/2014/main" id="{AA39EF58-54F1-4AC9-1D83-2E7DEEAAEA6A}"/>
              </a:ext>
            </a:extLst>
          </p:cNvPr>
          <p:cNvSpPr>
            <a:spLocks/>
          </p:cNvSpPr>
          <p:nvPr userDrawn="1"/>
        </p:nvSpPr>
        <p:spPr bwMode="auto">
          <a:xfrm flipH="1">
            <a:off x="2535251" y="4308466"/>
            <a:ext cx="2550984" cy="2560441"/>
          </a:xfrm>
          <a:custGeom>
            <a:avLst/>
            <a:gdLst>
              <a:gd name="T0" fmla="*/ 0 w 1079"/>
              <a:gd name="T1" fmla="*/ 1083 h 1083"/>
              <a:gd name="T2" fmla="*/ 1079 w 1079"/>
              <a:gd name="T3" fmla="*/ 1083 h 1083"/>
              <a:gd name="T4" fmla="*/ 1079 w 1079"/>
              <a:gd name="T5" fmla="*/ 0 h 1083"/>
              <a:gd name="T6" fmla="*/ 0 w 1079"/>
              <a:gd name="T7" fmla="*/ 1083 h 10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79" h="1083">
                <a:moveTo>
                  <a:pt x="0" y="1083"/>
                </a:moveTo>
                <a:lnTo>
                  <a:pt x="1079" y="1083"/>
                </a:lnTo>
                <a:lnTo>
                  <a:pt x="1079" y="0"/>
                </a:lnTo>
                <a:lnTo>
                  <a:pt x="0" y="108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31" name="Freeform 70">
            <a:extLst>
              <a:ext uri="{FF2B5EF4-FFF2-40B4-BE49-F238E27FC236}">
                <a16:creationId xmlns:a16="http://schemas.microsoft.com/office/drawing/2014/main" id="{0C320934-59CC-4123-C7C1-FEEE89F3045F}"/>
              </a:ext>
            </a:extLst>
          </p:cNvPr>
          <p:cNvSpPr>
            <a:spLocks/>
          </p:cNvSpPr>
          <p:nvPr userDrawn="1"/>
        </p:nvSpPr>
        <p:spPr bwMode="auto">
          <a:xfrm flipH="1">
            <a:off x="-10617" y="4308466"/>
            <a:ext cx="2550984" cy="2560441"/>
          </a:xfrm>
          <a:custGeom>
            <a:avLst/>
            <a:gdLst>
              <a:gd name="T0" fmla="*/ 0 w 1079"/>
              <a:gd name="T1" fmla="*/ 1083 h 1083"/>
              <a:gd name="T2" fmla="*/ 1079 w 1079"/>
              <a:gd name="T3" fmla="*/ 1083 h 1083"/>
              <a:gd name="T4" fmla="*/ 1079 w 1079"/>
              <a:gd name="T5" fmla="*/ 0 h 1083"/>
              <a:gd name="T6" fmla="*/ 0 w 1079"/>
              <a:gd name="T7" fmla="*/ 1083 h 10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79" h="1083">
                <a:moveTo>
                  <a:pt x="0" y="1083"/>
                </a:moveTo>
                <a:lnTo>
                  <a:pt x="1079" y="1083"/>
                </a:lnTo>
                <a:lnTo>
                  <a:pt x="1079" y="0"/>
                </a:lnTo>
                <a:lnTo>
                  <a:pt x="0" y="108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28509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x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FCC43996-DAC9-130F-CB05-4A8A90381D37}"/>
              </a:ext>
            </a:extLst>
          </p:cNvPr>
          <p:cNvSpPr/>
          <p:nvPr userDrawn="1"/>
        </p:nvSpPr>
        <p:spPr>
          <a:xfrm>
            <a:off x="-24064" y="3390900"/>
            <a:ext cx="12216063" cy="34671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sz="45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A04E8AF-9DFE-7077-DB36-941F6490BA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3B58B80-D2DB-A0A1-0362-1157E90875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>
            <a:noAutofit/>
          </a:bodyPr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62C22E6-000A-05BA-5872-EF37F029AB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48F63A3B-78C7-47BE-AE5E-E10140E046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6AAAFB85-16C0-836A-1D0D-E65277CC341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58905" y="2392023"/>
            <a:ext cx="2596896" cy="2596896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FB04BFFD-8D76-D31F-232F-38A7065ACAF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58905" y="4989515"/>
            <a:ext cx="2598737" cy="1109662"/>
          </a:xfrm>
          <a:solidFill>
            <a:schemeClr val="bg1"/>
          </a:solidFill>
        </p:spPr>
        <p:txBody>
          <a:bodyPr lIns="0" tIns="274320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800" b="1" cap="all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75A2E03A-AFB4-3868-FAB5-A24228FA8A0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6885" y="5599755"/>
            <a:ext cx="2283472" cy="365125"/>
          </a:xfrm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6">
            <a:extLst>
              <a:ext uri="{FF2B5EF4-FFF2-40B4-BE49-F238E27FC236}">
                <a16:creationId xmlns:a16="http://schemas.microsoft.com/office/drawing/2014/main" id="{FBADCD1B-D9E0-EA12-0DD5-22E5C60E5D6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517361" y="2392619"/>
            <a:ext cx="2596896" cy="2596896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Text Placeholder 18">
            <a:extLst>
              <a:ext uri="{FF2B5EF4-FFF2-40B4-BE49-F238E27FC236}">
                <a16:creationId xmlns:a16="http://schemas.microsoft.com/office/drawing/2014/main" id="{AD33972D-9092-4B3C-A699-07849068AF1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516747" y="4990111"/>
            <a:ext cx="2598737" cy="1109662"/>
          </a:xfrm>
          <a:solidFill>
            <a:schemeClr val="bg1"/>
          </a:solidFill>
        </p:spPr>
        <p:txBody>
          <a:bodyPr lIns="0" tIns="274320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800" b="1" cap="all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4" name="Text Placeholder 20">
            <a:extLst>
              <a:ext uri="{FF2B5EF4-FFF2-40B4-BE49-F238E27FC236}">
                <a16:creationId xmlns:a16="http://schemas.microsoft.com/office/drawing/2014/main" id="{B54F15B1-EAC3-0113-6737-C64480876C5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674073" y="5600351"/>
            <a:ext cx="2283472" cy="365125"/>
          </a:xfrm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6" name="Picture Placeholder 16">
            <a:extLst>
              <a:ext uri="{FF2B5EF4-FFF2-40B4-BE49-F238E27FC236}">
                <a16:creationId xmlns:a16="http://schemas.microsoft.com/office/drawing/2014/main" id="{FCEED0A5-9A71-D54A-91FC-264BD71DDED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275817" y="2393215"/>
            <a:ext cx="2596896" cy="2596896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Text Placeholder 18">
            <a:extLst>
              <a:ext uri="{FF2B5EF4-FFF2-40B4-BE49-F238E27FC236}">
                <a16:creationId xmlns:a16="http://schemas.microsoft.com/office/drawing/2014/main" id="{F44A0C74-A714-A8C2-69D2-74CAD68037A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274589" y="4990707"/>
            <a:ext cx="2598737" cy="1109662"/>
          </a:xfrm>
          <a:solidFill>
            <a:schemeClr val="bg1"/>
          </a:solidFill>
        </p:spPr>
        <p:txBody>
          <a:bodyPr lIns="0" tIns="274320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800" b="1" cap="all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7" name="Text Placeholder 20">
            <a:extLst>
              <a:ext uri="{FF2B5EF4-FFF2-40B4-BE49-F238E27FC236}">
                <a16:creationId xmlns:a16="http://schemas.microsoft.com/office/drawing/2014/main" id="{552F4682-3F02-2A70-A285-FB2D1822A4D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432529" y="5600947"/>
            <a:ext cx="2283472" cy="365125"/>
          </a:xfrm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Picture Placeholder 16">
            <a:extLst>
              <a:ext uri="{FF2B5EF4-FFF2-40B4-BE49-F238E27FC236}">
                <a16:creationId xmlns:a16="http://schemas.microsoft.com/office/drawing/2014/main" id="{4F0F5D16-7316-B120-F378-E3D492FEEB9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9034272" y="2393215"/>
            <a:ext cx="2596896" cy="2596896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Text Placeholder 18">
            <a:extLst>
              <a:ext uri="{FF2B5EF4-FFF2-40B4-BE49-F238E27FC236}">
                <a16:creationId xmlns:a16="http://schemas.microsoft.com/office/drawing/2014/main" id="{47AC9724-9FC2-62FA-0DE7-3F9FE9B67A3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032431" y="4990707"/>
            <a:ext cx="2598737" cy="1109662"/>
          </a:xfrm>
          <a:solidFill>
            <a:schemeClr val="bg1"/>
          </a:solidFill>
        </p:spPr>
        <p:txBody>
          <a:bodyPr lIns="0" tIns="274320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800" b="1" cap="all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20">
            <a:extLst>
              <a:ext uri="{FF2B5EF4-FFF2-40B4-BE49-F238E27FC236}">
                <a16:creationId xmlns:a16="http://schemas.microsoft.com/office/drawing/2014/main" id="{114EE337-FC29-F325-E528-A3F809B28B5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190984" y="5600947"/>
            <a:ext cx="2283472" cy="365125"/>
          </a:xfrm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pPr lvl="0"/>
            <a:r>
              <a:rPr lang="en-US" dirty="0"/>
              <a:t>Title</a:t>
            </a:r>
          </a:p>
        </p:txBody>
      </p:sp>
    </p:spTree>
    <p:extLst>
      <p:ext uri="{BB962C8B-B14F-4D97-AF65-F5344CB8AC3E}">
        <p14:creationId xmlns:p14="http://schemas.microsoft.com/office/powerpoint/2010/main" val="258665376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x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A04E8AF-9DFE-7077-DB36-941F6490BA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58952" y="539496"/>
            <a:ext cx="10671048" cy="768096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3B58B80-D2DB-A0A1-0362-1157E90875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>
            <a:noAutofit/>
          </a:bodyPr>
          <a:lstStyle/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62C22E6-000A-05BA-5872-EF37F029AB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>
            <a:noAutofit/>
          </a:bodyPr>
          <a:lstStyle/>
          <a:p>
            <a:fld id="{48F63A3B-78C7-47BE-AE5E-E10140E0464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6AAAFB85-16C0-836A-1D0D-E65277CC341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271016" y="1545336"/>
            <a:ext cx="2029968" cy="1828800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FB04BFFD-8D76-D31F-232F-38A7065ACAF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271016" y="3191256"/>
            <a:ext cx="2029968" cy="694944"/>
          </a:xfrm>
          <a:solidFill>
            <a:schemeClr val="accent4"/>
          </a:solidFill>
        </p:spPr>
        <p:txBody>
          <a:bodyPr lIns="0" tIns="155448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400" b="1" cap="all" spc="2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75A2E03A-AFB4-3868-FAB5-A24228FA8A0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271016" y="3616960"/>
            <a:ext cx="2029968" cy="182880"/>
          </a:xfrm>
        </p:spPr>
        <p:txBody>
          <a:bodyPr anchor="ctr">
            <a:noAutofit/>
          </a:bodyPr>
          <a:lstStyle>
            <a:lvl1pPr marL="0" indent="0" algn="ctr">
              <a:buNone/>
              <a:defRPr sz="1200" spc="20" baseline="0"/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0" name="Picture Placeholder 16">
            <a:extLst>
              <a:ext uri="{FF2B5EF4-FFF2-40B4-BE49-F238E27FC236}">
                <a16:creationId xmlns:a16="http://schemas.microsoft.com/office/drawing/2014/main" id="{BB749B9A-080F-37C0-08E6-909A5DA554D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1271016" y="4144264"/>
            <a:ext cx="2029968" cy="1828800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Text Placeholder 18">
            <a:extLst>
              <a:ext uri="{FF2B5EF4-FFF2-40B4-BE49-F238E27FC236}">
                <a16:creationId xmlns:a16="http://schemas.microsoft.com/office/drawing/2014/main" id="{C4C7516E-0853-87BE-108B-697DD8E0DA7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271016" y="5790184"/>
            <a:ext cx="2029968" cy="694944"/>
          </a:xfrm>
          <a:solidFill>
            <a:schemeClr val="accent1"/>
          </a:solidFill>
        </p:spPr>
        <p:txBody>
          <a:bodyPr lIns="0" tIns="155448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400" b="1" cap="all" spc="2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5" name="Text Placeholder 20">
            <a:extLst>
              <a:ext uri="{FF2B5EF4-FFF2-40B4-BE49-F238E27FC236}">
                <a16:creationId xmlns:a16="http://schemas.microsoft.com/office/drawing/2014/main" id="{FB1A74E1-7CEB-F501-F998-7361A20F734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271016" y="6215888"/>
            <a:ext cx="2029968" cy="182880"/>
          </a:xfrm>
        </p:spPr>
        <p:txBody>
          <a:bodyPr anchor="ctr">
            <a:noAutofit/>
          </a:bodyPr>
          <a:lstStyle>
            <a:lvl1pPr marL="0" indent="0" algn="ctr">
              <a:buNone/>
              <a:defRPr sz="1200" spc="20" baseline="0"/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6">
            <a:extLst>
              <a:ext uri="{FF2B5EF4-FFF2-40B4-BE49-F238E27FC236}">
                <a16:creationId xmlns:a16="http://schemas.microsoft.com/office/drawing/2014/main" id="{FBADCD1B-D9E0-EA12-0DD5-22E5C60E5D6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828288" y="1545336"/>
            <a:ext cx="2029968" cy="1828800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Text Placeholder 18">
            <a:extLst>
              <a:ext uri="{FF2B5EF4-FFF2-40B4-BE49-F238E27FC236}">
                <a16:creationId xmlns:a16="http://schemas.microsoft.com/office/drawing/2014/main" id="{AD33972D-9092-4B3C-A699-07849068AF1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828288" y="3191256"/>
            <a:ext cx="2029968" cy="694944"/>
          </a:xfrm>
          <a:solidFill>
            <a:schemeClr val="accent1"/>
          </a:solidFill>
        </p:spPr>
        <p:txBody>
          <a:bodyPr lIns="0" tIns="155448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400" b="1" cap="all" spc="2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4" name="Text Placeholder 20">
            <a:extLst>
              <a:ext uri="{FF2B5EF4-FFF2-40B4-BE49-F238E27FC236}">
                <a16:creationId xmlns:a16="http://schemas.microsoft.com/office/drawing/2014/main" id="{B54F15B1-EAC3-0113-6737-C64480876C5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828288" y="3616960"/>
            <a:ext cx="2029968" cy="182880"/>
          </a:xfrm>
        </p:spPr>
        <p:txBody>
          <a:bodyPr anchor="ctr">
            <a:noAutofit/>
          </a:bodyPr>
          <a:lstStyle>
            <a:lvl1pPr marL="0" indent="0" algn="ctr">
              <a:buNone/>
              <a:defRPr sz="1200" spc="20" baseline="0"/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6">
            <a:extLst>
              <a:ext uri="{FF2B5EF4-FFF2-40B4-BE49-F238E27FC236}">
                <a16:creationId xmlns:a16="http://schemas.microsoft.com/office/drawing/2014/main" id="{B5D5100A-3D51-45DB-3A84-9E7FB85261E3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3828288" y="4144264"/>
            <a:ext cx="2029968" cy="1828800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Text Placeholder 18">
            <a:extLst>
              <a:ext uri="{FF2B5EF4-FFF2-40B4-BE49-F238E27FC236}">
                <a16:creationId xmlns:a16="http://schemas.microsoft.com/office/drawing/2014/main" id="{B775B771-678A-D917-7FE0-5DA7A23CCE2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828288" y="5790184"/>
            <a:ext cx="2029968" cy="694944"/>
          </a:xfrm>
          <a:solidFill>
            <a:schemeClr val="accent4"/>
          </a:solidFill>
        </p:spPr>
        <p:txBody>
          <a:bodyPr lIns="0" tIns="155448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400" b="1" cap="all" spc="2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20">
            <a:extLst>
              <a:ext uri="{FF2B5EF4-FFF2-40B4-BE49-F238E27FC236}">
                <a16:creationId xmlns:a16="http://schemas.microsoft.com/office/drawing/2014/main" id="{AA2B9540-B92A-AD9C-C01A-B08A98BF8455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828288" y="6215888"/>
            <a:ext cx="2029968" cy="182880"/>
          </a:xfrm>
        </p:spPr>
        <p:txBody>
          <a:bodyPr anchor="ctr">
            <a:noAutofit/>
          </a:bodyPr>
          <a:lstStyle>
            <a:lvl1pPr marL="0" indent="0" algn="ctr">
              <a:buNone/>
              <a:defRPr sz="1200" spc="20" baseline="0"/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6" name="Picture Placeholder 16">
            <a:extLst>
              <a:ext uri="{FF2B5EF4-FFF2-40B4-BE49-F238E27FC236}">
                <a16:creationId xmlns:a16="http://schemas.microsoft.com/office/drawing/2014/main" id="{FCEED0A5-9A71-D54A-91FC-264BD71DDED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385560" y="1545336"/>
            <a:ext cx="2029968" cy="1828800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Text Placeholder 18">
            <a:extLst>
              <a:ext uri="{FF2B5EF4-FFF2-40B4-BE49-F238E27FC236}">
                <a16:creationId xmlns:a16="http://schemas.microsoft.com/office/drawing/2014/main" id="{F44A0C74-A714-A8C2-69D2-74CAD68037A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85560" y="3191256"/>
            <a:ext cx="2029968" cy="694944"/>
          </a:xfrm>
          <a:solidFill>
            <a:schemeClr val="accent4"/>
          </a:solidFill>
        </p:spPr>
        <p:txBody>
          <a:bodyPr lIns="0" tIns="155448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400" b="1" cap="all" spc="2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7" name="Text Placeholder 20">
            <a:extLst>
              <a:ext uri="{FF2B5EF4-FFF2-40B4-BE49-F238E27FC236}">
                <a16:creationId xmlns:a16="http://schemas.microsoft.com/office/drawing/2014/main" id="{552F4682-3F02-2A70-A285-FB2D1822A4D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85560" y="3616960"/>
            <a:ext cx="2029968" cy="182880"/>
          </a:xfrm>
        </p:spPr>
        <p:txBody>
          <a:bodyPr anchor="ctr">
            <a:noAutofit/>
          </a:bodyPr>
          <a:lstStyle>
            <a:lvl1pPr marL="0" indent="0" algn="ctr">
              <a:buNone/>
              <a:defRPr sz="1200" spc="20" baseline="0"/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2" name="Picture Placeholder 16">
            <a:extLst>
              <a:ext uri="{FF2B5EF4-FFF2-40B4-BE49-F238E27FC236}">
                <a16:creationId xmlns:a16="http://schemas.microsoft.com/office/drawing/2014/main" id="{3D2AAC25-9404-1F6F-200C-5660F4995858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6385560" y="4144264"/>
            <a:ext cx="2029968" cy="1828800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Text Placeholder 18">
            <a:extLst>
              <a:ext uri="{FF2B5EF4-FFF2-40B4-BE49-F238E27FC236}">
                <a16:creationId xmlns:a16="http://schemas.microsoft.com/office/drawing/2014/main" id="{AE4677E1-AC1B-AB9C-5E0C-794903DD1CEB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385560" y="5790184"/>
            <a:ext cx="2029968" cy="694944"/>
          </a:xfrm>
          <a:solidFill>
            <a:schemeClr val="accent1"/>
          </a:solidFill>
        </p:spPr>
        <p:txBody>
          <a:bodyPr lIns="0" tIns="155448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400" b="1" cap="all" spc="2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1" name="Text Placeholder 20">
            <a:extLst>
              <a:ext uri="{FF2B5EF4-FFF2-40B4-BE49-F238E27FC236}">
                <a16:creationId xmlns:a16="http://schemas.microsoft.com/office/drawing/2014/main" id="{826BBF6C-7198-3C15-CDCB-E72B08709C1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385560" y="6215888"/>
            <a:ext cx="2029968" cy="182880"/>
          </a:xfrm>
        </p:spPr>
        <p:txBody>
          <a:bodyPr anchor="ctr">
            <a:noAutofit/>
          </a:bodyPr>
          <a:lstStyle>
            <a:lvl1pPr marL="0" indent="0" algn="ctr">
              <a:buNone/>
              <a:defRPr sz="1200" spc="20" baseline="0"/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Picture Placeholder 16">
            <a:extLst>
              <a:ext uri="{FF2B5EF4-FFF2-40B4-BE49-F238E27FC236}">
                <a16:creationId xmlns:a16="http://schemas.microsoft.com/office/drawing/2014/main" id="{4F0F5D16-7316-B120-F378-E3D492FEEB9C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8942832" y="1545336"/>
            <a:ext cx="2029968" cy="1828800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Text Placeholder 18">
            <a:extLst>
              <a:ext uri="{FF2B5EF4-FFF2-40B4-BE49-F238E27FC236}">
                <a16:creationId xmlns:a16="http://schemas.microsoft.com/office/drawing/2014/main" id="{47AC9724-9FC2-62FA-0DE7-3F9FE9B67A3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942832" y="3191256"/>
            <a:ext cx="2029968" cy="694944"/>
          </a:xfrm>
          <a:solidFill>
            <a:schemeClr val="accent1"/>
          </a:solidFill>
        </p:spPr>
        <p:txBody>
          <a:bodyPr lIns="0" tIns="155448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400" b="1" cap="all" spc="2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20">
            <a:extLst>
              <a:ext uri="{FF2B5EF4-FFF2-40B4-BE49-F238E27FC236}">
                <a16:creationId xmlns:a16="http://schemas.microsoft.com/office/drawing/2014/main" id="{114EE337-FC29-F325-E528-A3F809B28B5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8942832" y="3616960"/>
            <a:ext cx="2029968" cy="182880"/>
          </a:xfrm>
        </p:spPr>
        <p:txBody>
          <a:bodyPr anchor="ctr">
            <a:noAutofit/>
          </a:bodyPr>
          <a:lstStyle>
            <a:lvl1pPr marL="0" indent="0" algn="ctr">
              <a:buNone/>
              <a:defRPr sz="1200" spc="20" baseline="0"/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Picture Placeholder 16">
            <a:extLst>
              <a:ext uri="{FF2B5EF4-FFF2-40B4-BE49-F238E27FC236}">
                <a16:creationId xmlns:a16="http://schemas.microsoft.com/office/drawing/2014/main" id="{90CBAA5D-3D9B-0CB5-E527-996433638BE3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8942832" y="4144264"/>
            <a:ext cx="2029968" cy="1828800"/>
          </a:xfr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anchor="ctr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2" name="Text Placeholder 18">
            <a:extLst>
              <a:ext uri="{FF2B5EF4-FFF2-40B4-BE49-F238E27FC236}">
                <a16:creationId xmlns:a16="http://schemas.microsoft.com/office/drawing/2014/main" id="{5B47333C-2F5E-FA7D-5DD1-191E0F421B6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8942832" y="5790184"/>
            <a:ext cx="2029968" cy="694944"/>
          </a:xfrm>
          <a:solidFill>
            <a:schemeClr val="accent4"/>
          </a:solidFill>
        </p:spPr>
        <p:txBody>
          <a:bodyPr lIns="0" tIns="155448" rIns="0" anchor="t">
            <a:noAutofit/>
          </a:bodyPr>
          <a:lstStyle>
            <a:lvl1pPr marL="0" indent="0" algn="ctr">
              <a:spcBef>
                <a:spcPts val="0"/>
              </a:spcBef>
              <a:buNone/>
              <a:defRPr sz="1400" b="1" cap="all" spc="20" baseline="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3" name="Text Placeholder 20">
            <a:extLst>
              <a:ext uri="{FF2B5EF4-FFF2-40B4-BE49-F238E27FC236}">
                <a16:creationId xmlns:a16="http://schemas.microsoft.com/office/drawing/2014/main" id="{D0AA2AE2-5A11-76D4-4D9C-B6B24D1419D0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8942832" y="6215888"/>
            <a:ext cx="2029968" cy="182880"/>
          </a:xfrm>
        </p:spPr>
        <p:txBody>
          <a:bodyPr anchor="ctr">
            <a:noAutofit/>
          </a:bodyPr>
          <a:lstStyle>
            <a:lvl1pPr marL="0" indent="0" algn="ctr">
              <a:buNone/>
              <a:defRPr sz="1200" spc="20" baseline="0"/>
            </a:lvl1pPr>
          </a:lstStyle>
          <a:p>
            <a:pPr lvl="0"/>
            <a:r>
              <a:rPr lang="en-US" dirty="0"/>
              <a:t>Title</a:t>
            </a:r>
          </a:p>
        </p:txBody>
      </p:sp>
    </p:spTree>
    <p:extLst>
      <p:ext uri="{BB962C8B-B14F-4D97-AF65-F5344CB8AC3E}">
        <p14:creationId xmlns:p14="http://schemas.microsoft.com/office/powerpoint/2010/main" val="19007091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33.xml"/><Relationship Id="rId18" Type="http://schemas.openxmlformats.org/officeDocument/2006/relationships/slideLayout" Target="../slideLayouts/slideLayout38.xml"/><Relationship Id="rId3" Type="http://schemas.openxmlformats.org/officeDocument/2006/relationships/slideLayout" Target="../slideLayouts/slideLayout23.xml"/><Relationship Id="rId21" Type="http://schemas.openxmlformats.org/officeDocument/2006/relationships/slideLayout" Target="../slideLayouts/slideLayout41.xml"/><Relationship Id="rId7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32.xml"/><Relationship Id="rId17" Type="http://schemas.openxmlformats.org/officeDocument/2006/relationships/slideLayout" Target="../slideLayouts/slideLayout37.xml"/><Relationship Id="rId2" Type="http://schemas.openxmlformats.org/officeDocument/2006/relationships/slideLayout" Target="../slideLayouts/slideLayout22.xml"/><Relationship Id="rId16" Type="http://schemas.openxmlformats.org/officeDocument/2006/relationships/slideLayout" Target="../slideLayouts/slideLayout36.xml"/><Relationship Id="rId20" Type="http://schemas.openxmlformats.org/officeDocument/2006/relationships/slideLayout" Target="../slideLayouts/slideLayout40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5" Type="http://schemas.openxmlformats.org/officeDocument/2006/relationships/slideLayout" Target="../slideLayouts/slideLayout25.xml"/><Relationship Id="rId15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30.xml"/><Relationship Id="rId19" Type="http://schemas.openxmlformats.org/officeDocument/2006/relationships/slideLayout" Target="../slideLayouts/slideLayout39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34.xml"/><Relationship Id="rId22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13" Type="http://schemas.openxmlformats.org/officeDocument/2006/relationships/slideLayout" Target="../slideLayouts/slideLayout54.xml"/><Relationship Id="rId18" Type="http://schemas.openxmlformats.org/officeDocument/2006/relationships/slideLayout" Target="../slideLayouts/slideLayout59.xml"/><Relationship Id="rId3" Type="http://schemas.openxmlformats.org/officeDocument/2006/relationships/slideLayout" Target="../slideLayouts/slideLayout44.xml"/><Relationship Id="rId21" Type="http://schemas.openxmlformats.org/officeDocument/2006/relationships/slideLayout" Target="../slideLayouts/slideLayout62.xml"/><Relationship Id="rId7" Type="http://schemas.openxmlformats.org/officeDocument/2006/relationships/slideLayout" Target="../slideLayouts/slideLayout48.xml"/><Relationship Id="rId12" Type="http://schemas.openxmlformats.org/officeDocument/2006/relationships/slideLayout" Target="../slideLayouts/slideLayout53.xml"/><Relationship Id="rId17" Type="http://schemas.openxmlformats.org/officeDocument/2006/relationships/slideLayout" Target="../slideLayouts/slideLayout58.xml"/><Relationship Id="rId25" Type="http://schemas.openxmlformats.org/officeDocument/2006/relationships/theme" Target="../theme/theme3.xml"/><Relationship Id="rId2" Type="http://schemas.openxmlformats.org/officeDocument/2006/relationships/slideLayout" Target="../slideLayouts/slideLayout43.xml"/><Relationship Id="rId16" Type="http://schemas.openxmlformats.org/officeDocument/2006/relationships/slideLayout" Target="../slideLayouts/slideLayout57.xml"/><Relationship Id="rId20" Type="http://schemas.openxmlformats.org/officeDocument/2006/relationships/slideLayout" Target="../slideLayouts/slideLayout61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11" Type="http://schemas.openxmlformats.org/officeDocument/2006/relationships/slideLayout" Target="../slideLayouts/slideLayout52.xml"/><Relationship Id="rId24" Type="http://schemas.openxmlformats.org/officeDocument/2006/relationships/slideLayout" Target="../slideLayouts/slideLayout65.xml"/><Relationship Id="rId5" Type="http://schemas.openxmlformats.org/officeDocument/2006/relationships/slideLayout" Target="../slideLayouts/slideLayout46.xml"/><Relationship Id="rId15" Type="http://schemas.openxmlformats.org/officeDocument/2006/relationships/slideLayout" Target="../slideLayouts/slideLayout56.xml"/><Relationship Id="rId23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51.xml"/><Relationship Id="rId19" Type="http://schemas.openxmlformats.org/officeDocument/2006/relationships/slideLayout" Target="../slideLayouts/slideLayout60.xml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Relationship Id="rId14" Type="http://schemas.openxmlformats.org/officeDocument/2006/relationships/slideLayout" Target="../slideLayouts/slideLayout55.xml"/><Relationship Id="rId22" Type="http://schemas.openxmlformats.org/officeDocument/2006/relationships/slideLayout" Target="../slideLayouts/slideLayout6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58952" y="1216152"/>
            <a:ext cx="10671048" cy="768096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58952" y="2103120"/>
            <a:ext cx="10671048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21792" y="457200"/>
            <a:ext cx="3200400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Presentation title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945368" y="457200"/>
            <a:ext cx="987552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accent6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48F63A3B-78C7-47BE-AE5E-E10140E04643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8334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63" r:id="rId2"/>
    <p:sldLayoutId id="2147483652" r:id="rId3"/>
    <p:sldLayoutId id="2147483653" r:id="rId4"/>
    <p:sldLayoutId id="2147483664" r:id="rId5"/>
    <p:sldLayoutId id="2147483667" r:id="rId6"/>
    <p:sldLayoutId id="2147483668" r:id="rId7"/>
    <p:sldLayoutId id="2147483669" r:id="rId8"/>
    <p:sldLayoutId id="2147483673" r:id="rId9"/>
    <p:sldLayoutId id="2147483670" r:id="rId10"/>
    <p:sldLayoutId id="2147483671" r:id="rId11"/>
    <p:sldLayoutId id="2147483655" r:id="rId12"/>
    <p:sldLayoutId id="2147483674" r:id="rId13"/>
    <p:sldLayoutId id="2147483675" r:id="rId14"/>
    <p:sldLayoutId id="2147483676" r:id="rId15"/>
    <p:sldLayoutId id="2147483654" r:id="rId16"/>
    <p:sldLayoutId id="2147483656" r:id="rId17"/>
    <p:sldLayoutId id="2147483657" r:id="rId18"/>
    <p:sldLayoutId id="2147483658" r:id="rId19"/>
    <p:sldLayoutId id="2147483659" r:id="rId20"/>
  </p:sldLayoutIdLst>
  <p:hf hdr="0" dt="0"/>
  <p:txStyles>
    <p:titleStyle>
      <a:lvl1pPr algn="ctr" defTabSz="914400" rtl="0" eaLnBrk="1" latinLnBrk="0" hangingPunct="1">
        <a:lnSpc>
          <a:spcPts val="4875"/>
        </a:lnSpc>
        <a:spcBef>
          <a:spcPct val="0"/>
        </a:spcBef>
        <a:buNone/>
        <a:defRPr sz="4400" b="1" i="0" u="none" kern="1200" cap="all" baseline="0">
          <a:solidFill>
            <a:schemeClr val="accent6"/>
          </a:solidFill>
          <a:latin typeface="+mj-lt"/>
          <a:ea typeface="+mj-ea"/>
          <a:cs typeface="+mj-cs"/>
        </a:defRPr>
      </a:lvl1pPr>
    </p:titleStyle>
    <p:bodyStyle>
      <a:lvl1pPr marL="347472" indent="-347472" algn="l" defTabSz="914400" rtl="0" eaLnBrk="1" latinLnBrk="0" hangingPunct="1">
        <a:lnSpc>
          <a:spcPct val="100000"/>
        </a:lnSpc>
        <a:spcBef>
          <a:spcPts val="360"/>
        </a:spcBef>
        <a:buFont typeface="Arial" panose="020B0604020202020204" pitchFamily="34" charset="0"/>
        <a:buChar char="•"/>
        <a:defRPr sz="2800" kern="1200">
          <a:solidFill>
            <a:schemeClr val="accent6"/>
          </a:solidFill>
          <a:latin typeface="+mn-lt"/>
          <a:ea typeface="+mn-ea"/>
          <a:cs typeface="+mn-cs"/>
        </a:defRPr>
      </a:lvl1pPr>
      <a:lvl2pPr marL="685800" indent="-347472" algn="l" defTabSz="914400" rtl="0" eaLnBrk="1" latinLnBrk="0" hangingPunct="1">
        <a:lnSpc>
          <a:spcPct val="100000"/>
        </a:lnSpc>
        <a:spcBef>
          <a:spcPts val="360"/>
        </a:spcBef>
        <a:buFont typeface="Arial" panose="020B0604020202020204" pitchFamily="34" charset="0"/>
        <a:buChar char="•"/>
        <a:defRPr sz="2400" b="0" i="0" u="none" kern="1200">
          <a:solidFill>
            <a:schemeClr val="accent6"/>
          </a:solidFill>
          <a:latin typeface="+mn-lt"/>
          <a:ea typeface="+mn-ea"/>
          <a:cs typeface="+mn-cs"/>
        </a:defRPr>
      </a:lvl2pPr>
      <a:lvl3pPr marL="1143000" indent="-347472" algn="l" defTabSz="914400" rtl="0" eaLnBrk="1" latinLnBrk="0" hangingPunct="1">
        <a:lnSpc>
          <a:spcPct val="100000"/>
        </a:lnSpc>
        <a:spcBef>
          <a:spcPts val="360"/>
        </a:spcBef>
        <a:buFont typeface="Arial" panose="020B0604020202020204" pitchFamily="34" charset="0"/>
        <a:buChar char="•"/>
        <a:defRPr sz="2000" kern="1200">
          <a:solidFill>
            <a:schemeClr val="accent6"/>
          </a:solidFill>
          <a:latin typeface="+mn-lt"/>
          <a:ea typeface="+mn-ea"/>
          <a:cs typeface="+mn-cs"/>
        </a:defRPr>
      </a:lvl3pPr>
      <a:lvl4pPr marL="1600200" indent="-347472" algn="l" defTabSz="914400" rtl="0" eaLnBrk="1" latinLnBrk="0" hangingPunct="1">
        <a:lnSpc>
          <a:spcPct val="100000"/>
        </a:lnSpc>
        <a:spcBef>
          <a:spcPts val="360"/>
        </a:spcBef>
        <a:buFont typeface="Arial" panose="020B0604020202020204" pitchFamily="34" charset="0"/>
        <a:buChar char="•"/>
        <a:defRPr sz="1800" kern="1200">
          <a:solidFill>
            <a:schemeClr val="accent6"/>
          </a:solidFill>
          <a:latin typeface="+mn-lt"/>
          <a:ea typeface="+mn-ea"/>
          <a:cs typeface="+mn-cs"/>
        </a:defRPr>
      </a:lvl4pPr>
      <a:lvl5pPr marL="2057400" indent="-347472" algn="l" defTabSz="914400" rtl="0" eaLnBrk="1" latinLnBrk="0" hangingPunct="1">
        <a:lnSpc>
          <a:spcPct val="100000"/>
        </a:lnSpc>
        <a:spcBef>
          <a:spcPts val="360"/>
        </a:spcBef>
        <a:buFont typeface="Arial" panose="020B0604020202020204" pitchFamily="34" charset="0"/>
        <a:buChar char="•"/>
        <a:defRPr sz="1800" kern="1200">
          <a:solidFill>
            <a:schemeClr val="accent6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CC4D7FA-B85E-4477-8C62-94955B340F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F1226BB-3E56-4E7F-8172-7EC03C9F0BC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95D08EF-72FB-4F19-9916-65815A9CA99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51F27F-98F9-A147-8986-34441C7B752D}" type="datetime1">
              <a:rPr lang="en-US" noProof="0" smtClean="0"/>
              <a:t>28/11/2023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365084D-BC85-4A55-BD80-93876AD1010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5FDEF23-A140-4DD6-A0D0-A86BD4DF34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EC71654-96A5-4280-94F3-931C61A9F92C}" type="slidenum">
              <a:rPr lang="en-US" noProof="0" smtClean="0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8312545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8" r:id="rId1"/>
    <p:sldLayoutId id="2147483679" r:id="rId2"/>
    <p:sldLayoutId id="2147483680" r:id="rId3"/>
    <p:sldLayoutId id="2147483681" r:id="rId4"/>
    <p:sldLayoutId id="2147483682" r:id="rId5"/>
    <p:sldLayoutId id="2147483683" r:id="rId6"/>
    <p:sldLayoutId id="2147483684" r:id="rId7"/>
    <p:sldLayoutId id="2147483685" r:id="rId8"/>
    <p:sldLayoutId id="2147483686" r:id="rId9"/>
    <p:sldLayoutId id="2147483687" r:id="rId10"/>
    <p:sldLayoutId id="2147483688" r:id="rId11"/>
    <p:sldLayoutId id="2147483689" r:id="rId12"/>
    <p:sldLayoutId id="2147483690" r:id="rId13"/>
    <p:sldLayoutId id="2147483691" r:id="rId14"/>
    <p:sldLayoutId id="2147483692" r:id="rId15"/>
    <p:sldLayoutId id="2147483693" r:id="rId16"/>
    <p:sldLayoutId id="2147483694" r:id="rId17"/>
    <p:sldLayoutId id="2147483695" r:id="rId18"/>
    <p:sldLayoutId id="2147483696" r:id="rId19"/>
    <p:sldLayoutId id="2147483697" r:id="rId20"/>
    <p:sldLayoutId id="2147483723" r:id="rId2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25">
          <p15:clr>
            <a:srgbClr val="F26B43"/>
          </p15:clr>
        </p15:guide>
        <p15:guide id="4" pos="7349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475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9" r:id="rId1"/>
    <p:sldLayoutId id="2147483700" r:id="rId2"/>
    <p:sldLayoutId id="2147483701" r:id="rId3"/>
    <p:sldLayoutId id="2147483702" r:id="rId4"/>
    <p:sldLayoutId id="2147483703" r:id="rId5"/>
    <p:sldLayoutId id="2147483704" r:id="rId6"/>
    <p:sldLayoutId id="2147483705" r:id="rId7"/>
    <p:sldLayoutId id="2147483706" r:id="rId8"/>
    <p:sldLayoutId id="2147483707" r:id="rId9"/>
    <p:sldLayoutId id="2147483708" r:id="rId10"/>
    <p:sldLayoutId id="2147483709" r:id="rId11"/>
    <p:sldLayoutId id="2147483710" r:id="rId12"/>
    <p:sldLayoutId id="2147483711" r:id="rId13"/>
    <p:sldLayoutId id="2147483712" r:id="rId14"/>
    <p:sldLayoutId id="2147483713" r:id="rId15"/>
    <p:sldLayoutId id="2147483714" r:id="rId16"/>
    <p:sldLayoutId id="2147483715" r:id="rId17"/>
    <p:sldLayoutId id="2147483716" r:id="rId18"/>
    <p:sldLayoutId id="2147483717" r:id="rId19"/>
    <p:sldLayoutId id="2147483718" r:id="rId20"/>
    <p:sldLayoutId id="2147483719" r:id="rId21"/>
    <p:sldLayoutId id="2147483720" r:id="rId22"/>
    <p:sldLayoutId id="2147483721" r:id="rId23"/>
    <p:sldLayoutId id="2147483722" r:id="rId24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>
          <p15:clr>
            <a:srgbClr val="F26B43"/>
          </p15:clr>
        </p15:guide>
        <p15:guide id="2" pos="1920">
          <p15:clr>
            <a:srgbClr val="F26B43"/>
          </p15:clr>
        </p15:guide>
        <p15:guide id="3" pos="5760">
          <p15:clr>
            <a:srgbClr val="F26B43"/>
          </p15:clr>
        </p15:guide>
        <p15:guide id="4" pos="7104">
          <p15:clr>
            <a:srgbClr val="C35EA4"/>
          </p15:clr>
        </p15:guide>
        <p15:guide id="5" pos="576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microsoft.com/office/2007/relationships/hdphoto" Target="../media/hdphoto5.wdp"/><Relationship Id="rId3" Type="http://schemas.microsoft.com/office/2007/relationships/hdphoto" Target="../media/hdphoto2.wdp"/><Relationship Id="rId7" Type="http://schemas.openxmlformats.org/officeDocument/2006/relationships/image" Target="../media/image22.png"/><Relationship Id="rId12" Type="http://schemas.openxmlformats.org/officeDocument/2006/relationships/image" Target="../media/image26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6" Type="http://schemas.microsoft.com/office/2007/relationships/hdphoto" Target="../media/hdphoto3.wdp"/><Relationship Id="rId11" Type="http://schemas.openxmlformats.org/officeDocument/2006/relationships/image" Target="../media/image25.png"/><Relationship Id="rId5" Type="http://schemas.openxmlformats.org/officeDocument/2006/relationships/image" Target="../media/image21.png"/><Relationship Id="rId10" Type="http://schemas.openxmlformats.org/officeDocument/2006/relationships/image" Target="../media/image24.png"/><Relationship Id="rId4" Type="http://schemas.openxmlformats.org/officeDocument/2006/relationships/image" Target="../media/image20.gif"/><Relationship Id="rId9" Type="http://schemas.openxmlformats.org/officeDocument/2006/relationships/image" Target="../media/image2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1.gif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hyperlink" Target="https://tinyurl.com/yc83yvnr" TargetMode="External"/><Relationship Id="rId7" Type="http://schemas.openxmlformats.org/officeDocument/2006/relationships/image" Target="../media/image52.png"/><Relationship Id="rId2" Type="http://schemas.openxmlformats.org/officeDocument/2006/relationships/hyperlink" Target="https://chlbduc.com/dia-ly/" TargetMode="External"/><Relationship Id="rId1" Type="http://schemas.openxmlformats.org/officeDocument/2006/relationships/slideLayout" Target="../slideLayouts/slideLayout12.xml"/><Relationship Id="rId6" Type="http://schemas.openxmlformats.org/officeDocument/2006/relationships/hyperlink" Target="https://tinyurl.com/4zhexezu" TargetMode="External"/><Relationship Id="rId5" Type="http://schemas.openxmlformats.org/officeDocument/2006/relationships/hyperlink" Target="https://tinyurl.com/3u5srvyc" TargetMode="External"/><Relationship Id="rId10" Type="http://schemas.openxmlformats.org/officeDocument/2006/relationships/image" Target="../media/image54.png"/><Relationship Id="rId4" Type="http://schemas.openxmlformats.org/officeDocument/2006/relationships/hyperlink" Target="https://tinyurl.com/yeyzm4k2" TargetMode="External"/><Relationship Id="rId9" Type="http://schemas.microsoft.com/office/2007/relationships/hdphoto" Target="../media/hdphoto8.wdp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image" Target="../media/image55.png"/><Relationship Id="rId7" Type="http://schemas.openxmlformats.org/officeDocument/2006/relationships/hyperlink" Target="file:///E:\A_T-Mysa\A-GIAOAN2023\PPT\CTST\09.BAI%2011_DIA11_CTST\TRAMDULIEU_03.docx" TargetMode="External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4.xml"/><Relationship Id="rId6" Type="http://schemas.openxmlformats.org/officeDocument/2006/relationships/hyperlink" Target="file:///E:\A_T-Mysa\A-GIAOAN2023\PPT\CTST\09.BAI%2011_DIA11_CTST\TRAMDULIEU_02.docx" TargetMode="External"/><Relationship Id="rId5" Type="http://schemas.openxmlformats.org/officeDocument/2006/relationships/hyperlink" Target="file:///E:\A_T-Mysa\A-GIAOAN2023\PPT\CTST\09.BAI%2011_DIA11_CTST\TRAMDULIEU_01.docx" TargetMode="External"/><Relationship Id="rId4" Type="http://schemas.openxmlformats.org/officeDocument/2006/relationships/image" Target="../media/image56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7" Type="http://schemas.openxmlformats.org/officeDocument/2006/relationships/image" Target="../media/image62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61.png"/><Relationship Id="rId5" Type="http://schemas.microsoft.com/office/2007/relationships/hdphoto" Target="../media/hdphoto9.wdp"/><Relationship Id="rId4" Type="http://schemas.openxmlformats.org/officeDocument/2006/relationships/image" Target="../media/image60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hyperlink" Target="https://vi.wikipedia.org/wiki/C%C3%B4ng_ngh%E1%BB%87_cao" TargetMode="External"/><Relationship Id="rId13" Type="http://schemas.openxmlformats.org/officeDocument/2006/relationships/hyperlink" Target="https://vi.wikipedia.org/wiki/Li%C3%AAn_H%E1%BB%A3p_Qu%E1%BB%91c" TargetMode="External"/><Relationship Id="rId18" Type="http://schemas.openxmlformats.org/officeDocument/2006/relationships/hyperlink" Target="https://vi.wikipedia.org/wiki/C%C3%A2u_l%E1%BA%A1c_b%E1%BB%99_Paris" TargetMode="External"/><Relationship Id="rId3" Type="http://schemas.openxmlformats.org/officeDocument/2006/relationships/hyperlink" Target="https://vi.wikipedia.org/wiki/%C4%90%E1%BA%A1i_c%C6%B0%E1%BB%9Dng_qu%E1%BB%91c" TargetMode="External"/><Relationship Id="rId7" Type="http://schemas.openxmlformats.org/officeDocument/2006/relationships/hyperlink" Target="https://vi.wikipedia.org/wiki/C%C3%B4ng_nghi%E1%BB%87p_n%E1%BA%B7ng" TargetMode="External"/><Relationship Id="rId12" Type="http://schemas.openxmlformats.org/officeDocument/2006/relationships/hyperlink" Target="https://vi.wikipedia.org/wiki/Khu_v%E1%BB%B1c_%C4%91%E1%BB%93ng_euro" TargetMode="External"/><Relationship Id="rId17" Type="http://schemas.openxmlformats.org/officeDocument/2006/relationships/hyperlink" Target="https://vi.wikipedia.org/wiki/G20_(nh%C3%B3m_c%C3%A1c_n%E1%BB%81n_kinh_t%E1%BA%BF_l%E1%BB%9Bn)" TargetMode="External"/><Relationship Id="rId2" Type="http://schemas.openxmlformats.org/officeDocument/2006/relationships/image" Target="../media/image63.jpeg"/><Relationship Id="rId16" Type="http://schemas.openxmlformats.org/officeDocument/2006/relationships/hyperlink" Target="https://vi.wikipedia.org/wiki/G7" TargetMode="External"/><Relationship Id="rId1" Type="http://schemas.openxmlformats.org/officeDocument/2006/relationships/slideLayout" Target="../slideLayouts/slideLayout14.xml"/><Relationship Id="rId6" Type="http://schemas.openxmlformats.org/officeDocument/2006/relationships/hyperlink" Target="https://vi.wikipedia.org/wiki/Danh_s%C3%A1ch_qu%E1%BB%91c_gia_theo_GDP_(PPP)" TargetMode="External"/><Relationship Id="rId11" Type="http://schemas.openxmlformats.org/officeDocument/2006/relationships/hyperlink" Target="https://vi.wikipedia.org/wiki/Hi%E1%BB%87p_%C6%B0%E1%BB%9Bc_Schengen" TargetMode="External"/><Relationship Id="rId5" Type="http://schemas.openxmlformats.org/officeDocument/2006/relationships/hyperlink" Target="https://vi.wikipedia.org/wiki/T%E1%BB%95ng_s%E1%BA%A3n_ph%E1%BA%A9m_n%E1%BB%99i_%C4%91%E1%BB%8Ba" TargetMode="External"/><Relationship Id="rId15" Type="http://schemas.openxmlformats.org/officeDocument/2006/relationships/hyperlink" Target="https://vi.wikipedia.org/wiki/G8" TargetMode="External"/><Relationship Id="rId10" Type="http://schemas.openxmlformats.org/officeDocument/2006/relationships/hyperlink" Target="https://vi.wikipedia.org/wiki/Li%C3%AAn_minh_ch%C3%A2u_%C3%82u" TargetMode="External"/><Relationship Id="rId19" Type="http://schemas.openxmlformats.org/officeDocument/2006/relationships/hyperlink" Target="https://vi.wikipedia.org/wiki/T%E1%BB%95_ch%E1%BB%A9c_H%E1%BB%A3p_t%C3%A1c_v%C3%A0_Ph%C3%A1t_tri%E1%BB%83n_Kinh_t%E1%BA%BF" TargetMode="External"/><Relationship Id="rId4" Type="http://schemas.openxmlformats.org/officeDocument/2006/relationships/hyperlink" Target="https://vi.wikipedia.org/wiki/Danh_s%C3%A1ch_qu%E1%BB%91c_gia_theo_GDP_(danh_ngh%C4%A9a)" TargetMode="External"/><Relationship Id="rId9" Type="http://schemas.openxmlformats.org/officeDocument/2006/relationships/hyperlink" Target="https://vi.wikipedia.org/wiki/N%C6%B0%E1%BB%9Bc_c%C3%B4ng_nghi%E1%BB%87p" TargetMode="External"/><Relationship Id="rId14" Type="http://schemas.openxmlformats.org/officeDocument/2006/relationships/hyperlink" Target="https://vi.wikipedia.org/wiki/NATO" TargetMode="Externa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14.xml"/><Relationship Id="rId6" Type="http://schemas.microsoft.com/office/2007/relationships/hdphoto" Target="../media/hdphoto10.wdp"/><Relationship Id="rId5" Type="http://schemas.openxmlformats.org/officeDocument/2006/relationships/image" Target="../media/image66.png"/><Relationship Id="rId4" Type="http://schemas.openxmlformats.org/officeDocument/2006/relationships/image" Target="../media/image20.gi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8.png"/><Relationship Id="rId4" Type="http://schemas.openxmlformats.org/officeDocument/2006/relationships/image" Target="../media/image20.gi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69.png"/><Relationship Id="rId5" Type="http://schemas.openxmlformats.org/officeDocument/2006/relationships/image" Target="../media/image68.png"/><Relationship Id="rId4" Type="http://schemas.microsoft.com/office/2007/relationships/hdphoto" Target="../media/hdphoto11.wdp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slideLayout" Target="../slideLayouts/slideLayout15.xml"/><Relationship Id="rId1" Type="http://schemas.openxmlformats.org/officeDocument/2006/relationships/themeOverride" Target="../theme/themeOverride5.xml"/><Relationship Id="rId5" Type="http://schemas.openxmlformats.org/officeDocument/2006/relationships/image" Target="../media/image71.gif"/><Relationship Id="rId4" Type="http://schemas.microsoft.com/office/2007/relationships/hdphoto" Target="../media/hdphoto12.wdp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1.png"/><Relationship Id="rId12" Type="http://schemas.microsoft.com/office/2007/relationships/hdphoto" Target="../media/hdphoto6.wdp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30.png"/><Relationship Id="rId11" Type="http://schemas.openxmlformats.org/officeDocument/2006/relationships/image" Target="../media/image35.png"/><Relationship Id="rId5" Type="http://schemas.openxmlformats.org/officeDocument/2006/relationships/image" Target="../media/image29.png"/><Relationship Id="rId10" Type="http://schemas.openxmlformats.org/officeDocument/2006/relationships/image" Target="../media/image34.png"/><Relationship Id="rId4" Type="http://schemas.openxmlformats.org/officeDocument/2006/relationships/image" Target="../media/image20.gif"/><Relationship Id="rId9" Type="http://schemas.openxmlformats.org/officeDocument/2006/relationships/image" Target="../media/image3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7" Type="http://schemas.openxmlformats.org/officeDocument/2006/relationships/image" Target="../media/image33.png"/><Relationship Id="rId2" Type="http://schemas.openxmlformats.org/officeDocument/2006/relationships/image" Target="../media/image20.gif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7" Type="http://schemas.openxmlformats.org/officeDocument/2006/relationships/image" Target="../media/image41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2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openxmlformats.org/officeDocument/2006/relationships/image" Target="../media/image3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gif"/><Relationship Id="rId3" Type="http://schemas.openxmlformats.org/officeDocument/2006/relationships/image" Target="../media/image42.png"/><Relationship Id="rId7" Type="http://schemas.openxmlformats.org/officeDocument/2006/relationships/image" Target="../media/image46.png"/><Relationship Id="rId2" Type="http://schemas.openxmlformats.org/officeDocument/2006/relationships/slideLayout" Target="../slideLayouts/slideLayout11.xml"/><Relationship Id="rId1" Type="http://schemas.openxmlformats.org/officeDocument/2006/relationships/themeOverride" Target="../theme/themeOverride3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1.xml"/><Relationship Id="rId5" Type="http://schemas.microsoft.com/office/2007/relationships/hdphoto" Target="../media/hdphoto7.wdp"/><Relationship Id="rId4" Type="http://schemas.openxmlformats.org/officeDocument/2006/relationships/image" Target="../media/image4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AC6761B3-F81B-4536-2F95-5C45F9643D4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7200"/>
                    </a14:imgEffect>
                  </a14:imgLayer>
                </a14:imgProps>
              </a:ext>
            </a:extLst>
          </a:blip>
          <a:srcRect l="1390" t="5254" r="3059" b="3325"/>
          <a:stretch/>
        </p:blipFill>
        <p:spPr>
          <a:xfrm>
            <a:off x="3741151" y="1739420"/>
            <a:ext cx="4968321" cy="1956979"/>
          </a:xfrm>
          <a:prstGeom prst="flowChartAlternateProcess">
            <a:avLst/>
          </a:prstGeom>
        </p:spPr>
      </p:pic>
      <p:pic>
        <p:nvPicPr>
          <p:cNvPr id="1026" name="Picture 2" descr="Top 99 hình ảnh quốc kỳ nước Đức đẹp nhất - Tải miễn phí">
            <a:extLst>
              <a:ext uri="{FF2B5EF4-FFF2-40B4-BE49-F238E27FC236}">
                <a16:creationId xmlns:a16="http://schemas.microsoft.com/office/drawing/2014/main" id="{B2673F81-ED9F-3EC2-1320-9C77964940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014" y="177451"/>
            <a:ext cx="2228850" cy="1466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9B528F99-A9BA-6059-134D-551A449AD76E}"/>
              </a:ext>
            </a:extLst>
          </p:cNvPr>
          <p:cNvGrpSpPr/>
          <p:nvPr/>
        </p:nvGrpSpPr>
        <p:grpSpPr>
          <a:xfrm>
            <a:off x="8709472" y="2836859"/>
            <a:ext cx="1496072" cy="1924507"/>
            <a:chOff x="8447314" y="4040777"/>
            <a:chExt cx="1811384" cy="2203269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82A5DE51-3AD0-9C4B-68EE-1D553A644B8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ackgroundRemoval t="10000" b="90000" l="10000" r="90000"/>
                      </a14:imgEffect>
                    </a14:imgLayer>
                  </a14:imgProps>
                </a:ext>
              </a:extLst>
            </a:blip>
            <a:srcRect l="28932" t="16443" r="29726" b="16510"/>
            <a:stretch/>
          </p:blipFill>
          <p:spPr>
            <a:xfrm>
              <a:off x="8447314" y="4040777"/>
              <a:ext cx="1811384" cy="2203269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0DE06135-0E6F-F7AD-463C-C7B26811888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2381" b="94898" l="2137" r="94017">
                          <a14:foregroundMark x1="6838" y1="6463" x2="56410" y2="90136"/>
                          <a14:foregroundMark x1="84188" y1="29252" x2="23077" y2="77891"/>
                          <a14:foregroundMark x1="4274" y1="2721" x2="6410" y2="69728"/>
                          <a14:foregroundMark x1="3419" y1="2721" x2="93162" y2="3741"/>
                          <a14:foregroundMark x1="49145" y1="95918" x2="47863" y2="87415"/>
                          <a14:foregroundMark x1="3846" y1="3061" x2="23077" y2="3061"/>
                          <a14:foregroundMark x1="19231" y1="2721" x2="75641" y2="3401"/>
                          <a14:foregroundMark x1="3419" y1="2721" x2="93590" y2="3061"/>
                          <a14:foregroundMark x1="47436" y1="2381" x2="94017" y2="3061"/>
                          <a14:foregroundMark x1="93590" y1="2721" x2="94444" y2="70068"/>
                          <a14:foregroundMark x1="2137" y1="4082" x2="5983" y2="77211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9100456" y="4884418"/>
              <a:ext cx="510613" cy="641539"/>
            </a:xfrm>
            <a:prstGeom prst="rect">
              <a:avLst/>
            </a:prstGeom>
          </p:spPr>
        </p:pic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2CE7AB95-B148-4162-6766-7D1CB54AC73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802947" y="5166552"/>
            <a:ext cx="2228850" cy="148590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2179F30E-B8AA-096F-EC65-F03E728D789B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954394" y="5258368"/>
            <a:ext cx="2466091" cy="1626022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5CB2F998-F4AD-34C7-6D6F-4AD8138FDE8F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t="15600" b="17822"/>
          <a:stretch/>
        </p:blipFill>
        <p:spPr>
          <a:xfrm>
            <a:off x="8416290" y="5378159"/>
            <a:ext cx="2082437" cy="138644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81AC59BC-370D-1A2C-E542-EA91F15942DE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2491" b="98432" l="750" r="98375">
                        <a14:foregroundMark x1="4500" y1="53044" x2="19875" y2="44280"/>
                        <a14:foregroundMark x1="2625" y1="64207" x2="7625" y2="64207"/>
                        <a14:foregroundMark x1="750" y1="51845" x2="10625" y2="51568"/>
                        <a14:foregroundMark x1="10625" y1="51568" x2="10625" y2="51568"/>
                        <a14:foregroundMark x1="73875" y1="11070" x2="52125" y2="32103"/>
                        <a14:foregroundMark x1="53625" y1="15406" x2="85625" y2="19004"/>
                        <a14:foregroundMark x1="29875" y1="27952" x2="60750" y2="28321"/>
                        <a14:foregroundMark x1="35875" y1="4982" x2="42500" y2="17066"/>
                        <a14:foregroundMark x1="31875" y1="19742" x2="63750" y2="43727"/>
                        <a14:foregroundMark x1="29250" y1="5166" x2="29250" y2="5166"/>
                        <a14:foregroundMark x1="29250" y1="2491" x2="29250" y2="2491"/>
                        <a14:foregroundMark x1="31125" y1="6919" x2="31125" y2="6919"/>
                        <a14:foregroundMark x1="32625" y1="7196" x2="32625" y2="7196"/>
                        <a14:foregroundMark x1="17500" y1="16697" x2="17500" y2="16697"/>
                        <a14:foregroundMark x1="19125" y1="16236" x2="19125" y2="16236"/>
                        <a14:foregroundMark x1="21375" y1="16236" x2="21375" y2="16236"/>
                        <a14:foregroundMark x1="14000" y1="17897" x2="14000" y2="17897"/>
                        <a14:foregroundMark x1="24625" y1="95387" x2="35875" y2="77491"/>
                        <a14:foregroundMark x1="35875" y1="77491" x2="35875" y2="77491"/>
                        <a14:foregroundMark x1="22750" y1="95572" x2="23625" y2="89483"/>
                        <a14:foregroundMark x1="27250" y1="95849" x2="26125" y2="95111"/>
                        <a14:foregroundMark x1="48625" y1="98432" x2="42875" y2="93727"/>
                        <a14:foregroundMark x1="83875" y1="49262" x2="98375" y2="4584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14886" y="2836860"/>
            <a:ext cx="1496073" cy="19245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1568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diamond/>
      </p:transition>
    </mc:Choice>
    <mc:Fallback xmlns="">
      <p:transition spd="slow">
        <p:diamond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36">
            <a:extLst>
              <a:ext uri="{FF2B5EF4-FFF2-40B4-BE49-F238E27FC236}">
                <a16:creationId xmlns:a16="http://schemas.microsoft.com/office/drawing/2014/main" id="{B6EC3DBE-92A7-6CDA-0C07-63481E5D082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4901" t="36389"/>
          <a:stretch/>
        </p:blipFill>
        <p:spPr>
          <a:xfrm>
            <a:off x="2549998" y="0"/>
            <a:ext cx="2744432" cy="3172240"/>
          </a:xfrm>
          <a:prstGeom prst="rect">
            <a:avLst/>
          </a:prstGeom>
        </p:spPr>
      </p:pic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C7073179-1612-0077-94EE-91EF81D59575}"/>
              </a:ext>
            </a:extLst>
          </p:cNvPr>
          <p:cNvSpPr/>
          <p:nvPr/>
        </p:nvSpPr>
        <p:spPr>
          <a:xfrm>
            <a:off x="2549998" y="5245"/>
            <a:ext cx="9642002" cy="1286639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accent5">
                  <a:tint val="66000"/>
                  <a:satMod val="160000"/>
                </a:schemeClr>
              </a:gs>
              <a:gs pos="50000">
                <a:schemeClr val="accent5">
                  <a:tint val="44500"/>
                  <a:satMod val="160000"/>
                </a:schemeClr>
              </a:gs>
              <a:gs pos="100000">
                <a:schemeClr val="accent5">
                  <a:tint val="23500"/>
                  <a:satMod val="16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72D6730-665F-1875-AAA8-185C5FBFD399}"/>
              </a:ext>
            </a:extLst>
          </p:cNvPr>
          <p:cNvSpPr txBox="1"/>
          <p:nvPr/>
        </p:nvSpPr>
        <p:spPr>
          <a:xfrm>
            <a:off x="2818920" y="-43860"/>
            <a:ext cx="9104158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2800">
                <a:solidFill>
                  <a:srgbClr val="0070C0"/>
                </a:solidFill>
                <a:latin typeface="#9Slide05 Lobster" panose="02000506000000020003" pitchFamily="2" charset="0"/>
              </a:rPr>
              <a:t>Xây dựng đề cương báo cáo và tìm kiếm các thông tin khái quát </a:t>
            </a:r>
            <a:endParaRPr lang="en-US" sz="2800">
              <a:solidFill>
                <a:srgbClr val="0070C0"/>
              </a:solidFill>
              <a:latin typeface="#9Slide05 Lobster" panose="02000506000000020003" pitchFamily="2" charset="0"/>
            </a:endParaRPr>
          </a:p>
          <a:p>
            <a:pPr algn="ctr"/>
            <a:r>
              <a:rPr lang="vi-VN" sz="2800">
                <a:solidFill>
                  <a:srgbClr val="0070C0"/>
                </a:solidFill>
                <a:latin typeface="#9Slide05 Lobster" panose="02000506000000020003" pitchFamily="2" charset="0"/>
              </a:rPr>
              <a:t>về đặc điểm tự nhiên, dân cư, xã hội và kinh tế nổi bật</a:t>
            </a:r>
            <a:r>
              <a:rPr lang="en-US" sz="2800">
                <a:solidFill>
                  <a:srgbClr val="0070C0"/>
                </a:solidFill>
                <a:latin typeface="#9Slide05 Lobster" panose="02000506000000020003" pitchFamily="2" charset="0"/>
              </a:rPr>
              <a:t>; </a:t>
            </a:r>
            <a:r>
              <a:rPr lang="vi-VN" sz="2800">
                <a:solidFill>
                  <a:srgbClr val="0070C0"/>
                </a:solidFill>
                <a:latin typeface="#9Slide05 Lobster" panose="02000506000000020003" pitchFamily="2" charset="0"/>
              </a:rPr>
              <a:t> </a:t>
            </a:r>
            <a:endParaRPr lang="en-US" sz="2800">
              <a:solidFill>
                <a:srgbClr val="0070C0"/>
              </a:solidFill>
              <a:latin typeface="#9Slide05 Lobster" panose="02000506000000020003" pitchFamily="2" charset="0"/>
            </a:endParaRPr>
          </a:p>
          <a:p>
            <a:pPr algn="ctr"/>
            <a:r>
              <a:rPr lang="vi-VN" sz="2800">
                <a:solidFill>
                  <a:srgbClr val="0070C0"/>
                </a:solidFill>
                <a:latin typeface="#9Slide05 Lobster" panose="02000506000000020003" pitchFamily="2" charset="0"/>
              </a:rPr>
              <a:t>về sự phát triển công nghiệp của CHLB Đức</a:t>
            </a:r>
            <a:endParaRPr lang="en-US" sz="2800">
              <a:solidFill>
                <a:srgbClr val="0070C0"/>
              </a:solidFill>
              <a:latin typeface="#9Slide05 Lobster" panose="02000506000000020003" pitchFamily="2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91D14DE-AA20-F3D1-4098-0B4E622032D6}"/>
              </a:ext>
            </a:extLst>
          </p:cNvPr>
          <p:cNvSpPr txBox="1"/>
          <p:nvPr/>
        </p:nvSpPr>
        <p:spPr>
          <a:xfrm rot="5400000">
            <a:off x="352452" y="4394058"/>
            <a:ext cx="3785083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4000">
                <a:solidFill>
                  <a:srgbClr val="002060"/>
                </a:solidFill>
                <a:latin typeface="#9Slide07 IcielBC Cubano Normal" panose="00000500000000000000" pitchFamily="2" charset="0"/>
              </a:rPr>
              <a:t>HOẠT ĐỘNG 2.1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BA1D4FF-30AF-D7B9-AA07-0961624E5E17}"/>
              </a:ext>
            </a:extLst>
          </p:cNvPr>
          <p:cNvSpPr txBox="1"/>
          <p:nvPr/>
        </p:nvSpPr>
        <p:spPr>
          <a:xfrm>
            <a:off x="4019770" y="1743882"/>
            <a:ext cx="670245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2400" b="1">
                <a:solidFill>
                  <a:srgbClr val="C00000"/>
                </a:solidFill>
                <a:latin typeface="#9Slide03 SFU Futura_07" panose="00000900000000000000" pitchFamily="2" charset="0"/>
              </a:rPr>
              <a:t> - Các nhóm thiết lập dàn ý cho bài báo cáo theo yêu cầu cần có các nội dung sau:</a:t>
            </a:r>
          </a:p>
        </p:txBody>
      </p:sp>
      <p:pic>
        <p:nvPicPr>
          <p:cNvPr id="17" name="Picture 9" descr="Picture1">
            <a:extLst>
              <a:ext uri="{FF2B5EF4-FFF2-40B4-BE49-F238E27FC236}">
                <a16:creationId xmlns:a16="http://schemas.microsoft.com/office/drawing/2014/main" id="{E709BB9F-A570-FC4C-50E2-A6A72426EC7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V="1">
            <a:off x="5648944" y="1434960"/>
            <a:ext cx="3783820" cy="1307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03DBE5F8-DF62-D3A2-1D14-0F313A9D779F}"/>
              </a:ext>
            </a:extLst>
          </p:cNvPr>
          <p:cNvSpPr txBox="1"/>
          <p:nvPr/>
        </p:nvSpPr>
        <p:spPr>
          <a:xfrm>
            <a:off x="5267755" y="5440213"/>
            <a:ext cx="6655323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3 SFU Futura_07" panose="00000900000000000000" pitchFamily="2" charset="0"/>
              </a:rPr>
              <a:t>-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3 SFU Futura_07" panose="00000900000000000000" pitchFamily="2" charset="0"/>
              </a:rPr>
              <a:t>Dựa </a:t>
            </a:r>
            <a:r>
              <a:rPr kumimoji="0" lang="vi-VN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3 SFU Futura_07" panose="00000900000000000000" pitchFamily="2" charset="0"/>
              </a:rPr>
              <a:t>vào các bảng số liệu, bản đồ, thông tin internet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3 SFU Futura_07" panose="00000900000000000000" pitchFamily="2" charset="0"/>
              </a:rPr>
              <a:t>và thông tin ở các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#9Slide03 SFU Futura_07" panose="00000900000000000000" pitchFamily="2" charset="0"/>
              </a:rPr>
              <a:t>TRẠM DỮ LIỆU SỐ </a:t>
            </a:r>
            <a:r>
              <a:rPr kumimoji="0" lang="vi-VN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3 SFU Futura_07" panose="00000900000000000000" pitchFamily="2" charset="0"/>
              </a:rPr>
              <a:t>để tìm kiếm, ghi nhận </a:t>
            </a:r>
            <a:r>
              <a:rPr lang="en-US" sz="2400">
                <a:solidFill>
                  <a:srgbClr val="C00000"/>
                </a:solidFill>
                <a:latin typeface="#9Slide03 SFU Futura_07" panose="00000900000000000000" pitchFamily="2" charset="0"/>
              </a:rPr>
              <a:t>kiến thức </a:t>
            </a:r>
            <a:r>
              <a:rPr kumimoji="0" lang="vi-VN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3 SFU Futura_07" panose="00000900000000000000" pitchFamily="2" charset="0"/>
              </a:rPr>
              <a:t>theo yêu cầu</a:t>
            </a:r>
            <a:r>
              <a:rPr lang="en-US" sz="2400">
                <a:solidFill>
                  <a:srgbClr val="C00000"/>
                </a:solidFill>
                <a:latin typeface="#9Slide03 SFU Futura_07" panose="00000900000000000000" pitchFamily="2" charset="0"/>
              </a:rPr>
              <a:t>.</a:t>
            </a:r>
            <a:endParaRPr kumimoji="0" lang="vi-VN" sz="2400" b="0" i="0" u="none" strike="noStrike" kern="1200" cap="none" spc="0" normalizeH="0" baseline="0" noProof="0">
              <a:ln>
                <a:noFill/>
              </a:ln>
              <a:solidFill>
                <a:schemeClr val="accent5">
                  <a:lumMod val="50000"/>
                </a:schemeClr>
              </a:solidFill>
              <a:effectLst/>
              <a:uLnTx/>
              <a:uFillTx/>
              <a:latin typeface="#9Slide03 SFU Futura_12" panose="00000400000000000000" pitchFamily="2" charset="0"/>
              <a:ea typeface="+mn-ea"/>
              <a:cs typeface="+mn-cs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EE25E7B-9E5C-E7B1-E482-9D67A2B2AEDE}"/>
              </a:ext>
            </a:extLst>
          </p:cNvPr>
          <p:cNvGrpSpPr/>
          <p:nvPr/>
        </p:nvGrpSpPr>
        <p:grpSpPr>
          <a:xfrm>
            <a:off x="3794550" y="2642359"/>
            <a:ext cx="1827916" cy="2279169"/>
            <a:chOff x="4833655" y="2622828"/>
            <a:chExt cx="1827916" cy="2279169"/>
          </a:xfrm>
          <a:gradFill flip="none" rotWithShape="1">
            <a:gsLst>
              <a:gs pos="0">
                <a:srgbClr val="92D050">
                  <a:shade val="30000"/>
                  <a:satMod val="115000"/>
                </a:srgbClr>
              </a:gs>
              <a:gs pos="50000">
                <a:srgbClr val="92D050">
                  <a:shade val="67500"/>
                  <a:satMod val="115000"/>
                </a:srgbClr>
              </a:gs>
              <a:gs pos="100000">
                <a:srgbClr val="92D050">
                  <a:shade val="100000"/>
                  <a:satMod val="115000"/>
                </a:srgbClr>
              </a:gs>
            </a:gsLst>
            <a:lin ang="0" scaled="1"/>
            <a:tileRect/>
          </a:gradFill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2A0CFADF-9A7E-DD8E-0167-9F6A72E1D5FD}"/>
                </a:ext>
              </a:extLst>
            </p:cNvPr>
            <p:cNvGrpSpPr/>
            <p:nvPr/>
          </p:nvGrpSpPr>
          <p:grpSpPr>
            <a:xfrm rot="10800000">
              <a:off x="4833655" y="2622828"/>
              <a:ext cx="1827916" cy="2279169"/>
              <a:chOff x="4385405" y="2451737"/>
              <a:chExt cx="2150882" cy="2681865"/>
            </a:xfrm>
            <a:grpFill/>
          </p:grpSpPr>
          <p:sp>
            <p:nvSpPr>
              <p:cNvPr id="22" name="Rectangle: Rounded Corners 21">
                <a:extLst>
                  <a:ext uri="{FF2B5EF4-FFF2-40B4-BE49-F238E27FC236}">
                    <a16:creationId xmlns:a16="http://schemas.microsoft.com/office/drawing/2014/main" id="{86695C9E-466B-3753-4B68-7191D11320A8}"/>
                  </a:ext>
                </a:extLst>
              </p:cNvPr>
              <p:cNvSpPr/>
              <p:nvPr/>
            </p:nvSpPr>
            <p:spPr>
              <a:xfrm rot="2693262">
                <a:off x="4385405" y="2451737"/>
                <a:ext cx="2150882" cy="2150882"/>
              </a:xfrm>
              <a:prstGeom prst="roundRect">
                <a:avLst>
                  <a:gd name="adj" fmla="val 15486"/>
                </a:avLst>
              </a:prstGeom>
              <a:gradFill flip="none" rotWithShape="1">
                <a:gsLst>
                  <a:gs pos="0">
                    <a:schemeClr val="accent6">
                      <a:lumMod val="89000"/>
                    </a:schemeClr>
                  </a:gs>
                  <a:gs pos="0">
                    <a:schemeClr val="accent6">
                      <a:lumMod val="89000"/>
                    </a:schemeClr>
                  </a:gs>
                  <a:gs pos="0">
                    <a:schemeClr val="bg1">
                      <a:lumMod val="50000"/>
                    </a:schemeClr>
                  </a:gs>
                  <a:gs pos="0">
                    <a:schemeClr val="tx1"/>
                  </a:gs>
                  <a:gs pos="97000">
                    <a:schemeClr val="tx1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26E09F76-BF46-F4BE-57ED-75BF269F5ECE}"/>
                  </a:ext>
                </a:extLst>
              </p:cNvPr>
              <p:cNvSpPr/>
              <p:nvPr/>
            </p:nvSpPr>
            <p:spPr>
              <a:xfrm>
                <a:off x="5041669" y="4295248"/>
                <a:ext cx="838354" cy="838354"/>
              </a:xfrm>
              <a:prstGeom prst="ellipse">
                <a:avLst/>
              </a:prstGeom>
              <a:solidFill>
                <a:schemeClr val="tx1"/>
              </a:solidFill>
              <a:ln w="168275">
                <a:gradFill flip="none" rotWithShape="1">
                  <a:gsLst>
                    <a:gs pos="0">
                      <a:schemeClr val="accent6">
                        <a:lumMod val="20000"/>
                        <a:lumOff val="80000"/>
                      </a:schemeClr>
                    </a:gs>
                    <a:gs pos="74000">
                      <a:schemeClr val="accent6">
                        <a:lumMod val="45000"/>
                        <a:lumOff val="55000"/>
                      </a:schemeClr>
                    </a:gs>
                    <a:gs pos="83000">
                      <a:schemeClr val="accent6">
                        <a:lumMod val="45000"/>
                        <a:lumOff val="55000"/>
                      </a:schemeClr>
                    </a:gs>
                    <a:gs pos="100000">
                      <a:schemeClr val="accent6">
                        <a:lumMod val="30000"/>
                        <a:lumOff val="70000"/>
                      </a:schemeClr>
                    </a:gs>
                  </a:gsLst>
                  <a:lin ang="8400000" scaled="0"/>
                  <a:tileRect/>
                </a:gra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B22C757-83F6-B079-D53C-AA4CB6BE89E1}"/>
                </a:ext>
              </a:extLst>
            </p:cNvPr>
            <p:cNvSpPr txBox="1"/>
            <p:nvPr/>
          </p:nvSpPr>
          <p:spPr>
            <a:xfrm>
              <a:off x="4995138" y="3586576"/>
              <a:ext cx="1504950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0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+mn-ea"/>
                  <a:cs typeface="+mn-cs"/>
                </a:rPr>
                <a:t>Khái quát sơ lược về CHLB Đức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E6F591AF-6848-647C-C91E-1BB2C464E0EB}"/>
              </a:ext>
            </a:extLst>
          </p:cNvPr>
          <p:cNvGrpSpPr/>
          <p:nvPr/>
        </p:nvGrpSpPr>
        <p:grpSpPr>
          <a:xfrm>
            <a:off x="6448318" y="2642359"/>
            <a:ext cx="1827916" cy="2279169"/>
            <a:chOff x="4833655" y="2622828"/>
            <a:chExt cx="1827916" cy="2279169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2B6044AD-A037-6885-7E57-AC58F906FE35}"/>
                </a:ext>
              </a:extLst>
            </p:cNvPr>
            <p:cNvGrpSpPr/>
            <p:nvPr/>
          </p:nvGrpSpPr>
          <p:grpSpPr>
            <a:xfrm rot="10800000">
              <a:off x="4833655" y="2622828"/>
              <a:ext cx="1827916" cy="2279169"/>
              <a:chOff x="4385405" y="2451737"/>
              <a:chExt cx="2150882" cy="2681865"/>
            </a:xfrm>
          </p:grpSpPr>
          <p:sp>
            <p:nvSpPr>
              <p:cNvPr id="28" name="Rectangle: Rounded Corners 27">
                <a:extLst>
                  <a:ext uri="{FF2B5EF4-FFF2-40B4-BE49-F238E27FC236}">
                    <a16:creationId xmlns:a16="http://schemas.microsoft.com/office/drawing/2014/main" id="{7749B05A-FCB6-9DC5-3062-3D27C42720C6}"/>
                  </a:ext>
                </a:extLst>
              </p:cNvPr>
              <p:cNvSpPr/>
              <p:nvPr/>
            </p:nvSpPr>
            <p:spPr>
              <a:xfrm rot="2693262">
                <a:off x="4385405" y="2451737"/>
                <a:ext cx="2150882" cy="2150882"/>
              </a:xfrm>
              <a:prstGeom prst="roundRect">
                <a:avLst>
                  <a:gd name="adj" fmla="val 15486"/>
                </a:avLst>
              </a:prstGeom>
              <a:gradFill flip="none" rotWithShape="1">
                <a:gsLst>
                  <a:gs pos="0">
                    <a:srgbClr val="C00000">
                      <a:shade val="30000"/>
                      <a:satMod val="115000"/>
                    </a:srgbClr>
                  </a:gs>
                  <a:gs pos="50000">
                    <a:srgbClr val="C00000">
                      <a:shade val="67500"/>
                      <a:satMod val="115000"/>
                    </a:srgbClr>
                  </a:gs>
                  <a:gs pos="100000">
                    <a:srgbClr val="C00000">
                      <a:shade val="100000"/>
                      <a:satMod val="115000"/>
                    </a:srgbClr>
                  </a:gs>
                </a:gsLst>
                <a:path path="circle">
                  <a:fillToRect r="100000" b="100000"/>
                </a:path>
                <a:tileRect l="-100000" t="-100000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6B49A6DA-0225-85F4-A0F1-B271CE095911}"/>
                  </a:ext>
                </a:extLst>
              </p:cNvPr>
              <p:cNvSpPr/>
              <p:nvPr/>
            </p:nvSpPr>
            <p:spPr>
              <a:xfrm>
                <a:off x="5041669" y="4295248"/>
                <a:ext cx="838354" cy="838354"/>
              </a:xfrm>
              <a:prstGeom prst="ellipse">
                <a:avLst/>
              </a:prstGeom>
              <a:gradFill flip="none" rotWithShape="1">
                <a:gsLst>
                  <a:gs pos="0">
                    <a:srgbClr val="FF0000">
                      <a:shade val="30000"/>
                      <a:satMod val="115000"/>
                    </a:srgbClr>
                  </a:gs>
                  <a:gs pos="50000">
                    <a:srgbClr val="FF0000">
                      <a:shade val="67500"/>
                      <a:satMod val="115000"/>
                    </a:srgbClr>
                  </a:gs>
                  <a:gs pos="100000">
                    <a:srgbClr val="FF0000">
                      <a:shade val="100000"/>
                      <a:satMod val="11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68275">
                <a:gradFill flip="none" rotWithShape="1">
                  <a:gsLst>
                    <a:gs pos="0">
                      <a:schemeClr val="accent6">
                        <a:lumMod val="20000"/>
                        <a:lumOff val="80000"/>
                      </a:schemeClr>
                    </a:gs>
                    <a:gs pos="74000">
                      <a:schemeClr val="accent6">
                        <a:lumMod val="45000"/>
                        <a:lumOff val="55000"/>
                      </a:schemeClr>
                    </a:gs>
                    <a:gs pos="83000">
                      <a:schemeClr val="accent6">
                        <a:lumMod val="45000"/>
                        <a:lumOff val="55000"/>
                      </a:schemeClr>
                    </a:gs>
                    <a:gs pos="100000">
                      <a:schemeClr val="accent6">
                        <a:lumMod val="30000"/>
                        <a:lumOff val="70000"/>
                      </a:schemeClr>
                    </a:gs>
                  </a:gsLst>
                  <a:lin ang="8400000" scaled="0"/>
                  <a:tileRect/>
                </a:gra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E07CDFB-D0C3-03AE-2774-5F85BF867408}"/>
                </a:ext>
              </a:extLst>
            </p:cNvPr>
            <p:cNvSpPr txBox="1"/>
            <p:nvPr/>
          </p:nvSpPr>
          <p:spPr>
            <a:xfrm>
              <a:off x="4934350" y="3420955"/>
              <a:ext cx="1610876" cy="13234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+mn-ea"/>
                  <a:cs typeface="+mn-cs"/>
                </a:rPr>
                <a:t>Tình hình phát triển công nghiệp </a:t>
              </a:r>
              <a:r>
                <a:rPr kumimoji="0" lang="vi-VN" sz="2000" b="0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+mn-ea"/>
                  <a:cs typeface="+mn-cs"/>
                </a:rPr>
                <a:t>CHLB Đức</a:t>
              </a: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04A0F6A-142E-C9B1-5ACD-2AF4B54A08A9}"/>
              </a:ext>
            </a:extLst>
          </p:cNvPr>
          <p:cNvGrpSpPr/>
          <p:nvPr/>
        </p:nvGrpSpPr>
        <p:grpSpPr>
          <a:xfrm>
            <a:off x="9102085" y="2642359"/>
            <a:ext cx="1827916" cy="2279169"/>
            <a:chOff x="4833655" y="2622828"/>
            <a:chExt cx="1827916" cy="2279169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0B2E318D-DA5B-633A-C50F-828D4D6A37BC}"/>
                </a:ext>
              </a:extLst>
            </p:cNvPr>
            <p:cNvGrpSpPr/>
            <p:nvPr/>
          </p:nvGrpSpPr>
          <p:grpSpPr>
            <a:xfrm rot="10800000">
              <a:off x="4833655" y="2622828"/>
              <a:ext cx="1827916" cy="2279169"/>
              <a:chOff x="4385405" y="2451737"/>
              <a:chExt cx="2150882" cy="2681865"/>
            </a:xfrm>
          </p:grpSpPr>
          <p:sp>
            <p:nvSpPr>
              <p:cNvPr id="33" name="Rectangle: Rounded Corners 32">
                <a:extLst>
                  <a:ext uri="{FF2B5EF4-FFF2-40B4-BE49-F238E27FC236}">
                    <a16:creationId xmlns:a16="http://schemas.microsoft.com/office/drawing/2014/main" id="{D993EE23-0DF5-496E-7183-C6F93C62F188}"/>
                  </a:ext>
                </a:extLst>
              </p:cNvPr>
              <p:cNvSpPr/>
              <p:nvPr/>
            </p:nvSpPr>
            <p:spPr>
              <a:xfrm rot="2693262">
                <a:off x="4385405" y="2451737"/>
                <a:ext cx="2150882" cy="2150882"/>
              </a:xfrm>
              <a:prstGeom prst="roundRect">
                <a:avLst>
                  <a:gd name="adj" fmla="val 15486"/>
                </a:avLst>
              </a:prstGeom>
              <a:gradFill flip="none" rotWithShape="1">
                <a:gsLst>
                  <a:gs pos="0">
                    <a:srgbClr val="FFFF00">
                      <a:shade val="30000"/>
                      <a:satMod val="115000"/>
                    </a:srgbClr>
                  </a:gs>
                  <a:gs pos="50000">
                    <a:srgbClr val="FFFF00">
                      <a:shade val="67500"/>
                      <a:satMod val="115000"/>
                    </a:srgbClr>
                  </a:gs>
                  <a:gs pos="100000">
                    <a:srgbClr val="FFFF00">
                      <a:shade val="100000"/>
                      <a:satMod val="115000"/>
                    </a:srgbClr>
                  </a:gs>
                </a:gsLst>
                <a:lin ang="0" scaled="1"/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8A269FD0-C25A-8B1A-2F2B-5C618A83D41C}"/>
                  </a:ext>
                </a:extLst>
              </p:cNvPr>
              <p:cNvSpPr/>
              <p:nvPr/>
            </p:nvSpPr>
            <p:spPr>
              <a:xfrm>
                <a:off x="5041669" y="4295248"/>
                <a:ext cx="838354" cy="838354"/>
              </a:xfrm>
              <a:prstGeom prst="ellipse">
                <a:avLst/>
              </a:prstGeom>
              <a:gradFill flip="none" rotWithShape="1">
                <a:gsLst>
                  <a:gs pos="0">
                    <a:srgbClr val="FFFF00">
                      <a:shade val="30000"/>
                      <a:satMod val="115000"/>
                    </a:srgbClr>
                  </a:gs>
                  <a:gs pos="50000">
                    <a:srgbClr val="FFFF00">
                      <a:shade val="67500"/>
                      <a:satMod val="115000"/>
                    </a:srgbClr>
                  </a:gs>
                  <a:gs pos="100000">
                    <a:srgbClr val="FFFF00">
                      <a:shade val="100000"/>
                      <a:satMod val="115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68275">
                <a:gradFill flip="none" rotWithShape="1">
                  <a:gsLst>
                    <a:gs pos="0">
                      <a:schemeClr val="accent6">
                        <a:lumMod val="20000"/>
                        <a:lumOff val="80000"/>
                      </a:schemeClr>
                    </a:gs>
                    <a:gs pos="74000">
                      <a:schemeClr val="accent6">
                        <a:lumMod val="45000"/>
                        <a:lumOff val="55000"/>
                      </a:schemeClr>
                    </a:gs>
                    <a:gs pos="83000">
                      <a:schemeClr val="accent6">
                        <a:lumMod val="45000"/>
                        <a:lumOff val="55000"/>
                      </a:schemeClr>
                    </a:gs>
                    <a:gs pos="100000">
                      <a:schemeClr val="accent6">
                        <a:lumMod val="30000"/>
                        <a:lumOff val="70000"/>
                      </a:schemeClr>
                    </a:gs>
                  </a:gsLst>
                  <a:lin ang="8400000" scaled="0"/>
                  <a:tileRect/>
                </a:gradFill>
              </a:ln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EBD42307-2858-6D7F-19B0-F2FA54B91B93}"/>
                </a:ext>
              </a:extLst>
            </p:cNvPr>
            <p:cNvSpPr txBox="1"/>
            <p:nvPr/>
          </p:nvSpPr>
          <p:spPr>
            <a:xfrm>
              <a:off x="5021067" y="3371797"/>
              <a:ext cx="1504950" cy="13234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+mn-ea"/>
                  <a:cs typeface="+mn-cs"/>
                </a:rPr>
                <a:t>Hướng phát triển công nghiệp và ảnh hưởng</a:t>
              </a:r>
              <a:endParaRPr kumimoji="0" lang="vi-VN" sz="20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#9Slide03 SFU Futura_12" panose="00000400000000000000" pitchFamily="2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5681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diamond/>
      </p:transition>
    </mc:Choice>
    <mc:Fallback xmlns="">
      <p:transition spd="slow">
        <p:diamond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9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9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9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9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9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9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  <p:bldP spid="1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B309B0-6209-D3D0-9D5E-308B9F6E73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00749" y="281834"/>
            <a:ext cx="5934076" cy="768096"/>
          </a:xfrm>
        </p:spPr>
        <p:txBody>
          <a:bodyPr/>
          <a:lstStyle/>
          <a:p>
            <a:pPr algn="ctr"/>
            <a:r>
              <a:rPr lang="en-US" sz="3600">
                <a:solidFill>
                  <a:srgbClr val="0070C0"/>
                </a:solidFill>
              </a:rPr>
              <a:t>Link tìm thông tin</a:t>
            </a:r>
            <a:br>
              <a:rPr lang="en-US" sz="3600" dirty="0">
                <a:solidFill>
                  <a:srgbClr val="0070C0"/>
                </a:solidFill>
              </a:rPr>
            </a:br>
            <a:endParaRPr lang="en-US" sz="3600" dirty="0">
              <a:solidFill>
                <a:srgbClr val="0070C0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7C23ED7-2376-0299-C2C8-A687D70804E6}"/>
              </a:ext>
            </a:extLst>
          </p:cNvPr>
          <p:cNvSpPr txBox="1"/>
          <p:nvPr/>
        </p:nvSpPr>
        <p:spPr>
          <a:xfrm>
            <a:off x="6962774" y="1201306"/>
            <a:ext cx="4371976" cy="279339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>
                <a:solidFill>
                  <a:srgbClr val="9900FF"/>
                </a:solidFill>
                <a:latin typeface="#9Slide03 SFU Futura_12" panose="00000400000000000000" pitchFamily="2" charset="0"/>
                <a:hlinkClick r:id="rId2"/>
              </a:rPr>
              <a:t>https://chlbduc.com/dia-ly/</a:t>
            </a:r>
            <a:endParaRPr lang="en-US" sz="2400">
              <a:solidFill>
                <a:srgbClr val="9900FF"/>
              </a:solidFill>
              <a:latin typeface="#9Slide03 SFU Futura_12" panose="000004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en-US" sz="2400">
                <a:solidFill>
                  <a:srgbClr val="9900FF"/>
                </a:solidFill>
                <a:latin typeface="#9Slide03 SFU Futura_12" panose="00000400000000000000" pitchFamily="2" charset="0"/>
                <a:hlinkClick r:id="rId3"/>
              </a:rPr>
              <a:t>https://tinyurl.com/yc83yvnr</a:t>
            </a:r>
            <a:endParaRPr lang="en-US" sz="2400">
              <a:solidFill>
                <a:srgbClr val="9900FF"/>
              </a:solidFill>
              <a:latin typeface="#9Slide03 SFU Futura_12" panose="000004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en-US" sz="2400">
                <a:solidFill>
                  <a:srgbClr val="9900FF"/>
                </a:solidFill>
                <a:latin typeface="#9Slide03 SFU Futura_12" panose="00000400000000000000" pitchFamily="2" charset="0"/>
                <a:hlinkClick r:id="rId4"/>
              </a:rPr>
              <a:t>https://tinyurl.com/yeyzm4k2</a:t>
            </a:r>
            <a:endParaRPr lang="en-US" sz="2400">
              <a:solidFill>
                <a:srgbClr val="9900FF"/>
              </a:solidFill>
              <a:latin typeface="#9Slide03 SFU Futura_12" panose="000004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en-US" sz="2400">
                <a:solidFill>
                  <a:srgbClr val="9900FF"/>
                </a:solidFill>
                <a:latin typeface="#9Slide03 SFU Futura_12" panose="00000400000000000000" pitchFamily="2" charset="0"/>
                <a:hlinkClick r:id="rId5"/>
              </a:rPr>
              <a:t>https://tinyurl.com/3u5srvyc</a:t>
            </a:r>
            <a:endParaRPr lang="en-US" sz="2400">
              <a:solidFill>
                <a:srgbClr val="9900FF"/>
              </a:solidFill>
              <a:latin typeface="#9Slide03 SFU Futura_12" panose="000004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en-US" sz="2400">
                <a:solidFill>
                  <a:srgbClr val="9900FF"/>
                </a:solidFill>
                <a:latin typeface="#9Slide03 SFU Futura_12" panose="00000400000000000000" pitchFamily="2" charset="0"/>
                <a:hlinkClick r:id="rId6"/>
              </a:rPr>
              <a:t>https://tinyurl.com/4zhexezu</a:t>
            </a:r>
            <a:endParaRPr lang="en-US" sz="2400">
              <a:solidFill>
                <a:srgbClr val="9900FF"/>
              </a:solidFill>
              <a:latin typeface="#9Slide03 SFU Futura_12" panose="00000400000000000000" pitchFamily="2" charset="0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50EF31C3-C5AA-5C8E-A489-FE961919A8C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34094" y="1533761"/>
            <a:ext cx="2437866" cy="2460938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3257CB4E-48FD-77D2-8A57-66DD5E03956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9780" b="89976" l="6087" r="91087">
                        <a14:foregroundMark x1="40435" y1="15159" x2="60652" y2="83496"/>
                        <a14:foregroundMark x1="37500" y1="11614" x2="67174" y2="14425"/>
                        <a14:foregroundMark x1="67174" y1="14425" x2="67500" y2="80807"/>
                        <a14:foregroundMark x1="67500" y1="80807" x2="62935" y2="86430"/>
                        <a14:foregroundMark x1="62935" y1="86430" x2="41848" y2="86308"/>
                        <a14:foregroundMark x1="41848" y1="86308" x2="35652" y2="81907"/>
                        <a14:foregroundMark x1="35652" y1="81907" x2="36087" y2="13081"/>
                        <a14:foregroundMark x1="36087" y1="13081" x2="37283" y2="11614"/>
                        <a14:foregroundMark x1="35326" y1="40465" x2="48370" y2="67604"/>
                        <a14:foregroundMark x1="30326" y1="50856" x2="32935" y2="51711"/>
                        <a14:foregroundMark x1="49783" y1="61491" x2="52174" y2="68949"/>
                        <a14:foregroundMark x1="55978" y1="57335" x2="66413" y2="64059"/>
                        <a14:foregroundMark x1="53370" y1="29218" x2="57283" y2="36675"/>
                        <a14:foregroundMark x1="70870" y1="43643" x2="75109" y2="41198"/>
                        <a14:foregroundMark x1="81739" y1="44988" x2="86630" y2="47800"/>
                        <a14:foregroundMark x1="85543" y1="38142" x2="87935" y2="39853"/>
                        <a14:foregroundMark x1="82935" y1="26650" x2="86413" y2="29340"/>
                        <a14:foregroundMark x1="88043" y1="22127" x2="88043" y2="22127"/>
                        <a14:foregroundMark x1="91087" y1="36553" x2="91087" y2="36553"/>
                        <a14:foregroundMark x1="75543" y1="29218" x2="75543" y2="29218"/>
                        <a14:foregroundMark x1="56087" y1="45232" x2="57826" y2="39364"/>
                        <a14:foregroundMark x1="27717" y1="27751" x2="27717" y2="27751"/>
                        <a14:foregroundMark x1="19239" y1="38142" x2="19239" y2="38142"/>
                        <a14:foregroundMark x1="26630" y1="33985" x2="26630" y2="33985"/>
                        <a14:foregroundMark x1="18804" y1="48044" x2="18804" y2="48044"/>
                        <a14:foregroundMark x1="11848" y1="41076" x2="11848" y2="41076"/>
                        <a14:foregroundMark x1="8804" y1="35575" x2="8804" y2="35575"/>
                        <a14:foregroundMark x1="9457" y1="28973" x2="9457" y2="28973"/>
                        <a14:foregroundMark x1="6087" y1="23227" x2="6087" y2="23227"/>
                        <a14:foregroundMark x1="20326" y1="20416" x2="20326" y2="20416"/>
                        <a14:foregroundMark x1="16413" y1="26895" x2="16413" y2="26895"/>
                        <a14:foregroundMark x1="33478" y1="35086" x2="34239" y2="40098"/>
                        <a14:foregroundMark x1="15543" y1="82396" x2="24348" y2="73472"/>
                        <a14:foregroundMark x1="39130" y1="10513" x2="67500" y2="11125"/>
                        <a14:foregroundMark x1="37826" y1="38998" x2="41957" y2="5244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9039224" y="4169469"/>
            <a:ext cx="2967038" cy="269220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368E71C9-F7AD-80DC-403A-67D5940CD77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464362" y="4660365"/>
            <a:ext cx="3149223" cy="17129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0280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diamond/>
      </p:transition>
    </mc:Choice>
    <mc:Fallback xmlns="">
      <p:transition spd="slow">
        <p:diamond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31">
            <a:extLst>
              <a:ext uri="{FF2B5EF4-FFF2-40B4-BE49-F238E27FC236}">
                <a16:creationId xmlns:a16="http://schemas.microsoft.com/office/drawing/2014/main" id="{7649817D-176E-EDA1-8E0D-DDF3381F056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8031" t="8711" r="21209" b="8783"/>
          <a:stretch/>
        </p:blipFill>
        <p:spPr>
          <a:xfrm>
            <a:off x="10985614" y="1508329"/>
            <a:ext cx="896167" cy="1216919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F39FD89A-AF7D-C5F5-B87A-091E8DEA5EE5}"/>
              </a:ext>
            </a:extLst>
          </p:cNvPr>
          <p:cNvGrpSpPr/>
          <p:nvPr/>
        </p:nvGrpSpPr>
        <p:grpSpPr>
          <a:xfrm>
            <a:off x="5539950" y="-2261858"/>
            <a:ext cx="6890222" cy="4482768"/>
            <a:chOff x="5539950" y="-2261858"/>
            <a:chExt cx="6890222" cy="4482768"/>
          </a:xfrm>
        </p:grpSpPr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B8CFA129-426F-92A8-175B-9F5A3DE3DA3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t="67659"/>
            <a:stretch/>
          </p:blipFill>
          <p:spPr>
            <a:xfrm>
              <a:off x="5539950" y="2960"/>
              <a:ext cx="6890222" cy="2217950"/>
            </a:xfrm>
            <a:prstGeom prst="rect">
              <a:avLst/>
            </a:prstGeom>
          </p:spPr>
        </p:pic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75B512AF-6B00-F7C3-064A-C2724DCB9E1B}"/>
                </a:ext>
              </a:extLst>
            </p:cNvPr>
            <p:cNvSpPr/>
            <p:nvPr/>
          </p:nvSpPr>
          <p:spPr>
            <a:xfrm>
              <a:off x="6748536" y="-2261858"/>
              <a:ext cx="4606560" cy="3681311"/>
            </a:xfrm>
            <a:prstGeom prst="ellipse">
              <a:avLst/>
            </a:prstGeom>
            <a:solidFill>
              <a:srgbClr val="F5CDCE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Title 6">
            <a:extLst>
              <a:ext uri="{FF2B5EF4-FFF2-40B4-BE49-F238E27FC236}">
                <a16:creationId xmlns:a16="http://schemas.microsoft.com/office/drawing/2014/main" id="{330A5BFC-C134-C072-C14D-9E51A94C8E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09852" y="1977001"/>
            <a:ext cx="7377400" cy="768096"/>
          </a:xfrm>
        </p:spPr>
        <p:txBody>
          <a:bodyPr/>
          <a:lstStyle/>
          <a:p>
            <a:r>
              <a:rPr lang="en-US">
                <a:solidFill>
                  <a:srgbClr val="C00000"/>
                </a:solidFill>
                <a:latin typeface="#9Slide03 IcielUni Sans Heavy" panose="00000500000000000000" pitchFamily="2" charset="0"/>
              </a:rPr>
              <a:t>Tiến trình hoạt động </a:t>
            </a:r>
            <a:endParaRPr lang="en-US" dirty="0">
              <a:solidFill>
                <a:srgbClr val="C00000"/>
              </a:solidFill>
              <a:latin typeface="#9Slide03 IcielUni Sans Heavy" panose="00000500000000000000" pitchFamily="2" charset="0"/>
            </a:endParaRPr>
          </a:p>
        </p:txBody>
      </p:sp>
      <p:sp>
        <p:nvSpPr>
          <p:cNvPr id="56" name="Text Placeholder 55">
            <a:extLst>
              <a:ext uri="{FF2B5EF4-FFF2-40B4-BE49-F238E27FC236}">
                <a16:creationId xmlns:a16="http://schemas.microsoft.com/office/drawing/2014/main" id="{42027341-30B3-44DB-373E-60B96EBF204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85337" y="3017520"/>
            <a:ext cx="2453375" cy="557784"/>
          </a:xfrm>
        </p:spPr>
        <p:txBody>
          <a:bodyPr/>
          <a:lstStyle/>
          <a:p>
            <a:pPr lvl="0"/>
            <a:r>
              <a:rPr lang="en-US" sz="2800">
                <a:solidFill>
                  <a:srgbClr val="FFFF00"/>
                </a:solidFill>
              </a:rPr>
              <a:t>Bước 1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57" name="Text Placeholder 56">
            <a:extLst>
              <a:ext uri="{FF2B5EF4-FFF2-40B4-BE49-F238E27FC236}">
                <a16:creationId xmlns:a16="http://schemas.microsoft.com/office/drawing/2014/main" id="{49B99446-8DB8-EAE8-ADEB-8E02F160B10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3461875" y="3017520"/>
            <a:ext cx="2453375" cy="557784"/>
          </a:xfrm>
        </p:spPr>
        <p:txBody>
          <a:bodyPr/>
          <a:lstStyle/>
          <a:p>
            <a:pPr lvl="0"/>
            <a:r>
              <a:rPr lang="en-US" sz="2800">
                <a:solidFill>
                  <a:schemeClr val="bg1"/>
                </a:solidFill>
              </a:rPr>
              <a:t>Bước 2</a:t>
            </a:r>
            <a:endParaRPr lang="en-US" sz="2800" dirty="0">
              <a:solidFill>
                <a:schemeClr val="bg1"/>
              </a:solidFill>
            </a:endParaRPr>
          </a:p>
        </p:txBody>
      </p:sp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4F1381C5-2C37-6542-2CC4-2EBF6B0C41D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76752" y="3017520"/>
            <a:ext cx="2453375" cy="557784"/>
          </a:xfrm>
        </p:spPr>
        <p:txBody>
          <a:bodyPr/>
          <a:lstStyle/>
          <a:p>
            <a:pPr lvl="0"/>
            <a:r>
              <a:rPr lang="en-US" sz="2800">
                <a:solidFill>
                  <a:srgbClr val="FFFF00"/>
                </a:solidFill>
              </a:rPr>
              <a:t>Bước 3</a:t>
            </a:r>
            <a:endParaRPr lang="en-US" sz="2800" dirty="0">
              <a:solidFill>
                <a:srgbClr val="FFFF00"/>
              </a:solidFill>
            </a:endParaRP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9348E88D-CFB1-4BF1-41EC-723BBD602AF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053290" y="3017520"/>
            <a:ext cx="2453375" cy="557784"/>
          </a:xfrm>
        </p:spPr>
        <p:txBody>
          <a:bodyPr/>
          <a:lstStyle/>
          <a:p>
            <a:pPr lvl="0"/>
            <a:r>
              <a:rPr lang="en-US" sz="2800">
                <a:solidFill>
                  <a:schemeClr val="bg1"/>
                </a:solidFill>
              </a:rPr>
              <a:t>Bước 4</a:t>
            </a:r>
            <a:endParaRPr lang="en-US" sz="2800" dirty="0">
              <a:solidFill>
                <a:schemeClr val="bg1"/>
              </a:solidFill>
            </a:endParaRP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BCE9DA14-62AB-A857-6387-1F5D330B3F3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381489" y="4284600"/>
            <a:ext cx="2634126" cy="2544525"/>
          </a:xfrm>
          <a:ln w="12700">
            <a:solidFill>
              <a:schemeClr val="tx1"/>
            </a:solidFill>
            <a:prstDash val="dash"/>
          </a:ln>
        </p:spPr>
        <p:txBody>
          <a:bodyPr anchor="ctr" anchorCtr="0"/>
          <a:lstStyle/>
          <a:p>
            <a:pPr lvl="0"/>
            <a:r>
              <a:rPr lang="en-US" sz="2000">
                <a:solidFill>
                  <a:schemeClr val="accent5">
                    <a:lumMod val="50000"/>
                  </a:schemeClr>
                </a:solidFill>
                <a:latin typeface="#9Slide03 SFU Futura_12" panose="00000400000000000000" pitchFamily="2" charset="0"/>
              </a:rPr>
              <a:t>Phân công nhiệm vụ: mỗi nhóm cần có 2 thành viên tìm kiếm thông tin internet; 2 thành viên tìm số liệu ở </a:t>
            </a:r>
            <a:r>
              <a:rPr lang="en-US" sz="2000">
                <a:solidFill>
                  <a:srgbClr val="FF0000"/>
                </a:solidFill>
                <a:latin typeface="#9Slide03 IcielUni Sans Heavy" panose="00000500000000000000" pitchFamily="2" charset="0"/>
              </a:rPr>
              <a:t>TRẠM DỮ LIỆU SỐ</a:t>
            </a:r>
            <a:r>
              <a:rPr lang="en-US" sz="2000">
                <a:solidFill>
                  <a:schemeClr val="accent5">
                    <a:lumMod val="50000"/>
                  </a:schemeClr>
                </a:solidFill>
                <a:latin typeface="#9Slide03 SFU Futura_12" panose="00000400000000000000" pitchFamily="2" charset="0"/>
              </a:rPr>
              <a:t>; 1 hoặc 2 thành viên tổng hợp báo cáo. </a:t>
            </a:r>
            <a:endParaRPr lang="en-US" sz="2000" dirty="0">
              <a:solidFill>
                <a:schemeClr val="accent5">
                  <a:lumMod val="50000"/>
                </a:schemeClr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A0DA38E3-68A2-4FF9-022B-BA0DF832B1D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76751" y="4745736"/>
            <a:ext cx="2453375" cy="1768186"/>
          </a:xfrm>
          <a:ln w="12700">
            <a:solidFill>
              <a:schemeClr val="tx1"/>
            </a:solidFill>
            <a:prstDash val="dash"/>
          </a:ln>
        </p:spPr>
        <p:txBody>
          <a:bodyPr anchor="ctr" anchorCtr="0"/>
          <a:lstStyle/>
          <a:p>
            <a:pPr lvl="0"/>
            <a:r>
              <a:rPr lang="en-US" sz="2000">
                <a:solidFill>
                  <a:schemeClr val="accent5">
                    <a:lumMod val="50000"/>
                  </a:schemeClr>
                </a:solidFill>
                <a:latin typeface="#9Slide03 SFU Futura_12" panose="00000400000000000000" pitchFamily="2" charset="0"/>
              </a:rPr>
              <a:t>Các nhóm hoàn thiện bài báo cáo chung theo yêu cầu.</a:t>
            </a:r>
            <a:endParaRPr lang="en-US" sz="2000" dirty="0">
              <a:solidFill>
                <a:schemeClr val="accent5">
                  <a:lumMod val="50000"/>
                </a:schemeClr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id="{B72BD1AE-7290-BA6E-18FB-8181C0D13E7C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9053288" y="4284599"/>
            <a:ext cx="2453375" cy="2544525"/>
          </a:xfrm>
          <a:ln w="12700">
            <a:solidFill>
              <a:schemeClr val="tx1"/>
            </a:solidFill>
            <a:prstDash val="dash"/>
          </a:ln>
        </p:spPr>
        <p:txBody>
          <a:bodyPr anchor="ctr" anchorCtr="0"/>
          <a:lstStyle/>
          <a:p>
            <a:pPr lvl="0"/>
            <a:r>
              <a:rPr lang="en-US" sz="2000">
                <a:solidFill>
                  <a:schemeClr val="accent5">
                    <a:lumMod val="50000"/>
                  </a:schemeClr>
                </a:solidFill>
                <a:latin typeface="#9Slide03 SFU Futura_12" panose="00000400000000000000" pitchFamily="2" charset="0"/>
              </a:rPr>
              <a:t>GV tổng hợp hoạt động tìm kiếm thông tin, xây dựng nội dung, chuyển sang hoạt động báo cáo.</a:t>
            </a:r>
            <a:endParaRPr lang="en-US" sz="2000" dirty="0">
              <a:solidFill>
                <a:schemeClr val="accent5">
                  <a:lumMod val="50000"/>
                </a:schemeClr>
              </a:solidFill>
              <a:latin typeface="#9Slide03 SFU Futura_12" panose="00000400000000000000" pitchFamily="2" charset="0"/>
            </a:endParaRPr>
          </a:p>
        </p:txBody>
      </p:sp>
      <p:sp>
        <p:nvSpPr>
          <p:cNvPr id="139" name="Rectangle 138" descr="Timeline marker">
            <a:extLst>
              <a:ext uri="{FF2B5EF4-FFF2-40B4-BE49-F238E27FC236}">
                <a16:creationId xmlns:a16="http://schemas.microsoft.com/office/drawing/2014/main" id="{632DC974-3AFC-3B05-984D-8920F2613BAB}"/>
              </a:ext>
            </a:extLst>
          </p:cNvPr>
          <p:cNvSpPr/>
          <p:nvPr/>
        </p:nvSpPr>
        <p:spPr>
          <a:xfrm rot="16200000">
            <a:off x="1871202" y="4026695"/>
            <a:ext cx="81643" cy="32154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Rectangle 140" descr="Timeline marker">
            <a:extLst>
              <a:ext uri="{FF2B5EF4-FFF2-40B4-BE49-F238E27FC236}">
                <a16:creationId xmlns:a16="http://schemas.microsoft.com/office/drawing/2014/main" id="{F2040969-B583-70C1-87C1-D19C7BB276E9}"/>
              </a:ext>
            </a:extLst>
          </p:cNvPr>
          <p:cNvSpPr/>
          <p:nvPr/>
        </p:nvSpPr>
        <p:spPr>
          <a:xfrm rot="16200000">
            <a:off x="4643809" y="4026695"/>
            <a:ext cx="81643" cy="321543"/>
          </a:xfrm>
          <a:prstGeom prst="rect">
            <a:avLst/>
          </a:prstGeom>
          <a:solidFill>
            <a:srgbClr val="F5CD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Rectangle 142" descr="Timeline marker">
            <a:extLst>
              <a:ext uri="{FF2B5EF4-FFF2-40B4-BE49-F238E27FC236}">
                <a16:creationId xmlns:a16="http://schemas.microsoft.com/office/drawing/2014/main" id="{916357F2-DD2F-AE73-F0FE-19F36A996C0A}"/>
              </a:ext>
            </a:extLst>
          </p:cNvPr>
          <p:cNvSpPr/>
          <p:nvPr/>
        </p:nvSpPr>
        <p:spPr>
          <a:xfrm rot="16200000">
            <a:off x="7305778" y="4026695"/>
            <a:ext cx="81643" cy="32154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Rectangle 144" descr="Timeline marker">
            <a:extLst>
              <a:ext uri="{FF2B5EF4-FFF2-40B4-BE49-F238E27FC236}">
                <a16:creationId xmlns:a16="http://schemas.microsoft.com/office/drawing/2014/main" id="{061F8191-7958-A3B6-D754-56FAB2742504}"/>
              </a:ext>
            </a:extLst>
          </p:cNvPr>
          <p:cNvSpPr/>
          <p:nvPr/>
        </p:nvSpPr>
        <p:spPr>
          <a:xfrm rot="16200000">
            <a:off x="10239153" y="3985873"/>
            <a:ext cx="81643" cy="321543"/>
          </a:xfrm>
          <a:prstGeom prst="rect">
            <a:avLst/>
          </a:prstGeom>
          <a:solidFill>
            <a:srgbClr val="F5CD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itle 6">
            <a:extLst>
              <a:ext uri="{FF2B5EF4-FFF2-40B4-BE49-F238E27FC236}">
                <a16:creationId xmlns:a16="http://schemas.microsoft.com/office/drawing/2014/main" id="{7EF716C7-B30E-B270-CBC1-634FEEDB212F}"/>
              </a:ext>
            </a:extLst>
          </p:cNvPr>
          <p:cNvSpPr txBox="1">
            <a:spLocks/>
          </p:cNvSpPr>
          <p:nvPr/>
        </p:nvSpPr>
        <p:spPr>
          <a:xfrm>
            <a:off x="6661882" y="69798"/>
            <a:ext cx="4919828" cy="768096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algn="ctr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400" b="1" i="0" u="none" kern="1200" cap="all" baseline="0">
                <a:solidFill>
                  <a:schemeClr val="accent6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600">
                <a:solidFill>
                  <a:srgbClr val="FF0000"/>
                </a:solidFill>
                <a:latin typeface="#9Slide03 IcielUni Sans Heavy" panose="00000500000000000000" pitchFamily="2" charset="0"/>
              </a:rPr>
              <a:t>Trạm dữ liệu số</a:t>
            </a:r>
            <a:endParaRPr lang="en-US" sz="3600" dirty="0">
              <a:solidFill>
                <a:srgbClr val="FF0000"/>
              </a:solidFill>
              <a:latin typeface="#9Slide03 IcielUni Sans Heavy" panose="00000500000000000000" pitchFamily="2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C193DF1-4EBF-5EEC-98D5-D5619F334FD1}"/>
              </a:ext>
            </a:extLst>
          </p:cNvPr>
          <p:cNvGrpSpPr/>
          <p:nvPr/>
        </p:nvGrpSpPr>
        <p:grpSpPr>
          <a:xfrm>
            <a:off x="6757587" y="875909"/>
            <a:ext cx="977894" cy="830997"/>
            <a:chOff x="8108976" y="786849"/>
            <a:chExt cx="977894" cy="830997"/>
          </a:xfrm>
        </p:grpSpPr>
        <p:sp>
          <p:nvSpPr>
            <p:cNvPr id="10" name="Arrow: Striped Right 9">
              <a:extLst>
                <a:ext uri="{FF2B5EF4-FFF2-40B4-BE49-F238E27FC236}">
                  <a16:creationId xmlns:a16="http://schemas.microsoft.com/office/drawing/2014/main" id="{8084BE00-305E-E3F2-8EBD-425B653EE8B8}"/>
                </a:ext>
              </a:extLst>
            </p:cNvPr>
            <p:cNvSpPr/>
            <p:nvPr/>
          </p:nvSpPr>
          <p:spPr>
            <a:xfrm rot="16200000" flipH="1">
              <a:off x="8198346" y="711442"/>
              <a:ext cx="799153" cy="977894"/>
            </a:xfrm>
            <a:prstGeom prst="stripedRightArrow">
              <a:avLst/>
            </a:prstGeom>
            <a:solidFill>
              <a:srgbClr val="C000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#9Slide07 IcielBC Cubano Normal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3" name="TextBox 12">
              <a:hlinkClick r:id="rId5" action="ppaction://hlinkfile"/>
              <a:extLst>
                <a:ext uri="{FF2B5EF4-FFF2-40B4-BE49-F238E27FC236}">
                  <a16:creationId xmlns:a16="http://schemas.microsoft.com/office/drawing/2014/main" id="{A4DADB69-D479-B936-8047-D9C5DDE098A0}"/>
                </a:ext>
              </a:extLst>
            </p:cNvPr>
            <p:cNvSpPr txBox="1"/>
            <p:nvPr/>
          </p:nvSpPr>
          <p:spPr>
            <a:xfrm>
              <a:off x="8382919" y="786849"/>
              <a:ext cx="5586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800">
                  <a:solidFill>
                    <a:srgbClr val="FFFF00"/>
                  </a:solidFill>
                  <a:latin typeface="#9Slide03 IcielUni Sans Heavy" panose="00000500000000000000" pitchFamily="2" charset="0"/>
                </a:rPr>
                <a:t>1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0BEB7F3-6AF0-AFD2-7056-484BAEDFA939}"/>
              </a:ext>
            </a:extLst>
          </p:cNvPr>
          <p:cNvGrpSpPr/>
          <p:nvPr/>
        </p:nvGrpSpPr>
        <p:grpSpPr>
          <a:xfrm>
            <a:off x="10271757" y="866965"/>
            <a:ext cx="977894" cy="834325"/>
            <a:chOff x="9544214" y="765640"/>
            <a:chExt cx="977894" cy="834325"/>
          </a:xfrm>
        </p:grpSpPr>
        <p:sp>
          <p:nvSpPr>
            <p:cNvPr id="12" name="Arrow: Striped Right 11">
              <a:extLst>
                <a:ext uri="{FF2B5EF4-FFF2-40B4-BE49-F238E27FC236}">
                  <a16:creationId xmlns:a16="http://schemas.microsoft.com/office/drawing/2014/main" id="{9D20D704-87CA-0773-348F-4F178AE5F65B}"/>
                </a:ext>
              </a:extLst>
            </p:cNvPr>
            <p:cNvSpPr/>
            <p:nvPr/>
          </p:nvSpPr>
          <p:spPr>
            <a:xfrm rot="16200000" flipH="1">
              <a:off x="9633584" y="711442"/>
              <a:ext cx="799153" cy="977894"/>
            </a:xfrm>
            <a:prstGeom prst="stripedRightArrow">
              <a:avLst/>
            </a:prstGeom>
            <a:solidFill>
              <a:schemeClr val="tx1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#9Slide07 IcielBC Cubano Normal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4" name="TextBox 13">
              <a:hlinkClick r:id="rId6" action="ppaction://hlinkfile"/>
              <a:extLst>
                <a:ext uri="{FF2B5EF4-FFF2-40B4-BE49-F238E27FC236}">
                  <a16:creationId xmlns:a16="http://schemas.microsoft.com/office/drawing/2014/main" id="{6432741E-5E2B-D8A9-CFFC-344B9A65E721}"/>
                </a:ext>
              </a:extLst>
            </p:cNvPr>
            <p:cNvSpPr txBox="1"/>
            <p:nvPr/>
          </p:nvSpPr>
          <p:spPr>
            <a:xfrm>
              <a:off x="9782736" y="765640"/>
              <a:ext cx="5586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800">
                  <a:solidFill>
                    <a:srgbClr val="FFFF00"/>
                  </a:solidFill>
                  <a:latin typeface="#9Slide03 IcielUni Sans Heavy" panose="00000500000000000000" pitchFamily="2" charset="0"/>
                </a:rPr>
                <a:t>2</a:t>
              </a: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AE47487A-6DA4-D059-8D54-9A3D14E1A555}"/>
              </a:ext>
            </a:extLst>
          </p:cNvPr>
          <p:cNvGrpSpPr/>
          <p:nvPr/>
        </p:nvGrpSpPr>
        <p:grpSpPr>
          <a:xfrm>
            <a:off x="8581358" y="1276865"/>
            <a:ext cx="977894" cy="839924"/>
            <a:chOff x="8872515" y="1465649"/>
            <a:chExt cx="977894" cy="839924"/>
          </a:xfrm>
        </p:grpSpPr>
        <p:sp>
          <p:nvSpPr>
            <p:cNvPr id="11" name="Arrow: Striped Right 10">
              <a:extLst>
                <a:ext uri="{FF2B5EF4-FFF2-40B4-BE49-F238E27FC236}">
                  <a16:creationId xmlns:a16="http://schemas.microsoft.com/office/drawing/2014/main" id="{3FC9E954-9514-8077-281C-DAECC0FE902E}"/>
                </a:ext>
              </a:extLst>
            </p:cNvPr>
            <p:cNvSpPr/>
            <p:nvPr/>
          </p:nvSpPr>
          <p:spPr>
            <a:xfrm rot="16200000" flipH="1">
              <a:off x="8961885" y="1376279"/>
              <a:ext cx="799153" cy="977894"/>
            </a:xfrm>
            <a:prstGeom prst="stripedRightArrow">
              <a:avLst/>
            </a:prstGeom>
            <a:solidFill>
              <a:srgbClr val="FFFF00"/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#9Slide07 IcielBC Cubano Normal" panose="00000500000000000000" pitchFamily="2" charset="0"/>
                <a:ea typeface="+mn-ea"/>
                <a:cs typeface="+mn-cs"/>
              </a:endParaRPr>
            </a:p>
          </p:txBody>
        </p:sp>
        <p:sp>
          <p:nvSpPr>
            <p:cNvPr id="15" name="TextBox 14">
              <a:hlinkClick r:id="rId7" action="ppaction://hlinkfile"/>
              <a:extLst>
                <a:ext uri="{FF2B5EF4-FFF2-40B4-BE49-F238E27FC236}">
                  <a16:creationId xmlns:a16="http://schemas.microsoft.com/office/drawing/2014/main" id="{F4E03AE1-8BFA-CC14-0C38-991AB4DE2168}"/>
                </a:ext>
              </a:extLst>
            </p:cNvPr>
            <p:cNvSpPr txBox="1"/>
            <p:nvPr/>
          </p:nvSpPr>
          <p:spPr>
            <a:xfrm>
              <a:off x="9096443" y="1474576"/>
              <a:ext cx="5586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800">
                  <a:solidFill>
                    <a:srgbClr val="C00000"/>
                  </a:solidFill>
                  <a:latin typeface="#9Slide03 IcielUni Sans Heavy" panose="00000500000000000000" pitchFamily="2" charset="0"/>
                </a:rPr>
                <a:t>3</a:t>
              </a:r>
            </a:p>
          </p:txBody>
        </p:sp>
      </p:grpSp>
      <p:pic>
        <p:nvPicPr>
          <p:cNvPr id="17" name="Picture 16">
            <a:extLst>
              <a:ext uri="{FF2B5EF4-FFF2-40B4-BE49-F238E27FC236}">
                <a16:creationId xmlns:a16="http://schemas.microsoft.com/office/drawing/2014/main" id="{D0423218-74C9-F084-4AED-61B6B31569A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126328" y="-2200133"/>
            <a:ext cx="1992875" cy="1982179"/>
          </a:xfrm>
          <a:prstGeom prst="ellipse">
            <a:avLst/>
          </a:prstGeom>
        </p:spPr>
      </p:pic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77AF8A7A-78CC-31A8-D1CD-F22056057CB6}"/>
              </a:ext>
            </a:extLst>
          </p:cNvPr>
          <p:cNvCxnSpPr/>
          <p:nvPr/>
        </p:nvCxnSpPr>
        <p:spPr>
          <a:xfrm>
            <a:off x="-289023" y="-768359"/>
            <a:ext cx="5231876" cy="0"/>
          </a:xfrm>
          <a:prstGeom prst="line">
            <a:avLst/>
          </a:prstGeom>
          <a:ln w="1905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231930F-12AD-4299-7258-137D95C4B558}"/>
              </a:ext>
            </a:extLst>
          </p:cNvPr>
          <p:cNvCxnSpPr/>
          <p:nvPr/>
        </p:nvCxnSpPr>
        <p:spPr>
          <a:xfrm>
            <a:off x="-1476532" y="-1107202"/>
            <a:ext cx="5231876" cy="0"/>
          </a:xfrm>
          <a:prstGeom prst="line">
            <a:avLst/>
          </a:prstGeom>
          <a:ln w="19050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" name="Picture 33">
            <a:extLst>
              <a:ext uri="{FF2B5EF4-FFF2-40B4-BE49-F238E27FC236}">
                <a16:creationId xmlns:a16="http://schemas.microsoft.com/office/drawing/2014/main" id="{4A72C6F2-9201-7A66-9CD4-E2F19908199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8031" t="8711" r="21209" b="8783"/>
          <a:stretch/>
        </p:blipFill>
        <p:spPr>
          <a:xfrm>
            <a:off x="4827445" y="80020"/>
            <a:ext cx="896167" cy="1216919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65AA6D1F-E39E-9481-74E7-B47D99B05CA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401639" y="485350"/>
            <a:ext cx="925276" cy="920310"/>
          </a:xfrm>
          <a:prstGeom prst="ellipse">
            <a:avLst/>
          </a:prstGeom>
        </p:spPr>
      </p:pic>
      <p:sp>
        <p:nvSpPr>
          <p:cNvPr id="2" name="Text Placeholder 26">
            <a:extLst>
              <a:ext uri="{FF2B5EF4-FFF2-40B4-BE49-F238E27FC236}">
                <a16:creationId xmlns:a16="http://schemas.microsoft.com/office/drawing/2014/main" id="{C5CC2190-6AC3-BB96-8DA6-D152B0037BCB}"/>
              </a:ext>
            </a:extLst>
          </p:cNvPr>
          <p:cNvSpPr txBox="1">
            <a:spLocks/>
          </p:cNvSpPr>
          <p:nvPr/>
        </p:nvSpPr>
        <p:spPr>
          <a:xfrm>
            <a:off x="604952" y="4672768"/>
            <a:ext cx="2453375" cy="1768186"/>
          </a:xfrm>
          <a:prstGeom prst="rect">
            <a:avLst/>
          </a:prstGeom>
          <a:noFill/>
          <a:ln w="12700">
            <a:solidFill>
              <a:schemeClr val="tx1"/>
            </a:solidFill>
            <a:prstDash val="dash"/>
          </a:ln>
        </p:spPr>
        <p:txBody>
          <a:bodyPr vert="horz" lIns="0" tIns="45720" rIns="0" bIns="45720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500" kern="120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685800" indent="-347472" algn="l" defTabSz="914400" rtl="0" eaLnBrk="1" latinLnBrk="0" hangingPunct="1">
              <a:lnSpc>
                <a:spcPct val="100000"/>
              </a:lnSpc>
              <a:spcBef>
                <a:spcPts val="360"/>
              </a:spcBef>
              <a:buFont typeface="Arial" panose="020B0604020202020204" pitchFamily="34" charset="0"/>
              <a:buChar char="•"/>
              <a:defRPr sz="2400" b="0" i="0" u="none" kern="120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2pPr>
            <a:lvl3pPr marL="1143000" indent="-347472" algn="l" defTabSz="914400" rtl="0" eaLnBrk="1" latinLnBrk="0" hangingPunct="1">
              <a:lnSpc>
                <a:spcPct val="100000"/>
              </a:lnSpc>
              <a:spcBef>
                <a:spcPts val="36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3pPr>
            <a:lvl4pPr marL="1600200" indent="-347472" algn="l" defTabSz="914400" rtl="0" eaLnBrk="1" latinLnBrk="0" hangingPunct="1">
              <a:lnSpc>
                <a:spcPct val="100000"/>
              </a:lnSpc>
              <a:spcBef>
                <a:spcPts val="36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4pPr>
            <a:lvl5pPr marL="2057400" indent="-347472" algn="l" defTabSz="914400" rtl="0" eaLnBrk="1" latinLnBrk="0" hangingPunct="1">
              <a:lnSpc>
                <a:spcPct val="100000"/>
              </a:lnSpc>
              <a:spcBef>
                <a:spcPts val="36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000">
                <a:solidFill>
                  <a:schemeClr val="accent5">
                    <a:lumMod val="50000"/>
                  </a:schemeClr>
                </a:solidFill>
                <a:latin typeface="#9Slide03 SFU Futura_12" panose="00000400000000000000" pitchFamily="2" charset="0"/>
              </a:rPr>
              <a:t>Phân nhóm, mỗi nhóm 5 -6 thành viên, có thể giữ nguyen thành viên của phần Khởi động.</a:t>
            </a:r>
            <a:endParaRPr lang="en-US" sz="2000" dirty="0">
              <a:solidFill>
                <a:schemeClr val="accent5">
                  <a:lumMod val="50000"/>
                </a:schemeClr>
              </a:solidFill>
              <a:latin typeface="#9Slide03 SFU Futura_12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2887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diamond/>
      </p:transition>
    </mc:Choice>
    <mc:Fallback xmlns="">
      <p:transition spd="slow">
        <p:diamond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56" grpId="0" build="p" animBg="1"/>
      <p:bldP spid="57" grpId="0" build="p" animBg="1"/>
      <p:bldP spid="58" grpId="0" build="p" animBg="1"/>
      <p:bldP spid="59" grpId="0" build="p" animBg="1"/>
      <p:bldP spid="25" grpId="0" build="p" animBg="1"/>
      <p:bldP spid="27" grpId="0" build="p" animBg="1"/>
      <p:bldP spid="28" grpId="0" build="p" animBg="1"/>
      <p:bldP spid="139" grpId="0" animBg="1"/>
      <p:bldP spid="141" grpId="0" animBg="1"/>
      <p:bldP spid="143" grpId="0" animBg="1"/>
      <p:bldP spid="145" grpId="0" animBg="1"/>
      <p:bldP spid="9" grpId="0"/>
      <p:bldP spid="2" grpId="0" build="p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FA9A3268-7595-5094-FBD2-3ED053AD1C11}"/>
              </a:ext>
            </a:extLst>
          </p:cNvPr>
          <p:cNvSpPr txBox="1"/>
          <p:nvPr/>
        </p:nvSpPr>
        <p:spPr>
          <a:xfrm>
            <a:off x="714829" y="628134"/>
            <a:ext cx="7805056" cy="2027980"/>
          </a:xfrm>
          <a:prstGeom prst="rect">
            <a:avLst/>
          </a:prstGeom>
          <a:noFill/>
        </p:spPr>
        <p:txBody>
          <a:bodyPr wrap="square">
            <a:prstTxWarp prst="textArchUp">
              <a:avLst>
                <a:gd name="adj" fmla="val 11050784"/>
              </a:avLst>
            </a:prstTxWarp>
            <a:spAutoFit/>
          </a:bodyPr>
          <a:lstStyle/>
          <a:p>
            <a:pPr algn="ctr"/>
            <a:r>
              <a:rPr lang="en-US" sz="4000">
                <a:solidFill>
                  <a:srgbClr val="C00000"/>
                </a:solidFill>
                <a:latin typeface="#9Slide03 IcielUni Sans Heavy" panose="00000500000000000000" pitchFamily="2" charset="0"/>
              </a:rPr>
              <a:t>SỰ PHÁT TRIỂN CÔNG NGHIỆP CỦA CHLB ĐỨC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41056D-0107-6871-17B2-7D0CA4D22E49}"/>
              </a:ext>
            </a:extLst>
          </p:cNvPr>
          <p:cNvSpPr txBox="1"/>
          <p:nvPr/>
        </p:nvSpPr>
        <p:spPr>
          <a:xfrm>
            <a:off x="8886849" y="2852213"/>
            <a:ext cx="378508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3600">
                <a:solidFill>
                  <a:srgbClr val="002060"/>
                </a:solidFill>
                <a:latin typeface="#9Slide07 IcielBC Cubano Normal" panose="00000500000000000000" pitchFamily="2" charset="0"/>
              </a:rPr>
              <a:t>HOẠT ĐỘNG 2.2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6270DBA-0BD4-F1CF-96BA-5B2D230E84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02843" y="1079524"/>
            <a:ext cx="2511572" cy="169900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AE29E0CF-3DF0-EADB-6D61-4AC7B557D4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97811" y="1079524"/>
            <a:ext cx="2065100" cy="1806088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FEBDEA38-ED8E-5F7D-4070-94C12A25095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009" b="97598" l="10000" r="90000">
                        <a14:foregroundMark x1="19000" y1="30631" x2="74833" y2="81081"/>
                        <a14:foregroundMark x1="74833" y1="81081" x2="74833" y2="81081"/>
                        <a14:foregroundMark x1="31667" y1="90991" x2="56167" y2="49550"/>
                        <a14:foregroundMark x1="51500" y1="97598" x2="62333" y2="63363"/>
                        <a14:foregroundMark x1="47833" y1="67267" x2="56167" y2="65465"/>
                        <a14:foregroundMark x1="50333" y1="9009" x2="51500" y2="19520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219074" y="5500163"/>
            <a:ext cx="2108946" cy="1170465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76E7917D-186A-95C7-DE31-E828C3ECD5CF}"/>
              </a:ext>
            </a:extLst>
          </p:cNvPr>
          <p:cNvGrpSpPr/>
          <p:nvPr/>
        </p:nvGrpSpPr>
        <p:grpSpPr>
          <a:xfrm>
            <a:off x="3072923" y="3013162"/>
            <a:ext cx="5214733" cy="3428866"/>
            <a:chOff x="3072923" y="3013162"/>
            <a:chExt cx="5214733" cy="3428866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754F7ED6-4780-B9D6-E027-1CF260A9293C}"/>
                </a:ext>
              </a:extLst>
            </p:cNvPr>
            <p:cNvGrpSpPr/>
            <p:nvPr/>
          </p:nvGrpSpPr>
          <p:grpSpPr>
            <a:xfrm>
              <a:off x="3072923" y="3013162"/>
              <a:ext cx="5214733" cy="3428866"/>
              <a:chOff x="3072923" y="3013162"/>
              <a:chExt cx="5214733" cy="3428866"/>
            </a:xfrm>
          </p:grpSpPr>
          <p:pic>
            <p:nvPicPr>
              <p:cNvPr id="16" name="Picture 15">
                <a:extLst>
                  <a:ext uri="{FF2B5EF4-FFF2-40B4-BE49-F238E27FC236}">
                    <a16:creationId xmlns:a16="http://schemas.microsoft.com/office/drawing/2014/main" id="{E17EFBEE-4719-7D84-AEB1-CEA598714FF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072923" y="3013162"/>
                <a:ext cx="5214733" cy="3428866"/>
              </a:xfrm>
              <a:prstGeom prst="roundRect">
                <a:avLst>
                  <a:gd name="adj" fmla="val 8594"/>
                </a:avLst>
              </a:prstGeom>
              <a:solidFill>
                <a:srgbClr val="FFFFFF">
                  <a:shade val="85000"/>
                </a:srgbClr>
              </a:solidFill>
              <a:ln>
                <a:noFill/>
              </a:ln>
              <a:effectLst>
                <a:reflection blurRad="12700" stA="38000" endPos="28000" dist="5000" dir="5400000" sy="-100000" algn="bl" rotWithShape="0"/>
              </a:effectLst>
            </p:spPr>
          </p:pic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F1DE69FF-4842-DDAB-263C-587770F34026}"/>
                  </a:ext>
                </a:extLst>
              </p:cNvPr>
              <p:cNvSpPr txBox="1"/>
              <p:nvPr/>
            </p:nvSpPr>
            <p:spPr>
              <a:xfrm>
                <a:off x="3989589" y="3337002"/>
                <a:ext cx="2610757" cy="646331"/>
              </a:xfrm>
              <a:prstGeom prst="rect">
                <a:avLst/>
              </a:prstGeom>
              <a:solidFill>
                <a:srgbClr val="22957F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>
                    <a:solidFill>
                      <a:srgbClr val="FFFF00"/>
                    </a:solidFill>
                    <a:latin typeface="#9Slide05 Beautiful Caps" panose="02040603050506020204" pitchFamily="18" charset="0"/>
                  </a:rPr>
                  <a:t>Báo cáo</a:t>
                </a:r>
              </a:p>
            </p:txBody>
          </p:sp>
        </p:grpSp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A7021C2E-40CA-80C4-2A94-2E8F4781D2A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lum bright="70000" contrast="-70000"/>
            </a:blip>
            <a:stretch>
              <a:fillRect/>
            </a:stretch>
          </p:blipFill>
          <p:spPr>
            <a:xfrm rot="19616310">
              <a:off x="3850309" y="3688722"/>
              <a:ext cx="764481" cy="76448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35368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diamond/>
      </p:transition>
    </mc:Choice>
    <mc:Fallback xmlns="">
      <p:transition spd="slow">
        <p:diamond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52922A5-735F-420D-8D9F-A2240D4D87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14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9D5E28F-8520-4A4F-9B64-3115D80615DF}"/>
              </a:ext>
            </a:extLst>
          </p:cNvPr>
          <p:cNvSpPr/>
          <p:nvPr/>
        </p:nvSpPr>
        <p:spPr>
          <a:xfrm>
            <a:off x="129540" y="0"/>
            <a:ext cx="11932920" cy="685232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spAutoFit/>
          </a:bodyPr>
          <a:lstStyle/>
          <a:p>
            <a:pPr marL="30480" marR="30480" algn="ctr">
              <a:lnSpc>
                <a:spcPct val="105000"/>
              </a:lnSpc>
              <a:spcAft>
                <a:spcPts val="0"/>
              </a:spcAft>
            </a:pPr>
            <a:r>
              <a:rPr lang="vi-VN" sz="2800" b="1" dirty="0">
                <a:solidFill>
                  <a:srgbClr val="000000"/>
                </a:solidFill>
                <a:latin typeface="#9Slide03 SFU Futura_03" panose="020B0604020202020204" charset="0"/>
                <a:ea typeface="Times New Roman" panose="02020603050405020304" pitchFamily="18" charset="0"/>
              </a:rPr>
              <a:t>CÔNG NGHIỆP CỘNG HOÀ LIÊN BANG ĐỨC</a:t>
            </a:r>
            <a:endParaRPr lang="en-US" sz="2800" dirty="0">
              <a:latin typeface="#9Slide03 SFU Futura_03" panose="020B0604020202020204" charset="0"/>
              <a:ea typeface="Times New Roman" panose="02020603050405020304" pitchFamily="18" charset="0"/>
            </a:endParaRPr>
          </a:p>
          <a:p>
            <a:pPr marL="30480" marR="30480" indent="180340" algn="ctr">
              <a:lnSpc>
                <a:spcPct val="105000"/>
              </a:lnSpc>
              <a:spcAft>
                <a:spcPts val="0"/>
              </a:spcAft>
            </a:pPr>
            <a:r>
              <a:rPr lang="en-US" sz="2800" b="1" dirty="0">
                <a:solidFill>
                  <a:srgbClr val="000000"/>
                </a:solidFill>
                <a:latin typeface="#9Slide03 SFU Futura_03" panose="020B0604020202020204" charset="0"/>
                <a:ea typeface="Times New Roman" panose="02020603050405020304" pitchFamily="18" charset="0"/>
              </a:rPr>
              <a:t>CỘNG HÒA LIÊN BANG ĐỨC</a:t>
            </a:r>
            <a:endParaRPr lang="en-US" sz="2800" dirty="0">
              <a:latin typeface="#9Slide03 SFU Futura_03" panose="020B0604020202020204" charset="0"/>
              <a:ea typeface="Times New Roman" panose="02020603050405020304" pitchFamily="18" charset="0"/>
            </a:endParaRPr>
          </a:p>
          <a:p>
            <a:pPr indent="180340">
              <a:lnSpc>
                <a:spcPct val="105000"/>
              </a:lnSpc>
            </a:pPr>
            <a:r>
              <a:rPr lang="en-US" sz="2800" b="1" dirty="0">
                <a:latin typeface="#9Slide03 SFU Futura_03" panose="020B0604020202020204" charset="0"/>
                <a:ea typeface="Times New Roman" panose="02020603050405020304" pitchFamily="18" charset="0"/>
              </a:rPr>
              <a:t>1) </a:t>
            </a:r>
            <a:r>
              <a:rPr lang="vi-VN" sz="2800" b="1" dirty="0">
                <a:latin typeface="#9Slide03 SFU Futura_03" panose="020B0604020202020204" charset="0"/>
                <a:ea typeface="Times New Roman" panose="02020603050405020304" pitchFamily="18" charset="0"/>
              </a:rPr>
              <a:t>LÃNH THỔ</a:t>
            </a:r>
            <a:r>
              <a:rPr lang="en-US" sz="2800" b="1" dirty="0">
                <a:latin typeface="#9Slide03 SFU Futura_03" panose="020B0604020202020204" charset="0"/>
                <a:ea typeface="Times New Roman" panose="02020603050405020304" pitchFamily="18" charset="0"/>
              </a:rPr>
              <a:t>.</a:t>
            </a:r>
            <a:endParaRPr lang="en-US" sz="2800" dirty="0">
              <a:latin typeface="#9Slide03 SFU Futura_03" panose="020B0604020202020204" charset="0"/>
              <a:ea typeface="Times New Roman" panose="02020603050405020304" pitchFamily="18" charset="0"/>
            </a:endParaRPr>
          </a:p>
          <a:p>
            <a:pPr marL="685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- </a:t>
            </a:r>
            <a:r>
              <a:rPr lang="vi-VN" sz="2800" dirty="0">
                <a:latin typeface="#9Slide03 SFU Futura_03" panose="020B0604020202020204" charset="0"/>
                <a:ea typeface="Times New Roman" panose="02020603050405020304" pitchFamily="18" charset="0"/>
              </a:rPr>
              <a:t>Diện tích: 357 nghìn km</a:t>
            </a:r>
            <a:r>
              <a:rPr lang="vi-VN" sz="2800" baseline="30000" dirty="0">
                <a:latin typeface="#9Slide03 SFU Futura_03" panose="020B0604020202020204" charset="0"/>
                <a:ea typeface="Times New Roman" panose="02020603050405020304" pitchFamily="18" charset="0"/>
              </a:rPr>
              <a:t>2</a:t>
            </a:r>
            <a:r>
              <a:rPr lang="vi-VN" sz="2800" dirty="0">
                <a:latin typeface="#9Slide03 SFU Futura_03" panose="020B0604020202020204" charset="0"/>
                <a:ea typeface="Times New Roman" panose="02020603050405020304" pitchFamily="18" charset="0"/>
              </a:rPr>
              <a:t>.</a:t>
            </a:r>
            <a:endParaRPr lang="en-US" sz="2800" dirty="0">
              <a:latin typeface="#9Slide03 SFU Futura_03" panose="020B0604020202020204" charset="0"/>
              <a:ea typeface="Times New Roman" panose="02020603050405020304" pitchFamily="18" charset="0"/>
            </a:endParaRPr>
          </a:p>
          <a:p>
            <a:pPr marL="685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- </a:t>
            </a:r>
            <a:r>
              <a:rPr lang="vi-VN" sz="2800" dirty="0">
                <a:latin typeface="#9Slide03 SFU Futura_03" panose="020B0604020202020204" charset="0"/>
                <a:ea typeface="Times New Roman" panose="02020603050405020304" pitchFamily="18" charset="0"/>
              </a:rPr>
              <a:t>Tiếp giáp: 9 quốc gia, biển Bắc và biển Ban-tích.</a:t>
            </a:r>
            <a:endParaRPr lang="en-US" sz="2800" dirty="0">
              <a:latin typeface="#9Slide03 SFU Futura_03" panose="020B0604020202020204" charset="0"/>
              <a:ea typeface="Times New Roman" panose="02020603050405020304" pitchFamily="18" charset="0"/>
            </a:endParaRPr>
          </a:p>
          <a:p>
            <a:pPr marL="685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- </a:t>
            </a:r>
            <a:r>
              <a:rPr lang="vi-VN" sz="2800" dirty="0">
                <a:latin typeface="#9Slide03 SFU Futura_03" panose="020B0604020202020204" charset="0"/>
                <a:ea typeface="Times New Roman" panose="02020603050405020304" pitchFamily="18" charset="0"/>
              </a:rPr>
              <a:t>Nằm trong vùng khí hậu ôn đới.</a:t>
            </a:r>
            <a:endParaRPr lang="en-US" sz="2800" dirty="0">
              <a:latin typeface="#9Slide03 SFU Futura_03" panose="020B0604020202020204" charset="0"/>
              <a:ea typeface="Times New Roman" panose="02020603050405020304" pitchFamily="18" charset="0"/>
            </a:endParaRPr>
          </a:p>
          <a:p>
            <a:pPr marL="685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- </a:t>
            </a:r>
            <a:r>
              <a:rPr lang="vi-VN" sz="2800" dirty="0">
                <a:latin typeface="#9Slide03 SFU Futura_03" panose="020B0604020202020204" charset="0"/>
                <a:ea typeface="Times New Roman" panose="02020603050405020304" pitchFamily="18" charset="0"/>
              </a:rPr>
              <a:t>Nghèo tài nguyên khoáng sản, đáng kể nhất có than nâu, than đá và muối mỏ.</a:t>
            </a:r>
            <a:endParaRPr lang="en-US" sz="2800" dirty="0">
              <a:latin typeface="#9Slide03 SFU Futura_03" panose="020B0604020202020204" charset="0"/>
              <a:ea typeface="Times New Roman" panose="02020603050405020304" pitchFamily="18" charset="0"/>
            </a:endParaRPr>
          </a:p>
          <a:p>
            <a:pPr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b="1" dirty="0">
                <a:latin typeface="#9Slide03 SFU Futura_03" panose="020B0604020202020204" charset="0"/>
                <a:ea typeface="Times New Roman" panose="02020603050405020304" pitchFamily="18" charset="0"/>
              </a:rPr>
              <a:t>2) </a:t>
            </a:r>
            <a:r>
              <a:rPr lang="vi-VN" sz="2800" b="1" dirty="0">
                <a:latin typeface="#9Slide03 SFU Futura_03" panose="020B0604020202020204" charset="0"/>
                <a:ea typeface="Times New Roman" panose="02020603050405020304" pitchFamily="18" charset="0"/>
              </a:rPr>
              <a:t>DÂN CƯ</a:t>
            </a:r>
            <a:r>
              <a:rPr lang="en-US" sz="2800" b="1" dirty="0">
                <a:latin typeface="#9Slide03 SFU Futura_03" panose="020B0604020202020204" charset="0"/>
                <a:ea typeface="Times New Roman" panose="02020603050405020304" pitchFamily="18" charset="0"/>
              </a:rPr>
              <a:t>.</a:t>
            </a:r>
            <a:endParaRPr lang="en-US" sz="2800" dirty="0">
              <a:latin typeface="#9Slide03 SFU Futura_03" panose="020B0604020202020204" charset="0"/>
              <a:ea typeface="Times New Roman" panose="02020603050405020304" pitchFamily="18" charset="0"/>
            </a:endParaRPr>
          </a:p>
          <a:p>
            <a:pPr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- </a:t>
            </a:r>
            <a:r>
              <a:rPr lang="vi-VN" sz="2800" dirty="0">
                <a:latin typeface="#9Slide03 SFU Futura_03" panose="020B0604020202020204" charset="0"/>
                <a:ea typeface="Times New Roman" panose="02020603050405020304" pitchFamily="18" charset="0"/>
              </a:rPr>
              <a:t>Là nước đông dân với 83,8 triệu người – 2022.</a:t>
            </a:r>
            <a:endParaRPr lang="en-US" sz="2800" dirty="0">
              <a:latin typeface="#9Slide03 SFU Futura_03" panose="020B0604020202020204" charset="0"/>
              <a:ea typeface="Times New Roman" panose="02020603050405020304" pitchFamily="18" charset="0"/>
            </a:endParaRPr>
          </a:p>
          <a:p>
            <a:pPr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- </a:t>
            </a:r>
            <a:r>
              <a:rPr lang="vi-VN" sz="2800" dirty="0">
                <a:latin typeface="#9Slide03 SFU Futura_03" panose="020B0604020202020204" charset="0"/>
                <a:ea typeface="Times New Roman" panose="02020603050405020304" pitchFamily="18" charset="0"/>
              </a:rPr>
              <a:t>Có mức sống cao, cơ cấu dân số già với tỉ suất sinh thấp nhất châu Âu, dân số hiện nay </a:t>
            </a: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 </a:t>
            </a:r>
            <a:r>
              <a:rPr lang="vi-VN" sz="2800" dirty="0">
                <a:latin typeface="#9Slide03 SFU Futura_03" panose="020B0604020202020204" charset="0"/>
                <a:ea typeface="Times New Roman" panose="02020603050405020304" pitchFamily="18" charset="0"/>
              </a:rPr>
              <a:t>đang có xu hướng giảm, trung bình giảm 300 người/ngày (do t</a:t>
            </a: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ỉ</a:t>
            </a:r>
            <a:r>
              <a:rPr lang="vi-VN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lệ gia tăng tự nhiên thấp và tỉ lệ di cư ngày càng tăng) =&gt; khuyến khích lập gia đình và sinh con.</a:t>
            </a:r>
            <a:endParaRPr lang="en-US" sz="2800" dirty="0">
              <a:latin typeface="#9Slide03 SFU Futura_03" panose="020B0604020202020204" charset="0"/>
              <a:ea typeface="Times New Roman" panose="02020603050405020304" pitchFamily="18" charset="0"/>
            </a:endParaRPr>
          </a:p>
          <a:p>
            <a:pPr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03" panose="020B0604020202020204" charset="0"/>
                <a:ea typeface="Times New Roman" panose="02020603050405020304" pitchFamily="18" charset="0"/>
              </a:rPr>
              <a:t>Rất</a:t>
            </a: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03" panose="020B0604020202020204" charset="0"/>
                <a:ea typeface="Times New Roman" panose="02020603050405020304" pitchFamily="18" charset="0"/>
              </a:rPr>
              <a:t>chú</a:t>
            </a: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03" panose="020B0604020202020204" charset="0"/>
                <a:ea typeface="Times New Roman" panose="02020603050405020304" pitchFamily="18" charset="0"/>
              </a:rPr>
              <a:t>trọng</a:t>
            </a: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03" panose="020B0604020202020204" charset="0"/>
                <a:ea typeface="Times New Roman" panose="02020603050405020304" pitchFamily="18" charset="0"/>
              </a:rPr>
              <a:t>đầu</a:t>
            </a: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03" panose="020B0604020202020204" charset="0"/>
                <a:ea typeface="Times New Roman" panose="02020603050405020304" pitchFamily="18" charset="0"/>
              </a:rPr>
              <a:t>tư</a:t>
            </a: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03" panose="020B0604020202020204" charset="0"/>
                <a:ea typeface="Times New Roman" panose="02020603050405020304" pitchFamily="18" charset="0"/>
              </a:rPr>
              <a:t>cho</a:t>
            </a: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03" panose="020B0604020202020204" charset="0"/>
                <a:ea typeface="Times New Roman" panose="02020603050405020304" pitchFamily="18" charset="0"/>
              </a:rPr>
              <a:t>giáo</a:t>
            </a: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03" panose="020B0604020202020204" charset="0"/>
                <a:ea typeface="Times New Roman" panose="02020603050405020304" pitchFamily="18" charset="0"/>
              </a:rPr>
              <a:t>dục</a:t>
            </a:r>
            <a:r>
              <a:rPr lang="en-US" sz="2800" dirty="0">
                <a:latin typeface="#9Slide03 SFU Futura_03" panose="020B0604020202020204" charset="0"/>
                <a:ea typeface="Times New Roman" panose="02020603050405020304" pitchFamily="18" charset="0"/>
              </a:rPr>
              <a:t>. </a:t>
            </a:r>
            <a:endParaRPr lang="en-US" sz="2800" dirty="0">
              <a:effectLst/>
              <a:latin typeface="#9Slide03 SFU Futura_03" panose="020B0604020202020204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837709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2"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21CB19A-9111-4AE8-A2CD-2FAEA0A3B2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15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5011BFD-ABA2-48BE-BE5F-FD6BC5896ECA}"/>
              </a:ext>
            </a:extLst>
          </p:cNvPr>
          <p:cNvSpPr/>
          <p:nvPr/>
        </p:nvSpPr>
        <p:spPr>
          <a:xfrm>
            <a:off x="464820" y="883920"/>
            <a:ext cx="11262360" cy="54895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180340">
              <a:lnSpc>
                <a:spcPct val="105000"/>
              </a:lnSpc>
            </a:pPr>
            <a:r>
              <a:rPr lang="en-US" sz="2800" b="1" dirty="0">
                <a:latin typeface="#9Slide03 SFU Futura_12" panose="020B0604020202020204" charset="0"/>
                <a:ea typeface="Times New Roman" panose="02020603050405020304" pitchFamily="18" charset="0"/>
              </a:rPr>
              <a:t>3) KHÁI QUÁT CHUNG TÌNH HÌNH PHÁT TRIỂN KINH TẾ:</a:t>
            </a:r>
            <a:endParaRPr lang="en-US" sz="28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pPr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-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Từ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khi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thống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nhất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đến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nay,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luôn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duy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trì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vị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thế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một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Đại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cường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quốc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có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nền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kinh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tế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lớn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thứ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tư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thế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giới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theo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GDP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danh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nghĩa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,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lớn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thứ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5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toàn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cầu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theo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sức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mua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tương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đương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.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dẫn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đầu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thế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giới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trong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các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lĩnh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vực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công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nghiệp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nặng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công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nghệ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cao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nước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xuất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khẩu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nhập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khẩu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đều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ở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vị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trí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lớn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thứ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3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thế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giới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(2020). </a:t>
            </a:r>
          </a:p>
          <a:p>
            <a:pPr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-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một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quốc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gia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phát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triển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một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thành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viên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sáng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lập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của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Liên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minh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châu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Âu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vào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năm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1993,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bộ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phận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của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khu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vực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Schengen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trở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thành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đồng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sáng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lập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của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khu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vực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đồng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Euro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vào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năm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1999. </a:t>
            </a:r>
          </a:p>
          <a:p>
            <a:pPr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-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một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thành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viên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của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Liên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Hợp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Quốc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,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NATO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,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G8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,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G7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,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G20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, 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Câu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lạc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  <a:hlinkClick r:id="rId1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bộ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Paris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  <a:hlinkClick r:id="rId1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OECD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. </a:t>
            </a:r>
          </a:p>
          <a:p>
            <a:pPr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- GDP/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người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năm</a:t>
            </a:r>
            <a:r>
              <a:rPr lang="en-US" sz="2800" dirty="0">
                <a:latin typeface="#9Slide03 SFU Futura_12" panose="020B0604020202020204" charset="0"/>
                <a:ea typeface="Times New Roman" panose="02020603050405020304" pitchFamily="18" charset="0"/>
              </a:rPr>
              <a:t> 2021: 50.802 USD/</a:t>
            </a:r>
            <a:r>
              <a:rPr lang="en-US" sz="2800" dirty="0" err="1">
                <a:latin typeface="#9Slide03 SFU Futura_12" panose="020B0604020202020204" charset="0"/>
                <a:ea typeface="Times New Roman" panose="02020603050405020304" pitchFamily="18" charset="0"/>
              </a:rPr>
              <a:t>người</a:t>
            </a:r>
            <a:endParaRPr lang="en-US" sz="2800" dirty="0">
              <a:effectLst/>
              <a:latin typeface="#9Slide03 SFU Futura_12" panose="020B0604020202020204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550197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D7BB6E8-BFAE-4CAB-A353-C48792B37D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16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84E5E8C-319D-4E10-9907-44D6843508A1}"/>
              </a:ext>
            </a:extLst>
          </p:cNvPr>
          <p:cNvSpPr/>
          <p:nvPr/>
        </p:nvSpPr>
        <p:spPr>
          <a:xfrm>
            <a:off x="359664" y="200472"/>
            <a:ext cx="11573256" cy="626973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spAutoFit/>
          </a:bodyPr>
          <a:lstStyle/>
          <a:p>
            <a:pPr marL="30480"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400" b="1" dirty="0">
                <a:latin typeface="#9Slide03 SFU Futura_12" panose="020B0604020202020204" charset="0"/>
                <a:ea typeface="Times New Roman" panose="02020603050405020304" pitchFamily="18" charset="0"/>
              </a:rPr>
              <a:t>4) CÔNG NGHIỆP CỦA CHLB ĐỨC.</a:t>
            </a:r>
            <a:endParaRPr lang="en-US" sz="24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a)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Tình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hình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phát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triển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</a:t>
            </a:r>
            <a:endParaRPr lang="en-US" sz="24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-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Nền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đóng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vai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trò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trụ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cột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nền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kinh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tế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nếu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so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sánh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nước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khác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như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Anh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hoặc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Mỹ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thì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nền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đã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được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mạng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lưới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rộng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khắp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rất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nhiều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việc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Ước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tính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sản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đóng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góp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37%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tổng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năng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lực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nền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kinh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tế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sản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phẩm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luôn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được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đánh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giá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tốt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nhất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thế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giới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</a:t>
            </a:r>
            <a:endParaRPr lang="en-US" sz="24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-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Cộng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hòa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Liên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bang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cơ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cấu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đa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dạng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nhiều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nổi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bật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Sản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ô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tô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quan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trọng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nhất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giá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trị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sản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nhiều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năm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thứ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tư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trên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thế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giới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chế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máy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móc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thiết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bị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kĩ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thuật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điện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hàng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đầu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thế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giới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Điện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-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viễn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thông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trở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thành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chủ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chốt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</a:t>
            </a:r>
            <a:endParaRPr lang="en-US" sz="24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-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nhiều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tập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đoàn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đa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quốc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gia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tầm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cỡ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thế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giới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như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BASF, Robert Bosch GmbH,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E.On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Deutsche Telekom, Siemens AG,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Deusche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Bank,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v.v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…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Tuy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nhiên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xương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sống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kinh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tế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ty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quy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mô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vừa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nhỏ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(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thu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hút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khoảng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20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triệu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lao </a:t>
            </a:r>
            <a:r>
              <a:rPr lang="en-US" sz="24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động</a:t>
            </a:r>
            <a:r>
              <a:rPr lang="en-US" sz="24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)</a:t>
            </a:r>
            <a:endParaRPr lang="en-US" sz="24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b)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Một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số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quan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trọng</a:t>
            </a:r>
            <a:r>
              <a:rPr lang="en-US" sz="24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:</a:t>
            </a:r>
            <a:endParaRPr lang="en-US" sz="2400" dirty="0">
              <a:latin typeface="#9Slide03 SFU Futura_12" panose="020B0604020202020204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963942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2"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D2220FA5-50DA-4B2F-B1A6-747DFAB31B35}"/>
              </a:ext>
            </a:extLst>
          </p:cNvPr>
          <p:cNvSpPr/>
          <p:nvPr/>
        </p:nvSpPr>
        <p:spPr>
          <a:xfrm>
            <a:off x="516636" y="583814"/>
            <a:ext cx="11158728" cy="5037148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spAutoFit/>
          </a:bodyPr>
          <a:lstStyle/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- </a:t>
            </a:r>
            <a:r>
              <a:rPr lang="en-US" sz="28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Chế</a:t>
            </a:r>
            <a:r>
              <a:rPr lang="en-US" sz="28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tạo</a:t>
            </a:r>
            <a:r>
              <a:rPr lang="en-US" sz="28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ô </a:t>
            </a:r>
            <a:r>
              <a:rPr lang="en-US" sz="28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tô</a:t>
            </a:r>
            <a:r>
              <a:rPr lang="en-US" sz="28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:</a:t>
            </a:r>
            <a:endParaRPr lang="en-US" sz="28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+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Khoảng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30%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tổng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đầu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tư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doanh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vào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nghiên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cứu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phát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triển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đến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từ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này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sáu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hãng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sản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xuất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xe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hơi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VW, Audi, BMW, Daimler, Porsche (VW)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Opel (General Motors).</a:t>
            </a:r>
            <a:endParaRPr lang="en-US" sz="28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+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Cộng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hòa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Liên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bang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một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trong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số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những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nước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sản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xuất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ô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tô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lớn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nhất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thế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giới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bên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cạnh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Nhật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Bản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Trung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Quốc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Mỹ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một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thị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phần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khá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lớn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trên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thị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trường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xe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hạng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trung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hạng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cao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cấp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</a:t>
            </a:r>
            <a:endParaRPr lang="en-US" sz="28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+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nhãn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mác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xe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hơi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sang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trọng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nhất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thế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giới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ngày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nay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hầu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như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đều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nguồn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gốc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từ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như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Bayerische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Motoren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Werke AG (BMW), Daimler AG (Mercedes-Benz), Porsche, Audi, </a:t>
            </a:r>
            <a:r>
              <a:rPr lang="en-US" sz="28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Volkswagen,Bugatti</a:t>
            </a:r>
            <a:r>
              <a:rPr lang="en-US" sz="28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Lamborghini, Mini, Rolls-Royce, Bentley…..</a:t>
            </a:r>
            <a:endParaRPr lang="en-US" sz="2800" dirty="0">
              <a:latin typeface="#9Slide03 SFU Futura_12" panose="020B0604020202020204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220734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2"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FC27F0AA-5244-48DA-BD05-F45EC4EBF368}"/>
              </a:ext>
            </a:extLst>
          </p:cNvPr>
          <p:cNvSpPr/>
          <p:nvPr/>
        </p:nvSpPr>
        <p:spPr>
          <a:xfrm>
            <a:off x="1127760" y="970087"/>
            <a:ext cx="10668000" cy="4882106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spAutoFit/>
          </a:bodyPr>
          <a:lstStyle/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5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- </a:t>
            </a:r>
            <a:r>
              <a:rPr lang="en-US" sz="25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Chế</a:t>
            </a:r>
            <a:r>
              <a:rPr lang="en-US" sz="25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tạo</a:t>
            </a:r>
            <a:r>
              <a:rPr lang="en-US" sz="25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máy</a:t>
            </a:r>
            <a:r>
              <a:rPr lang="en-US" sz="25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móc</a:t>
            </a:r>
            <a:r>
              <a:rPr lang="en-US" sz="25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5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thiết</a:t>
            </a:r>
            <a:r>
              <a:rPr lang="en-US" sz="25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bị</a:t>
            </a:r>
            <a:r>
              <a:rPr lang="en-US" sz="2500" b="1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: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 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máy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móc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thiết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bị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lĩnh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vực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lớn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thứ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hai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sáng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tạo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nhất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ở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</a:t>
            </a:r>
            <a:endParaRPr lang="en-US" sz="25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+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Đây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một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trong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những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động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cơ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nghệ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thúc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đẩy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đất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nước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trở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thành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một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quốc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gia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nghệ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cao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-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kết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hợp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tất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cả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các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nghệ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chủ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chốt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của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tương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lai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(bao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gồm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điện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tử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robot,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vật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liệu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phần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mềm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).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chế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tạo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máy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với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gần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6.000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ty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đóng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góp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13%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tổng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doanh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số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</a:t>
            </a:r>
            <a:endParaRPr lang="en-US" sz="25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pPr marR="30480" indent="180340" algn="just">
              <a:lnSpc>
                <a:spcPct val="105000"/>
              </a:lnSpc>
              <a:spcAft>
                <a:spcPts val="0"/>
              </a:spcAft>
            </a:pP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+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Đây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tạo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nhiều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việc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làm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nhất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(965.000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chỗ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làm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)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là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xuất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khẩu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hàng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đầu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,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nên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chế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tạo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máy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giữ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một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vị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trí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then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chốt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trong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nền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kinh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tế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của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Cộng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hòa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Liên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bang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</a:t>
            </a:r>
            <a:endParaRPr lang="en-US" sz="2500" dirty="0">
              <a:latin typeface="#9Slide03 SFU Futura_12" panose="020B0604020202020204" charset="0"/>
              <a:ea typeface="Times New Roman" panose="02020603050405020304" pitchFamily="18" charset="0"/>
            </a:endParaRPr>
          </a:p>
          <a:p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+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điện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thuộc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những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tăng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trưởng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mạnh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nhất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đặc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biệt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đổi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mới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Hơn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20%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số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dự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án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được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giới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đầu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tư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ở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Đức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cho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nghiên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cứu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và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phát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triển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được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ngành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công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nghiệp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điện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thực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 </a:t>
            </a:r>
            <a:r>
              <a:rPr lang="en-US" sz="2500" dirty="0" err="1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hiện</a:t>
            </a:r>
            <a:r>
              <a:rPr lang="en-US" sz="2500" dirty="0">
                <a:solidFill>
                  <a:srgbClr val="000000"/>
                </a:solidFill>
                <a:latin typeface="#9Slide03 SFU Futura_12" panose="020B0604020202020204" charset="0"/>
                <a:ea typeface="Times New Roman" panose="02020603050405020304" pitchFamily="18" charset="0"/>
              </a:rPr>
              <a:t>.</a:t>
            </a:r>
            <a:endParaRPr lang="en-US" sz="2500" dirty="0">
              <a:latin typeface="#9Slide03 SFU Futura_12" panose="020B060402020202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604528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0FBC3916-E8EA-97B7-695F-2810243E447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2701" b="2940"/>
          <a:stretch/>
        </p:blipFill>
        <p:spPr>
          <a:xfrm>
            <a:off x="9748471" y="872584"/>
            <a:ext cx="5168032" cy="5112829"/>
          </a:xfrm>
          <a:prstGeom prst="ellipse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A0A12F35-1AE6-5890-A5C7-8D66322CE0FD}"/>
              </a:ext>
            </a:extLst>
          </p:cNvPr>
          <p:cNvSpPr txBox="1"/>
          <p:nvPr/>
        </p:nvSpPr>
        <p:spPr>
          <a:xfrm>
            <a:off x="746692" y="2737716"/>
            <a:ext cx="4907821" cy="99088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Calibri Light" panose="020F0302020204030204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2B75C29-3065-88E2-8807-8C0443EDB204}"/>
              </a:ext>
            </a:extLst>
          </p:cNvPr>
          <p:cNvSpPr txBox="1"/>
          <p:nvPr/>
        </p:nvSpPr>
        <p:spPr>
          <a:xfrm>
            <a:off x="2561261" y="128439"/>
            <a:ext cx="3961907" cy="1274076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>
                <a:ln>
                  <a:noFill/>
                </a:ln>
                <a:solidFill>
                  <a:srgbClr val="FF5050"/>
                </a:solidFill>
                <a:effectLst/>
                <a:uLnTx/>
                <a:uFillTx/>
                <a:latin typeface="#9Slide07 Crocante" panose="02000000000000000000" pitchFamily="2" charset="0"/>
                <a:ea typeface="+mn-ea"/>
                <a:cs typeface="+mn-cs"/>
              </a:rPr>
              <a:t>Luyện tập</a:t>
            </a:r>
            <a:endParaRPr kumimoji="0" lang="en-US" sz="6000" b="0" i="0" u="none" strike="noStrike" kern="1200" cap="none" spc="0" normalizeH="0" baseline="0" noProof="0">
              <a:ln>
                <a:noFill/>
              </a:ln>
              <a:solidFill>
                <a:srgbClr val="FF5050"/>
              </a:solidFill>
              <a:effectLst/>
              <a:uLnTx/>
              <a:uFillTx/>
              <a:latin typeface="#9Slide07 Crocante" panose="02000000000000000000" pitchFamily="2" charset="0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EB95987-E8F9-E657-6CE1-0D46403A775A}"/>
              </a:ext>
            </a:extLst>
          </p:cNvPr>
          <p:cNvSpPr txBox="1"/>
          <p:nvPr/>
        </p:nvSpPr>
        <p:spPr>
          <a:xfrm>
            <a:off x="2148772" y="5672430"/>
            <a:ext cx="764494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defTabSz="914400">
              <a:defRPr/>
            </a:pPr>
            <a:r>
              <a:rPr lang="en-US" sz="4000" b="1">
                <a:solidFill>
                  <a:srgbClr val="FF0000"/>
                </a:solidFill>
                <a:latin typeface="#9Slide03 SFU Futura_03" panose="00000400000000000000" pitchFamily="2" charset="0"/>
              </a:rPr>
              <a:t>https://tinyurl.com/2p93pcec</a:t>
            </a:r>
            <a:endParaRPr kumimoji="0" lang="en-US" sz="40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#9Slide03 SFU Futura_03" panose="00000400000000000000" pitchFamily="2" charset="0"/>
              <a:ea typeface="+mn-ea"/>
              <a:cs typeface="+mn-cs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E4EE7AA-241E-43BA-AFBE-D233DC58DCAE}"/>
              </a:ext>
            </a:extLst>
          </p:cNvPr>
          <p:cNvGrpSpPr/>
          <p:nvPr/>
        </p:nvGrpSpPr>
        <p:grpSpPr>
          <a:xfrm>
            <a:off x="1159052" y="1977677"/>
            <a:ext cx="6213276" cy="2627355"/>
            <a:chOff x="2989362" y="1928304"/>
            <a:chExt cx="6213276" cy="2627355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35F3CD69-EFBE-77CB-F22C-9C25DC340E78}"/>
                </a:ext>
              </a:extLst>
            </p:cNvPr>
            <p:cNvGrpSpPr/>
            <p:nvPr/>
          </p:nvGrpSpPr>
          <p:grpSpPr>
            <a:xfrm>
              <a:off x="2989362" y="1928304"/>
              <a:ext cx="6213276" cy="2627355"/>
              <a:chOff x="934323" y="284339"/>
              <a:chExt cx="7465077" cy="3931199"/>
            </a:xfrm>
          </p:grpSpPr>
          <p:sp>
            <p:nvSpPr>
              <p:cNvPr id="15" name="矩形 7">
                <a:extLst>
                  <a:ext uri="{FF2B5EF4-FFF2-40B4-BE49-F238E27FC236}">
                    <a16:creationId xmlns:a16="http://schemas.microsoft.com/office/drawing/2014/main" id="{35C21069-053C-5D69-CB3D-AAF9FC44BAF6}"/>
                  </a:ext>
                </a:extLst>
              </p:cNvPr>
              <p:cNvSpPr/>
              <p:nvPr/>
            </p:nvSpPr>
            <p:spPr>
              <a:xfrm>
                <a:off x="2780386" y="284339"/>
                <a:ext cx="4348728" cy="690770"/>
              </a:xfrm>
              <a:prstGeom prst="rect">
                <a:avLst/>
              </a:prstGeom>
              <a:solidFill>
                <a:srgbClr val="1C261E">
                  <a:lumMod val="50000"/>
                  <a:lumOff val="50000"/>
                </a:srgbClr>
              </a:solidFill>
            </p:spPr>
            <p:txBody>
              <a:bodyPr wrap="square">
                <a:spAutoFit/>
              </a:bodyPr>
              <a:lstStyle/>
              <a:p>
                <a:pPr marL="0" marR="0" lvl="0" indent="0" algn="ctr" defTabSz="914377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/>
                  <a:buNone/>
                  <a:tabLst/>
                  <a:defRPr/>
                </a:pPr>
                <a:r>
                  <a:rPr kumimoji="0" lang="en-US" altLang="zh-CN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CC3300"/>
                    </a:solidFill>
                    <a:effectLst/>
                    <a:uLnTx/>
                    <a:uFillTx/>
                    <a:latin typeface="#9Slide03 Nokia" panose="02040603050506020204" pitchFamily="18" charset="0"/>
                    <a:ea typeface="方正书宋简体" panose="03000509000000000000" pitchFamily="65" charset="-122"/>
                    <a:cs typeface="Arial"/>
                    <a:sym typeface="Arial"/>
                  </a:rPr>
                  <a:t> </a:t>
                </a:r>
                <a:r>
                  <a:rPr kumimoji="0" lang="en-US" altLang="zh-CN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#9Slide03 Nokia" panose="02040603050506020204" pitchFamily="18" charset="0"/>
                    <a:ea typeface="方正书宋简体" panose="03000509000000000000" pitchFamily="65" charset="-122"/>
                    <a:cs typeface="Arial"/>
                    <a:sym typeface="Arial"/>
                  </a:rPr>
                  <a:t>NHIỆM VỤ</a:t>
                </a:r>
              </a:p>
            </p:txBody>
          </p:sp>
          <p:sp>
            <p:nvSpPr>
              <p:cNvPr id="16" name="任意多边形 13">
                <a:extLst>
                  <a:ext uri="{FF2B5EF4-FFF2-40B4-BE49-F238E27FC236}">
                    <a16:creationId xmlns:a16="http://schemas.microsoft.com/office/drawing/2014/main" id="{AD5146E3-3D45-4A10-9C13-E06841C16C65}"/>
                  </a:ext>
                </a:extLst>
              </p:cNvPr>
              <p:cNvSpPr/>
              <p:nvPr/>
            </p:nvSpPr>
            <p:spPr>
              <a:xfrm rot="16200000">
                <a:off x="2861489" y="-1322373"/>
                <a:ext cx="3610745" cy="7465077"/>
              </a:xfrm>
              <a:custGeom>
                <a:avLst/>
                <a:gdLst>
                  <a:gd name="connsiteX0" fmla="*/ 1376218 w 1385455"/>
                  <a:gd name="connsiteY0" fmla="*/ 794328 h 3205018"/>
                  <a:gd name="connsiteX1" fmla="*/ 1376218 w 1385455"/>
                  <a:gd name="connsiteY1" fmla="*/ 0 h 3205018"/>
                  <a:gd name="connsiteX2" fmla="*/ 0 w 1385455"/>
                  <a:gd name="connsiteY2" fmla="*/ 0 h 3205018"/>
                  <a:gd name="connsiteX3" fmla="*/ 0 w 1385455"/>
                  <a:gd name="connsiteY3" fmla="*/ 3205018 h 3205018"/>
                  <a:gd name="connsiteX4" fmla="*/ 1385455 w 1385455"/>
                  <a:gd name="connsiteY4" fmla="*/ 3205018 h 3205018"/>
                  <a:gd name="connsiteX5" fmla="*/ 1385455 w 1385455"/>
                  <a:gd name="connsiteY5" fmla="*/ 2660073 h 3205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5455" h="3205018">
                    <a:moveTo>
                      <a:pt x="1376218" y="794328"/>
                    </a:moveTo>
                    <a:lnTo>
                      <a:pt x="1376218" y="0"/>
                    </a:lnTo>
                    <a:lnTo>
                      <a:pt x="0" y="0"/>
                    </a:lnTo>
                    <a:lnTo>
                      <a:pt x="0" y="3205018"/>
                    </a:lnTo>
                    <a:lnTo>
                      <a:pt x="1385455" y="3205018"/>
                    </a:lnTo>
                    <a:lnTo>
                      <a:pt x="1385455" y="2660073"/>
                    </a:lnTo>
                  </a:path>
                </a:pathLst>
              </a:custGeom>
              <a:noFill/>
              <a:ln w="28575" cap="flat" cmpd="sng" algn="ctr">
                <a:solidFill>
                  <a:srgbClr val="C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Arial"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CC3300"/>
                  </a:solidFill>
                  <a:effectLst/>
                  <a:uLnTx/>
                  <a:uFillTx/>
                  <a:latin typeface="Calibri Light"/>
                  <a:ea typeface="微软雅黑 Light"/>
                  <a:cs typeface="+mn-cs"/>
                  <a:sym typeface="Arial"/>
                </a:endParaRPr>
              </a:p>
            </p:txBody>
          </p:sp>
        </p:grp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F821A93-7B44-8BDA-466D-C29D9D3AC431}"/>
                </a:ext>
              </a:extLst>
            </p:cNvPr>
            <p:cNvSpPr txBox="1"/>
            <p:nvPr/>
          </p:nvSpPr>
          <p:spPr>
            <a:xfrm>
              <a:off x="3265887" y="2694558"/>
              <a:ext cx="5660226" cy="17334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marR="0" lvl="0" indent="-342900" algn="just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70C0"/>
                </a:buClr>
                <a:buSzTx/>
                <a:buFont typeface="Wingdings" panose="05000000000000000000" pitchFamily="2" charset="2"/>
                <a:buChar char="Ø"/>
                <a:tabLst/>
                <a:defRPr/>
              </a:pPr>
              <a:r>
                <a:rPr kumimoji="0" lang="en-US" sz="2133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微软雅黑 Light"/>
                  <a:cs typeface="Arial"/>
                  <a:sym typeface="Arial"/>
                </a:rPr>
                <a:t>Đăng nhập trang web JOINMYQUIZ.COM</a:t>
              </a:r>
            </a:p>
            <a:p>
              <a:pPr marL="342900" marR="0" lvl="0" indent="-342900" algn="just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70C0"/>
                </a:buClr>
                <a:buSzTx/>
                <a:buFont typeface="Wingdings" panose="05000000000000000000" pitchFamily="2" charset="2"/>
                <a:buChar char="Ø"/>
                <a:tabLst/>
                <a:defRPr/>
              </a:pPr>
              <a:r>
                <a:rPr kumimoji="0" lang="en-US" sz="2133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微软雅黑 Light"/>
                  <a:cs typeface="Arial"/>
                  <a:sym typeface="Arial"/>
                </a:rPr>
                <a:t>Nhập mã code: </a:t>
              </a:r>
              <a:r>
                <a:rPr kumimoji="0" lang="en-US" sz="2133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微软雅黑 Light"/>
                  <a:cs typeface="Arial"/>
                  <a:sym typeface="Arial"/>
                </a:rPr>
                <a:t>……………….</a:t>
              </a:r>
            </a:p>
            <a:p>
              <a:pPr marL="342900" marR="0" lvl="0" indent="-342900" algn="just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70C0"/>
                </a:buClr>
                <a:buSzTx/>
                <a:buFont typeface="Wingdings" panose="05000000000000000000" pitchFamily="2" charset="2"/>
                <a:buChar char="Ø"/>
                <a:tabLst/>
                <a:defRPr/>
              </a:pPr>
              <a:r>
                <a:rPr kumimoji="0" lang="en-US" sz="2133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微软雅黑 Light"/>
                  <a:cs typeface="Arial"/>
                  <a:sym typeface="Arial"/>
                </a:rPr>
                <a:t>Hoàn thành 10 câu hỏi </a:t>
              </a:r>
              <a:r>
                <a:rPr kumimoji="0" lang="en-US" sz="2133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微软雅黑 Light"/>
                  <a:cs typeface="Arial"/>
                  <a:sym typeface="Wingdings" panose="05000000000000000000" pitchFamily="2" charset="2"/>
                </a:rPr>
                <a:t> </a:t>
              </a:r>
              <a:r>
                <a:rPr kumimoji="0" 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A4849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微软雅黑 Light"/>
                  <a:cs typeface="Arial"/>
                  <a:sym typeface="Wingdings" panose="05000000000000000000" pitchFamily="2" charset="2"/>
                </a:rPr>
                <a:t>10 điểm</a:t>
              </a:r>
              <a:endParaRPr kumimoji="0" lang="en-US" sz="2133" b="1" i="0" u="none" strike="noStrike" kern="1200" cap="none" spc="0" normalizeH="0" baseline="0" noProof="0">
                <a:ln>
                  <a:noFill/>
                </a:ln>
                <a:solidFill>
                  <a:srgbClr val="FA4849"/>
                </a:solidFill>
                <a:effectLst/>
                <a:uLnTx/>
                <a:uFillTx/>
                <a:latin typeface="#9Slide03 SFU Futura_12" panose="00000400000000000000" pitchFamily="2" charset="0"/>
                <a:ea typeface="微软雅黑 Light"/>
                <a:cs typeface="Arial"/>
                <a:sym typeface="Arial"/>
              </a:endParaRPr>
            </a:p>
            <a:p>
              <a:pPr marL="342900" marR="0" lvl="0" indent="-342900" algn="just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70C0"/>
                </a:buClr>
                <a:buSzTx/>
                <a:buFont typeface="Wingdings" panose="05000000000000000000" pitchFamily="2" charset="2"/>
                <a:buChar char="Ø"/>
                <a:tabLst/>
                <a:defRPr/>
              </a:pPr>
              <a:r>
                <a:rPr kumimoji="0" lang="en-US" sz="2133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微软雅黑 Light"/>
                  <a:cs typeface="Arial"/>
                  <a:sym typeface="Arial"/>
                </a:rPr>
                <a:t>Thời gian: </a:t>
              </a:r>
              <a:r>
                <a:rPr kumimoji="0" 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#9Slide03 SFU Futura_12" panose="00000400000000000000" pitchFamily="2" charset="0"/>
                  <a:ea typeface="微软雅黑 Light"/>
                  <a:cs typeface="Arial"/>
                  <a:sym typeface="Arial"/>
                </a:rPr>
                <a:t>5 phút</a:t>
              </a:r>
              <a:endParaRPr kumimoji="0" lang="en-US" sz="213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SFU Futura_12" panose="00000400000000000000" pitchFamily="2" charset="0"/>
                <a:ea typeface="微软雅黑 Light"/>
                <a:cs typeface="Arial"/>
                <a:sym typeface="Arial"/>
              </a:endParaRPr>
            </a:p>
            <a:p>
              <a:pPr marL="0" marR="0" lvl="0" indent="0" algn="just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endParaRPr kumimoji="0" lang="en-US" sz="213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SFU Futura_12" panose="00000400000000000000" pitchFamily="2" charset="0"/>
                <a:ea typeface="微软雅黑 Light"/>
                <a:cs typeface="Arial"/>
                <a:sym typeface="Arial"/>
              </a:endParaRPr>
            </a:p>
          </p:txBody>
        </p:sp>
      </p:grpSp>
      <p:pic>
        <p:nvPicPr>
          <p:cNvPr id="18" name="Picture 17">
            <a:extLst>
              <a:ext uri="{FF2B5EF4-FFF2-40B4-BE49-F238E27FC236}">
                <a16:creationId xmlns:a16="http://schemas.microsoft.com/office/drawing/2014/main" id="{B7E5EC21-61C1-DC24-28E0-5369F882481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6598" b="-1"/>
          <a:stretch/>
        </p:blipFill>
        <p:spPr>
          <a:xfrm>
            <a:off x="7677800" y="1167703"/>
            <a:ext cx="4514200" cy="4522593"/>
          </a:xfrm>
          <a:prstGeom prst="ellipse">
            <a:avLst/>
          </a:prstGeom>
        </p:spPr>
      </p:pic>
      <p:pic>
        <p:nvPicPr>
          <p:cNvPr id="20" name="Picture 2" descr="Top 99 hình ảnh quốc kỳ nước Đức đẹp nhất - Tải miễn phí">
            <a:extLst>
              <a:ext uri="{FF2B5EF4-FFF2-40B4-BE49-F238E27FC236}">
                <a16:creationId xmlns:a16="http://schemas.microsoft.com/office/drawing/2014/main" id="{5109B11F-257A-0BFD-8A6D-2B8E42ED18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622" y="370611"/>
            <a:ext cx="1718860" cy="1131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2E1EA70B-551E-6BE0-7A7A-39A83DD7476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5164" r="91222">
                        <a14:foregroundMark x1="5164" y1="50741" x2="7745" y2="50741"/>
                        <a14:foregroundMark x1="48193" y1="41481" x2="48193" y2="41481"/>
                        <a14:foregroundMark x1="58520" y1="54444" x2="58520" y2="54444"/>
                        <a14:foregroundMark x1="73150" y1="60000" x2="73150" y2="60000"/>
                        <a14:foregroundMark x1="33219" y1="49259" x2="33219" y2="49259"/>
                        <a14:foregroundMark x1="30981" y1="40741" x2="48709" y2="32222"/>
                        <a14:foregroundMark x1="29260" y1="30741" x2="32186" y2="61852"/>
                        <a14:foregroundMark x1="55077" y1="35926" x2="58003" y2="71481"/>
                        <a14:foregroundMark x1="59036" y1="23333" x2="60757" y2="47037"/>
                        <a14:foregroundMark x1="63683" y1="34444" x2="73494" y2="40741"/>
                        <a14:foregroundMark x1="66609" y1="34444" x2="84854" y2="66667"/>
                        <a14:foregroundMark x1="73494" y1="52963" x2="83133" y2="69259"/>
                        <a14:foregroundMark x1="91222" y1="28519" x2="91222" y2="6925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12838" y="5614857"/>
            <a:ext cx="1771040" cy="8230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1051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id="{6BFED882-6F99-E621-6B4F-B9ED711726B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52942" b="63245"/>
          <a:stretch/>
        </p:blipFill>
        <p:spPr>
          <a:xfrm rot="21416690">
            <a:off x="6164410" y="586040"/>
            <a:ext cx="3466128" cy="2659517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D53B219B-7E3A-7E84-6386-37313F0CFB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39125" y="452247"/>
            <a:ext cx="3238500" cy="768096"/>
          </a:xfrm>
        </p:spPr>
        <p:txBody>
          <a:bodyPr/>
          <a:lstStyle/>
          <a:p>
            <a:r>
              <a:rPr lang="en-US" sz="4400" cap="none">
                <a:ln w="9525">
                  <a:solidFill>
                    <a:schemeClr val="bg1"/>
                  </a:solidFill>
                  <a:prstDash val="solid"/>
                </a:ln>
                <a:solidFill>
                  <a:srgbClr val="FF66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#9Slide07 IcielBC Cubano Normal" panose="00000500000000000000" pitchFamily="2" charset="0"/>
                <a:cs typeface="Arial Black" panose="020B0604020202020204" pitchFamily="34" charset="0"/>
              </a:rPr>
              <a:t>Khởi động</a:t>
            </a:r>
            <a:endParaRPr lang="en-US" sz="4400" cap="none" dirty="0">
              <a:ln w="9525">
                <a:solidFill>
                  <a:schemeClr val="bg1"/>
                </a:solidFill>
                <a:prstDash val="solid"/>
              </a:ln>
              <a:solidFill>
                <a:srgbClr val="FF660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#9Slide07 IcielBC Cubano Normal" panose="00000500000000000000" pitchFamily="2" charset="0"/>
              <a:cs typeface="Arial Black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8CCAF61-6B2E-B01B-9783-1FE48E79CA0C}"/>
              </a:ext>
            </a:extLst>
          </p:cNvPr>
          <p:cNvSpPr txBox="1"/>
          <p:nvPr/>
        </p:nvSpPr>
        <p:spPr>
          <a:xfrm>
            <a:off x="3239351" y="1392543"/>
            <a:ext cx="5456974" cy="3301759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548660"/>
              </a:avLst>
            </a:prstTxWarp>
            <a:spAutoFit/>
          </a:bodyPr>
          <a:lstStyle/>
          <a:p>
            <a:pPr algn="ctr"/>
            <a:r>
              <a:rPr lang="en-US" sz="6600" b="1">
                <a:ln w="13462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dist="38100" dir="2700000" algn="bl" rotWithShape="0">
                    <a:srgbClr val="FFFF00"/>
                  </a:outerShdw>
                </a:effectLst>
                <a:latin typeface="#9Slide05 Handsome Script" panose="00000500000000000000" pitchFamily="2" charset="0"/>
              </a:rPr>
              <a:t>Cùng đến nước Đức</a:t>
            </a:r>
          </a:p>
        </p:txBody>
      </p:sp>
      <p:pic>
        <p:nvPicPr>
          <p:cNvPr id="7" name="Picture 2" descr="Top 99 hình ảnh quốc kỳ nước Đức đẹp nhất - Tải miễn phí">
            <a:extLst>
              <a:ext uri="{FF2B5EF4-FFF2-40B4-BE49-F238E27FC236}">
                <a16:creationId xmlns:a16="http://schemas.microsoft.com/office/drawing/2014/main" id="{6BE5D9AD-4F46-CAD4-45D1-675C1F3813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14" y="177451"/>
            <a:ext cx="1901324" cy="12512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407119D8-A4E4-9829-6937-6F950AF8738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2091046"/>
              </p:ext>
            </p:extLst>
          </p:nvPr>
        </p:nvGraphicFramePr>
        <p:xfrm>
          <a:off x="4086226" y="2500076"/>
          <a:ext cx="4499770" cy="3576869"/>
        </p:xfrm>
        <a:graphic>
          <a:graphicData uri="http://schemas.openxmlformats.org/drawingml/2006/table">
            <a:tbl>
              <a:tblPr firstRow="1" firstCol="1" bandRow="1"/>
              <a:tblGrid>
                <a:gridCol w="328191">
                  <a:extLst>
                    <a:ext uri="{9D8B030D-6E8A-4147-A177-3AD203B41FA5}">
                      <a16:colId xmlns:a16="http://schemas.microsoft.com/office/drawing/2014/main" val="3859340614"/>
                    </a:ext>
                  </a:extLst>
                </a:gridCol>
                <a:gridCol w="328747">
                  <a:extLst>
                    <a:ext uri="{9D8B030D-6E8A-4147-A177-3AD203B41FA5}">
                      <a16:colId xmlns:a16="http://schemas.microsoft.com/office/drawing/2014/main" val="1417800273"/>
                    </a:ext>
                  </a:extLst>
                </a:gridCol>
                <a:gridCol w="339353">
                  <a:extLst>
                    <a:ext uri="{9D8B030D-6E8A-4147-A177-3AD203B41FA5}">
                      <a16:colId xmlns:a16="http://schemas.microsoft.com/office/drawing/2014/main" val="411577497"/>
                    </a:ext>
                  </a:extLst>
                </a:gridCol>
                <a:gridCol w="329306">
                  <a:extLst>
                    <a:ext uri="{9D8B030D-6E8A-4147-A177-3AD203B41FA5}">
                      <a16:colId xmlns:a16="http://schemas.microsoft.com/office/drawing/2014/main" val="3426951672"/>
                    </a:ext>
                  </a:extLst>
                </a:gridCol>
                <a:gridCol w="329864">
                  <a:extLst>
                    <a:ext uri="{9D8B030D-6E8A-4147-A177-3AD203B41FA5}">
                      <a16:colId xmlns:a16="http://schemas.microsoft.com/office/drawing/2014/main" val="143369715"/>
                    </a:ext>
                  </a:extLst>
                </a:gridCol>
                <a:gridCol w="339353">
                  <a:extLst>
                    <a:ext uri="{9D8B030D-6E8A-4147-A177-3AD203B41FA5}">
                      <a16:colId xmlns:a16="http://schemas.microsoft.com/office/drawing/2014/main" val="685441060"/>
                    </a:ext>
                  </a:extLst>
                </a:gridCol>
                <a:gridCol w="329864">
                  <a:extLst>
                    <a:ext uri="{9D8B030D-6E8A-4147-A177-3AD203B41FA5}">
                      <a16:colId xmlns:a16="http://schemas.microsoft.com/office/drawing/2014/main" val="1815816865"/>
                    </a:ext>
                  </a:extLst>
                </a:gridCol>
                <a:gridCol w="329864">
                  <a:extLst>
                    <a:ext uri="{9D8B030D-6E8A-4147-A177-3AD203B41FA5}">
                      <a16:colId xmlns:a16="http://schemas.microsoft.com/office/drawing/2014/main" val="1773934453"/>
                    </a:ext>
                  </a:extLst>
                </a:gridCol>
                <a:gridCol w="329864">
                  <a:extLst>
                    <a:ext uri="{9D8B030D-6E8A-4147-A177-3AD203B41FA5}">
                      <a16:colId xmlns:a16="http://schemas.microsoft.com/office/drawing/2014/main" val="2730109586"/>
                    </a:ext>
                  </a:extLst>
                </a:gridCol>
                <a:gridCol w="326515">
                  <a:extLst>
                    <a:ext uri="{9D8B030D-6E8A-4147-A177-3AD203B41FA5}">
                      <a16:colId xmlns:a16="http://schemas.microsoft.com/office/drawing/2014/main" val="4235625349"/>
                    </a:ext>
                  </a:extLst>
                </a:gridCol>
                <a:gridCol w="301956">
                  <a:extLst>
                    <a:ext uri="{9D8B030D-6E8A-4147-A177-3AD203B41FA5}">
                      <a16:colId xmlns:a16="http://schemas.microsoft.com/office/drawing/2014/main" val="3556504239"/>
                    </a:ext>
                  </a:extLst>
                </a:gridCol>
                <a:gridCol w="300283">
                  <a:extLst>
                    <a:ext uri="{9D8B030D-6E8A-4147-A177-3AD203B41FA5}">
                      <a16:colId xmlns:a16="http://schemas.microsoft.com/office/drawing/2014/main" val="1122498764"/>
                    </a:ext>
                  </a:extLst>
                </a:gridCol>
                <a:gridCol w="295816">
                  <a:extLst>
                    <a:ext uri="{9D8B030D-6E8A-4147-A177-3AD203B41FA5}">
                      <a16:colId xmlns:a16="http://schemas.microsoft.com/office/drawing/2014/main" val="2695865149"/>
                    </a:ext>
                  </a:extLst>
                </a:gridCol>
                <a:gridCol w="290794">
                  <a:extLst>
                    <a:ext uri="{9D8B030D-6E8A-4147-A177-3AD203B41FA5}">
                      <a16:colId xmlns:a16="http://schemas.microsoft.com/office/drawing/2014/main" val="4265745788"/>
                    </a:ext>
                  </a:extLst>
                </a:gridCol>
              </a:tblGrid>
              <a:tr h="361640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61037648"/>
                  </a:ext>
                </a:extLst>
              </a:tr>
              <a:tr h="348463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26471542"/>
                  </a:ext>
                </a:extLst>
              </a:tr>
              <a:tr h="361640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78822996"/>
                  </a:ext>
                </a:extLst>
              </a:tr>
              <a:tr h="361640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1990390"/>
                  </a:ext>
                </a:extLst>
              </a:tr>
              <a:tr h="348463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42526898"/>
                  </a:ext>
                </a:extLst>
              </a:tr>
              <a:tr h="361640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63371258"/>
                  </a:ext>
                </a:extLst>
              </a:tr>
              <a:tr h="361640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02237532"/>
                  </a:ext>
                </a:extLst>
              </a:tr>
              <a:tr h="348463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7516906"/>
                  </a:ext>
                </a:extLst>
              </a:tr>
              <a:tr h="36164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09647133"/>
                  </a:ext>
                </a:extLst>
              </a:tr>
              <a:tr h="36164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1300" b="1"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11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31678706"/>
                  </a:ext>
                </a:extLst>
              </a:tr>
            </a:tbl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55E90CA4-9EF0-CDB1-9586-896788A038E8}"/>
              </a:ext>
            </a:extLst>
          </p:cNvPr>
          <p:cNvSpPr txBox="1">
            <a:spLocks/>
          </p:cNvSpPr>
          <p:nvPr/>
        </p:nvSpPr>
        <p:spPr>
          <a:xfrm rot="18902600">
            <a:off x="998985" y="1233720"/>
            <a:ext cx="4136877" cy="1641856"/>
          </a:xfrm>
          <a:prstGeom prst="rect">
            <a:avLst/>
          </a:prstGeom>
        </p:spPr>
        <p:txBody>
          <a:bodyPr vert="horz" lIns="91440" tIns="45720" rIns="91440" bIns="45720" rtlCol="0" anchor="t">
            <a:prstTxWarp prst="textArchUp">
              <a:avLst>
                <a:gd name="adj" fmla="val 10410220"/>
              </a:avLst>
            </a:prstTxWarp>
            <a:noAutofit/>
          </a:bodyPr>
          <a:lstStyle>
            <a:lvl1pPr algn="ctr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400" b="1" i="0" u="none" kern="1200" cap="all" baseline="0">
                <a:solidFill>
                  <a:schemeClr val="accent6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000" cap="none">
                <a:ln w="12700">
                  <a:solidFill>
                    <a:schemeClr val="accent1"/>
                  </a:solidFill>
                  <a:prstDash val="solid"/>
                </a:ln>
                <a:solidFill>
                  <a:srgbClr val="FF0000"/>
                </a:solidFill>
                <a:effectLst>
                  <a:outerShdw dist="38100" dir="2640000" algn="bl" rotWithShape="0">
                    <a:srgbClr val="002060"/>
                  </a:outerShdw>
                </a:effectLst>
                <a:latin typeface="#9Slide07 IcielBC Cubano Normal" panose="00000500000000000000" pitchFamily="2" charset="0"/>
                <a:cs typeface="Arial Black" panose="020B0604020202020204" pitchFamily="34" charset="0"/>
              </a:rPr>
              <a:t>Ô chữ kiến thức</a:t>
            </a:r>
            <a:endParaRPr lang="en-US" sz="4000" cap="none" dirty="0">
              <a:ln w="12700">
                <a:solidFill>
                  <a:schemeClr val="accent1"/>
                </a:solidFill>
                <a:prstDash val="solid"/>
              </a:ln>
              <a:solidFill>
                <a:srgbClr val="FF0000"/>
              </a:solidFill>
              <a:effectLst>
                <a:outerShdw dist="38100" dir="2640000" algn="bl" rotWithShape="0">
                  <a:srgbClr val="002060"/>
                </a:outerShdw>
              </a:effectLst>
              <a:latin typeface="#9Slide07 IcielBC Cubano Normal" panose="00000500000000000000" pitchFamily="2" charset="0"/>
              <a:cs typeface="Arial Black" panose="020B0604020202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380817A-C319-03C4-A374-C6665275A7FB}"/>
              </a:ext>
            </a:extLst>
          </p:cNvPr>
          <p:cNvSpPr txBox="1"/>
          <p:nvPr/>
        </p:nvSpPr>
        <p:spPr>
          <a:xfrm>
            <a:off x="1355720" y="5288340"/>
            <a:ext cx="2074468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2400" dirty="0">
                <a:solidFill>
                  <a:srgbClr val="FFFF00"/>
                </a:solidFill>
                <a:latin typeface="#9Slide05 Kathya" panose="02000000000000000000" pitchFamily="2" charset="0"/>
              </a:rPr>
              <a:t>B</a:t>
            </a:r>
            <a:r>
              <a:rPr lang="vi-VN" sz="2400" dirty="0">
                <a:solidFill>
                  <a:srgbClr val="FFFF00"/>
                </a:solidFill>
                <a:latin typeface="#9Slide05 Kathya" panose="02000000000000000000" pitchFamily="2" charset="0"/>
              </a:rPr>
              <a:t>ạn </a:t>
            </a:r>
            <a:r>
              <a:rPr lang="en-US" sz="2400" dirty="0" err="1">
                <a:solidFill>
                  <a:srgbClr val="FFFF00"/>
                </a:solidFill>
                <a:latin typeface="#9Slide05 Kathya" panose="02000000000000000000" pitchFamily="2" charset="0"/>
              </a:rPr>
              <a:t>cần</a:t>
            </a:r>
            <a:r>
              <a:rPr lang="en-US" sz="2400" dirty="0">
                <a:solidFill>
                  <a:srgbClr val="FFFF00"/>
                </a:solidFill>
                <a:latin typeface="#9Slide05 Kathya" panose="02000000000000000000" pitchFamily="2" charset="0"/>
              </a:rPr>
              <a:t> </a:t>
            </a:r>
            <a:r>
              <a:rPr lang="vi-VN" sz="2400" dirty="0">
                <a:solidFill>
                  <a:srgbClr val="FFFF00"/>
                </a:solidFill>
                <a:latin typeface="#9Slide05 Kathya" panose="02000000000000000000" pitchFamily="2" charset="0"/>
              </a:rPr>
              <a:t>khám phá và tìm ra đặc điểm </a:t>
            </a:r>
            <a:r>
              <a:rPr lang="vi-VN" sz="2400" dirty="0">
                <a:solidFill>
                  <a:schemeClr val="bg1"/>
                </a:solidFill>
                <a:latin typeface="#9Slide05 Kathya" panose="02000000000000000000" pitchFamily="2" charset="0"/>
              </a:rPr>
              <a:t>ẩn sau các ô vuông </a:t>
            </a:r>
            <a:endParaRPr lang="en-US" sz="2400" dirty="0">
              <a:solidFill>
                <a:schemeClr val="bg1"/>
              </a:solidFill>
              <a:latin typeface="#9Slide05 Kathya" panose="02000000000000000000" pitchFamily="2" charset="0"/>
            </a:endParaRPr>
          </a:p>
          <a:p>
            <a:pPr algn="just"/>
            <a:r>
              <a:rPr lang="vi-VN" sz="2400" dirty="0">
                <a:solidFill>
                  <a:srgbClr val="FFFF00"/>
                </a:solidFill>
                <a:latin typeface="#9Slide05 Kathya" panose="02000000000000000000" pitchFamily="2" charset="0"/>
              </a:rPr>
              <a:t>tô màu đậm </a:t>
            </a:r>
            <a:r>
              <a:rPr lang="en-US" sz="2400" dirty="0">
                <a:solidFill>
                  <a:srgbClr val="FFFF00"/>
                </a:solidFill>
                <a:latin typeface="#9Slide05 Kathya" panose="02000000000000000000" pitchFamily="2" charset="0"/>
              </a:rPr>
              <a:t>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BB59768-1146-9D2B-C379-B6231B6B846A}"/>
              </a:ext>
            </a:extLst>
          </p:cNvPr>
          <p:cNvSpPr txBox="1"/>
          <p:nvPr/>
        </p:nvSpPr>
        <p:spPr>
          <a:xfrm>
            <a:off x="-19691" y="4318844"/>
            <a:ext cx="1384936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kumimoji="0" lang="vi-VN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#9Slide05 Kathya" panose="02000000000000000000" pitchFamily="2" charset="0"/>
                <a:ea typeface="+mn-ea"/>
                <a:cs typeface="+mn-cs"/>
              </a:rPr>
              <a:t>Có 10 hàng ngang với các đặc điểm nổi bật có ở nước Đức</a:t>
            </a:r>
            <a:endParaRPr lang="en-US">
              <a:solidFill>
                <a:srgbClr val="FFFF00"/>
              </a:solidFill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2FEC5794-3C70-715D-2E41-DC8AEBDC066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24900" y="3947927"/>
            <a:ext cx="3467100" cy="29100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29238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1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10" grpId="0"/>
      <p:bldP spid="13" grpId="0"/>
      <p:bldP spid="1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37BCC78D-2732-D99C-4F07-7131E630C2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333" b="94343" l="4297" r="96094">
                        <a14:foregroundMark x1="41016" y1="13434" x2="70020" y2="58687"/>
                        <a14:foregroundMark x1="70020" y1="58687" x2="74902" y2="80303"/>
                        <a14:foregroundMark x1="74902" y1="80303" x2="75391" y2="81010"/>
                        <a14:foregroundMark x1="23047" y1="44949" x2="75391" y2="36162"/>
                        <a14:foregroundMark x1="25098" y1="78485" x2="2441" y2="65657"/>
                        <a14:foregroundMark x1="2441" y1="65657" x2="6641" y2="36566"/>
                        <a14:foregroundMark x1="6641" y1="36566" x2="24121" y2="17071"/>
                        <a14:foregroundMark x1="24121" y1="17071" x2="46680" y2="5556"/>
                        <a14:foregroundMark x1="46680" y1="5556" x2="76563" y2="10404"/>
                        <a14:foregroundMark x1="76563" y1="10404" x2="89844" y2="20909"/>
                        <a14:foregroundMark x1="89844" y1="20909" x2="96289" y2="42626"/>
                        <a14:foregroundMark x1="96289" y1="42626" x2="87109" y2="60606"/>
                        <a14:foregroundMark x1="87109" y1="60606" x2="86426" y2="69697"/>
                        <a14:foregroundMark x1="24609" y1="22727" x2="12598" y2="44242"/>
                        <a14:foregroundMark x1="12598" y1="44242" x2="31543" y2="62525"/>
                        <a14:foregroundMark x1="31543" y1="62525" x2="51953" y2="66061"/>
                        <a14:foregroundMark x1="41992" y1="52121" x2="41992" y2="52121"/>
                        <a14:foregroundMark x1="21484" y1="27172" x2="38965" y2="59394"/>
                        <a14:foregroundMark x1="38965" y1="59394" x2="39648" y2="60101"/>
                        <a14:foregroundMark x1="38965" y1="20505" x2="56055" y2="44141"/>
                        <a14:foregroundMark x1="56055" y1="44141" x2="56836" y2="44646"/>
                        <a14:foregroundMark x1="64355" y1="27576" x2="69824" y2="51717"/>
                        <a14:foregroundMark x1="10742" y1="56768" x2="62402" y2="62121"/>
                        <a14:foregroundMark x1="16992" y1="63838" x2="64648" y2="70808"/>
                        <a14:foregroundMark x1="35742" y1="82222" x2="74023" y2="86970"/>
                        <a14:foregroundMark x1="35742" y1="93333" x2="78613" y2="92323"/>
                        <a14:foregroundMark x1="49414" y1="7071" x2="53906" y2="19192"/>
                        <a14:foregroundMark x1="65918" y1="3737" x2="66895" y2="11414"/>
                        <a14:foregroundMark x1="49707" y1="3737" x2="51660" y2="8788"/>
                        <a14:foregroundMark x1="10449" y1="48687" x2="28027" y2="48687"/>
                        <a14:foregroundMark x1="6250" y1="43333" x2="27637" y2="45657"/>
                        <a14:foregroundMark x1="4297" y1="70808" x2="20801" y2="66768"/>
                        <a14:foregroundMark x1="22168" y1="93333" x2="53906" y2="70808"/>
                        <a14:foregroundMark x1="34766" y1="90303" x2="60742" y2="81616"/>
                        <a14:foregroundMark x1="16309" y1="94343" x2="34668" y2="94040"/>
                        <a14:foregroundMark x1="34668" y1="94040" x2="85742" y2="94343"/>
                        <a14:foregroundMark x1="79883" y1="57778" x2="81836" y2="6242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95800" y="2602918"/>
            <a:ext cx="3200400" cy="3094138"/>
          </a:xfrm>
          <a:prstGeom prst="rect">
            <a:avLst/>
          </a:prstGeom>
        </p:spPr>
      </p:pic>
      <p:sp>
        <p:nvSpPr>
          <p:cNvPr id="954" name="Title 953">
            <a:extLst>
              <a:ext uri="{FF2B5EF4-FFF2-40B4-BE49-F238E27FC236}">
                <a16:creationId xmlns:a16="http://schemas.microsoft.com/office/drawing/2014/main" id="{7E55856D-8731-4D07-B99E-5270A3B01D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0874" y="704088"/>
            <a:ext cx="9050253" cy="640080"/>
          </a:xfrm>
        </p:spPr>
        <p:txBody>
          <a:bodyPr>
            <a:normAutofit fontScale="90000"/>
          </a:bodyPr>
          <a:lstStyle/>
          <a:p>
            <a:r>
              <a:rPr lang="en-US" sz="4400">
                <a:solidFill>
                  <a:srgbClr val="DD1013"/>
                </a:solidFill>
                <a:latin typeface="#9Slide07 SVNBatman Forever Alt" panose="00000400000000000000" pitchFamily="2" charset="0"/>
              </a:rPr>
              <a:t>Vận dụng</a:t>
            </a:r>
            <a:endParaRPr lang="en-US" sz="4400" dirty="0">
              <a:solidFill>
                <a:srgbClr val="DD1013"/>
              </a:solidFill>
              <a:latin typeface="#9Slide07 SVNBatman Forever Alt" panose="00000400000000000000" pitchFamily="2" charset="0"/>
            </a:endParaRP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8F4ED644-C47C-456A-96A0-2E9A5800592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572768" y="1389888"/>
            <a:ext cx="9052560" cy="395859"/>
          </a:xfrm>
        </p:spPr>
        <p:txBody>
          <a:bodyPr/>
          <a:lstStyle/>
          <a:p>
            <a:r>
              <a:rPr lang="en-ZA">
                <a:solidFill>
                  <a:srgbClr val="0A4054"/>
                </a:solidFill>
                <a:latin typeface="#9Slide05 Dear Saturday" panose="02000505000000020004" pitchFamily="2" charset="0"/>
              </a:rPr>
              <a:t>Thực hiện các nhiệm vụ ở nhà</a:t>
            </a:r>
            <a:endParaRPr lang="en-ZA" dirty="0">
              <a:solidFill>
                <a:srgbClr val="0A4054"/>
              </a:solidFill>
              <a:latin typeface="#9Slide05 Dear Saturday" panose="02000505000000020004" pitchFamily="2" charset="0"/>
            </a:endParaRP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CDF4D42A-3F39-4699-9C9C-91BBC8C7220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85799" y="2450592"/>
            <a:ext cx="3200400" cy="2567007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B1DDDEF-20C4-4F65-BAC9-0A763DF7E02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45094" y="3879936"/>
            <a:ext cx="2743200" cy="1463040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lnSpc>
                <a:spcPct val="150000"/>
              </a:lnSpc>
            </a:pPr>
            <a:r>
              <a:rPr lang="en-US" sz="2400">
                <a:solidFill>
                  <a:srgbClr val="088A8F"/>
                </a:solidFill>
                <a:latin typeface="#9Slide05 SVNEgregio Script" panose="02000500000000000000" pitchFamily="2" charset="0"/>
              </a:rPr>
              <a:t>Hoàn thiện báo cáo của cá nhân</a:t>
            </a:r>
            <a:endParaRPr lang="en-US" sz="2400" dirty="0">
              <a:solidFill>
                <a:srgbClr val="088A8F"/>
              </a:solidFill>
              <a:latin typeface="#9Slide05 SVNEgregio Script" panose="02000500000000000000" pitchFamily="2" charset="0"/>
            </a:endParaRPr>
          </a:p>
          <a:p>
            <a:endParaRPr lang="en-US" dirty="0">
              <a:solidFill>
                <a:srgbClr val="088A8F"/>
              </a:solidFill>
            </a:endParaRP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9C3E93EF-EBD0-4425-843B-18F5AFCAF3C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333163" y="2450591"/>
            <a:ext cx="3200400" cy="2567009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0CF96B73-21DC-408C-8CD4-70E4B94A461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561763" y="3879366"/>
            <a:ext cx="2743200" cy="1463040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en-US" sz="2400">
                <a:solidFill>
                  <a:srgbClr val="DD1013"/>
                </a:solidFill>
                <a:latin typeface="#9Slide05 SVNShintia Script" panose="02000804000000020003" pitchFamily="2" charset="0"/>
              </a:rPr>
              <a:t>Tìm hiểu trước các đặc điểm của Đông Nam Á</a:t>
            </a:r>
            <a:endParaRPr lang="en-US" sz="2400" dirty="0">
              <a:solidFill>
                <a:srgbClr val="DD1013"/>
              </a:solidFill>
              <a:latin typeface="#9Slide05 SVNShintia Script" panose="02000804000000020003" pitchFamily="2" charset="0"/>
            </a:endParaRPr>
          </a:p>
          <a:p>
            <a:endParaRPr lang="en-US" dirty="0">
              <a:solidFill>
                <a:srgbClr val="DD1013"/>
              </a:solidFill>
            </a:endParaRP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F2AE54BF-2581-4D14-A1E9-89136622302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7/1/20XX</a:t>
            </a:r>
          </a:p>
        </p:txBody>
      </p:sp>
      <p:sp>
        <p:nvSpPr>
          <p:cNvPr id="53" name="Footer Placeholder 52">
            <a:extLst>
              <a:ext uri="{FF2B5EF4-FFF2-40B4-BE49-F238E27FC236}">
                <a16:creationId xmlns:a16="http://schemas.microsoft.com/office/drawing/2014/main" id="{1557424D-75FD-4489-9685-048E9F66D5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t>Pitch deck title</a:t>
            </a:r>
          </a:p>
        </p:txBody>
      </p:sp>
      <p:sp>
        <p:nvSpPr>
          <p:cNvPr id="72" name="Slide Number Placeholder 71">
            <a:extLst>
              <a:ext uri="{FF2B5EF4-FFF2-40B4-BE49-F238E27FC236}">
                <a16:creationId xmlns:a16="http://schemas.microsoft.com/office/drawing/2014/main" id="{2AB505C4-815E-4F7D-B0E9-365B0D06C0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5CEABB6-07DC-46E8-9B57-56EC44A396E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Light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 Light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AFE72A65-D15F-0996-C7BA-B8357F786C3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44511" y="2837942"/>
            <a:ext cx="568060" cy="61908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098E17D-4C5D-196B-5F0E-7A0CCFFA27A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594487" y="2775397"/>
            <a:ext cx="681627" cy="681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70498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1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4" grpId="0"/>
      <p:bldP spid="15" grpId="0" build="p"/>
      <p:bldP spid="21" grpId="0" build="p"/>
      <p:bldP spid="3" grpId="0" build="p"/>
      <p:bldP spid="25" grpId="0" build="p"/>
      <p:bldP spid="24" grpId="0" build="p"/>
      <p:bldP spid="6" grpId="0"/>
      <p:bldP spid="53" grpId="0"/>
      <p:bldP spid="7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585937B3-AC91-DC8F-3C2B-1162DA01005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11200"/>
                    </a14:imgEffect>
                  </a14:imgLayer>
                </a14:imgProps>
              </a:ext>
            </a:extLst>
          </a:blip>
          <a:srcRect r="11266"/>
          <a:stretch/>
        </p:blipFill>
        <p:spPr>
          <a:xfrm>
            <a:off x="1" y="0"/>
            <a:ext cx="7518400" cy="6858000"/>
          </a:xfrm>
          <a:prstGeom prst="flowChartDelay">
            <a:avLst/>
          </a:prstGeom>
        </p:spPr>
      </p:pic>
      <p:pic>
        <p:nvPicPr>
          <p:cNvPr id="1026" name="Picture 2" descr="Thank You Sticker - Royalty-Free GIF - Animated Sticker - Free PNG -  Animated Icon">
            <a:extLst>
              <a:ext uri="{FF2B5EF4-FFF2-40B4-BE49-F238E27FC236}">
                <a16:creationId xmlns:a16="http://schemas.microsoft.com/office/drawing/2014/main" id="{D3617F34-BFB5-4216-1481-B2CEBAA4EF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3657" y="2699657"/>
            <a:ext cx="4158343" cy="41583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03962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diamond/>
      </p:transition>
    </mc:Choice>
    <mc:Fallback xmlns="">
      <p:transition spd="slow">
        <p:diamond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rrow: Striped Right 10">
            <a:extLst>
              <a:ext uri="{FF2B5EF4-FFF2-40B4-BE49-F238E27FC236}">
                <a16:creationId xmlns:a16="http://schemas.microsoft.com/office/drawing/2014/main" id="{C3B460AF-CCB5-75DD-F25E-E84A2324E5A4}"/>
              </a:ext>
            </a:extLst>
          </p:cNvPr>
          <p:cNvSpPr/>
          <p:nvPr/>
        </p:nvSpPr>
        <p:spPr>
          <a:xfrm flipH="1">
            <a:off x="9440092" y="2457993"/>
            <a:ext cx="2751908" cy="1942012"/>
          </a:xfrm>
          <a:prstGeom prst="stripedRightArrow">
            <a:avLst/>
          </a:prstGeom>
          <a:gradFill flip="none" rotWithShape="1">
            <a:gsLst>
              <a:gs pos="0">
                <a:schemeClr val="accent5">
                  <a:satMod val="103000"/>
                  <a:lumMod val="102000"/>
                  <a:tint val="94000"/>
                </a:schemeClr>
              </a:gs>
              <a:gs pos="50000">
                <a:schemeClr val="accent5">
                  <a:satMod val="110000"/>
                  <a:lumMod val="100000"/>
                  <a:shade val="100000"/>
                </a:schemeClr>
              </a:gs>
              <a:gs pos="100000">
                <a:schemeClr val="accent5">
                  <a:lumMod val="99000"/>
                  <a:satMod val="120000"/>
                  <a:shade val="78000"/>
                </a:schemeClr>
              </a:gs>
            </a:gsLst>
            <a:lin ang="0" scaled="1"/>
            <a:tileRect/>
          </a:gradFill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rgbClr val="FFFF00"/>
                </a:solidFill>
                <a:latin typeface="#9Slide07 IcielBC Cubano Normal" panose="00000500000000000000" pitchFamily="2" charset="0"/>
              </a:rPr>
              <a:t>Giải mã từ khóa</a:t>
            </a:r>
          </a:p>
        </p:txBody>
      </p:sp>
      <p:pic>
        <p:nvPicPr>
          <p:cNvPr id="12" name="Picture 2" descr="Top 99 hình ảnh quốc kỳ nước Đức đẹp nhất - Tải miễn phí">
            <a:extLst>
              <a:ext uri="{FF2B5EF4-FFF2-40B4-BE49-F238E27FC236}">
                <a16:creationId xmlns:a16="http://schemas.microsoft.com/office/drawing/2014/main" id="{D423EB5B-3F83-31C9-8374-AC2A1F7BF0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97581" y="88790"/>
            <a:ext cx="1718860" cy="1131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F3F218A-ADC8-113D-9153-AF5C323602AA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76" r="1239" b="1332"/>
          <a:stretch/>
        </p:blipFill>
        <p:spPr>
          <a:xfrm>
            <a:off x="238802" y="5882512"/>
            <a:ext cx="781784" cy="784814"/>
          </a:xfrm>
          <a:prstGeom prst="ellipse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D3F928B9-B767-AD14-73EE-741E644F475B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4540" t="18246" r="14952" b="29016"/>
          <a:stretch/>
        </p:blipFill>
        <p:spPr>
          <a:xfrm>
            <a:off x="153825" y="4626911"/>
            <a:ext cx="914082" cy="683712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9874E640-885C-2B64-3C18-DADFDA56A5CE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6161" t="17701" r="17800" b="14998"/>
          <a:stretch/>
        </p:blipFill>
        <p:spPr>
          <a:xfrm>
            <a:off x="179259" y="1595882"/>
            <a:ext cx="874483" cy="891198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F208CEF3-F0A4-DE80-D3F4-7F01EBE5D7E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79258" y="178658"/>
            <a:ext cx="874484" cy="815053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65A5BE22-0DB8-E561-B472-DB9439F2EE5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79259" y="3112149"/>
            <a:ext cx="874483" cy="971648"/>
          </a:xfrm>
          <a:prstGeom prst="rect">
            <a:avLst/>
          </a:prstGeom>
        </p:spPr>
      </p:pic>
      <p:pic>
        <p:nvPicPr>
          <p:cNvPr id="20" name="Đồng hồ đếm ngược 7 phút - 7 minutes timer Hailist">
            <a:hlinkClick r:id="" action="ppaction://media"/>
            <a:extLst>
              <a:ext uri="{FF2B5EF4-FFF2-40B4-BE49-F238E27FC236}">
                <a16:creationId xmlns:a16="http://schemas.microsoft.com/office/drawing/2014/main" id="{3E5FDF61-7D5B-6F35-14CE-A284E9F79E0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9482649" y="5816338"/>
            <a:ext cx="1548723" cy="871157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1D89FCB-1B21-0895-9B1D-DF0CEFF19F4B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colorTemperature colorTemp="88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51466" y="641024"/>
            <a:ext cx="8075251" cy="56338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55318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2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69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4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95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1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2" fill="hold">
                      <p:stCondLst>
                        <p:cond delay="0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05" dur="1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video>
              <p:cMediaNode vol="80000">
                <p:cTn id="106" fill="hold" display="0">
                  <p:stCondLst>
                    <p:cond delay="indefinite"/>
                  </p:stCondLst>
                </p:cTn>
                <p:tgtEl>
                  <p:spTgt spid="20"/>
                </p:tgtEl>
              </p:cMediaNode>
            </p:video>
          </p:childTnLst>
        </p:cTn>
      </p:par>
    </p:tnLst>
    <p:bldLst>
      <p:bldP spid="11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rrow: Striped Right 10">
            <a:extLst>
              <a:ext uri="{FF2B5EF4-FFF2-40B4-BE49-F238E27FC236}">
                <a16:creationId xmlns:a16="http://schemas.microsoft.com/office/drawing/2014/main" id="{C3B460AF-CCB5-75DD-F25E-E84A2324E5A4}"/>
              </a:ext>
            </a:extLst>
          </p:cNvPr>
          <p:cNvSpPr/>
          <p:nvPr/>
        </p:nvSpPr>
        <p:spPr>
          <a:xfrm flipH="1">
            <a:off x="9440092" y="2457993"/>
            <a:ext cx="2751908" cy="1942012"/>
          </a:xfrm>
          <a:prstGeom prst="stripedRightArrow">
            <a:avLst/>
          </a:prstGeom>
          <a:gradFill flip="none" rotWithShape="1">
            <a:gsLst>
              <a:gs pos="0">
                <a:schemeClr val="accent5">
                  <a:satMod val="103000"/>
                  <a:lumMod val="102000"/>
                  <a:tint val="94000"/>
                </a:schemeClr>
              </a:gs>
              <a:gs pos="50000">
                <a:schemeClr val="accent5">
                  <a:satMod val="110000"/>
                  <a:lumMod val="100000"/>
                  <a:shade val="100000"/>
                </a:schemeClr>
              </a:gs>
              <a:gs pos="100000">
                <a:schemeClr val="accent5">
                  <a:lumMod val="99000"/>
                  <a:satMod val="120000"/>
                  <a:shade val="78000"/>
                </a:schemeClr>
              </a:gs>
            </a:gsLst>
            <a:lin ang="0" scaled="1"/>
            <a:tileRect/>
          </a:gradFill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rgbClr val="FFFF00"/>
                </a:solidFill>
                <a:latin typeface="#9Slide07 IcielBC Cubano Normal" panose="00000500000000000000" pitchFamily="2" charset="0"/>
              </a:rPr>
              <a:t>Giải mã từ khóa</a:t>
            </a:r>
          </a:p>
        </p:txBody>
      </p:sp>
      <p:pic>
        <p:nvPicPr>
          <p:cNvPr id="12" name="Picture 2" descr="Top 99 hình ảnh quốc kỳ nước Đức đẹp nhất - Tải miễn phí">
            <a:extLst>
              <a:ext uri="{FF2B5EF4-FFF2-40B4-BE49-F238E27FC236}">
                <a16:creationId xmlns:a16="http://schemas.microsoft.com/office/drawing/2014/main" id="{D423EB5B-3F83-31C9-8374-AC2A1F7BF0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97581" y="88790"/>
            <a:ext cx="1718860" cy="1131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F3F218A-ADC8-113D-9153-AF5C323602A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76" r="1239" b="1332"/>
          <a:stretch/>
        </p:blipFill>
        <p:spPr>
          <a:xfrm>
            <a:off x="7654599" y="4576360"/>
            <a:ext cx="781784" cy="784814"/>
          </a:xfrm>
          <a:prstGeom prst="ellipse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D3F928B9-B767-AD14-73EE-741E644F475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4540" t="18246" r="14952" b="29016"/>
          <a:stretch/>
        </p:blipFill>
        <p:spPr>
          <a:xfrm>
            <a:off x="153825" y="4626911"/>
            <a:ext cx="914082" cy="683712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9874E640-885C-2B64-3C18-DADFDA56A5C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6161" t="17701" r="17800" b="14998"/>
          <a:stretch/>
        </p:blipFill>
        <p:spPr>
          <a:xfrm>
            <a:off x="179259" y="1595882"/>
            <a:ext cx="874483" cy="891198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F208CEF3-F0A4-DE80-D3F4-7F01EBE5D7E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9258" y="178658"/>
            <a:ext cx="874484" cy="815053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65A5BE22-0DB8-E561-B472-DB9439F2EE5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79259" y="3112149"/>
            <a:ext cx="874483" cy="971648"/>
          </a:xfrm>
          <a:prstGeom prst="rect">
            <a:avLst/>
          </a:prstGeom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FE499C19-00FF-FC8F-3168-D7640507A1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8406479"/>
              </p:ext>
            </p:extLst>
          </p:nvPr>
        </p:nvGraphicFramePr>
        <p:xfrm>
          <a:off x="1225232" y="457087"/>
          <a:ext cx="6648769" cy="4489391"/>
        </p:xfrm>
        <a:graphic>
          <a:graphicData uri="http://schemas.openxmlformats.org/drawingml/2006/table">
            <a:tbl>
              <a:tblPr firstRow="1" firstCol="1" bandRow="1"/>
              <a:tblGrid>
                <a:gridCol w="484969">
                  <a:extLst>
                    <a:ext uri="{9D8B030D-6E8A-4147-A177-3AD203B41FA5}">
                      <a16:colId xmlns:a16="http://schemas.microsoft.com/office/drawing/2014/main" val="537786460"/>
                    </a:ext>
                  </a:extLst>
                </a:gridCol>
                <a:gridCol w="485791">
                  <a:extLst>
                    <a:ext uri="{9D8B030D-6E8A-4147-A177-3AD203B41FA5}">
                      <a16:colId xmlns:a16="http://schemas.microsoft.com/office/drawing/2014/main" val="1620436096"/>
                    </a:ext>
                  </a:extLst>
                </a:gridCol>
                <a:gridCol w="501436">
                  <a:extLst>
                    <a:ext uri="{9D8B030D-6E8A-4147-A177-3AD203B41FA5}">
                      <a16:colId xmlns:a16="http://schemas.microsoft.com/office/drawing/2014/main" val="2561137515"/>
                    </a:ext>
                  </a:extLst>
                </a:gridCol>
                <a:gridCol w="486616">
                  <a:extLst>
                    <a:ext uri="{9D8B030D-6E8A-4147-A177-3AD203B41FA5}">
                      <a16:colId xmlns:a16="http://schemas.microsoft.com/office/drawing/2014/main" val="584436408"/>
                    </a:ext>
                  </a:extLst>
                </a:gridCol>
                <a:gridCol w="487440">
                  <a:extLst>
                    <a:ext uri="{9D8B030D-6E8A-4147-A177-3AD203B41FA5}">
                      <a16:colId xmlns:a16="http://schemas.microsoft.com/office/drawing/2014/main" val="1995765602"/>
                    </a:ext>
                  </a:extLst>
                </a:gridCol>
                <a:gridCol w="501436">
                  <a:extLst>
                    <a:ext uri="{9D8B030D-6E8A-4147-A177-3AD203B41FA5}">
                      <a16:colId xmlns:a16="http://schemas.microsoft.com/office/drawing/2014/main" val="81972705"/>
                    </a:ext>
                  </a:extLst>
                </a:gridCol>
                <a:gridCol w="487440">
                  <a:extLst>
                    <a:ext uri="{9D8B030D-6E8A-4147-A177-3AD203B41FA5}">
                      <a16:colId xmlns:a16="http://schemas.microsoft.com/office/drawing/2014/main" val="4143042820"/>
                    </a:ext>
                  </a:extLst>
                </a:gridCol>
                <a:gridCol w="487440">
                  <a:extLst>
                    <a:ext uri="{9D8B030D-6E8A-4147-A177-3AD203B41FA5}">
                      <a16:colId xmlns:a16="http://schemas.microsoft.com/office/drawing/2014/main" val="3934143752"/>
                    </a:ext>
                  </a:extLst>
                </a:gridCol>
                <a:gridCol w="487440">
                  <a:extLst>
                    <a:ext uri="{9D8B030D-6E8A-4147-A177-3AD203B41FA5}">
                      <a16:colId xmlns:a16="http://schemas.microsoft.com/office/drawing/2014/main" val="3120828839"/>
                    </a:ext>
                  </a:extLst>
                </a:gridCol>
                <a:gridCol w="482499">
                  <a:extLst>
                    <a:ext uri="{9D8B030D-6E8A-4147-A177-3AD203B41FA5}">
                      <a16:colId xmlns:a16="http://schemas.microsoft.com/office/drawing/2014/main" val="2436805045"/>
                    </a:ext>
                  </a:extLst>
                </a:gridCol>
                <a:gridCol w="445447">
                  <a:extLst>
                    <a:ext uri="{9D8B030D-6E8A-4147-A177-3AD203B41FA5}">
                      <a16:colId xmlns:a16="http://schemas.microsoft.com/office/drawing/2014/main" val="2491696858"/>
                    </a:ext>
                  </a:extLst>
                </a:gridCol>
                <a:gridCol w="443799">
                  <a:extLst>
                    <a:ext uri="{9D8B030D-6E8A-4147-A177-3AD203B41FA5}">
                      <a16:colId xmlns:a16="http://schemas.microsoft.com/office/drawing/2014/main" val="2878476034"/>
                    </a:ext>
                  </a:extLst>
                </a:gridCol>
                <a:gridCol w="437214">
                  <a:extLst>
                    <a:ext uri="{9D8B030D-6E8A-4147-A177-3AD203B41FA5}">
                      <a16:colId xmlns:a16="http://schemas.microsoft.com/office/drawing/2014/main" val="809318982"/>
                    </a:ext>
                  </a:extLst>
                </a:gridCol>
                <a:gridCol w="429802">
                  <a:extLst>
                    <a:ext uri="{9D8B030D-6E8A-4147-A177-3AD203B41FA5}">
                      <a16:colId xmlns:a16="http://schemas.microsoft.com/office/drawing/2014/main" val="3744512760"/>
                    </a:ext>
                  </a:extLst>
                </a:gridCol>
              </a:tblGrid>
              <a:tr h="423522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O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24619591"/>
                  </a:ext>
                </a:extLst>
              </a:tr>
              <a:tr h="407744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2321190"/>
                  </a:ext>
                </a:extLst>
              </a:tr>
              <a:tr h="423522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O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45460397"/>
                  </a:ext>
                </a:extLst>
              </a:tr>
              <a:tr h="423522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Y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R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M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H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8480103"/>
                  </a:ext>
                </a:extLst>
              </a:tr>
              <a:tr h="407744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H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M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R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G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R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29572635"/>
                  </a:ext>
                </a:extLst>
              </a:tr>
              <a:tr h="423522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H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42815527"/>
                  </a:ext>
                </a:extLst>
              </a:tr>
              <a:tr h="423522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H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M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07977838"/>
                  </a:ext>
                </a:extLst>
              </a:tr>
              <a:tr h="40774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O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G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R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3594301"/>
                  </a:ext>
                </a:extLst>
              </a:tr>
              <a:tr h="42352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O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V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R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K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H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93675081"/>
                  </a:ext>
                </a:extLst>
              </a:tr>
              <a:tr h="42352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M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R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EAAD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Z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800" b="1">
                          <a:solidFill>
                            <a:srgbClr val="00206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8242882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6875751-D3A7-CEBF-C853-AC9F93F435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498366"/>
              </p:ext>
            </p:extLst>
          </p:nvPr>
        </p:nvGraphicFramePr>
        <p:xfrm>
          <a:off x="817728" y="6194586"/>
          <a:ext cx="8116887" cy="384239"/>
        </p:xfrm>
        <a:graphic>
          <a:graphicData uri="http://schemas.openxmlformats.org/drawingml/2006/table">
            <a:tbl>
              <a:tblPr bandRow="1"/>
              <a:tblGrid>
                <a:gridCol w="402796">
                  <a:extLst>
                    <a:ext uri="{9D8B030D-6E8A-4147-A177-3AD203B41FA5}">
                      <a16:colId xmlns:a16="http://schemas.microsoft.com/office/drawing/2014/main" val="200758013"/>
                    </a:ext>
                  </a:extLst>
                </a:gridCol>
                <a:gridCol w="421690">
                  <a:extLst>
                    <a:ext uri="{9D8B030D-6E8A-4147-A177-3AD203B41FA5}">
                      <a16:colId xmlns:a16="http://schemas.microsoft.com/office/drawing/2014/main" val="4009820989"/>
                    </a:ext>
                  </a:extLst>
                </a:gridCol>
                <a:gridCol w="404513">
                  <a:extLst>
                    <a:ext uri="{9D8B030D-6E8A-4147-A177-3AD203B41FA5}">
                      <a16:colId xmlns:a16="http://schemas.microsoft.com/office/drawing/2014/main" val="3853864708"/>
                    </a:ext>
                  </a:extLst>
                </a:gridCol>
                <a:gridCol w="405373">
                  <a:extLst>
                    <a:ext uri="{9D8B030D-6E8A-4147-A177-3AD203B41FA5}">
                      <a16:colId xmlns:a16="http://schemas.microsoft.com/office/drawing/2014/main" val="2365335699"/>
                    </a:ext>
                  </a:extLst>
                </a:gridCol>
                <a:gridCol w="407091">
                  <a:extLst>
                    <a:ext uri="{9D8B030D-6E8A-4147-A177-3AD203B41FA5}">
                      <a16:colId xmlns:a16="http://schemas.microsoft.com/office/drawing/2014/main" val="1471531261"/>
                    </a:ext>
                  </a:extLst>
                </a:gridCol>
                <a:gridCol w="423408">
                  <a:extLst>
                    <a:ext uri="{9D8B030D-6E8A-4147-A177-3AD203B41FA5}">
                      <a16:colId xmlns:a16="http://schemas.microsoft.com/office/drawing/2014/main" val="2834422449"/>
                    </a:ext>
                  </a:extLst>
                </a:gridCol>
                <a:gridCol w="424266">
                  <a:extLst>
                    <a:ext uri="{9D8B030D-6E8A-4147-A177-3AD203B41FA5}">
                      <a16:colId xmlns:a16="http://schemas.microsoft.com/office/drawing/2014/main" val="1282334903"/>
                    </a:ext>
                  </a:extLst>
                </a:gridCol>
                <a:gridCol w="422550">
                  <a:extLst>
                    <a:ext uri="{9D8B030D-6E8A-4147-A177-3AD203B41FA5}">
                      <a16:colId xmlns:a16="http://schemas.microsoft.com/office/drawing/2014/main" val="2909535116"/>
                    </a:ext>
                  </a:extLst>
                </a:gridCol>
                <a:gridCol w="422550">
                  <a:extLst>
                    <a:ext uri="{9D8B030D-6E8A-4147-A177-3AD203B41FA5}">
                      <a16:colId xmlns:a16="http://schemas.microsoft.com/office/drawing/2014/main" val="2900066354"/>
                    </a:ext>
                  </a:extLst>
                </a:gridCol>
                <a:gridCol w="399360">
                  <a:extLst>
                    <a:ext uri="{9D8B030D-6E8A-4147-A177-3AD203B41FA5}">
                      <a16:colId xmlns:a16="http://schemas.microsoft.com/office/drawing/2014/main" val="1481754988"/>
                    </a:ext>
                  </a:extLst>
                </a:gridCol>
                <a:gridCol w="382183">
                  <a:extLst>
                    <a:ext uri="{9D8B030D-6E8A-4147-A177-3AD203B41FA5}">
                      <a16:colId xmlns:a16="http://schemas.microsoft.com/office/drawing/2014/main" val="4219907117"/>
                    </a:ext>
                  </a:extLst>
                </a:gridCol>
                <a:gridCol w="346970">
                  <a:extLst>
                    <a:ext uri="{9D8B030D-6E8A-4147-A177-3AD203B41FA5}">
                      <a16:colId xmlns:a16="http://schemas.microsoft.com/office/drawing/2014/main" val="3672743756"/>
                    </a:ext>
                  </a:extLst>
                </a:gridCol>
                <a:gridCol w="367584">
                  <a:extLst>
                    <a:ext uri="{9D8B030D-6E8A-4147-A177-3AD203B41FA5}">
                      <a16:colId xmlns:a16="http://schemas.microsoft.com/office/drawing/2014/main" val="552578371"/>
                    </a:ext>
                  </a:extLst>
                </a:gridCol>
                <a:gridCol w="381324">
                  <a:extLst>
                    <a:ext uri="{9D8B030D-6E8A-4147-A177-3AD203B41FA5}">
                      <a16:colId xmlns:a16="http://schemas.microsoft.com/office/drawing/2014/main" val="1395840310"/>
                    </a:ext>
                  </a:extLst>
                </a:gridCol>
                <a:gridCol w="337524">
                  <a:extLst>
                    <a:ext uri="{9D8B030D-6E8A-4147-A177-3AD203B41FA5}">
                      <a16:colId xmlns:a16="http://schemas.microsoft.com/office/drawing/2014/main" val="116294141"/>
                    </a:ext>
                  </a:extLst>
                </a:gridCol>
                <a:gridCol w="381324">
                  <a:extLst>
                    <a:ext uri="{9D8B030D-6E8A-4147-A177-3AD203B41FA5}">
                      <a16:colId xmlns:a16="http://schemas.microsoft.com/office/drawing/2014/main" val="2137873556"/>
                    </a:ext>
                  </a:extLst>
                </a:gridCol>
                <a:gridCol w="380465">
                  <a:extLst>
                    <a:ext uri="{9D8B030D-6E8A-4147-A177-3AD203B41FA5}">
                      <a16:colId xmlns:a16="http://schemas.microsoft.com/office/drawing/2014/main" val="3389362627"/>
                    </a:ext>
                  </a:extLst>
                </a:gridCol>
                <a:gridCol w="359852">
                  <a:extLst>
                    <a:ext uri="{9D8B030D-6E8A-4147-A177-3AD203B41FA5}">
                      <a16:colId xmlns:a16="http://schemas.microsoft.com/office/drawing/2014/main" val="2498676667"/>
                    </a:ext>
                  </a:extLst>
                </a:gridCol>
                <a:gridCol w="354701">
                  <a:extLst>
                    <a:ext uri="{9D8B030D-6E8A-4147-A177-3AD203B41FA5}">
                      <a16:colId xmlns:a16="http://schemas.microsoft.com/office/drawing/2014/main" val="4124731946"/>
                    </a:ext>
                  </a:extLst>
                </a:gridCol>
                <a:gridCol w="359852">
                  <a:extLst>
                    <a:ext uri="{9D8B030D-6E8A-4147-A177-3AD203B41FA5}">
                      <a16:colId xmlns:a16="http://schemas.microsoft.com/office/drawing/2014/main" val="2237095583"/>
                    </a:ext>
                  </a:extLst>
                </a:gridCol>
                <a:gridCol w="331511">
                  <a:extLst>
                    <a:ext uri="{9D8B030D-6E8A-4147-A177-3AD203B41FA5}">
                      <a16:colId xmlns:a16="http://schemas.microsoft.com/office/drawing/2014/main" val="3115620015"/>
                    </a:ext>
                  </a:extLst>
                </a:gridCol>
              </a:tblGrid>
              <a:tr h="26416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K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H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H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U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H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G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O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vi-VN" sz="2400" b="1">
                          <a:solidFill>
                            <a:srgbClr val="C00000"/>
                          </a:solidFill>
                          <a:effectLst/>
                          <a:latin typeface="#9Slide03 SFU Futura_07" panose="00000900000000000000" pitchFamily="2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2400"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7CBA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8EAADB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797938"/>
                  </a:ext>
                </a:extLst>
              </a:tr>
            </a:tbl>
          </a:graphicData>
        </a:graphic>
      </p:graphicFrame>
      <p:sp>
        <p:nvSpPr>
          <p:cNvPr id="4" name="Arrow: Striped Right 3">
            <a:extLst>
              <a:ext uri="{FF2B5EF4-FFF2-40B4-BE49-F238E27FC236}">
                <a16:creationId xmlns:a16="http://schemas.microsoft.com/office/drawing/2014/main" id="{1AC25B3E-30AD-1092-100D-2C31EB3E920A}"/>
              </a:ext>
            </a:extLst>
          </p:cNvPr>
          <p:cNvSpPr/>
          <p:nvPr/>
        </p:nvSpPr>
        <p:spPr>
          <a:xfrm rot="16200000" flipH="1">
            <a:off x="4364908" y="4446439"/>
            <a:ext cx="911202" cy="2151791"/>
          </a:xfrm>
          <a:prstGeom prst="stripedRightArrow">
            <a:avLst/>
          </a:prstGeom>
          <a:solidFill>
            <a:srgbClr val="79AA00"/>
          </a:solidFill>
          <a:ln>
            <a:noFill/>
          </a:ln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rgbClr val="FFFF00"/>
              </a:solidFill>
              <a:latin typeface="#9Slide07 IcielBC Cubano Normal" panose="00000500000000000000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6B64AB9-798C-974F-AFF7-BB7A9EC61694}"/>
              </a:ext>
            </a:extLst>
          </p:cNvPr>
          <p:cNvSpPr txBox="1"/>
          <p:nvPr/>
        </p:nvSpPr>
        <p:spPr>
          <a:xfrm>
            <a:off x="4033109" y="5361174"/>
            <a:ext cx="15748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7 IcielBC Cubano Normal" panose="00000500000000000000" pitchFamily="2" charset="0"/>
                <a:ea typeface="+mn-ea"/>
                <a:cs typeface="+mn-cs"/>
              </a:rPr>
              <a:t>từ khóa</a:t>
            </a:r>
          </a:p>
        </p:txBody>
      </p:sp>
    </p:spTree>
    <p:extLst>
      <p:ext uri="{BB962C8B-B14F-4D97-AF65-F5344CB8AC3E}">
        <p14:creationId xmlns:p14="http://schemas.microsoft.com/office/powerpoint/2010/main" val="12568048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6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2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2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5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8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69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8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9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0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1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2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4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4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9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3ED2B5-B110-3464-ECBC-A488BEE4EFB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17702" y="0"/>
            <a:ext cx="10278831" cy="6852554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9F4C6B00-E9FD-07D1-AD4C-CD8AA37B085D}"/>
              </a:ext>
            </a:extLst>
          </p:cNvPr>
          <p:cNvSpPr/>
          <p:nvPr/>
        </p:nvSpPr>
        <p:spPr>
          <a:xfrm>
            <a:off x="0" y="2940954"/>
            <a:ext cx="1917702" cy="3911600"/>
          </a:xfrm>
          <a:prstGeom prst="roundRect">
            <a:avLst>
              <a:gd name="adj" fmla="val 32561"/>
            </a:avLst>
          </a:prstGeom>
          <a:gradFill flip="none" rotWithShape="1">
            <a:gsLst>
              <a:gs pos="0">
                <a:srgbClr val="D99724">
                  <a:tint val="66000"/>
                  <a:satMod val="160000"/>
                </a:srgbClr>
              </a:gs>
              <a:gs pos="50000">
                <a:srgbClr val="D99724">
                  <a:tint val="44500"/>
                  <a:satMod val="160000"/>
                </a:srgbClr>
              </a:gs>
              <a:gs pos="100000">
                <a:srgbClr val="D99724">
                  <a:tint val="23500"/>
                  <a:satMod val="160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>
                <a:solidFill>
                  <a:srgbClr val="002060"/>
                </a:solidFill>
                <a:latin typeface="#9Slide05 Cimochi" panose="02000504060000020004" pitchFamily="2" charset="-34"/>
                <a:cs typeface="#9Slide05 Cimochi" panose="02000504060000020004" pitchFamily="2" charset="-34"/>
              </a:rPr>
              <a:t>Những tòa lâu đài cổ tích ở nước Đức</a:t>
            </a:r>
          </a:p>
        </p:txBody>
      </p:sp>
    </p:spTree>
    <p:extLst>
      <p:ext uri="{BB962C8B-B14F-4D97-AF65-F5344CB8AC3E}">
        <p14:creationId xmlns:p14="http://schemas.microsoft.com/office/powerpoint/2010/main" val="136753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9F4C6B00-E9FD-07D1-AD4C-CD8AA37B085D}"/>
              </a:ext>
            </a:extLst>
          </p:cNvPr>
          <p:cNvSpPr/>
          <p:nvPr/>
        </p:nvSpPr>
        <p:spPr>
          <a:xfrm>
            <a:off x="5652933" y="-24917"/>
            <a:ext cx="1229178" cy="3759200"/>
          </a:xfrm>
          <a:prstGeom prst="roundRect">
            <a:avLst>
              <a:gd name="adj" fmla="val 32561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>
                <a:solidFill>
                  <a:srgbClr val="FFFF00"/>
                </a:solidFill>
                <a:latin typeface="#9Slide05 Cimochi" panose="02000504060000020004" pitchFamily="2" charset="-34"/>
                <a:cs typeface="#9Slide05 Cimochi" panose="02000504060000020004" pitchFamily="2" charset="-34"/>
              </a:rPr>
              <a:t>Ẩm thực đặc trưng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227BCEF-501B-878C-9EAA-C0C3EE5F469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389561"/>
            <a:ext cx="2595316" cy="2595316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CC2C82DC-34E6-6F90-1AB5-002ABEE35E8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"/>
            <a:ext cx="5652933" cy="37592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C7F6120-A8B8-9A3D-EBFD-6A656B099DF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826466" y="4262684"/>
            <a:ext cx="3881592" cy="259531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CC7B90AB-951A-84ED-CD06-F01631E2FCE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69195" y="43543"/>
            <a:ext cx="5135717" cy="292735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6F3A0D5-2E5C-8921-BC50-DB78C62459D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707940" y="3224162"/>
            <a:ext cx="5484060" cy="36338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3516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9F4C6B00-E9FD-07D1-AD4C-CD8AA37B085D}"/>
              </a:ext>
            </a:extLst>
          </p:cNvPr>
          <p:cNvSpPr/>
          <p:nvPr/>
        </p:nvSpPr>
        <p:spPr>
          <a:xfrm>
            <a:off x="4161584" y="-29029"/>
            <a:ext cx="4492554" cy="856343"/>
          </a:xfrm>
          <a:prstGeom prst="roundRect">
            <a:avLst>
              <a:gd name="adj" fmla="val 32561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>
                <a:solidFill>
                  <a:srgbClr val="FFFF00"/>
                </a:solidFill>
                <a:latin typeface="#9Slide05 Cimochi" panose="02000504060000020004" pitchFamily="2" charset="-34"/>
                <a:cs typeface="#9Slide05 Cimochi" panose="02000504060000020004" pitchFamily="2" charset="-34"/>
              </a:rPr>
              <a:t>Trang phục truyền thống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FDBD8DEA-AB66-CB31-043E-52338D9338B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663619" y="4014071"/>
            <a:ext cx="2078438" cy="3105187"/>
          </a:xfrm>
          <a:prstGeom prst="rect">
            <a:avLst/>
          </a:prstGeom>
          <a:solidFill>
            <a:srgbClr val="FFFFFF">
              <a:shade val="85000"/>
            </a:srgbClr>
          </a:solidFill>
          <a:ln w="101600" cap="sq">
            <a:solidFill>
              <a:srgbClr val="FDFDFD"/>
            </a:solidFill>
            <a:miter lim="800000"/>
          </a:ln>
          <a:effectLst>
            <a:outerShdw blurRad="57150" dist="37500" dir="7560000" sy="98000" kx="110000" ky="200000" algn="tl" rotWithShape="0">
              <a:srgbClr val="000000">
                <a:alpha val="20000"/>
              </a:srgbClr>
            </a:outerShdw>
          </a:effectLst>
          <a:scene3d>
            <a:camera prst="perspectiveRelaxed">
              <a:rot lat="18960000" lon="0" rev="0"/>
            </a:camera>
            <a:lightRig rig="twoPt" dir="t">
              <a:rot lat="0" lon="0" rev="7200000"/>
            </a:lightRig>
          </a:scene3d>
          <a:sp3d prstMaterial="matte">
            <a:bevelT w="22860" h="12700"/>
            <a:contourClr>
              <a:srgbClr val="FFFFFF"/>
            </a:contourClr>
          </a:sp3d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E55E749-4912-CDB3-D587-F2216343515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4005943" cy="422604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DC213DE7-AFD2-6AA2-61ED-2805CEA0193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01146" y="2787343"/>
            <a:ext cx="3889711" cy="388971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B7F4D6D-B665-3884-D93C-AECC042C7D8C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t="17778" b="-1"/>
          <a:stretch/>
        </p:blipFill>
        <p:spPr>
          <a:xfrm>
            <a:off x="8809779" y="-14514"/>
            <a:ext cx="3424587" cy="422365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17656B2F-ACFE-53DA-F403-0DF7612689F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91545" y="4001601"/>
            <a:ext cx="2078438" cy="3117657"/>
          </a:xfrm>
          <a:prstGeom prst="rect">
            <a:avLst/>
          </a:prstGeom>
          <a:solidFill>
            <a:srgbClr val="FFFFFF">
              <a:shade val="85000"/>
            </a:srgbClr>
          </a:solidFill>
          <a:ln w="101600" cap="sq">
            <a:solidFill>
              <a:srgbClr val="FDFDFD"/>
            </a:solidFill>
            <a:miter lim="800000"/>
          </a:ln>
          <a:effectLst>
            <a:outerShdw blurRad="57150" dist="37500" dir="7560000" sy="98000" kx="110000" ky="200000" algn="tl" rotWithShape="0">
              <a:srgbClr val="000000">
                <a:alpha val="20000"/>
              </a:srgbClr>
            </a:outerShdw>
          </a:effectLst>
          <a:scene3d>
            <a:camera prst="perspectiveRelaxed">
              <a:rot lat="18960000" lon="0" rev="0"/>
            </a:camera>
            <a:lightRig rig="twoPt" dir="t">
              <a:rot lat="0" lon="0" rev="7200000"/>
            </a:lightRig>
          </a:scene3d>
          <a:sp3d prstMaterial="matte">
            <a:bevelT w="22860" h="12700"/>
            <a:contourClr>
              <a:srgbClr val="FFFFFF"/>
            </a:contourClr>
          </a:sp3d>
        </p:spPr>
      </p:pic>
      <p:pic>
        <p:nvPicPr>
          <p:cNvPr id="13" name="Picture 2" descr="Top 99 hình ảnh quốc kỳ nước Đức đẹp nhất - Tải miễn phí">
            <a:extLst>
              <a:ext uri="{FF2B5EF4-FFF2-40B4-BE49-F238E27FC236}">
                <a16:creationId xmlns:a16="http://schemas.microsoft.com/office/drawing/2014/main" id="{FB4FA735-7BF5-0258-D854-9442E60414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8431" y="1025351"/>
            <a:ext cx="1718860" cy="1131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13531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ABD7F97D-15E8-4032-B615-0562046B754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/>
          <a:stretch/>
        </p:blipFill>
        <p:spPr/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BAB08B8-3DB3-4637-AE23-B8DB96D9FCE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algn="ctr"/>
            <a:r>
              <a:rPr lang="en-US" sz="4000">
                <a:solidFill>
                  <a:srgbClr val="FEE59D"/>
                </a:solidFill>
                <a:latin typeface="#9Slide03 SFU Salzburg" panose="00000500000000000000" pitchFamily="2" charset="0"/>
              </a:rPr>
              <a:t>VIẾT BÁO CÁO </a:t>
            </a:r>
            <a:br>
              <a:rPr lang="en-US" sz="4000">
                <a:solidFill>
                  <a:srgbClr val="FEE59D"/>
                </a:solidFill>
                <a:latin typeface="#9Slide03 SFU Salzburg" panose="00000500000000000000" pitchFamily="2" charset="0"/>
              </a:rPr>
            </a:br>
            <a:r>
              <a:rPr lang="en-US" sz="4000">
                <a:solidFill>
                  <a:srgbClr val="FEE59D"/>
                </a:solidFill>
                <a:latin typeface="#9Slide03 SFU Salzburg" panose="00000500000000000000" pitchFamily="2" charset="0"/>
              </a:rPr>
              <a:t>VỀ SỰ PHÁT TRIỂN </a:t>
            </a:r>
            <a:br>
              <a:rPr lang="en-US" sz="4000">
                <a:solidFill>
                  <a:srgbClr val="FEE59D"/>
                </a:solidFill>
                <a:latin typeface="#9Slide03 SFU Salzburg" panose="00000500000000000000" pitchFamily="2" charset="0"/>
              </a:rPr>
            </a:br>
            <a:r>
              <a:rPr lang="en-US" sz="4000">
                <a:solidFill>
                  <a:srgbClr val="FEE59D"/>
                </a:solidFill>
                <a:latin typeface="#9Slide03 SFU Salzburg" panose="00000500000000000000" pitchFamily="2" charset="0"/>
              </a:rPr>
              <a:t>CÔNG NGHIỆP </a:t>
            </a:r>
            <a:br>
              <a:rPr lang="en-US" sz="4000">
                <a:solidFill>
                  <a:srgbClr val="FEE59D"/>
                </a:solidFill>
                <a:latin typeface="#9Slide03 SFU Salzburg" panose="00000500000000000000" pitchFamily="2" charset="0"/>
              </a:rPr>
            </a:br>
            <a:r>
              <a:rPr lang="en-US" sz="4000">
                <a:solidFill>
                  <a:srgbClr val="FEE59D"/>
                </a:solidFill>
                <a:latin typeface="#9Slide03 SFU Salzburg" panose="00000500000000000000" pitchFamily="2" charset="0"/>
              </a:rPr>
              <a:t>CỦA CHLB ĐỨC</a:t>
            </a:r>
            <a:endParaRPr lang="en-US" sz="4000" dirty="0">
              <a:solidFill>
                <a:srgbClr val="FEE59D"/>
              </a:solidFill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198AA37-E298-4CD8-9F0F-2123ACFD965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 algn="ctr"/>
            <a:r>
              <a:rPr lang="en-US" sz="2800"/>
              <a:t>Thực hành</a:t>
            </a:r>
            <a:endParaRPr lang="en-US" sz="2800" dirty="0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D4FD1E1-E6FB-C809-FA3F-70551593E746}"/>
              </a:ext>
            </a:extLst>
          </p:cNvPr>
          <p:cNvSpPr/>
          <p:nvPr/>
        </p:nvSpPr>
        <p:spPr>
          <a:xfrm>
            <a:off x="10395751" y="559869"/>
            <a:ext cx="1411550" cy="337352"/>
          </a:xfrm>
          <a:prstGeom prst="roundRect">
            <a:avLst/>
          </a:prstGeom>
          <a:solidFill>
            <a:srgbClr val="B2606E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1"/>
                </a:solidFill>
                <a:latin typeface="#9Slide03 AmpleSoft Bold" panose="02000000000000000000" pitchFamily="2" charset="0"/>
              </a:rPr>
              <a:t>Bài 10</a:t>
            </a:r>
          </a:p>
        </p:txBody>
      </p:sp>
    </p:spTree>
    <p:extLst>
      <p:ext uri="{BB962C8B-B14F-4D97-AF65-F5344CB8AC3E}">
        <p14:creationId xmlns:p14="http://schemas.microsoft.com/office/powerpoint/2010/main" val="3167172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diamond/>
      </p:transition>
    </mc:Choice>
    <mc:Fallback xmlns="">
      <p:transition spd="slow">
        <p:diamond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  <p:bldP spid="4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skyline buildings from below">
            <a:extLst>
              <a:ext uri="{FF2B5EF4-FFF2-40B4-BE49-F238E27FC236}">
                <a16:creationId xmlns:a16="http://schemas.microsoft.com/office/drawing/2014/main" id="{CF143FEA-6E93-4548-8A9B-318F437CD88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AA2D4C08-F7B3-8CE8-1E5B-A8F28D649A20}"/>
              </a:ext>
            </a:extLst>
          </p:cNvPr>
          <p:cNvSpPr/>
          <p:nvPr/>
        </p:nvSpPr>
        <p:spPr>
          <a:xfrm>
            <a:off x="6738151" y="1502268"/>
            <a:ext cx="3767924" cy="337352"/>
          </a:xfrm>
          <a:prstGeom prst="round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rgbClr val="FF0000"/>
                </a:solidFill>
                <a:latin typeface="#9Slide03 AmpleSoft Bold" panose="02000000000000000000" pitchFamily="2" charset="0"/>
              </a:rPr>
              <a:t>Mục tiêu cần đạt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6288BBD-3C26-E6F3-81D0-A7DAF05EC3E8}"/>
              </a:ext>
            </a:extLst>
          </p:cNvPr>
          <p:cNvSpPr txBox="1"/>
          <p:nvPr/>
        </p:nvSpPr>
        <p:spPr>
          <a:xfrm>
            <a:off x="6493275" y="4432402"/>
            <a:ext cx="510096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>
                <a:solidFill>
                  <a:schemeClr val="accent2">
                    <a:lumMod val="75000"/>
                    <a:lumOff val="25000"/>
                  </a:schemeClr>
                </a:solidFill>
                <a:latin typeface="#9Slide03 SFU Futura_12" panose="00000400000000000000" pitchFamily="2" charset="0"/>
              </a:rPr>
              <a:t>- Viết được báo cáo tìm hiểu về sự phát triển công nghiệp của CHLB Đức.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D88A6A6E-5371-5D8B-344D-F15C45071B5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2273" b="96250" l="2000" r="97222">
                        <a14:foregroundMark x1="3333" y1="45455" x2="19222" y2="56705"/>
                        <a14:foregroundMark x1="12556" y1="31364" x2="51444" y2="81477"/>
                        <a14:foregroundMark x1="16333" y1="26932" x2="18778" y2="29205"/>
                        <a14:foregroundMark x1="46778" y1="32955" x2="51889" y2="39545"/>
                        <a14:foregroundMark x1="51889" y1="39545" x2="61000" y2="62614"/>
                        <a14:foregroundMark x1="41889" y1="46250" x2="50556" y2="60455"/>
                        <a14:foregroundMark x1="50556" y1="60455" x2="50556" y2="60568"/>
                        <a14:foregroundMark x1="59111" y1="42727" x2="66333" y2="62614"/>
                        <a14:foregroundMark x1="46778" y1="6023" x2="49222" y2="15568"/>
                        <a14:foregroundMark x1="49222" y1="15568" x2="49222" y2="15568"/>
                        <a14:foregroundMark x1="32889" y1="28864" x2="32111" y2="35114"/>
                        <a14:foregroundMark x1="45889" y1="2273" x2="46111" y2="4205"/>
                        <a14:foregroundMark x1="85333" y1="63295" x2="91889" y2="68864"/>
                        <a14:foregroundMark x1="91889" y1="68864" x2="92556" y2="68977"/>
                        <a14:foregroundMark x1="95667" y1="60000" x2="97000" y2="60000"/>
                        <a14:foregroundMark x1="22556" y1="88977" x2="39333" y2="91023"/>
                        <a14:foregroundMark x1="39333" y1="91023" x2="46778" y2="91023"/>
                        <a14:foregroundMark x1="46778" y1="91023" x2="54444" y2="88636"/>
                        <a14:foregroundMark x1="54444" y1="88636" x2="54444" y2="88636"/>
                        <a14:foregroundMark x1="37222" y1="96250" x2="37111" y2="88864"/>
                        <a14:foregroundMark x1="2111" y1="49205" x2="5444" y2="49432"/>
                        <a14:foregroundMark x1="30000" y1="42614" x2="44889" y2="58523"/>
                        <a14:foregroundMark x1="44889" y1="58523" x2="45667" y2="58750"/>
                        <a14:foregroundMark x1="13333" y1="56250" x2="37222" y2="78636"/>
                        <a14:foregroundMark x1="37222" y1="78636" x2="50333" y2="80455"/>
                        <a14:foregroundMark x1="50333" y1="80455" x2="51667" y2="79886"/>
                        <a14:foregroundMark x1="53778" y1="25795" x2="63222" y2="32955"/>
                        <a14:foregroundMark x1="56111" y1="25682" x2="60889" y2="29432"/>
                        <a14:foregroundMark x1="97222" y1="71023" x2="97222" y2="71023"/>
                        <a14:foregroundMark x1="61778" y1="63750" x2="54333" y2="75000"/>
                        <a14:foregroundMark x1="47667" y1="36136" x2="44444" y2="45795"/>
                        <a14:foregroundMark x1="17556" y1="63295" x2="28000" y2="77045"/>
                        <a14:foregroundMark x1="28000" y1="77045" x2="37556" y2="8011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1224723">
            <a:off x="1104752" y="140803"/>
            <a:ext cx="5725413" cy="55981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7989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diamond/>
      </p:transition>
    </mc:Choice>
    <mc:Fallback xmlns="">
      <p:transition spd="slow">
        <p:diamond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PROD_NEXTUNIQUEID" val="10009"/>
  <p:tag name="SECTOMILLISECCONVERTED" val="1"/>
  <p:tag name="MMPROD_UIDATA" val="&lt;database version=&quot;11.0&quot;&gt;&lt;object type=&quot;1&quot; unique_id=&quot;10001&quot;&gt;&lt;object type=&quot;8&quot; unique_id=&quot;10002&quot;&gt;&lt;/object&gt;&lt;object type=&quot;2&quot; unique_id=&quot;10003&quot;&gt;&lt;object type=&quot;3&quot; unique_id=&quot;10004&quot;&gt;&lt;property id=&quot;20148&quot; value=&quot;5&quot;/&gt;&lt;property id=&quot;20300&quot; value=&quot;Slide 1&quot;/&gt;&lt;property id=&quot;20307&quot; value=&quot;278&quot;/&gt;&lt;/object&gt;&lt;object type=&quot;3&quot; unique_id=&quot;10005&quot;&gt;&lt;property id=&quot;20148&quot; value=&quot;5&quot;/&gt;&lt;property id=&quot;20300&quot; value=&quot;Slide 3&quot;/&gt;&lt;property id=&quot;20307&quot; value=&quot;279&quot;/&gt;&lt;/object&gt;&lt;object type=&quot;3&quot; unique_id=&quot;10007&quot;&gt;&lt;property id=&quot;20148&quot; value=&quot;5&quot;/&gt;&lt;property id=&quot;20300&quot; value=&quot;Slide 2 - &amp;quot;Khởi động&amp;quot;&quot;/&gt;&lt;property id=&quot;20307&quot; value=&quot;281&quot;/&gt;&lt;/object&gt;&lt;object type=&quot;3&quot; unique_id=&quot;10010&quot;&gt;&lt;property id=&quot;20148&quot; value=&quot;5&quot;/&gt;&lt;property id=&quot;20300&quot; value=&quot;Slide 10&quot;/&gt;&lt;property id=&quot;20307&quot; value=&quot;282&quot;/&gt;&lt;/object&gt;&lt;object type=&quot;3&quot; unique_id=&quot;10014&quot;&gt;&lt;property id=&quot;20148&quot; value=&quot;5&quot;/&gt;&lt;property id=&quot;20300&quot; value=&quot;Slide 12 - &amp;quot;Tiến trình hoạt động &amp;quot;&quot;/&gt;&lt;property id=&quot;20307&quot; value=&quot;289&quot;/&gt;&lt;/object&gt;&lt;object type=&quot;3&quot; unique_id=&quot;10015&quot;&gt;&lt;property id=&quot;20148&quot; value=&quot;5&quot;/&gt;&lt;property id=&quot;20300&quot; value=&quot;Slide 11 - &amp;quot;Link tìm thông tin &amp;quot;&quot;/&gt;&lt;property id=&quot;20307&quot; value=&quot;290&quot;/&gt;&lt;/object&gt;&lt;object type=&quot;3&quot; unique_id=&quot;10018&quot;&gt;&lt;property id=&quot;20148&quot; value=&quot;5&quot;/&gt;&lt;property id=&quot;20300&quot; value=&quot;Slide 16&quot;/&gt;&lt;property id=&quot;20307&quot; value=&quot;293&quot;/&gt;&lt;/object&gt;&lt;object type=&quot;3&quot; unique_id=&quot;10053&quot;&gt;&lt;property id=&quot;20148&quot; value=&quot;5&quot;/&gt;&lt;property id=&quot;20300&quot; value=&quot;Slide 9&quot;/&gt;&lt;property id=&quot;20307&quot; value=&quot;257&quot;/&gt;&lt;/object&gt;&lt;object type=&quot;3&quot; unique_id=&quot;10054&quot;&gt;&lt;property id=&quot;20148&quot; value=&quot;5&quot;/&gt;&lt;property id=&quot;20300&quot; value=&quot;Slide 8 - &amp;quot;VIẾT BÁO CÁO  VỀ SỰ PHÁT TRIỂN  CÔNG NGHIỆP  CỦA CHLB ĐỨC&amp;quot;&quot;/&gt;&lt;property id=&quot;20307&quot; value=&quot;258&quot;/&gt;&lt;/object&gt;&lt;object type=&quot;3&quot; unique_id=&quot;31844&quot;&gt;&lt;property id=&quot;20148&quot; value=&quot;5&quot;/&gt;&lt;property id=&quot;20300&quot; value=&quot;Slide 4&quot;/&gt;&lt;property id=&quot;20307&quot; value=&quot;294&quot;/&gt;&lt;/object&gt;&lt;object type=&quot;3&quot; unique_id=&quot;32074&quot;&gt;&lt;property id=&quot;20148&quot; value=&quot;5&quot;/&gt;&lt;property id=&quot;20300&quot; value=&quot;Slide 13&quot;/&gt;&lt;property id=&quot;20307&quot; value=&quot;296&quot;/&gt;&lt;/object&gt;&lt;object type=&quot;3&quot; unique_id=&quot;32209&quot;&gt;&lt;property id=&quot;20148&quot; value=&quot;5&quot;/&gt;&lt;property id=&quot;20300&quot; value=&quot;Slide 14&quot;/&gt;&lt;property id=&quot;20307&quot; value=&quot;297&quot;/&gt;&lt;/object&gt;&lt;object type=&quot;3&quot; unique_id=&quot;32252&quot;&gt;&lt;property id=&quot;20148&quot; value=&quot;5&quot;/&gt;&lt;property id=&quot;20300&quot; value=&quot;Slide 15 - &amp;quot;Vận dụng&amp;quot;&quot;/&gt;&lt;property id=&quot;20307&quot; value=&quot;313&quot;/&gt;&lt;/object&gt;&lt;object type=&quot;3&quot; unique_id=&quot;32391&quot;&gt;&lt;property id=&quot;20148&quot; value=&quot;5&quot;/&gt;&lt;property id=&quot;20300&quot; value=&quot;Slide 5&quot;/&gt;&lt;property id=&quot;20307&quot; value=&quot;315&quot;/&gt;&lt;/object&gt;&lt;object type=&quot;3&quot; unique_id=&quot;32392&quot;&gt;&lt;property id=&quot;20148&quot; value=&quot;5&quot;/&gt;&lt;property id=&quot;20300&quot; value=&quot;Slide 6&quot;/&gt;&lt;property id=&quot;20307&quot; value=&quot;316&quot;/&gt;&lt;/object&gt;&lt;object type=&quot;3&quot; unique_id=&quot;32393&quot;&gt;&lt;property id=&quot;20148&quot; value=&quot;5&quot;/&gt;&lt;property id=&quot;20300&quot; value=&quot;Slide 7&quot;/&gt;&lt;property id=&quot;20307&quot; value=&quot;317&quot;/&gt;&lt;/object&gt;&lt;/object&gt;&lt;/object&gt;&lt;/database&gt;"/>
</p:tagLst>
</file>

<file path=ppt/theme/theme1.xml><?xml version="1.0" encoding="utf-8"?>
<a:theme xmlns:a="http://schemas.openxmlformats.org/drawingml/2006/main" name="Office Theme">
  <a:themeElements>
    <a:clrScheme name="Median">
      <a:dk1>
        <a:sysClr val="windowText" lastClr="000000"/>
      </a:dk1>
      <a:lt1>
        <a:sysClr val="window" lastClr="FFFFFF"/>
      </a:lt1>
      <a:dk2>
        <a:srgbClr val="775F55"/>
      </a:dk2>
      <a:lt2>
        <a:srgbClr val="EBDDC3"/>
      </a:lt2>
      <a:accent1>
        <a:srgbClr val="94B6D2"/>
      </a:accent1>
      <a:accent2>
        <a:srgbClr val="DD8047"/>
      </a:accent2>
      <a:accent3>
        <a:srgbClr val="A5AB81"/>
      </a:accent3>
      <a:accent4>
        <a:srgbClr val="D8B25C"/>
      </a:accent4>
      <a:accent5>
        <a:srgbClr val="7BA79D"/>
      </a:accent5>
      <a:accent6>
        <a:srgbClr val="968C8C"/>
      </a:accent6>
      <a:hlink>
        <a:srgbClr val="F7B615"/>
      </a:hlink>
      <a:folHlink>
        <a:srgbClr val="704404"/>
      </a:folHlink>
    </a:clrScheme>
    <a:fontScheme name="Custom 22">
      <a:majorFont>
        <a:latin typeface="Arial Black"/>
        <a:ea typeface=""/>
        <a:cs typeface=""/>
      </a:majorFont>
      <a:minorFont>
        <a:latin typeface="Sabon Next LT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Geometric-Color-Block_Win32_jx_v9.potx" id="{B1D493D9-AF74-4AD6-8F0C-5B1308D7041B}" vid="{1AA99070-5A1F-42D2-9F5B-E7354C964689}"/>
    </a:ext>
  </a:extLst>
</a:theme>
</file>

<file path=ppt/theme/theme2.xml><?xml version="1.0" encoding="utf-8"?>
<a:theme xmlns:a="http://schemas.openxmlformats.org/drawingml/2006/main" name="1_Office Theme">
  <a:themeElements>
    <a:clrScheme name="Contoso v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55078"/>
      </a:accent1>
      <a:accent2>
        <a:srgbClr val="0F3955"/>
      </a:accent2>
      <a:accent3>
        <a:srgbClr val="BF678E"/>
      </a:accent3>
      <a:accent4>
        <a:srgbClr val="B2606E"/>
      </a:accent4>
      <a:accent5>
        <a:srgbClr val="731F1C"/>
      </a:accent5>
      <a:accent6>
        <a:srgbClr val="666666"/>
      </a:accent6>
      <a:hlink>
        <a:srgbClr val="BF678E"/>
      </a:hlink>
      <a:folHlink>
        <a:srgbClr val="731F1C"/>
      </a:folHlink>
    </a:clrScheme>
    <a:fontScheme name="Contoso v2">
      <a:majorFont>
        <a:latin typeface="Corbel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F88997677_Rose suite presentation_AAS_v4" id="{97C8BA14-D802-4795-89C7-EAA620DD846B}" vid="{D162D178-FB75-4B8B-B67A-CA51C6DCA181}"/>
    </a:ext>
  </a:extLst>
</a:theme>
</file>

<file path=ppt/theme/theme3.xml><?xml version="1.0" encoding="utf-8"?>
<a:theme xmlns:a="http://schemas.openxmlformats.org/drawingml/2006/main" name="2_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Violet">
    <a:dk1>
      <a:sysClr val="windowText" lastClr="000000"/>
    </a:dk1>
    <a:lt1>
      <a:sysClr val="window" lastClr="FFFFFF"/>
    </a:lt1>
    <a:dk2>
      <a:srgbClr val="373545"/>
    </a:dk2>
    <a:lt2>
      <a:srgbClr val="DCD8DC"/>
    </a:lt2>
    <a:accent1>
      <a:srgbClr val="AD84C6"/>
    </a:accent1>
    <a:accent2>
      <a:srgbClr val="8784C7"/>
    </a:accent2>
    <a:accent3>
      <a:srgbClr val="5D739A"/>
    </a:accent3>
    <a:accent4>
      <a:srgbClr val="6997AF"/>
    </a:accent4>
    <a:accent5>
      <a:srgbClr val="84ACB6"/>
    </a:accent5>
    <a:accent6>
      <a:srgbClr val="6F8183"/>
    </a:accent6>
    <a:hlink>
      <a:srgbClr val="69A020"/>
    </a:hlink>
    <a:folHlink>
      <a:srgbClr val="8C8C8C"/>
    </a:folHlink>
  </a:clrScheme>
</a:themeOverride>
</file>

<file path=ppt/theme/themeOverride2.xml><?xml version="1.0" encoding="utf-8"?>
<a:themeOverride xmlns:a="http://schemas.openxmlformats.org/drawingml/2006/main">
  <a:clrScheme name="Violet">
    <a:dk1>
      <a:sysClr val="windowText" lastClr="000000"/>
    </a:dk1>
    <a:lt1>
      <a:sysClr val="window" lastClr="FFFFFF"/>
    </a:lt1>
    <a:dk2>
      <a:srgbClr val="373545"/>
    </a:dk2>
    <a:lt2>
      <a:srgbClr val="DCD8DC"/>
    </a:lt2>
    <a:accent1>
      <a:srgbClr val="AD84C6"/>
    </a:accent1>
    <a:accent2>
      <a:srgbClr val="8784C7"/>
    </a:accent2>
    <a:accent3>
      <a:srgbClr val="5D739A"/>
    </a:accent3>
    <a:accent4>
      <a:srgbClr val="6997AF"/>
    </a:accent4>
    <a:accent5>
      <a:srgbClr val="84ACB6"/>
    </a:accent5>
    <a:accent6>
      <a:srgbClr val="6F8183"/>
    </a:accent6>
    <a:hlink>
      <a:srgbClr val="69A020"/>
    </a:hlink>
    <a:folHlink>
      <a:srgbClr val="8C8C8C"/>
    </a:folHlink>
  </a:clrScheme>
</a:themeOverride>
</file>

<file path=ppt/theme/themeOverride3.xml><?xml version="1.0" encoding="utf-8"?>
<a:themeOverride xmlns:a="http://schemas.openxmlformats.org/drawingml/2006/main">
  <a:clrScheme name="Violet">
    <a:dk1>
      <a:sysClr val="windowText" lastClr="000000"/>
    </a:dk1>
    <a:lt1>
      <a:sysClr val="window" lastClr="FFFFFF"/>
    </a:lt1>
    <a:dk2>
      <a:srgbClr val="373545"/>
    </a:dk2>
    <a:lt2>
      <a:srgbClr val="DCD8DC"/>
    </a:lt2>
    <a:accent1>
      <a:srgbClr val="AD84C6"/>
    </a:accent1>
    <a:accent2>
      <a:srgbClr val="8784C7"/>
    </a:accent2>
    <a:accent3>
      <a:srgbClr val="5D739A"/>
    </a:accent3>
    <a:accent4>
      <a:srgbClr val="6997AF"/>
    </a:accent4>
    <a:accent5>
      <a:srgbClr val="84ACB6"/>
    </a:accent5>
    <a:accent6>
      <a:srgbClr val="6F8183"/>
    </a:accent6>
    <a:hlink>
      <a:srgbClr val="69A020"/>
    </a:hlink>
    <a:folHlink>
      <a:srgbClr val="8C8C8C"/>
    </a:folHlink>
  </a:clrScheme>
</a:themeOverride>
</file>

<file path=ppt/theme/themeOverride4.xml><?xml version="1.0" encoding="utf-8"?>
<a:themeOverride xmlns:a="http://schemas.openxmlformats.org/drawingml/2006/main">
  <a:clrScheme name="Violet">
    <a:dk1>
      <a:sysClr val="windowText" lastClr="000000"/>
    </a:dk1>
    <a:lt1>
      <a:sysClr val="window" lastClr="FFFFFF"/>
    </a:lt1>
    <a:dk2>
      <a:srgbClr val="373545"/>
    </a:dk2>
    <a:lt2>
      <a:srgbClr val="DCD8DC"/>
    </a:lt2>
    <a:accent1>
      <a:srgbClr val="AD84C6"/>
    </a:accent1>
    <a:accent2>
      <a:srgbClr val="8784C7"/>
    </a:accent2>
    <a:accent3>
      <a:srgbClr val="5D739A"/>
    </a:accent3>
    <a:accent4>
      <a:srgbClr val="6997AF"/>
    </a:accent4>
    <a:accent5>
      <a:srgbClr val="84ACB6"/>
    </a:accent5>
    <a:accent6>
      <a:srgbClr val="6F8183"/>
    </a:accent6>
    <a:hlink>
      <a:srgbClr val="69A020"/>
    </a:hlink>
    <a:folHlink>
      <a:srgbClr val="8C8C8C"/>
    </a:folHlink>
  </a:clrScheme>
</a:themeOverride>
</file>

<file path=ppt/theme/themeOverride5.xml><?xml version="1.0" encoding="utf-8"?>
<a:themeOverride xmlns:a="http://schemas.openxmlformats.org/drawingml/2006/main">
  <a:clrScheme name="Orange">
    <a:dk1>
      <a:srgbClr val="000000"/>
    </a:dk1>
    <a:lt1>
      <a:sysClr val="window" lastClr="FFFFFF"/>
    </a:lt1>
    <a:dk2>
      <a:srgbClr val="637052"/>
    </a:dk2>
    <a:lt2>
      <a:srgbClr val="CCDDEA"/>
    </a:lt2>
    <a:accent1>
      <a:srgbClr val="E48312"/>
    </a:accent1>
    <a:accent2>
      <a:srgbClr val="BD582C"/>
    </a:accent2>
    <a:accent3>
      <a:srgbClr val="865640"/>
    </a:accent3>
    <a:accent4>
      <a:srgbClr val="9B8357"/>
    </a:accent4>
    <a:accent5>
      <a:srgbClr val="C2BC80"/>
    </a:accent5>
    <a:accent6>
      <a:srgbClr val="94A088"/>
    </a:accent6>
    <a:hlink>
      <a:srgbClr val="2998E3"/>
    </a:hlink>
    <a:folHlink>
      <a:srgbClr val="8C8C8C"/>
    </a:folHlink>
  </a:clrScheme>
</a:themeOverride>
</file>

<file path=docMetadata/LabelInfo.xml><?xml version="1.0" encoding="utf-8"?>
<clbl:labelList xmlns:clbl="http://schemas.microsoft.com/office/2020/mipLabelMetadata"/>
</file>

<file path=docProps/app.xml><?xml version="1.0" encoding="utf-8"?>
<Properties xmlns="http://schemas.openxmlformats.org/officeDocument/2006/extended-properties" xmlns:vt="http://schemas.openxmlformats.org/officeDocument/2006/docPropsVTypes">
  <Template>{90DBF6C2-F627-4CA7-AC20-3DB19937DBCE}tf78438558_win32</Template>
  <TotalTime>491</TotalTime>
  <Words>1271</Words>
  <Application>Microsoft Office PowerPoint</Application>
  <PresentationFormat>Widescreen</PresentationFormat>
  <Paragraphs>401</Paragraphs>
  <Slides>21</Slides>
  <Notes>5</Notes>
  <HiddenSlides>0</HiddenSlides>
  <MMClips>1</MMClips>
  <ScaleCrop>false</ScaleCrop>
  <HeadingPairs>
    <vt:vector size="6" baseType="variant">
      <vt:variant>
        <vt:lpstr>Fonts Used</vt:lpstr>
      </vt:variant>
      <vt:variant>
        <vt:i4>30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21</vt:i4>
      </vt:variant>
    </vt:vector>
  </HeadingPairs>
  <TitlesOfParts>
    <vt:vector size="54" baseType="lpstr">
      <vt:lpstr>#9Slide03 AmpleSoft Bold</vt:lpstr>
      <vt:lpstr>Posterama</vt:lpstr>
      <vt:lpstr>#9Slide03 SFU Futura_12</vt:lpstr>
      <vt:lpstr>#9Slide07 SVNBatman Forever Alt</vt:lpstr>
      <vt:lpstr>#9Slide05 SVNShintia Script</vt:lpstr>
      <vt:lpstr>Wingdings</vt:lpstr>
      <vt:lpstr>Arial</vt:lpstr>
      <vt:lpstr>#9Slide03 SFU Salzburg</vt:lpstr>
      <vt:lpstr>Calibri</vt:lpstr>
      <vt:lpstr>方正书宋简体</vt:lpstr>
      <vt:lpstr>#9Slide03 IcielUni Sans Heavy</vt:lpstr>
      <vt:lpstr>#9Slide05 Beautiful Caps</vt:lpstr>
      <vt:lpstr>Corbel</vt:lpstr>
      <vt:lpstr>Calibri Light</vt:lpstr>
      <vt:lpstr>Times New Roman</vt:lpstr>
      <vt:lpstr>#9Slide07 Crocante</vt:lpstr>
      <vt:lpstr>#9Slide07 IcielBC Cubano Normal</vt:lpstr>
      <vt:lpstr>Sabon Next LT</vt:lpstr>
      <vt:lpstr>#9Slide05 Handsome Script</vt:lpstr>
      <vt:lpstr>#9Slide03 SFU Futura_03</vt:lpstr>
      <vt:lpstr>#9Slide05 Dear Saturday</vt:lpstr>
      <vt:lpstr>Avenir Next LT Pro Light</vt:lpstr>
      <vt:lpstr>#9Slide05 SVNEgregio Script</vt:lpstr>
      <vt:lpstr>#9Slide05 Cimochi</vt:lpstr>
      <vt:lpstr>微软雅黑 Light</vt:lpstr>
      <vt:lpstr>#9Slide05 Lobster</vt:lpstr>
      <vt:lpstr>#9Slide03 Nokia</vt:lpstr>
      <vt:lpstr>#9Slide03 SFU Futura_07</vt:lpstr>
      <vt:lpstr>#9Slide05 Kathya</vt:lpstr>
      <vt:lpstr>Arial Black</vt:lpstr>
      <vt:lpstr>Office Theme</vt:lpstr>
      <vt:lpstr>1_Office Theme</vt:lpstr>
      <vt:lpstr>2_Office Theme</vt:lpstr>
      <vt:lpstr>PowerPoint Presentation</vt:lpstr>
      <vt:lpstr>Khởi động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VIẾT BÁO CÁO  VỀ SỰ PHÁT TRIỂN  CÔNG NGHIỆP  CỦA CHLB ĐỨC</vt:lpstr>
      <vt:lpstr>PowerPoint Presentation</vt:lpstr>
      <vt:lpstr>PowerPoint Presentation</vt:lpstr>
      <vt:lpstr>Link tìm thông tin </vt:lpstr>
      <vt:lpstr>Tiến trình hoạt động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Vận dụng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PRESENTATION TITLE</dc:title>
  <dc:subject/>
  <dc:creator>Chan Tran</dc:creator>
  <cp:lastModifiedBy>Administrator</cp:lastModifiedBy>
  <cp:revision>20</cp:revision>
  <dcterms:created xsi:type="dcterms:W3CDTF">2023-07-27T13:59:12Z</dcterms:created>
  <dcterms:modified xsi:type="dcterms:W3CDTF">2023-11-28T12:34:14Z</dcterms:modified>
</cp:coreProperties>
</file>