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8" r:id="rId3"/>
    <p:sldId id="306" r:id="rId4"/>
    <p:sldId id="307" r:id="rId5"/>
    <p:sldId id="308" r:id="rId6"/>
    <p:sldId id="309" r:id="rId7"/>
    <p:sldId id="310" r:id="rId8"/>
    <p:sldId id="257" r:id="rId9"/>
    <p:sldId id="263" r:id="rId10"/>
    <p:sldId id="262" r:id="rId11"/>
    <p:sldId id="273" r:id="rId12"/>
    <p:sldId id="274" r:id="rId13"/>
    <p:sldId id="272" r:id="rId14"/>
    <p:sldId id="271" r:id="rId15"/>
    <p:sldId id="275" r:id="rId16"/>
    <p:sldId id="278" r:id="rId17"/>
    <p:sldId id="279" r:id="rId18"/>
    <p:sldId id="303"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76" userDrawn="1">
          <p15:clr>
            <a:srgbClr val="A4A3A4"/>
          </p15:clr>
        </p15:guide>
        <p15:guide id="3" orient="horz" pos="657" userDrawn="1">
          <p15:clr>
            <a:srgbClr val="A4A3A4"/>
          </p15:clr>
        </p15:guide>
        <p15:guide id="4" orient="horz" pos="739" userDrawn="1">
          <p15:clr>
            <a:srgbClr val="A4A3A4"/>
          </p15:clr>
        </p15:guide>
        <p15:guide id="5" orient="horz" pos="3928" userDrawn="1">
          <p15:clr>
            <a:srgbClr val="A4A3A4"/>
          </p15:clr>
        </p15:guide>
        <p15:guide id="6" orient="horz" pos="38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8" d="100"/>
          <a:sy n="88" d="100"/>
        </p:scale>
        <p:origin x="586" y="62"/>
      </p:cViewPr>
      <p:guideLst>
        <p:guide pos="416"/>
        <p:guide pos="7276"/>
        <p:guide orient="horz" pos="657"/>
        <p:guide orient="horz" pos="739"/>
        <p:guide orient="horz" pos="3928"/>
        <p:guide orient="horz" pos="382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0B7038-E59F-4A80-A75E-7AA9F300D739}" type="doc">
      <dgm:prSet loTypeId="urn:microsoft.com/office/officeart/2005/8/layout/StepDownProcess#1" loCatId="process" qsTypeId="urn:microsoft.com/office/officeart/2005/8/quickstyle/simple2#1" qsCatId="simple" csTypeId="urn:microsoft.com/office/officeart/2005/8/colors/accent2_1#1" csCatId="accent1" phldr="0"/>
      <dgm:spPr/>
      <dgm:t>
        <a:bodyPr/>
        <a:lstStyle/>
        <a:p>
          <a:endParaRPr lang="en-US"/>
        </a:p>
      </dgm:t>
    </dgm:pt>
    <dgm:pt modelId="{E9FF6F63-DE8B-49AE-AD60-255A714A296C}">
      <dgm:prSet phldrT="[Text]" phldr="0" custT="1"/>
      <dgm:spPr/>
      <dgm:t>
        <a:bodyPr vert="horz" wrap="square"/>
        <a:lstStyle/>
        <a:p>
          <a:pPr>
            <a:lnSpc>
              <a:spcPct val="100000"/>
            </a:lnSpc>
            <a:spcBef>
              <a:spcPct val="0"/>
            </a:spcBef>
            <a:spcAft>
              <a:spcPct val="35000"/>
            </a:spcAft>
          </a:pPr>
          <a:r>
            <a:rPr lang="vi-VN" altLang="en-US" sz="4000" b="1">
              <a:latin typeface="Times New Roman" panose="02020603050405020304" pitchFamily="18" charset="0"/>
              <a:cs typeface="Times New Roman" panose="02020603050405020304" pitchFamily="18" charset="0"/>
            </a:rPr>
            <a:t>Mở bài</a:t>
          </a:r>
        </a:p>
      </dgm:t>
    </dgm:pt>
    <dgm:pt modelId="{E2F25AF7-B1AC-494B-B2C1-7761C2AD5D10}" type="parTrans" cxnId="{46459242-2E7C-46FE-8F5E-4799CD6C90EA}">
      <dgm:prSet/>
      <dgm:spPr/>
      <dgm:t>
        <a:bodyPr/>
        <a:lstStyle/>
        <a:p>
          <a:endParaRPr lang="en-US"/>
        </a:p>
      </dgm:t>
    </dgm:pt>
    <dgm:pt modelId="{7C3A5ED0-3AE2-4C34-80A5-AFDCC3D00C7D}" type="sibTrans" cxnId="{46459242-2E7C-46FE-8F5E-4799CD6C90EA}">
      <dgm:prSet/>
      <dgm:spPr/>
      <dgm:t>
        <a:bodyPr/>
        <a:lstStyle/>
        <a:p>
          <a:endParaRPr lang="en-US"/>
        </a:p>
      </dgm:t>
    </dgm:pt>
    <dgm:pt modelId="{9605A072-0B47-4717-B762-6E4A030618BB}">
      <dgm:prSet phldrT="[Text]" phldr="0" custT="1"/>
      <dgm:spPr/>
      <dgm:t>
        <a:bodyPr vert="horz" wrap="square"/>
        <a:lstStyle/>
        <a:p>
          <a:pPr>
            <a:lnSpc>
              <a:spcPct val="100000"/>
            </a:lnSpc>
            <a:spcBef>
              <a:spcPct val="0"/>
            </a:spcBef>
            <a:spcAft>
              <a:spcPct val="15000"/>
            </a:spcAft>
          </a:pPr>
          <a:endParaRPr lang="vi-VN" altLang="en-US" sz="2800">
            <a:latin typeface="Times New Roman" panose="02020603050405020304" pitchFamily="18" charset="0"/>
            <a:cs typeface="Times New Roman" panose="02020603050405020304" pitchFamily="18" charset="0"/>
          </a:endParaRPr>
        </a:p>
      </dgm:t>
    </dgm:pt>
    <dgm:pt modelId="{634AE88D-8820-420B-87FD-977F139B503C}" type="parTrans" cxnId="{283CA1D7-54AA-4B23-B276-383498159D93}">
      <dgm:prSet/>
      <dgm:spPr/>
      <dgm:t>
        <a:bodyPr/>
        <a:lstStyle/>
        <a:p>
          <a:endParaRPr lang="en-US"/>
        </a:p>
      </dgm:t>
    </dgm:pt>
    <dgm:pt modelId="{944FE9C1-9611-4716-B91B-6E3024D1434A}" type="sibTrans" cxnId="{283CA1D7-54AA-4B23-B276-383498159D93}">
      <dgm:prSet/>
      <dgm:spPr/>
      <dgm:t>
        <a:bodyPr/>
        <a:lstStyle/>
        <a:p>
          <a:endParaRPr lang="en-US"/>
        </a:p>
      </dgm:t>
    </dgm:pt>
    <dgm:pt modelId="{4D3602F6-4A56-471E-94CA-95C297AF4D0A}">
      <dgm:prSet phldrT="[Text]" phldr="0" custT="1"/>
      <dgm:spPr/>
      <dgm:t>
        <a:bodyPr vert="horz" wrap="square"/>
        <a:lstStyle/>
        <a:p>
          <a:pPr>
            <a:lnSpc>
              <a:spcPct val="100000"/>
            </a:lnSpc>
            <a:spcBef>
              <a:spcPct val="0"/>
            </a:spcBef>
            <a:spcAft>
              <a:spcPct val="35000"/>
            </a:spcAft>
          </a:pPr>
          <a:r>
            <a:rPr lang="vi-VN" altLang="en-US" sz="3600" b="1">
              <a:latin typeface="Times New Roman" panose="02020603050405020304" pitchFamily="18" charset="0"/>
              <a:cs typeface="Times New Roman" panose="02020603050405020304" pitchFamily="18" charset="0"/>
            </a:rPr>
            <a:t>Thân bài</a:t>
          </a:r>
        </a:p>
      </dgm:t>
    </dgm:pt>
    <dgm:pt modelId="{511DB170-6BB5-4ADD-8085-548C5A4D75BB}" type="parTrans" cxnId="{7CF655E8-270B-41C7-8694-093FD783D999}">
      <dgm:prSet/>
      <dgm:spPr/>
      <dgm:t>
        <a:bodyPr/>
        <a:lstStyle/>
        <a:p>
          <a:endParaRPr lang="en-US"/>
        </a:p>
      </dgm:t>
    </dgm:pt>
    <dgm:pt modelId="{44F1BF6E-18A0-4182-BD68-FA72641FED89}" type="sibTrans" cxnId="{7CF655E8-270B-41C7-8694-093FD783D999}">
      <dgm:prSet/>
      <dgm:spPr/>
      <dgm:t>
        <a:bodyPr/>
        <a:lstStyle/>
        <a:p>
          <a:endParaRPr lang="en-US"/>
        </a:p>
      </dgm:t>
    </dgm:pt>
    <dgm:pt modelId="{5137751A-6B92-4416-913C-FAEC6CB5829E}">
      <dgm:prSet phldrT="[Text]" phldr="0" custT="0"/>
      <dgm:spPr/>
      <dgm:t>
        <a:bodyPr vert="horz" wrap="square"/>
        <a:lstStyle/>
        <a:p>
          <a:pPr>
            <a:lnSpc>
              <a:spcPct val="100000"/>
            </a:lnSpc>
            <a:spcBef>
              <a:spcPct val="0"/>
            </a:spcBef>
            <a:spcAft>
              <a:spcPct val="15000"/>
            </a:spcAft>
          </a:pPr>
          <a:endParaRPr lang="en-US"/>
        </a:p>
      </dgm:t>
    </dgm:pt>
    <dgm:pt modelId="{059D19CA-05CD-47BD-8E16-408EC613C9A8}" type="parTrans" cxnId="{F81ABF04-A45B-4E08-84C7-89BDE5951AD5}">
      <dgm:prSet/>
      <dgm:spPr/>
      <dgm:t>
        <a:bodyPr/>
        <a:lstStyle/>
        <a:p>
          <a:endParaRPr lang="en-US"/>
        </a:p>
      </dgm:t>
    </dgm:pt>
    <dgm:pt modelId="{3D0CFC71-DD02-4AEE-931E-800CBFD442DE}" type="sibTrans" cxnId="{F81ABF04-A45B-4E08-84C7-89BDE5951AD5}">
      <dgm:prSet/>
      <dgm:spPr/>
      <dgm:t>
        <a:bodyPr/>
        <a:lstStyle/>
        <a:p>
          <a:endParaRPr lang="en-US"/>
        </a:p>
      </dgm:t>
    </dgm:pt>
    <dgm:pt modelId="{C77B2DE7-72B5-4696-8020-E9D212156430}">
      <dgm:prSet phldrT="[Text]" phldr="0" custT="1"/>
      <dgm:spPr/>
      <dgm:t>
        <a:bodyPr vert="horz" wrap="square"/>
        <a:lstStyle/>
        <a:p>
          <a:pPr>
            <a:lnSpc>
              <a:spcPct val="100000"/>
            </a:lnSpc>
            <a:spcBef>
              <a:spcPct val="0"/>
            </a:spcBef>
            <a:spcAft>
              <a:spcPct val="35000"/>
            </a:spcAft>
          </a:pPr>
          <a:r>
            <a:rPr lang="vi-VN" altLang="en-US" sz="3600" b="1">
              <a:latin typeface="Times New Roman" panose="02020603050405020304" pitchFamily="18" charset="0"/>
              <a:cs typeface="Times New Roman" panose="02020603050405020304" pitchFamily="18" charset="0"/>
            </a:rPr>
            <a:t>Kết bài</a:t>
          </a:r>
        </a:p>
      </dgm:t>
    </dgm:pt>
    <dgm:pt modelId="{CFDAE099-E9CA-400D-9E0B-5FF2A223D856}" type="parTrans" cxnId="{AA96B269-7ED6-4D8C-9260-315DF118753C}">
      <dgm:prSet/>
      <dgm:spPr/>
      <dgm:t>
        <a:bodyPr/>
        <a:lstStyle/>
        <a:p>
          <a:endParaRPr lang="en-US"/>
        </a:p>
      </dgm:t>
    </dgm:pt>
    <dgm:pt modelId="{00E0D5AB-294E-4D02-9E82-5E730EC20037}" type="sibTrans" cxnId="{AA96B269-7ED6-4D8C-9260-315DF118753C}">
      <dgm:prSet/>
      <dgm:spPr/>
      <dgm:t>
        <a:bodyPr/>
        <a:lstStyle/>
        <a:p>
          <a:endParaRPr lang="en-US"/>
        </a:p>
      </dgm:t>
    </dgm:pt>
    <dgm:pt modelId="{2C6AD28F-A1D9-42FD-8523-B2CDE1C853BE}">
      <dgm:prSet phldrT="[Text]" phldr="0" custT="0"/>
      <dgm:spPr/>
      <dgm:t>
        <a:bodyPr vert="horz" wrap="square"/>
        <a:lstStyle/>
        <a:p>
          <a:pPr>
            <a:lnSpc>
              <a:spcPct val="100000"/>
            </a:lnSpc>
            <a:spcBef>
              <a:spcPct val="0"/>
            </a:spcBef>
            <a:spcAft>
              <a:spcPct val="15000"/>
            </a:spcAft>
          </a:pPr>
          <a:endParaRPr lang="en-US"/>
        </a:p>
      </dgm:t>
    </dgm:pt>
    <dgm:pt modelId="{C2130940-6177-476C-8D94-9A73013EDAE3}" type="parTrans" cxnId="{1207A6D0-43DD-45E9-825D-B88F84D4EC30}">
      <dgm:prSet/>
      <dgm:spPr/>
      <dgm:t>
        <a:bodyPr/>
        <a:lstStyle/>
        <a:p>
          <a:endParaRPr lang="en-US"/>
        </a:p>
      </dgm:t>
    </dgm:pt>
    <dgm:pt modelId="{03815DB2-473C-47DE-A096-BBAC8434EAE7}" type="sibTrans" cxnId="{1207A6D0-43DD-45E9-825D-B88F84D4EC30}">
      <dgm:prSet/>
      <dgm:spPr/>
      <dgm:t>
        <a:bodyPr/>
        <a:lstStyle/>
        <a:p>
          <a:endParaRPr lang="en-US"/>
        </a:p>
      </dgm:t>
    </dgm:pt>
    <dgm:pt modelId="{4E8D2CA5-E8F3-41AD-B35D-1FCF8CAD3487}" type="pres">
      <dgm:prSet presAssocID="{FB0B7038-E59F-4A80-A75E-7AA9F300D739}" presName="rootnode" presStyleCnt="0">
        <dgm:presLayoutVars>
          <dgm:chMax/>
          <dgm:chPref/>
          <dgm:dir/>
          <dgm:animLvl val="lvl"/>
        </dgm:presLayoutVars>
      </dgm:prSet>
      <dgm:spPr/>
      <dgm:t>
        <a:bodyPr/>
        <a:lstStyle/>
        <a:p>
          <a:endParaRPr lang="en-US"/>
        </a:p>
      </dgm:t>
    </dgm:pt>
    <dgm:pt modelId="{4885D9FF-6621-4FC5-A9DE-327AB74500CD}" type="pres">
      <dgm:prSet presAssocID="{E9FF6F63-DE8B-49AE-AD60-255A714A296C}" presName="composite" presStyleCnt="0"/>
      <dgm:spPr/>
    </dgm:pt>
    <dgm:pt modelId="{C1069558-9A0D-4777-9B5C-1F8CC5A904D0}" type="pres">
      <dgm:prSet presAssocID="{E9FF6F63-DE8B-49AE-AD60-255A714A296C}" presName="bentUpArrow1" presStyleLbl="alignImgPlace1" presStyleIdx="0" presStyleCnt="2"/>
      <dgm:spPr/>
    </dgm:pt>
    <dgm:pt modelId="{B6B3DBAD-9628-4182-98C9-C3F56A96B563}" type="pres">
      <dgm:prSet presAssocID="{E9FF6F63-DE8B-49AE-AD60-255A714A296C}" presName="ParentText" presStyleLbl="node1" presStyleIdx="0" presStyleCnt="3">
        <dgm:presLayoutVars>
          <dgm:chMax val="1"/>
          <dgm:chPref val="1"/>
          <dgm:bulletEnabled val="1"/>
        </dgm:presLayoutVars>
      </dgm:prSet>
      <dgm:spPr/>
      <dgm:t>
        <a:bodyPr/>
        <a:lstStyle/>
        <a:p>
          <a:endParaRPr lang="en-US"/>
        </a:p>
      </dgm:t>
    </dgm:pt>
    <dgm:pt modelId="{CF563743-F0CD-43FF-8ED9-181590D5AEC7}" type="pres">
      <dgm:prSet presAssocID="{E9FF6F63-DE8B-49AE-AD60-255A714A296C}" presName="ChildText" presStyleLbl="revTx" presStyleIdx="0" presStyleCnt="3">
        <dgm:presLayoutVars>
          <dgm:chMax val="0"/>
          <dgm:chPref val="0"/>
          <dgm:bulletEnabled val="1"/>
        </dgm:presLayoutVars>
      </dgm:prSet>
      <dgm:spPr/>
      <dgm:t>
        <a:bodyPr/>
        <a:lstStyle/>
        <a:p>
          <a:endParaRPr lang="en-US"/>
        </a:p>
      </dgm:t>
    </dgm:pt>
    <dgm:pt modelId="{F1E93E89-BF11-425F-8AD8-57BDCD076633}" type="pres">
      <dgm:prSet presAssocID="{7C3A5ED0-3AE2-4C34-80A5-AFDCC3D00C7D}" presName="sibTrans" presStyleCnt="0"/>
      <dgm:spPr/>
    </dgm:pt>
    <dgm:pt modelId="{5D08F00E-1A1B-44FE-B733-AC1EDA64F34E}" type="pres">
      <dgm:prSet presAssocID="{4D3602F6-4A56-471E-94CA-95C297AF4D0A}" presName="composite" presStyleCnt="0"/>
      <dgm:spPr/>
    </dgm:pt>
    <dgm:pt modelId="{A3E57910-EB90-4850-9A4E-8662A513D003}" type="pres">
      <dgm:prSet presAssocID="{4D3602F6-4A56-471E-94CA-95C297AF4D0A}" presName="bentUpArrow1" presStyleLbl="alignImgPlace1" presStyleIdx="1" presStyleCnt="2"/>
      <dgm:spPr/>
    </dgm:pt>
    <dgm:pt modelId="{FAF4FC6F-67B2-4C23-BD82-FF5779C49F32}" type="pres">
      <dgm:prSet presAssocID="{4D3602F6-4A56-471E-94CA-95C297AF4D0A}" presName="ParentText" presStyleLbl="node1" presStyleIdx="1" presStyleCnt="3">
        <dgm:presLayoutVars>
          <dgm:chMax val="1"/>
          <dgm:chPref val="1"/>
          <dgm:bulletEnabled val="1"/>
        </dgm:presLayoutVars>
      </dgm:prSet>
      <dgm:spPr/>
      <dgm:t>
        <a:bodyPr/>
        <a:lstStyle/>
        <a:p>
          <a:endParaRPr lang="en-US"/>
        </a:p>
      </dgm:t>
    </dgm:pt>
    <dgm:pt modelId="{8F521252-50A6-4EA9-AC51-762FFBA643C9}" type="pres">
      <dgm:prSet presAssocID="{4D3602F6-4A56-471E-94CA-95C297AF4D0A}" presName="ChildText" presStyleLbl="revTx" presStyleIdx="1" presStyleCnt="3">
        <dgm:presLayoutVars>
          <dgm:chMax val="0"/>
          <dgm:chPref val="0"/>
          <dgm:bulletEnabled val="1"/>
        </dgm:presLayoutVars>
      </dgm:prSet>
      <dgm:spPr/>
      <dgm:t>
        <a:bodyPr/>
        <a:lstStyle/>
        <a:p>
          <a:endParaRPr lang="en-US"/>
        </a:p>
      </dgm:t>
    </dgm:pt>
    <dgm:pt modelId="{B2014751-3328-490B-A771-AD3E49DD01DB}" type="pres">
      <dgm:prSet presAssocID="{44F1BF6E-18A0-4182-BD68-FA72641FED89}" presName="sibTrans" presStyleCnt="0"/>
      <dgm:spPr/>
    </dgm:pt>
    <dgm:pt modelId="{694786D1-918A-4EAD-89A6-0B79C452A099}" type="pres">
      <dgm:prSet presAssocID="{C77B2DE7-72B5-4696-8020-E9D212156430}" presName="composite" presStyleCnt="0"/>
      <dgm:spPr/>
    </dgm:pt>
    <dgm:pt modelId="{54F8B79A-809C-4F22-B417-84B1257C574F}" type="pres">
      <dgm:prSet presAssocID="{C77B2DE7-72B5-4696-8020-E9D212156430}" presName="ParentText" presStyleLbl="node1" presStyleIdx="2" presStyleCnt="3">
        <dgm:presLayoutVars>
          <dgm:chMax val="1"/>
          <dgm:chPref val="1"/>
          <dgm:bulletEnabled val="1"/>
        </dgm:presLayoutVars>
      </dgm:prSet>
      <dgm:spPr/>
      <dgm:t>
        <a:bodyPr/>
        <a:lstStyle/>
        <a:p>
          <a:endParaRPr lang="en-US"/>
        </a:p>
      </dgm:t>
    </dgm:pt>
    <dgm:pt modelId="{77AE5A4C-F18E-45E4-8C28-51A262A9F8A9}" type="pres">
      <dgm:prSet presAssocID="{C77B2DE7-72B5-4696-8020-E9D212156430}" presName="FinalChildText" presStyleLbl="revTx" presStyleIdx="2" presStyleCnt="3">
        <dgm:presLayoutVars>
          <dgm:chMax val="0"/>
          <dgm:chPref val="0"/>
          <dgm:bulletEnabled val="1"/>
        </dgm:presLayoutVars>
      </dgm:prSet>
      <dgm:spPr/>
      <dgm:t>
        <a:bodyPr/>
        <a:lstStyle/>
        <a:p>
          <a:endParaRPr lang="en-US"/>
        </a:p>
      </dgm:t>
    </dgm:pt>
  </dgm:ptLst>
  <dgm:cxnLst>
    <dgm:cxn modelId="{8ED8688C-241A-48DE-8254-CF9CD425590D}" type="presOf" srcId="{C77B2DE7-72B5-4696-8020-E9D212156430}" destId="{54F8B79A-809C-4F22-B417-84B1257C574F}" srcOrd="0" destOrd="0" presId="urn:microsoft.com/office/officeart/2005/8/layout/StepDownProcess#1"/>
    <dgm:cxn modelId="{46459242-2E7C-46FE-8F5E-4799CD6C90EA}" srcId="{FB0B7038-E59F-4A80-A75E-7AA9F300D739}" destId="{E9FF6F63-DE8B-49AE-AD60-255A714A296C}" srcOrd="0" destOrd="0" parTransId="{E2F25AF7-B1AC-494B-B2C1-7761C2AD5D10}" sibTransId="{7C3A5ED0-3AE2-4C34-80A5-AFDCC3D00C7D}"/>
    <dgm:cxn modelId="{7CF655E8-270B-41C7-8694-093FD783D999}" srcId="{FB0B7038-E59F-4A80-A75E-7AA9F300D739}" destId="{4D3602F6-4A56-471E-94CA-95C297AF4D0A}" srcOrd="1" destOrd="0" parTransId="{511DB170-6BB5-4ADD-8085-548C5A4D75BB}" sibTransId="{44F1BF6E-18A0-4182-BD68-FA72641FED89}"/>
    <dgm:cxn modelId="{DD1AB5EC-765F-4054-9A36-84CBE0761D66}" type="presOf" srcId="{9605A072-0B47-4717-B762-6E4A030618BB}" destId="{CF563743-F0CD-43FF-8ED9-181590D5AEC7}" srcOrd="0" destOrd="0" presId="urn:microsoft.com/office/officeart/2005/8/layout/StepDownProcess#1"/>
    <dgm:cxn modelId="{1207A6D0-43DD-45E9-825D-B88F84D4EC30}" srcId="{C77B2DE7-72B5-4696-8020-E9D212156430}" destId="{2C6AD28F-A1D9-42FD-8523-B2CDE1C853BE}" srcOrd="0" destOrd="0" parTransId="{C2130940-6177-476C-8D94-9A73013EDAE3}" sibTransId="{03815DB2-473C-47DE-A096-BBAC8434EAE7}"/>
    <dgm:cxn modelId="{AA96B269-7ED6-4D8C-9260-315DF118753C}" srcId="{FB0B7038-E59F-4A80-A75E-7AA9F300D739}" destId="{C77B2DE7-72B5-4696-8020-E9D212156430}" srcOrd="2" destOrd="0" parTransId="{CFDAE099-E9CA-400D-9E0B-5FF2A223D856}" sibTransId="{00E0D5AB-294E-4D02-9E82-5E730EC20037}"/>
    <dgm:cxn modelId="{F81ABF04-A45B-4E08-84C7-89BDE5951AD5}" srcId="{4D3602F6-4A56-471E-94CA-95C297AF4D0A}" destId="{5137751A-6B92-4416-913C-FAEC6CB5829E}" srcOrd="0" destOrd="0" parTransId="{059D19CA-05CD-47BD-8E16-408EC613C9A8}" sibTransId="{3D0CFC71-DD02-4AEE-931E-800CBFD442DE}"/>
    <dgm:cxn modelId="{A182CB54-2CBF-4C28-BE41-89A7AD7C02CA}" type="presOf" srcId="{4D3602F6-4A56-471E-94CA-95C297AF4D0A}" destId="{FAF4FC6F-67B2-4C23-BD82-FF5779C49F32}" srcOrd="0" destOrd="0" presId="urn:microsoft.com/office/officeart/2005/8/layout/StepDownProcess#1"/>
    <dgm:cxn modelId="{283CA1D7-54AA-4B23-B276-383498159D93}" srcId="{E9FF6F63-DE8B-49AE-AD60-255A714A296C}" destId="{9605A072-0B47-4717-B762-6E4A030618BB}" srcOrd="0" destOrd="0" parTransId="{634AE88D-8820-420B-87FD-977F139B503C}" sibTransId="{944FE9C1-9611-4716-B91B-6E3024D1434A}"/>
    <dgm:cxn modelId="{2209DBE5-639F-4141-9299-745042875A83}" type="presOf" srcId="{FB0B7038-E59F-4A80-A75E-7AA9F300D739}" destId="{4E8D2CA5-E8F3-41AD-B35D-1FCF8CAD3487}" srcOrd="0" destOrd="0" presId="urn:microsoft.com/office/officeart/2005/8/layout/StepDownProcess#1"/>
    <dgm:cxn modelId="{8444F2B2-2131-415A-9EED-AFB089C4F9B5}" type="presOf" srcId="{2C6AD28F-A1D9-42FD-8523-B2CDE1C853BE}" destId="{77AE5A4C-F18E-45E4-8C28-51A262A9F8A9}" srcOrd="0" destOrd="0" presId="urn:microsoft.com/office/officeart/2005/8/layout/StepDownProcess#1"/>
    <dgm:cxn modelId="{1E716FD3-588F-4734-A123-8275CB1153C6}" type="presOf" srcId="{5137751A-6B92-4416-913C-FAEC6CB5829E}" destId="{8F521252-50A6-4EA9-AC51-762FFBA643C9}" srcOrd="0" destOrd="0" presId="urn:microsoft.com/office/officeart/2005/8/layout/StepDownProcess#1"/>
    <dgm:cxn modelId="{C9F45F7A-672E-49F5-B5F3-EEC20D2A0721}" type="presOf" srcId="{E9FF6F63-DE8B-49AE-AD60-255A714A296C}" destId="{B6B3DBAD-9628-4182-98C9-C3F56A96B563}" srcOrd="0" destOrd="0" presId="urn:microsoft.com/office/officeart/2005/8/layout/StepDownProcess#1"/>
    <dgm:cxn modelId="{271C4A7D-545F-4813-937C-59AE2FE93504}" type="presParOf" srcId="{4E8D2CA5-E8F3-41AD-B35D-1FCF8CAD3487}" destId="{4885D9FF-6621-4FC5-A9DE-327AB74500CD}" srcOrd="0" destOrd="0" presId="urn:microsoft.com/office/officeart/2005/8/layout/StepDownProcess#1"/>
    <dgm:cxn modelId="{524048F5-57AB-404C-A617-C66F5E2FECDA}" type="presParOf" srcId="{4885D9FF-6621-4FC5-A9DE-327AB74500CD}" destId="{C1069558-9A0D-4777-9B5C-1F8CC5A904D0}" srcOrd="0" destOrd="0" presId="urn:microsoft.com/office/officeart/2005/8/layout/StepDownProcess#1"/>
    <dgm:cxn modelId="{CCCA2C85-5538-49A1-816F-6AADC4B219FB}" type="presParOf" srcId="{4885D9FF-6621-4FC5-A9DE-327AB74500CD}" destId="{B6B3DBAD-9628-4182-98C9-C3F56A96B563}" srcOrd="1" destOrd="0" presId="urn:microsoft.com/office/officeart/2005/8/layout/StepDownProcess#1"/>
    <dgm:cxn modelId="{DF73A753-E334-49C2-84CA-1F2AC57D8BEA}" type="presParOf" srcId="{4885D9FF-6621-4FC5-A9DE-327AB74500CD}" destId="{CF563743-F0CD-43FF-8ED9-181590D5AEC7}" srcOrd="2" destOrd="0" presId="urn:microsoft.com/office/officeart/2005/8/layout/StepDownProcess#1"/>
    <dgm:cxn modelId="{06DDCDD2-93D1-4E07-98CD-7EF262FF1478}" type="presParOf" srcId="{4E8D2CA5-E8F3-41AD-B35D-1FCF8CAD3487}" destId="{F1E93E89-BF11-425F-8AD8-57BDCD076633}" srcOrd="1" destOrd="0" presId="urn:microsoft.com/office/officeart/2005/8/layout/StepDownProcess#1"/>
    <dgm:cxn modelId="{7E992BC8-84EC-43B4-A017-B1A7BA7EA402}" type="presParOf" srcId="{4E8D2CA5-E8F3-41AD-B35D-1FCF8CAD3487}" destId="{5D08F00E-1A1B-44FE-B733-AC1EDA64F34E}" srcOrd="2" destOrd="0" presId="urn:microsoft.com/office/officeart/2005/8/layout/StepDownProcess#1"/>
    <dgm:cxn modelId="{65382C4C-33E1-4D3C-B1A6-2D18CC4EC8A8}" type="presParOf" srcId="{5D08F00E-1A1B-44FE-B733-AC1EDA64F34E}" destId="{A3E57910-EB90-4850-9A4E-8662A513D003}" srcOrd="0" destOrd="0" presId="urn:microsoft.com/office/officeart/2005/8/layout/StepDownProcess#1"/>
    <dgm:cxn modelId="{AA50E09C-6E20-493A-B36B-7253F44B4BFA}" type="presParOf" srcId="{5D08F00E-1A1B-44FE-B733-AC1EDA64F34E}" destId="{FAF4FC6F-67B2-4C23-BD82-FF5779C49F32}" srcOrd="1" destOrd="0" presId="urn:microsoft.com/office/officeart/2005/8/layout/StepDownProcess#1"/>
    <dgm:cxn modelId="{F4275FE1-4827-4C6B-B72D-97E55C0D9BCB}" type="presParOf" srcId="{5D08F00E-1A1B-44FE-B733-AC1EDA64F34E}" destId="{8F521252-50A6-4EA9-AC51-762FFBA643C9}" srcOrd="2" destOrd="0" presId="urn:microsoft.com/office/officeart/2005/8/layout/StepDownProcess#1"/>
    <dgm:cxn modelId="{6CB0985B-1BCC-412B-87B8-9548BF0293C4}" type="presParOf" srcId="{4E8D2CA5-E8F3-41AD-B35D-1FCF8CAD3487}" destId="{B2014751-3328-490B-A771-AD3E49DD01DB}" srcOrd="3" destOrd="0" presId="urn:microsoft.com/office/officeart/2005/8/layout/StepDownProcess#1"/>
    <dgm:cxn modelId="{6E3E110F-DDB1-49C6-B648-0B9F1F486D79}" type="presParOf" srcId="{4E8D2CA5-E8F3-41AD-B35D-1FCF8CAD3487}" destId="{694786D1-918A-4EAD-89A6-0B79C452A099}" srcOrd="4" destOrd="0" presId="urn:microsoft.com/office/officeart/2005/8/layout/StepDownProcess#1"/>
    <dgm:cxn modelId="{25ED7FF1-67A5-4101-A71A-6D6718DE4590}" type="presParOf" srcId="{694786D1-918A-4EAD-89A6-0B79C452A099}" destId="{54F8B79A-809C-4F22-B417-84B1257C574F}" srcOrd="0" destOrd="0" presId="urn:microsoft.com/office/officeart/2005/8/layout/StepDownProcess#1"/>
    <dgm:cxn modelId="{D5AE0EF0-0E80-481A-8CA3-AB119202AABC}" type="presParOf" srcId="{694786D1-918A-4EAD-89A6-0B79C452A099}" destId="{77AE5A4C-F18E-45E4-8C28-51A262A9F8A9}" srcOrd="1" destOrd="0" presId="urn:microsoft.com/office/officeart/2005/8/layout/StepDown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69558-9A0D-4777-9B5C-1F8CC5A904D0}">
      <dsp:nvSpPr>
        <dsp:cNvPr id="0" name=""/>
        <dsp:cNvSpPr/>
      </dsp:nvSpPr>
      <dsp:spPr>
        <a:xfrm rot="5400000">
          <a:off x="1544444" y="1633754"/>
          <a:ext cx="1444914" cy="1644984"/>
        </a:xfrm>
        <a:prstGeom prst="bentUpArrow">
          <a:avLst>
            <a:gd name="adj1" fmla="val 32840"/>
            <a:gd name="adj2" fmla="val 25000"/>
            <a:gd name="adj3" fmla="val 35780"/>
          </a:avLst>
        </a:prstGeom>
        <a:solidFill>
          <a:schemeClr val="accent2">
            <a:tint val="4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6B3DBAD-9628-4182-98C9-C3F56A96B563}">
      <dsp:nvSpPr>
        <dsp:cNvPr id="0" name=""/>
        <dsp:cNvSpPr/>
      </dsp:nvSpPr>
      <dsp:spPr bwMode="white">
        <a:xfrm>
          <a:off x="1161629" y="32037"/>
          <a:ext cx="2432386" cy="1702591"/>
        </a:xfrm>
        <a:prstGeom prst="roundRect">
          <a:avLst>
            <a:gd name="adj" fmla="val 166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100000"/>
            </a:lnSpc>
            <a:spcBef>
              <a:spcPct val="0"/>
            </a:spcBef>
            <a:spcAft>
              <a:spcPct val="35000"/>
            </a:spcAft>
          </a:pPr>
          <a:r>
            <a:rPr lang="vi-VN" altLang="en-US" sz="4000" b="1" kern="1200">
              <a:latin typeface="Times New Roman" panose="02020603050405020304" pitchFamily="18" charset="0"/>
              <a:cs typeface="Times New Roman" panose="02020603050405020304" pitchFamily="18" charset="0"/>
            </a:rPr>
            <a:t>Mở bài</a:t>
          </a:r>
        </a:p>
      </dsp:txBody>
      <dsp:txXfrm>
        <a:off x="1244758" y="115166"/>
        <a:ext cx="2266128" cy="1536333"/>
      </dsp:txXfrm>
    </dsp:sp>
    <dsp:sp modelId="{CF563743-F0CD-43FF-8ED9-181590D5AEC7}">
      <dsp:nvSpPr>
        <dsp:cNvPr id="0" name=""/>
        <dsp:cNvSpPr/>
      </dsp:nvSpPr>
      <dsp:spPr bwMode="white">
        <a:xfrm>
          <a:off x="3594015" y="194418"/>
          <a:ext cx="1769085" cy="137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100000"/>
            </a:lnSpc>
            <a:spcBef>
              <a:spcPct val="0"/>
            </a:spcBef>
            <a:spcAft>
              <a:spcPct val="15000"/>
            </a:spcAft>
            <a:buChar char="••"/>
          </a:pPr>
          <a:endParaRPr lang="vi-VN" altLang="en-US" sz="2800" kern="1200">
            <a:latin typeface="Times New Roman" panose="02020603050405020304" pitchFamily="18" charset="0"/>
            <a:cs typeface="Times New Roman" panose="02020603050405020304" pitchFamily="18" charset="0"/>
          </a:endParaRPr>
        </a:p>
      </dsp:txBody>
      <dsp:txXfrm>
        <a:off x="3594015" y="194418"/>
        <a:ext cx="1769085" cy="1376109"/>
      </dsp:txXfrm>
    </dsp:sp>
    <dsp:sp modelId="{A3E57910-EB90-4850-9A4E-8662A513D003}">
      <dsp:nvSpPr>
        <dsp:cNvPr id="0" name=""/>
        <dsp:cNvSpPr/>
      </dsp:nvSpPr>
      <dsp:spPr>
        <a:xfrm rot="5400000">
          <a:off x="3561151" y="3546326"/>
          <a:ext cx="1444914" cy="1644984"/>
        </a:xfrm>
        <a:prstGeom prst="bentUpArrow">
          <a:avLst>
            <a:gd name="adj1" fmla="val 32840"/>
            <a:gd name="adj2" fmla="val 25000"/>
            <a:gd name="adj3" fmla="val 35780"/>
          </a:avLst>
        </a:prstGeom>
        <a:solidFill>
          <a:schemeClr val="accent2">
            <a:tint val="4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AF4FC6F-67B2-4C23-BD82-FF5779C49F32}">
      <dsp:nvSpPr>
        <dsp:cNvPr id="0" name=""/>
        <dsp:cNvSpPr/>
      </dsp:nvSpPr>
      <dsp:spPr bwMode="white">
        <a:xfrm>
          <a:off x="3178336" y="1944609"/>
          <a:ext cx="2432386" cy="1702591"/>
        </a:xfrm>
        <a:prstGeom prst="roundRect">
          <a:avLst>
            <a:gd name="adj" fmla="val 166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100000"/>
            </a:lnSpc>
            <a:spcBef>
              <a:spcPct val="0"/>
            </a:spcBef>
            <a:spcAft>
              <a:spcPct val="35000"/>
            </a:spcAft>
          </a:pPr>
          <a:r>
            <a:rPr lang="vi-VN" altLang="en-US" sz="3600" b="1" kern="1200">
              <a:latin typeface="Times New Roman" panose="02020603050405020304" pitchFamily="18" charset="0"/>
              <a:cs typeface="Times New Roman" panose="02020603050405020304" pitchFamily="18" charset="0"/>
            </a:rPr>
            <a:t>Thân bài</a:t>
          </a:r>
        </a:p>
      </dsp:txBody>
      <dsp:txXfrm>
        <a:off x="3261465" y="2027738"/>
        <a:ext cx="2266128" cy="1536333"/>
      </dsp:txXfrm>
    </dsp:sp>
    <dsp:sp modelId="{8F521252-50A6-4EA9-AC51-762FFBA643C9}">
      <dsp:nvSpPr>
        <dsp:cNvPr id="0" name=""/>
        <dsp:cNvSpPr/>
      </dsp:nvSpPr>
      <dsp:spPr bwMode="white">
        <a:xfrm>
          <a:off x="5610722" y="2106990"/>
          <a:ext cx="1769085" cy="137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100000"/>
            </a:lnSpc>
            <a:spcBef>
              <a:spcPct val="0"/>
            </a:spcBef>
            <a:spcAft>
              <a:spcPct val="15000"/>
            </a:spcAft>
            <a:buChar char="••"/>
          </a:pPr>
          <a:endParaRPr lang="en-US" sz="2800" kern="1200"/>
        </a:p>
      </dsp:txBody>
      <dsp:txXfrm>
        <a:off x="5610722" y="2106990"/>
        <a:ext cx="1769085" cy="1376109"/>
      </dsp:txXfrm>
    </dsp:sp>
    <dsp:sp modelId="{54F8B79A-809C-4F22-B417-84B1257C574F}">
      <dsp:nvSpPr>
        <dsp:cNvPr id="0" name=""/>
        <dsp:cNvSpPr/>
      </dsp:nvSpPr>
      <dsp:spPr bwMode="white">
        <a:xfrm>
          <a:off x="5195043" y="3857181"/>
          <a:ext cx="2432386" cy="1702591"/>
        </a:xfrm>
        <a:prstGeom prst="roundRect">
          <a:avLst>
            <a:gd name="adj" fmla="val 166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100000"/>
            </a:lnSpc>
            <a:spcBef>
              <a:spcPct val="0"/>
            </a:spcBef>
            <a:spcAft>
              <a:spcPct val="35000"/>
            </a:spcAft>
          </a:pPr>
          <a:r>
            <a:rPr lang="vi-VN" altLang="en-US" sz="3600" b="1" kern="1200">
              <a:latin typeface="Times New Roman" panose="02020603050405020304" pitchFamily="18" charset="0"/>
              <a:cs typeface="Times New Roman" panose="02020603050405020304" pitchFamily="18" charset="0"/>
            </a:rPr>
            <a:t>Kết bài</a:t>
          </a:r>
        </a:p>
      </dsp:txBody>
      <dsp:txXfrm>
        <a:off x="5278172" y="3940310"/>
        <a:ext cx="2266128" cy="1536333"/>
      </dsp:txXfrm>
    </dsp:sp>
    <dsp:sp modelId="{77AE5A4C-F18E-45E4-8C28-51A262A9F8A9}">
      <dsp:nvSpPr>
        <dsp:cNvPr id="0" name=""/>
        <dsp:cNvSpPr/>
      </dsp:nvSpPr>
      <dsp:spPr bwMode="white">
        <a:xfrm>
          <a:off x="7627429" y="4019562"/>
          <a:ext cx="1769085" cy="137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100000"/>
            </a:lnSpc>
            <a:spcBef>
              <a:spcPct val="0"/>
            </a:spcBef>
            <a:spcAft>
              <a:spcPct val="15000"/>
            </a:spcAft>
            <a:buChar char="••"/>
          </a:pPr>
          <a:endParaRPr lang="en-US" sz="2800" kern="1200"/>
        </a:p>
      </dsp:txBody>
      <dsp:txXfrm>
        <a:off x="7627429" y="4019562"/>
        <a:ext cx="1769085" cy="137610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1">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rSet csTypeId="urn:microsoft.com/office/officeart/2005/8/colors/accent6_5"/>
        </dgm:pt>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1C9770-8F20-4345-BA41-978EA2A76DE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1C9770-8F20-4345-BA41-978EA2A76DE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1C9770-8F20-4345-BA41-978EA2A76DE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2345051-2045-45DA-935E-2E3CA1A69ADC}" type="datetimeFigureOut">
              <a:rPr lang="en-US" smtClean="0"/>
              <a:t>10/31/2023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1C9770-8F20-4345-BA41-978EA2A76DE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1C9770-8F20-4345-BA41-978EA2A76DE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1C9770-8F20-4345-BA41-978EA2A76DE0}"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1C9770-8F20-4345-BA41-978EA2A76DE0}"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1C9770-8F20-4345-BA41-978EA2A76DE0}"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C9770-8F20-4345-BA41-978EA2A76DE0}" type="datetimeFigureOut">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C9770-8F20-4345-BA41-978EA2A76DE0}"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C9770-8F20-4345-BA41-978EA2A76DE0}"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9E9AC-90E2-4FE7-AD17-6E26361873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rgbClr val="92D05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C9770-8F20-4345-BA41-978EA2A76DE0}" type="datetimeFigureOut">
              <a:rPr lang="en-US" smtClean="0"/>
              <a:t>10/31/2023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9E9AC-90E2-4FE7-AD17-6E26361873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trellis">
          <a:fgClr>
            <a:srgbClr val="92D05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l="44" r="31511" b="-1"/>
          <a:stretch>
            <a:fillRect/>
          </a:stretch>
        </p:blipFill>
        <p:spPr>
          <a:xfrm>
            <a:off x="0" y="10"/>
            <a:ext cx="12192000" cy="6857990"/>
          </a:xfrm>
          <a:prstGeom prst="rect">
            <a:avLst/>
          </a:prstGeom>
        </p:spPr>
      </p:pic>
      <p:sp>
        <p:nvSpPr>
          <p:cNvPr id="16" name="Rectangle 11"/>
          <p:cNvSpPr>
            <a:spLocks noGrp="1" noRot="1" noChangeAspect="1" noMove="1" noResize="1" noEditPoints="1" noAdjustHandles="1" noChangeArrowheads="1" noChangeShapeType="1" noTextEdit="1"/>
          </p:cNvSpPr>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ame 13"/>
          <p:cNvSpPr>
            <a:spLocks noGrp="1" noRot="1" noChangeAspect="1" noMove="1" noResize="1" noEditPoints="1" noAdjustHandles="1" noChangeArrowheads="1" noChangeShapeType="1" noTextEdit="1"/>
          </p:cNvSpPr>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989385" y="2459504"/>
            <a:ext cx="4015633" cy="1938992"/>
          </a:xfrm>
          <a:prstGeom prst="rect">
            <a:avLst/>
          </a:prstGeom>
          <a:noFill/>
        </p:spPr>
        <p:txBody>
          <a:bodyPr wrap="square" rtlCol="0">
            <a:spAutoFit/>
          </a:bodyPr>
          <a:lstStyle/>
          <a:p>
            <a:r>
              <a:rPr lang="en-US" sz="6000" b="1" smtClean="0">
                <a:latin typeface="Times New Roman" panose="02020603050405020304" pitchFamily="18" charset="0"/>
                <a:cs typeface="Times New Roman" panose="02020603050405020304" pitchFamily="18" charset="0"/>
              </a:rPr>
              <a:t>KHỞI  ĐỘNG</a:t>
            </a:r>
            <a:endParaRPr lang="en-US" sz="6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51428" y="842735"/>
            <a:ext cx="9289143" cy="5172530"/>
            <a:chOff x="1219200" y="1342570"/>
            <a:chExt cx="9289143" cy="4893130"/>
          </a:xfrm>
        </p:grpSpPr>
        <p:sp>
          <p:nvSpPr>
            <p:cNvPr id="4" name="Rectangle: Rounded Corners 3"/>
            <p:cNvSpPr/>
            <p:nvPr/>
          </p:nvSpPr>
          <p:spPr>
            <a:xfrm>
              <a:off x="1219200" y="1494971"/>
              <a:ext cx="9289143" cy="4740729"/>
            </a:xfrm>
            <a:prstGeom prst="roundRect">
              <a:avLst>
                <a:gd name="adj" fmla="val 14218"/>
              </a:avLst>
            </a:prstGeom>
            <a:solidFill>
              <a:schemeClr val="accent5">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1901372" y="1342570"/>
              <a:ext cx="609600" cy="290287"/>
              <a:chOff x="1901372" y="1342570"/>
              <a:chExt cx="609600" cy="290287"/>
            </a:xfrm>
          </p:grpSpPr>
          <p:sp>
            <p:nvSpPr>
              <p:cNvPr id="5" name="Diamond 4"/>
              <p:cNvSpPr/>
              <p:nvPr/>
            </p:nvSpPr>
            <p:spPr>
              <a:xfrm>
                <a:off x="1901372" y="1357084"/>
                <a:ext cx="406400" cy="275773"/>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iamond 5"/>
              <p:cNvSpPr/>
              <p:nvPr/>
            </p:nvSpPr>
            <p:spPr>
              <a:xfrm>
                <a:off x="2104572" y="1342570"/>
                <a:ext cx="406400" cy="275773"/>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9" name="Rectangle: Rounded Corners 8"/>
          <p:cNvSpPr/>
          <p:nvPr/>
        </p:nvSpPr>
        <p:spPr>
          <a:xfrm>
            <a:off x="2742565" y="711200"/>
            <a:ext cx="6950710" cy="631825"/>
          </a:xfrm>
          <a:prstGeom prst="roundRect">
            <a:avLst/>
          </a:prstGeom>
        </p:spPr>
        <p:style>
          <a:lnRef idx="0">
            <a:srgbClr val="FFFFFF"/>
          </a:lnRef>
          <a:fillRef idx="2">
            <a:schemeClr val="accent4"/>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Những lưu ý đặc biệt của người viết</a:t>
            </a:r>
          </a:p>
        </p:txBody>
      </p:sp>
      <p:sp>
        <p:nvSpPr>
          <p:cNvPr id="12" name="TextBox 11"/>
          <p:cNvSpPr txBox="1"/>
          <p:nvPr/>
        </p:nvSpPr>
        <p:spPr>
          <a:xfrm>
            <a:off x="1723231" y="1375457"/>
            <a:ext cx="8758237" cy="4362450"/>
          </a:xfrm>
          <a:prstGeom prst="rect">
            <a:avLst/>
          </a:prstGeom>
          <a:noFill/>
        </p:spPr>
        <p:txBody>
          <a:bodyPr wrap="square">
            <a:spAutoFit/>
          </a:bodyPr>
          <a:lstStyle/>
          <a:p>
            <a:pPr marL="457200" indent="-457200" algn="just">
              <a:lnSpc>
                <a:spcPct val="115000"/>
              </a:lnSpc>
              <a:spcAft>
                <a:spcPts val="800"/>
              </a:spcAft>
              <a:buFont typeface="Wingdings" panose="05000000000000000000" pitchFamily="2" charset="2"/>
              <a:buChar char="v"/>
            </a:pPr>
            <a:r>
              <a:rPr lang="vi-VN" altLang="en-US" sz="3200" dirty="0">
                <a:latin typeface="Times New Roman" panose="02020603050405020304" pitchFamily="18" charset="0"/>
                <a:ea typeface="Calibri" panose="020F0502020204030204" pitchFamily="34" charset="0"/>
                <a:cs typeface="Times New Roman" panose="02020603050405020304" pitchFamily="18" charset="0"/>
              </a:rPr>
              <a:t>Cần đưa ra những luận điểm, luận cứ xác đáng, mạch lạc và có sự logic.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800"/>
              </a:spcAft>
              <a:buFont typeface="Wingdings" panose="05000000000000000000" pitchFamily="2" charset="2"/>
              <a:buChar char="v"/>
            </a:pPr>
            <a:r>
              <a:rPr lang="vi-VN" altLang="en-US" sz="3200" dirty="0">
                <a:effectLst/>
                <a:latin typeface="Times New Roman" panose="02020603050405020304" pitchFamily="18" charset="0"/>
                <a:ea typeface="Calibri" panose="020F0502020204030204" pitchFamily="34" charset="0"/>
                <a:cs typeface="Times New Roman" panose="02020603050405020304" pitchFamily="18" charset="0"/>
              </a:rPr>
              <a:t>Đưa ra các lí lẽ, bằng chứng chính xác và có sức thuyết phục với người 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800"/>
              </a:spcAft>
              <a:buFont typeface="Wingdings" panose="05000000000000000000" pitchFamily="2" charset="2"/>
              <a:buChar char="v"/>
            </a:pPr>
            <a:r>
              <a:rPr lang="vi-VN" altLang="en-US" sz="3200" dirty="0">
                <a:effectLst/>
                <a:latin typeface="Times New Roman" panose="02020603050405020304" pitchFamily="18" charset="0"/>
                <a:ea typeface="Calibri" panose="020F0502020204030204" pitchFamily="34" charset="0"/>
                <a:cs typeface="Times New Roman" panose="02020603050405020304" pitchFamily="18" charset="0"/>
              </a:rPr>
              <a:t>Giọng điệu, câu văn cần rõ ràng, ngắn gọc mà dễ hiểu, tạo sự hứng thú với người đọc, người nghe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Font typeface="Wingdings" panose="05000000000000000000" pitchFamily="2" charset="2"/>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51428" y="842735"/>
            <a:ext cx="9289143" cy="5172530"/>
            <a:chOff x="1219200" y="1342570"/>
            <a:chExt cx="9289143" cy="4893130"/>
          </a:xfrm>
        </p:grpSpPr>
        <p:sp>
          <p:nvSpPr>
            <p:cNvPr id="4" name="Rectangle: Rounded Corners 3"/>
            <p:cNvSpPr/>
            <p:nvPr/>
          </p:nvSpPr>
          <p:spPr>
            <a:xfrm>
              <a:off x="1219200" y="1494971"/>
              <a:ext cx="9289143" cy="4740729"/>
            </a:xfrm>
            <a:prstGeom prst="roundRect">
              <a:avLst>
                <a:gd name="adj" fmla="val 14218"/>
              </a:avLst>
            </a:prstGeom>
            <a:solidFill>
              <a:schemeClr val="accent5">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1901372" y="1342570"/>
              <a:ext cx="609600" cy="290287"/>
              <a:chOff x="1901372" y="1342570"/>
              <a:chExt cx="609600" cy="290287"/>
            </a:xfrm>
          </p:grpSpPr>
          <p:sp>
            <p:nvSpPr>
              <p:cNvPr id="5" name="Diamond 4"/>
              <p:cNvSpPr/>
              <p:nvPr/>
            </p:nvSpPr>
            <p:spPr>
              <a:xfrm>
                <a:off x="1901372" y="1357084"/>
                <a:ext cx="406400" cy="275773"/>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iamond 5"/>
              <p:cNvSpPr/>
              <p:nvPr/>
            </p:nvSpPr>
            <p:spPr>
              <a:xfrm>
                <a:off x="2104572" y="1342570"/>
                <a:ext cx="406400" cy="275773"/>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Rounded Rectangle 1"/>
          <p:cNvSpPr/>
          <p:nvPr/>
        </p:nvSpPr>
        <p:spPr>
          <a:xfrm>
            <a:off x="2743200" y="713740"/>
            <a:ext cx="7165975" cy="579755"/>
          </a:xfrm>
          <a:prstGeom prst="roundRect">
            <a:avLst/>
          </a:prstGeom>
        </p:spPr>
        <p:style>
          <a:lnRef idx="0">
            <a:srgbClr val="FFFFFF"/>
          </a:lnRef>
          <a:fillRef idx="2">
            <a:schemeClr val="accent4"/>
          </a:fillRef>
          <a:effectRef idx="0">
            <a:srgbClr val="FFFFFF"/>
          </a:effectRef>
          <a:fontRef idx="minor">
            <a:schemeClr val="lt1"/>
          </a:fontRef>
        </p:style>
        <p:txBody>
          <a:bodyPr rtlCol="0" anchor="ctr"/>
          <a:lstStyle/>
          <a:p>
            <a:pPr algn="ctr"/>
            <a:r>
              <a:rPr lang="vi-VN" altLang="en-US" sz="3200" b="1">
                <a:solidFill>
                  <a:srgbClr val="FF0000"/>
                </a:solidFill>
                <a:latin typeface="Times New Roman" panose="02020603050405020304" pitchFamily="18" charset="0"/>
                <a:cs typeface="Times New Roman" panose="02020603050405020304" pitchFamily="18" charset="0"/>
              </a:rPr>
              <a:t>Vị thế của người thuyết </a:t>
            </a:r>
            <a:r>
              <a:rPr lang="en-US" altLang="en-US" sz="3200" b="1" smtClean="0">
                <a:solidFill>
                  <a:srgbClr val="FF0000"/>
                </a:solidFill>
                <a:latin typeface="Times New Roman" panose="02020603050405020304" pitchFamily="18" charset="0"/>
                <a:cs typeface="Times New Roman" panose="02020603050405020304" pitchFamily="18" charset="0"/>
              </a:rPr>
              <a:t>phục</a:t>
            </a: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1576705" y="1610995"/>
            <a:ext cx="8806180" cy="4030980"/>
          </a:xfrm>
          <a:prstGeom prst="rect">
            <a:avLst/>
          </a:prstGeom>
          <a:noFill/>
        </p:spPr>
        <p:txBody>
          <a:bodyPr wrap="square" rtlCol="0">
            <a:spAutoFit/>
          </a:bodyPr>
          <a:lstStyle/>
          <a:p>
            <a:pPr marL="285750" indent="-285750" algn="just">
              <a:buFont typeface="Wingdings" panose="05000000000000000000" charset="0"/>
              <a:buChar char="v"/>
            </a:pPr>
            <a:r>
              <a:rPr lang="vi-VN" altLang="en-US" sz="3200">
                <a:latin typeface="Times New Roman" panose="02020603050405020304" pitchFamily="18" charset="0"/>
                <a:cs typeface="Times New Roman" panose="02020603050405020304" pitchFamily="18" charset="0"/>
              </a:rPr>
              <a:t>Là người từng bị nhiễm những thói quen xấu, thể hiện quan điểm của chính bản thân, có thể tăng thêm sức tin tưởng với người khác</a:t>
            </a:r>
          </a:p>
          <a:p>
            <a:pPr marL="285750" indent="-285750" algn="just">
              <a:buFont typeface="Wingdings" panose="05000000000000000000" charset="0"/>
              <a:buChar char="v"/>
            </a:pPr>
            <a:endParaRPr lang="vi-VN" altLang="en-US" sz="3200">
              <a:latin typeface="Times New Roman" panose="02020603050405020304" pitchFamily="18" charset="0"/>
              <a:cs typeface="Times New Roman" panose="02020603050405020304" pitchFamily="18" charset="0"/>
            </a:endParaRPr>
          </a:p>
          <a:p>
            <a:pPr marL="285750" indent="-285750" algn="just">
              <a:buFont typeface="Wingdings" panose="05000000000000000000" charset="0"/>
              <a:buChar char="v"/>
            </a:pPr>
            <a:r>
              <a:rPr lang="vi-VN" altLang="en-US" sz="3200">
                <a:latin typeface="Times New Roman" panose="02020603050405020304" pitchFamily="18" charset="0"/>
                <a:cs typeface="Times New Roman" panose="02020603050405020304" pitchFamily="18" charset="0"/>
              </a:rPr>
              <a:t> Là người ngoài cuộc, từng chứng kiến, tiếp xúc với những người có thói quen không tốt, nêu quan điểm và đưa ra những bằng chứng xác đáng, tạo sự hứng thú, sức thuyết phục với người khác</a:t>
            </a:r>
          </a:p>
        </p:txBody>
      </p: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875" y="1833965"/>
            <a:ext cx="10151390" cy="4601771"/>
            <a:chOff x="1219200" y="1342570"/>
            <a:chExt cx="9289143" cy="4893130"/>
          </a:xfrm>
        </p:grpSpPr>
        <p:sp>
          <p:nvSpPr>
            <p:cNvPr id="3" name="Rectangle: Rounded Corners 2"/>
            <p:cNvSpPr/>
            <p:nvPr/>
          </p:nvSpPr>
          <p:spPr>
            <a:xfrm>
              <a:off x="1219200" y="1494971"/>
              <a:ext cx="9289143" cy="4740729"/>
            </a:xfrm>
            <a:prstGeom prst="roundRect">
              <a:avLst>
                <a:gd name="adj" fmla="val 14218"/>
              </a:avLst>
            </a:prstGeom>
            <a:solidFill>
              <a:schemeClr val="accent5">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p:cNvGrpSpPr/>
            <p:nvPr/>
          </p:nvGrpSpPr>
          <p:grpSpPr>
            <a:xfrm>
              <a:off x="1901372" y="1342570"/>
              <a:ext cx="609600" cy="290287"/>
              <a:chOff x="1901372" y="1342570"/>
              <a:chExt cx="609600" cy="290287"/>
            </a:xfrm>
          </p:grpSpPr>
          <p:sp>
            <p:nvSpPr>
              <p:cNvPr id="5" name="Diamond 4"/>
              <p:cNvSpPr/>
              <p:nvPr/>
            </p:nvSpPr>
            <p:spPr>
              <a:xfrm>
                <a:off x="1901372" y="1357084"/>
                <a:ext cx="406400" cy="275773"/>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iamond 5"/>
              <p:cNvSpPr/>
              <p:nvPr/>
            </p:nvSpPr>
            <p:spPr>
              <a:xfrm>
                <a:off x="2104572" y="1342570"/>
                <a:ext cx="406400" cy="275773"/>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8" name="TextBox 7"/>
          <p:cNvSpPr txBox="1"/>
          <p:nvPr/>
        </p:nvSpPr>
        <p:spPr>
          <a:xfrm>
            <a:off x="639445" y="619760"/>
            <a:ext cx="10866755" cy="766445"/>
          </a:xfrm>
          <a:prstGeom prst="rect">
            <a:avLst/>
          </a:prstGeom>
          <a:noFill/>
        </p:spPr>
        <p:txBody>
          <a:bodyPr wrap="square">
            <a:noAutofit/>
          </a:bodyPr>
          <a:lstStyle/>
          <a:p>
            <a:pPr algn="just">
              <a:lnSpc>
                <a:spcPct val="115000"/>
              </a:lnSpc>
              <a:spcAft>
                <a:spcPts val="800"/>
              </a:spcAft>
            </a:pPr>
            <a:r>
              <a:rPr lang="vi-VN" altLang="en-US" sz="2800" b="1" dirty="0" err="1">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a.</a:t>
            </a:r>
            <a:r>
              <a:rPr lang="en-US" sz="2800" b="1" dirty="0" err="1">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8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altLang="en-US" sz="28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p>
        </p:txBody>
      </p:sp>
      <p:sp>
        <p:nvSpPr>
          <p:cNvPr id="10" name="TextBox 9"/>
          <p:cNvSpPr txBox="1"/>
          <p:nvPr/>
        </p:nvSpPr>
        <p:spPr>
          <a:xfrm>
            <a:off x="1477645" y="2262505"/>
            <a:ext cx="9340215" cy="3469005"/>
          </a:xfrm>
          <a:prstGeom prst="rect">
            <a:avLst/>
          </a:prstGeom>
          <a:noFill/>
        </p:spPr>
        <p:txBody>
          <a:bodyPr wrap="square">
            <a:noAutofit/>
          </a:bodyPr>
          <a:lstStyle/>
          <a:p>
            <a:pPr marL="457200" indent="-457200" algn="just">
              <a:lnSpc>
                <a:spcPct val="115000"/>
              </a:lnSpc>
              <a:spcAft>
                <a:spcPts val="800"/>
              </a:spcAft>
              <a:buFont typeface="Wingdings" panose="05000000000000000000" pitchFamily="2" charset="2"/>
              <a:buChar char="v"/>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800"/>
              </a:spcAft>
              <a:buFont typeface="Wingdings" panose="05000000000000000000" pitchFamily="2" charset="2"/>
              <a:buChar char="v"/>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800"/>
              </a:spcAft>
              <a:buFont typeface="Wingdings" panose="05000000000000000000" pitchFamily="2" charset="2"/>
              <a:buChar char="v"/>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800"/>
              </a:spcAft>
              <a:buFont typeface="Wingdings" panose="05000000000000000000" pitchFamily="2" charset="2"/>
              <a:buChar char="v"/>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6"/>
          <p:cNvSpPr txBox="1"/>
          <p:nvPr/>
        </p:nvSpPr>
        <p:spPr>
          <a:xfrm>
            <a:off x="733425" y="62230"/>
            <a:ext cx="5109210" cy="521970"/>
          </a:xfrm>
          <a:prstGeom prst="rect">
            <a:avLst/>
          </a:prstGeom>
          <a:noFill/>
        </p:spPr>
        <p:txBody>
          <a:bodyPr wrap="square" rtlCol="0">
            <a:spAutoFit/>
          </a:bodyPr>
          <a:lstStyle/>
          <a:p>
            <a:r>
              <a:rPr lang="vi-VN" altLang="en-US" sz="2800" b="1">
                <a:solidFill>
                  <a:srgbClr val="0070C0"/>
                </a:solidFill>
                <a:latin typeface="Times New Roman" panose="02020603050405020304" pitchFamily="18" charset="0"/>
                <a:cs typeface="Times New Roman" panose="02020603050405020304" pitchFamily="18" charset="0"/>
              </a:rPr>
              <a:t>2. Nhận xét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78345"/>
            <a:ext cx="10845800" cy="1223645"/>
          </a:xfrm>
          <a:prstGeom prst="rect">
            <a:avLst/>
          </a:prstGeom>
          <a:noFill/>
        </p:spPr>
        <p:txBody>
          <a:bodyPr wrap="square">
            <a:spAutoFit/>
          </a:bodyPr>
          <a:lstStyle/>
          <a:p>
            <a:pPr algn="just">
              <a:lnSpc>
                <a:spcPct val="115000"/>
              </a:lnSpc>
              <a:spcAft>
                <a:spcPts val="800"/>
              </a:spcAft>
            </a:pPr>
            <a:r>
              <a:rPr lang="vi-VN" alt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Các bước xây dựng bài luận thuyết phục người khác từ bỏ thói quen hay quan niệm</a:t>
            </a:r>
          </a:p>
        </p:txBody>
      </p:sp>
      <p:sp>
        <p:nvSpPr>
          <p:cNvPr id="5" name="TextBox 4"/>
          <p:cNvSpPr txBox="1"/>
          <p:nvPr/>
        </p:nvSpPr>
        <p:spPr>
          <a:xfrm>
            <a:off x="660400" y="1335154"/>
            <a:ext cx="10845800" cy="657225"/>
          </a:xfrm>
          <a:prstGeom prst="rect">
            <a:avLst/>
          </a:prstGeom>
          <a:noFill/>
        </p:spPr>
        <p:txBody>
          <a:bodyPr wrap="square">
            <a:spAutoFit/>
          </a:bodyPr>
          <a:lstStyle/>
          <a:p>
            <a:pPr algn="just">
              <a:lnSpc>
                <a:spcPct val="115000"/>
              </a:lnSpc>
              <a:spcAft>
                <a:spcPts val="800"/>
              </a:spcAft>
            </a:pPr>
            <a:r>
              <a:rPr lang="vi-VN" alt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Bước 1: Chuẩn bị, tìm ý</a:t>
            </a:r>
          </a:p>
        </p:txBody>
      </p:sp>
      <p:sp>
        <p:nvSpPr>
          <p:cNvPr id="9" name="Freeform: Shape 8"/>
          <p:cNvSpPr/>
          <p:nvPr/>
        </p:nvSpPr>
        <p:spPr>
          <a:xfrm>
            <a:off x="244475" y="3067050"/>
            <a:ext cx="1823085" cy="2964180"/>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Thói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quen</a:t>
            </a:r>
            <a:r>
              <a:rPr lang="en-US" sz="2800" kern="1200" dirty="0">
                <a:latin typeface="Times New Roman" panose="02020603050405020304" pitchFamily="18" charset="0"/>
                <a:cs typeface="Times New Roman" panose="02020603050405020304" pitchFamily="18" charset="0"/>
              </a:rPr>
              <a:t> hay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niệm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bỏ</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ấy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phổ</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a:t>
            </a:r>
          </a:p>
        </p:txBody>
      </p:sp>
      <p:sp>
        <p:nvSpPr>
          <p:cNvPr id="11" name="Freeform: Shape 10"/>
          <p:cNvSpPr/>
          <p:nvPr/>
        </p:nvSpPr>
        <p:spPr>
          <a:xfrm>
            <a:off x="2317750" y="3067050"/>
            <a:ext cx="2329180" cy="2964180"/>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4">
              <a:hueOff val="3266964"/>
              <a:satOff val="-13587"/>
              <a:lumOff val="32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Thói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quen</a:t>
            </a:r>
            <a:r>
              <a:rPr lang="en-US" sz="2800" kern="1200" dirty="0">
                <a:latin typeface="Times New Roman" panose="02020603050405020304" pitchFamily="18" charset="0"/>
                <a:cs typeface="Times New Roman" panose="02020603050405020304" pitchFamily="18" charset="0"/>
              </a:rPr>
              <a:t> hay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niệm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bỏ</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ấy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biểu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cụ</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nào</a:t>
            </a:r>
            <a:r>
              <a:rPr lang="en-US" sz="2800" kern="1200" dirty="0">
                <a:latin typeface="Times New Roman" panose="02020603050405020304" pitchFamily="18" charset="0"/>
                <a:cs typeface="Times New Roman" panose="02020603050405020304" pitchFamily="18" charset="0"/>
              </a:rPr>
              <a:t>?</a:t>
            </a:r>
          </a:p>
        </p:txBody>
      </p:sp>
      <p:sp>
        <p:nvSpPr>
          <p:cNvPr id="13" name="Freeform: Shape 12"/>
          <p:cNvSpPr/>
          <p:nvPr/>
        </p:nvSpPr>
        <p:spPr>
          <a:xfrm>
            <a:off x="4928870" y="3067050"/>
            <a:ext cx="2117725" cy="2964180"/>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4">
              <a:hueOff val="6533927"/>
              <a:satOff val="-27180"/>
              <a:lumOff val="640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Vì</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sao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phải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bỏ</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thói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quen</a:t>
            </a:r>
            <a:r>
              <a:rPr lang="en-US" sz="2800" kern="1200" dirty="0">
                <a:latin typeface="Times New Roman" panose="02020603050405020304" pitchFamily="18" charset="0"/>
                <a:cs typeface="Times New Roman" panose="02020603050405020304" pitchFamily="18" charset="0"/>
              </a:rPr>
              <a:t> hay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niệm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ấy</a:t>
            </a:r>
            <a:r>
              <a:rPr lang="en-US" sz="2800" kern="1200" dirty="0">
                <a:latin typeface="Times New Roman" panose="02020603050405020304" pitchFamily="18" charset="0"/>
                <a:cs typeface="Times New Roman" panose="02020603050405020304" pitchFamily="18" charset="0"/>
              </a:rPr>
              <a:t>? </a:t>
            </a:r>
          </a:p>
        </p:txBody>
      </p:sp>
      <p:sp>
        <p:nvSpPr>
          <p:cNvPr id="15" name="Freeform: Shape 14"/>
          <p:cNvSpPr/>
          <p:nvPr/>
        </p:nvSpPr>
        <p:spPr>
          <a:xfrm>
            <a:off x="7363460" y="3067050"/>
            <a:ext cx="1969770" cy="2964180"/>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4">
              <a:hueOff val="9800891"/>
              <a:satOff val="-40772"/>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Việc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bỏ</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thói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quen</a:t>
            </a:r>
            <a:r>
              <a:rPr lang="en-US" sz="2800" kern="1200" dirty="0">
                <a:latin typeface="Times New Roman" panose="02020603050405020304" pitchFamily="18" charset="0"/>
                <a:cs typeface="Times New Roman" panose="02020603050405020304" pitchFamily="18" charset="0"/>
              </a:rPr>
              <a:t> hay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niệm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ấy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thực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sao</a:t>
            </a:r>
            <a:r>
              <a:rPr lang="en-US" sz="2800" kern="1200" dirty="0">
                <a:latin typeface="Times New Roman" panose="02020603050405020304" pitchFamily="18" charset="0"/>
                <a:cs typeface="Times New Roman" panose="02020603050405020304" pitchFamily="18" charset="0"/>
              </a:rPr>
              <a:t>?</a:t>
            </a:r>
          </a:p>
        </p:txBody>
      </p:sp>
      <p:sp>
        <p:nvSpPr>
          <p:cNvPr id="4" name="Rectangles 3"/>
          <p:cNvSpPr/>
          <p:nvPr/>
        </p:nvSpPr>
        <p:spPr>
          <a:xfrm>
            <a:off x="9576435" y="3067050"/>
            <a:ext cx="2102485" cy="2947035"/>
          </a:xfrm>
          <a:prstGeom prst="rect">
            <a:avLst/>
          </a:prstGeom>
          <a:solidFill>
            <a:schemeClr val="bg1"/>
          </a:solidFill>
          <a:ln w="28575"/>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vi-VN" altLang="en-US" sz="2800">
                <a:solidFill>
                  <a:schemeClr val="tx1"/>
                </a:solidFill>
                <a:latin typeface="Times New Roman" panose="02020603050405020304" pitchFamily="18" charset="0"/>
                <a:cs typeface="Times New Roman" panose="02020603050405020304" pitchFamily="18" charset="0"/>
              </a:rPr>
              <a:t>Người viết và những người khác có thể hỗ trợ những gì?</a:t>
            </a:r>
            <a:r>
              <a:rPr lang="vi-VN" altLang="en-US" sz="2800">
                <a:latin typeface="Times New Roman" panose="02020603050405020304" pitchFamily="18" charset="0"/>
                <a:cs typeface="Times New Roman" panose="02020603050405020304" pitchFamily="18" charset="0"/>
              </a:rPr>
              <a:t>g</a:t>
            </a:r>
          </a:p>
        </p:txBody>
      </p:sp>
      <p:sp>
        <p:nvSpPr>
          <p:cNvPr id="6" name="Diamond 5"/>
          <p:cNvSpPr/>
          <p:nvPr/>
        </p:nvSpPr>
        <p:spPr>
          <a:xfrm>
            <a:off x="861060" y="2667000"/>
            <a:ext cx="589915" cy="400050"/>
          </a:xfrm>
          <a:prstGeom prst="diamond">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3101340" y="2647950"/>
            <a:ext cx="615950" cy="419100"/>
          </a:xfrm>
          <a:prstGeom prst="rect">
            <a:avLst/>
          </a:prstGeom>
        </p:spPr>
      </p:pic>
      <p:pic>
        <p:nvPicPr>
          <p:cNvPr id="16" name="Picture 15"/>
          <p:cNvPicPr>
            <a:picLocks noChangeAspect="1"/>
          </p:cNvPicPr>
          <p:nvPr/>
        </p:nvPicPr>
        <p:blipFill>
          <a:blip r:embed="rId3"/>
          <a:stretch>
            <a:fillRect/>
          </a:stretch>
        </p:blipFill>
        <p:spPr>
          <a:xfrm>
            <a:off x="5577840" y="2647950"/>
            <a:ext cx="615950" cy="419100"/>
          </a:xfrm>
          <a:prstGeom prst="rect">
            <a:avLst/>
          </a:prstGeom>
        </p:spPr>
      </p:pic>
      <p:pic>
        <p:nvPicPr>
          <p:cNvPr id="17" name="Picture 16"/>
          <p:cNvPicPr>
            <a:picLocks noChangeAspect="1"/>
          </p:cNvPicPr>
          <p:nvPr/>
        </p:nvPicPr>
        <p:blipFill>
          <a:blip r:embed="rId3"/>
          <a:stretch>
            <a:fillRect/>
          </a:stretch>
        </p:blipFill>
        <p:spPr>
          <a:xfrm>
            <a:off x="8003540" y="2667000"/>
            <a:ext cx="615950" cy="419100"/>
          </a:xfrm>
          <a:prstGeom prst="rect">
            <a:avLst/>
          </a:prstGeom>
        </p:spPr>
      </p:pic>
      <p:pic>
        <p:nvPicPr>
          <p:cNvPr id="18" name="Picture 17"/>
          <p:cNvPicPr>
            <a:picLocks noChangeAspect="1"/>
          </p:cNvPicPr>
          <p:nvPr/>
        </p:nvPicPr>
        <p:blipFill>
          <a:blip r:embed="rId3"/>
          <a:stretch>
            <a:fillRect/>
          </a:stretch>
        </p:blipFill>
        <p:spPr>
          <a:xfrm>
            <a:off x="10320655" y="2647950"/>
            <a:ext cx="615950" cy="41910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11" grpId="0" animBg="1"/>
      <p:bldP spid="11" grpId="1" animBg="1"/>
      <p:bldP spid="13" grpId="0" animBg="1"/>
      <p:bldP spid="13" grpId="1" animBg="1"/>
      <p:bldP spid="15" grpId="0" animBg="1"/>
      <p:bldP spid="15" grpId="1" animBg="1"/>
      <p:bldP spid="4" grpId="0" animBg="1"/>
      <p:bldP spid="4"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2285" y="588010"/>
            <a:ext cx="10965815" cy="76200"/>
          </a:xfrm>
          <a:prstGeom prst="rect">
            <a:avLst/>
          </a:prstGeom>
          <a:noFill/>
        </p:spPr>
        <p:txBody>
          <a:bodyPr wrap="square">
            <a:noAutofit/>
          </a:bodyPr>
          <a:lstStyle/>
          <a:p>
            <a:pPr algn="just">
              <a:lnSpc>
                <a:spcPct val="115000"/>
              </a:lnSpc>
              <a:spcAft>
                <a:spcPts val="800"/>
              </a:spcAft>
            </a:pPr>
            <a:r>
              <a:rPr lang="vi-VN" alt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Bước 2: Lập dàn ý/ viết bài</a:t>
            </a:r>
          </a:p>
        </p:txBody>
      </p:sp>
      <p:sp>
        <p:nvSpPr>
          <p:cNvPr id="2" name="Oval 1"/>
          <p:cNvSpPr/>
          <p:nvPr/>
        </p:nvSpPr>
        <p:spPr>
          <a:xfrm>
            <a:off x="4283710" y="1180465"/>
            <a:ext cx="3623945" cy="1010920"/>
          </a:xfrm>
          <a:prstGeom prst="ellipse">
            <a:avLst/>
          </a:prstGeom>
          <a:effectLst>
            <a:softEdge rad="50800"/>
          </a:effectLst>
        </p:spPr>
        <p:style>
          <a:lnRef idx="0">
            <a:srgbClr val="FFFFFF"/>
          </a:lnRef>
          <a:fillRef idx="1">
            <a:schemeClr val="accent2"/>
          </a:fillRef>
          <a:effectRef idx="0">
            <a:srgbClr val="FFFFFF"/>
          </a:effectRef>
          <a:fontRef idx="minor">
            <a:schemeClr val="lt1"/>
          </a:fontRef>
        </p:style>
        <p:txBody>
          <a:bodyPr rtlCol="0" anchor="ctr"/>
          <a:lstStyle/>
          <a:p>
            <a:pPr algn="ctr"/>
            <a:r>
              <a:rPr lang="vi-VN" altLang="en-US" sz="3200" b="1">
                <a:latin typeface="Times New Roman" panose="02020603050405020304" pitchFamily="18" charset="0"/>
                <a:cs typeface="Times New Roman" panose="02020603050405020304" pitchFamily="18" charset="0"/>
              </a:rPr>
              <a:t>Lập dàn ý</a:t>
            </a:r>
          </a:p>
        </p:txBody>
      </p:sp>
      <p:sp>
        <p:nvSpPr>
          <p:cNvPr id="8" name="Rounded Rectangle 7"/>
          <p:cNvSpPr/>
          <p:nvPr/>
        </p:nvSpPr>
        <p:spPr>
          <a:xfrm>
            <a:off x="252095" y="2583815"/>
            <a:ext cx="2506980" cy="822325"/>
          </a:xfrm>
          <a:prstGeom prst="roundRect">
            <a:avLst/>
          </a:prstGeom>
          <a:effectLst>
            <a:softEdge rad="50800"/>
          </a:effectLst>
        </p:spPr>
        <p:style>
          <a:lnRef idx="0">
            <a:srgbClr val="FFFFFF"/>
          </a:lnRef>
          <a:fillRef idx="1">
            <a:schemeClr val="accent6"/>
          </a:fillRef>
          <a:effectRef idx="0">
            <a:srgbClr val="FFFFFF"/>
          </a:effectRef>
          <a:fontRef idx="minor">
            <a:schemeClr val="lt1"/>
          </a:fontRef>
        </p:style>
        <p:txBody>
          <a:bodyPr rtlCol="0" anchor="ctr"/>
          <a:lstStyle/>
          <a:p>
            <a:pPr algn="ctr"/>
            <a:endParaRPr lang="en-US"/>
          </a:p>
        </p:txBody>
      </p:sp>
      <p:sp>
        <p:nvSpPr>
          <p:cNvPr id="9" name="Text Box 8"/>
          <p:cNvSpPr txBox="1"/>
          <p:nvPr/>
        </p:nvSpPr>
        <p:spPr>
          <a:xfrm>
            <a:off x="399415" y="2707005"/>
            <a:ext cx="2286635" cy="887730"/>
          </a:xfrm>
          <a:prstGeom prst="rect">
            <a:avLst/>
          </a:prstGeom>
          <a:noFill/>
        </p:spPr>
        <p:txBody>
          <a:bodyPr wrap="square" rtlCol="0">
            <a:noAutofit/>
          </a:bodyPr>
          <a:lstStyle/>
          <a:p>
            <a:pPr algn="ctr"/>
            <a:r>
              <a:rPr lang="vi-VN" altLang="en-US" sz="3200" b="1">
                <a:solidFill>
                  <a:schemeClr val="bg1"/>
                </a:solidFill>
                <a:latin typeface="Times New Roman" panose="02020603050405020304" pitchFamily="18" charset="0"/>
                <a:cs typeface="Times New Roman" panose="02020603050405020304" pitchFamily="18" charset="0"/>
              </a:rPr>
              <a:t>Mở bài</a:t>
            </a:r>
          </a:p>
        </p:txBody>
      </p:sp>
      <p:sp>
        <p:nvSpPr>
          <p:cNvPr id="10" name="Rectangles 9"/>
          <p:cNvSpPr/>
          <p:nvPr/>
        </p:nvSpPr>
        <p:spPr>
          <a:xfrm>
            <a:off x="4994910" y="2583815"/>
            <a:ext cx="2348865" cy="867410"/>
          </a:xfrm>
          <a:prstGeom prst="rect">
            <a:avLst/>
          </a:prstGeom>
          <a:effectLst>
            <a:softEdge rad="50800"/>
          </a:effectLst>
        </p:spPr>
        <p:style>
          <a:lnRef idx="0">
            <a:srgbClr val="FFFFFF"/>
          </a:lnRef>
          <a:fillRef idx="1">
            <a:schemeClr val="accent6"/>
          </a:fillRef>
          <a:effectRef idx="0">
            <a:srgbClr val="FFFFFF"/>
          </a:effectRef>
          <a:fontRef idx="minor">
            <a:schemeClr val="lt1"/>
          </a:fontRef>
        </p:style>
        <p:txBody>
          <a:bodyPr rtlCol="0" anchor="ctr"/>
          <a:lstStyle/>
          <a:p>
            <a:pPr algn="ctr"/>
            <a:endParaRPr lang="en-US"/>
          </a:p>
        </p:txBody>
      </p:sp>
      <p:sp>
        <p:nvSpPr>
          <p:cNvPr id="11" name="Text Box 10"/>
          <p:cNvSpPr txBox="1"/>
          <p:nvPr/>
        </p:nvSpPr>
        <p:spPr>
          <a:xfrm>
            <a:off x="4942205" y="2707005"/>
            <a:ext cx="2375535" cy="298450"/>
          </a:xfrm>
          <a:prstGeom prst="rect">
            <a:avLst/>
          </a:prstGeom>
          <a:noFill/>
        </p:spPr>
        <p:txBody>
          <a:bodyPr wrap="square" rtlCol="0">
            <a:noAutofit/>
          </a:bodyPr>
          <a:lstStyle/>
          <a:p>
            <a:pPr algn="ctr"/>
            <a:r>
              <a:rPr lang="vi-VN" altLang="en-US" sz="3200" b="1">
                <a:solidFill>
                  <a:schemeClr val="bg1"/>
                </a:solidFill>
                <a:latin typeface="Times New Roman" panose="02020603050405020304" pitchFamily="18" charset="0"/>
                <a:cs typeface="Times New Roman" panose="02020603050405020304" pitchFamily="18" charset="0"/>
              </a:rPr>
              <a:t>  Thân bài</a:t>
            </a:r>
          </a:p>
        </p:txBody>
      </p:sp>
      <p:sp>
        <p:nvSpPr>
          <p:cNvPr id="12" name="Rounded Rectangle 11"/>
          <p:cNvSpPr/>
          <p:nvPr/>
        </p:nvSpPr>
        <p:spPr>
          <a:xfrm>
            <a:off x="9338945" y="2583180"/>
            <a:ext cx="2234565" cy="867410"/>
          </a:xfrm>
          <a:prstGeom prst="roundRect">
            <a:avLst/>
          </a:prstGeom>
          <a:effectLst>
            <a:softEdge rad="50800"/>
          </a:effectLst>
        </p:spPr>
        <p:style>
          <a:lnRef idx="0">
            <a:srgbClr val="FFFFFF"/>
          </a:lnRef>
          <a:fillRef idx="1">
            <a:schemeClr val="accent6"/>
          </a:fillRef>
          <a:effectRef idx="0">
            <a:srgbClr val="FFFFFF"/>
          </a:effectRef>
          <a:fontRef idx="minor">
            <a:schemeClr val="lt1"/>
          </a:fontRef>
        </p:style>
        <p:txBody>
          <a:bodyPr rtlCol="0" anchor="ctr"/>
          <a:lstStyle/>
          <a:p>
            <a:pPr algn="ctr"/>
            <a:endParaRPr lang="en-US"/>
          </a:p>
        </p:txBody>
      </p:sp>
      <p:sp>
        <p:nvSpPr>
          <p:cNvPr id="13" name="Text Box 12"/>
          <p:cNvSpPr txBox="1"/>
          <p:nvPr/>
        </p:nvSpPr>
        <p:spPr>
          <a:xfrm>
            <a:off x="9484995" y="2707005"/>
            <a:ext cx="1982470" cy="361950"/>
          </a:xfrm>
          <a:prstGeom prst="rect">
            <a:avLst/>
          </a:prstGeom>
          <a:noFill/>
        </p:spPr>
        <p:txBody>
          <a:bodyPr wrap="square" rtlCol="0">
            <a:noAutofit/>
          </a:bodyPr>
          <a:lstStyle/>
          <a:p>
            <a:pPr algn="ctr"/>
            <a:r>
              <a:rPr lang="vi-VN" altLang="en-US" sz="3200" b="1">
                <a:solidFill>
                  <a:schemeClr val="bg1"/>
                </a:solidFill>
                <a:latin typeface="Times New Roman" panose="02020603050405020304" pitchFamily="18" charset="0"/>
                <a:cs typeface="Times New Roman" panose="02020603050405020304" pitchFamily="18" charset="0"/>
              </a:rPr>
              <a:t>Kết bài</a:t>
            </a:r>
          </a:p>
        </p:txBody>
      </p:sp>
      <p:sp>
        <p:nvSpPr>
          <p:cNvPr id="14" name="Text Box 13"/>
          <p:cNvSpPr txBox="1"/>
          <p:nvPr/>
        </p:nvSpPr>
        <p:spPr>
          <a:xfrm>
            <a:off x="71755" y="3595370"/>
            <a:ext cx="2968625" cy="2115185"/>
          </a:xfrm>
          <a:prstGeom prst="rect">
            <a:avLst/>
          </a:prstGeom>
          <a:noFill/>
        </p:spPr>
        <p:txBody>
          <a:bodyPr wrap="square" rtlCol="0">
            <a:noAutofit/>
          </a:bodyPr>
          <a:lstStyle/>
          <a:p>
            <a:pPr marL="285750" indent="-285750" algn="just">
              <a:buFont typeface="Wingdings" panose="05000000000000000000" charset="0"/>
              <a:buChar char="ü"/>
            </a:pPr>
            <a:r>
              <a:rPr lang="vi-VN" altLang="en-US" sz="2800">
                <a:latin typeface="Times New Roman" panose="02020603050405020304" pitchFamily="18" charset="0"/>
                <a:cs typeface="Times New Roman" panose="02020603050405020304" pitchFamily="18" charset="0"/>
              </a:rPr>
              <a:t> Nêu thói quen hay quan niệm mà người viết chuẩn bị thuyết phục</a:t>
            </a:r>
          </a:p>
        </p:txBody>
      </p:sp>
      <p:sp>
        <p:nvSpPr>
          <p:cNvPr id="15" name="Text Box 14"/>
          <p:cNvSpPr txBox="1"/>
          <p:nvPr/>
        </p:nvSpPr>
        <p:spPr>
          <a:xfrm>
            <a:off x="4083050" y="3595370"/>
            <a:ext cx="4707255" cy="4638040"/>
          </a:xfrm>
          <a:prstGeom prst="rect">
            <a:avLst/>
          </a:prstGeom>
          <a:noFill/>
        </p:spPr>
        <p:txBody>
          <a:bodyPr wrap="square" rtlCol="0">
            <a:noAutofit/>
          </a:bodyPr>
          <a:lstStyle/>
          <a:p>
            <a:pPr marL="285750" indent="-285750">
              <a:buFont typeface="Wingdings" panose="05000000000000000000" charset="0"/>
              <a:buChar char="ü"/>
            </a:pPr>
            <a:r>
              <a:rPr lang="vi-VN" altLang="en-US" sz="2800">
                <a:latin typeface="Times New Roman" panose="02020603050405020304" pitchFamily="18" charset="0"/>
                <a:cs typeface="Times New Roman" panose="02020603050405020304" pitchFamily="18" charset="0"/>
              </a:rPr>
              <a:t> Trình bày biểu hiện</a:t>
            </a:r>
          </a:p>
          <a:p>
            <a:pPr marL="285750" indent="-285750">
              <a:buFont typeface="Wingdings" panose="05000000000000000000" charset="0"/>
              <a:buChar char="ü"/>
            </a:pPr>
            <a:r>
              <a:rPr lang="vi-VN" altLang="en-US" sz="2800">
                <a:latin typeface="Times New Roman" panose="02020603050405020304" pitchFamily="18" charset="0"/>
                <a:cs typeface="Times New Roman" panose="02020603050405020304" pitchFamily="18" charset="0"/>
              </a:rPr>
              <a:t> Phân tích lí do</a:t>
            </a:r>
          </a:p>
          <a:p>
            <a:pPr marL="285750" indent="-285750">
              <a:buFont typeface="Wingdings" panose="05000000000000000000" charset="0"/>
              <a:buChar char="ü"/>
            </a:pPr>
            <a:r>
              <a:rPr lang="vi-VN" altLang="en-US" sz="2800">
                <a:latin typeface="Times New Roman" panose="02020603050405020304" pitchFamily="18" charset="0"/>
                <a:cs typeface="Times New Roman" panose="02020603050405020304" pitchFamily="18" charset="0"/>
              </a:rPr>
              <a:t> Đề xuất cách từ bỏ và các bước từ bỏ</a:t>
            </a:r>
          </a:p>
          <a:p>
            <a:pPr marL="285750" indent="-285750">
              <a:buFont typeface="Wingdings" panose="05000000000000000000" charset="0"/>
              <a:buChar char="ü"/>
            </a:pPr>
            <a:r>
              <a:rPr lang="vi-VN" altLang="en-US" sz="2800">
                <a:latin typeface="Times New Roman" panose="02020603050405020304" pitchFamily="18" charset="0"/>
                <a:cs typeface="Times New Roman" panose="02020603050405020304" pitchFamily="18" charset="0"/>
              </a:rPr>
              <a:t> Dự đoán sự đồng tình, ủng hộ của những người xung quanh</a:t>
            </a:r>
          </a:p>
        </p:txBody>
      </p:sp>
      <p:sp>
        <p:nvSpPr>
          <p:cNvPr id="17" name="Text Box 16"/>
          <p:cNvSpPr txBox="1"/>
          <p:nvPr/>
        </p:nvSpPr>
        <p:spPr>
          <a:xfrm>
            <a:off x="8982075" y="3595370"/>
            <a:ext cx="2949575" cy="2505075"/>
          </a:xfrm>
          <a:prstGeom prst="rect">
            <a:avLst/>
          </a:prstGeom>
          <a:noFill/>
        </p:spPr>
        <p:txBody>
          <a:bodyPr wrap="square" rtlCol="0">
            <a:noAutofit/>
          </a:bodyPr>
          <a:lstStyle/>
          <a:p>
            <a:pPr marL="285750" indent="-285750" algn="just">
              <a:buFont typeface="Wingdings" panose="05000000000000000000" charset="0"/>
              <a:buChar char="ü"/>
            </a:pPr>
            <a:r>
              <a:rPr lang="vi-VN" altLang="en-US" sz="2800">
                <a:latin typeface="Times New Roman" panose="02020603050405020304" pitchFamily="18" charset="0"/>
                <a:cs typeface="Times New Roman" panose="02020603050405020304" pitchFamily="18" charset="0"/>
              </a:rPr>
              <a:t> Nêu ý nghĩa của việc từ bỏ thói quen hay quan niệm đã được đề cập </a:t>
            </a:r>
          </a:p>
        </p:txBody>
      </p:sp>
      <p:cxnSp>
        <p:nvCxnSpPr>
          <p:cNvPr id="18" name="Straight Arrow Connector 17"/>
          <p:cNvCxnSpPr>
            <a:endCxn id="8" idx="0"/>
          </p:cNvCxnSpPr>
          <p:nvPr/>
        </p:nvCxnSpPr>
        <p:spPr>
          <a:xfrm flipH="1">
            <a:off x="1505585" y="2179955"/>
            <a:ext cx="4610735" cy="403860"/>
          </a:xfrm>
          <a:prstGeom prst="straightConnector1">
            <a:avLst/>
          </a:prstGeom>
          <a:ln w="31750" cap="rnd">
            <a:solidFill>
              <a:prstClr val="black"/>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19" name="Straight Arrow Connector 18"/>
          <p:cNvCxnSpPr/>
          <p:nvPr/>
        </p:nvCxnSpPr>
        <p:spPr>
          <a:xfrm>
            <a:off x="6106160" y="2179955"/>
            <a:ext cx="0" cy="463550"/>
          </a:xfrm>
          <a:prstGeom prst="straightConnector1">
            <a:avLst/>
          </a:prstGeom>
          <a:ln w="31750" cap="rnd">
            <a:solidFill>
              <a:prstClr val="black"/>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20" name="Straight Arrow Connector 19"/>
          <p:cNvCxnSpPr>
            <a:endCxn id="12" idx="0"/>
          </p:cNvCxnSpPr>
          <p:nvPr/>
        </p:nvCxnSpPr>
        <p:spPr>
          <a:xfrm>
            <a:off x="6116320" y="2169160"/>
            <a:ext cx="4340225" cy="414020"/>
          </a:xfrm>
          <a:prstGeom prst="straightConnector1">
            <a:avLst/>
          </a:prstGeom>
          <a:ln w="31750" cap="rnd">
            <a:solidFill>
              <a:prstClr val="black"/>
            </a:solidFill>
            <a:prstDash val="sysDot"/>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0.70"/>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ppt_y</p:attrName>
                                        </p:attrNameLst>
                                      </p:cBhvr>
                                      <p:tavLst>
                                        <p:tav tm="0">
                                          <p:val>
                                            <p:strVal val="#ppt_y+#ppt_h*1.125000"/>
                                          </p:val>
                                        </p:tav>
                                        <p:tav tm="100000">
                                          <p:val>
                                            <p:strVal val="#ppt_y"/>
                                          </p:val>
                                        </p:tav>
                                      </p:tavLst>
                                    </p:anim>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ppt_y</p:attrName>
                                        </p:attrNameLst>
                                      </p:cBhvr>
                                      <p:tavLst>
                                        <p:tav tm="0">
                                          <p:val>
                                            <p:strVal val="#ppt_y+#ppt_h*1.125000"/>
                                          </p:val>
                                        </p:tav>
                                        <p:tav tm="100000">
                                          <p:val>
                                            <p:strVal val="#ppt_y"/>
                                          </p:val>
                                        </p:tav>
                                      </p:tavLst>
                                    </p:anim>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ppt_y</p:attrName>
                                        </p:attrNameLst>
                                      </p:cBhvr>
                                      <p:tavLst>
                                        <p:tav tm="0">
                                          <p:val>
                                            <p:strVal val="#ppt_y+#ppt_h*1.125000"/>
                                          </p:val>
                                        </p:tav>
                                        <p:tav tm="100000">
                                          <p:val>
                                            <p:strVal val="#ppt_y"/>
                                          </p:val>
                                        </p:tav>
                                      </p:tavLst>
                                    </p:anim>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p:tgtEl>
                                          <p:spTgt spid="2"/>
                                        </p:tgtEl>
                                        <p:attrNameLst>
                                          <p:attrName>ppt_y</p:attrName>
                                        </p:attrNameLst>
                                      </p:cBhvr>
                                      <p:tavLst>
                                        <p:tav tm="0">
                                          <p:val>
                                            <p:strVal val="#ppt_y+#ppt_h*1.125000"/>
                                          </p:val>
                                        </p:tav>
                                        <p:tav tm="100000">
                                          <p:val>
                                            <p:strVal val="#ppt_y"/>
                                          </p:val>
                                        </p:tav>
                                      </p:tavLst>
                                    </p:anim>
                                    <p:animEffect transition="in" filter="wipe(up)">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additive="base">
                                        <p:cTn id="50"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51" dur="500"/>
                                        <p:tgtEl>
                                          <p:spTgt spid="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 calcmode="lin" valueType="num">
                                      <p:cBhvr additive="base">
                                        <p:cTn id="56"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57" dur="5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 calcmode="lin" valueType="num">
                                      <p:cBhvr additive="base">
                                        <p:cTn id="62"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63" dur="500"/>
                                        <p:tgtEl>
                                          <p:spTgt spid="11">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nodeType="clickEffect">
                                  <p:stCondLst>
                                    <p:cond delay="0"/>
                                  </p:stCondLst>
                                  <p:childTnLst>
                                    <p:set>
                                      <p:cBhvr>
                                        <p:cTn id="67" dur="1" fill="hold">
                                          <p:stCondLst>
                                            <p:cond delay="0"/>
                                          </p:stCondLst>
                                        </p:cTn>
                                        <p:tgtEl>
                                          <p:spTgt spid="15">
                                            <p:txEl>
                                              <p:pRg st="0" end="0"/>
                                            </p:txEl>
                                          </p:spTgt>
                                        </p:tgtEl>
                                        <p:attrNameLst>
                                          <p:attrName>style.visibility</p:attrName>
                                        </p:attrNameLst>
                                      </p:cBhvr>
                                      <p:to>
                                        <p:strVal val="visible"/>
                                      </p:to>
                                    </p:set>
                                    <p:anim calcmode="lin" valueType="num">
                                      <p:cBhvr additive="base">
                                        <p:cTn id="68"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69" dur="500"/>
                                        <p:tgtEl>
                                          <p:spTgt spid="15">
                                            <p:txEl>
                                              <p:pRg st="0" end="0"/>
                                            </p:txEl>
                                          </p:spTgt>
                                        </p:tgtEl>
                                      </p:cBhvr>
                                    </p:animEffect>
                                  </p:childTnLst>
                                </p:cTn>
                              </p:par>
                              <p:par>
                                <p:cTn id="70" presetID="12" presetClass="entr" presetSubtype="4" fill="hold" nodeType="withEffect">
                                  <p:stCondLst>
                                    <p:cond delay="0"/>
                                  </p:stCondLst>
                                  <p:childTnLst>
                                    <p:set>
                                      <p:cBhvr>
                                        <p:cTn id="71" dur="1" fill="hold">
                                          <p:stCondLst>
                                            <p:cond delay="0"/>
                                          </p:stCondLst>
                                        </p:cTn>
                                        <p:tgtEl>
                                          <p:spTgt spid="15">
                                            <p:txEl>
                                              <p:pRg st="1" end="1"/>
                                            </p:txEl>
                                          </p:spTgt>
                                        </p:tgtEl>
                                        <p:attrNameLst>
                                          <p:attrName>style.visibility</p:attrName>
                                        </p:attrNameLst>
                                      </p:cBhvr>
                                      <p:to>
                                        <p:strVal val="visible"/>
                                      </p:to>
                                    </p:set>
                                    <p:anim calcmode="lin" valueType="num">
                                      <p:cBhvr additive="base">
                                        <p:cTn id="72"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73" dur="500"/>
                                        <p:tgtEl>
                                          <p:spTgt spid="15">
                                            <p:txEl>
                                              <p:pRg st="1" end="1"/>
                                            </p:txEl>
                                          </p:spTgt>
                                        </p:tgtEl>
                                      </p:cBhvr>
                                    </p:animEffect>
                                  </p:childTnLst>
                                </p:cTn>
                              </p:par>
                              <p:par>
                                <p:cTn id="74" presetID="12" presetClass="entr" presetSubtype="4" fill="hold" nodeType="withEffect">
                                  <p:stCondLst>
                                    <p:cond delay="0"/>
                                  </p:stCondLst>
                                  <p:childTnLst>
                                    <p:set>
                                      <p:cBhvr>
                                        <p:cTn id="75" dur="1" fill="hold">
                                          <p:stCondLst>
                                            <p:cond delay="0"/>
                                          </p:stCondLst>
                                        </p:cTn>
                                        <p:tgtEl>
                                          <p:spTgt spid="15">
                                            <p:txEl>
                                              <p:pRg st="2" end="2"/>
                                            </p:txEl>
                                          </p:spTgt>
                                        </p:tgtEl>
                                        <p:attrNameLst>
                                          <p:attrName>style.visibility</p:attrName>
                                        </p:attrNameLst>
                                      </p:cBhvr>
                                      <p:to>
                                        <p:strVal val="visible"/>
                                      </p:to>
                                    </p:set>
                                    <p:anim calcmode="lin" valueType="num">
                                      <p:cBhvr additive="base">
                                        <p:cTn id="76"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77" dur="500"/>
                                        <p:tgtEl>
                                          <p:spTgt spid="15">
                                            <p:txEl>
                                              <p:pRg st="2" end="2"/>
                                            </p:txEl>
                                          </p:spTgt>
                                        </p:tgtEl>
                                      </p:cBhvr>
                                    </p:animEffect>
                                  </p:childTnLst>
                                </p:cTn>
                              </p:par>
                              <p:par>
                                <p:cTn id="78" presetID="12" presetClass="entr" presetSubtype="4" fill="hold" nodeType="withEffect">
                                  <p:stCondLst>
                                    <p:cond delay="0"/>
                                  </p:stCondLst>
                                  <p:childTnLst>
                                    <p:set>
                                      <p:cBhvr>
                                        <p:cTn id="79" dur="1" fill="hold">
                                          <p:stCondLst>
                                            <p:cond delay="0"/>
                                          </p:stCondLst>
                                        </p:cTn>
                                        <p:tgtEl>
                                          <p:spTgt spid="15">
                                            <p:txEl>
                                              <p:pRg st="3" end="3"/>
                                            </p:txEl>
                                          </p:spTgt>
                                        </p:tgtEl>
                                        <p:attrNameLst>
                                          <p:attrName>style.visibility</p:attrName>
                                        </p:attrNameLst>
                                      </p:cBhvr>
                                      <p:to>
                                        <p:strVal val="visible"/>
                                      </p:to>
                                    </p:set>
                                    <p:anim calcmode="lin" valueType="num">
                                      <p:cBhvr additive="base">
                                        <p:cTn id="80"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81" dur="500"/>
                                        <p:tgtEl>
                                          <p:spTgt spid="15">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nodeType="clickEffect">
                                  <p:stCondLst>
                                    <p:cond delay="0"/>
                                  </p:stCondLst>
                                  <p:childTnLst>
                                    <p:set>
                                      <p:cBhvr>
                                        <p:cTn id="85" dur="1" fill="hold">
                                          <p:stCondLst>
                                            <p:cond delay="0"/>
                                          </p:stCondLst>
                                        </p:cTn>
                                        <p:tgtEl>
                                          <p:spTgt spid="13">
                                            <p:txEl>
                                              <p:pRg st="0" end="0"/>
                                            </p:txEl>
                                          </p:spTgt>
                                        </p:tgtEl>
                                        <p:attrNameLst>
                                          <p:attrName>style.visibility</p:attrName>
                                        </p:attrNameLst>
                                      </p:cBhvr>
                                      <p:to>
                                        <p:strVal val="visible"/>
                                      </p:to>
                                    </p:set>
                                    <p:anim calcmode="lin" valueType="num">
                                      <p:cBhvr additive="base">
                                        <p:cTn id="86"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87" dur="500"/>
                                        <p:tgtEl>
                                          <p:spTgt spid="1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nodeType="click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 calcmode="lin" valueType="num">
                                      <p:cBhvr additive="base">
                                        <p:cTn id="92"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9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9" grpId="0"/>
      <p:bldP spid="9" grpId="1"/>
      <p:bldP spid="10" grpId="0" animBg="1"/>
      <p:bldP spid="10" grpId="1" animBg="1"/>
      <p:bldP spid="11" grpId="0"/>
      <p:bldP spid="11" grpId="1"/>
      <p:bldP spid="12" grpId="0" animBg="1"/>
      <p:bldP spid="12" grpId="1" animBg="1"/>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a:spLocks noGrp="1" noRot="1" noChangeAspect="1" noMove="1" noResize="1" noEditPoints="1" noAdjustHandles="1" noChangeArrowheads="1" noChangeShapeType="1" noTextEdit="1"/>
          </p:cNvSpPr>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5B5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8"/>
          <p:cNvSpPr>
            <a:spLocks noGrp="1" noRot="1" noChangeAspect="1" noMove="1" noResize="1" noEditPoints="1" noAdjustHandles="1" noChangeArrowheads="1" noChangeShapeType="1" noTextEdit="1"/>
          </p:cNvSpPr>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p:cNvSpPr txBox="1"/>
          <p:nvPr/>
        </p:nvSpPr>
        <p:spPr>
          <a:xfrm>
            <a:off x="802640" y="2917190"/>
            <a:ext cx="8514080" cy="118745"/>
          </a:xfrm>
          <a:prstGeom prst="rect">
            <a:avLst/>
          </a:prstGeom>
          <a:noFill/>
        </p:spPr>
        <p:txBody>
          <a:bodyPr wrap="square">
            <a:noAutofit/>
          </a:bodyPr>
          <a:lstStyle/>
          <a:p>
            <a:pPr algn="ctr"/>
            <a:r>
              <a:rPr lang="vi-VN" altLang="en-US" sz="4000" b="1" i="1" dirty="0">
                <a:solidFill>
                  <a:srgbClr val="0070C0"/>
                </a:solidFill>
                <a:latin typeface="Times New Roman" panose="02020603050405020304" pitchFamily="18" charset="0"/>
                <a:cs typeface="Times New Roman" panose="02020603050405020304" pitchFamily="18" charset="0"/>
              </a:rPr>
              <a:t>Bước 3: Kiểm tra, sửa chữa</a:t>
            </a:r>
          </a:p>
        </p:txBody>
      </p:sp>
    </p:spTree>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a:spLocks noGrp="1" noRot="1" noChangeAspect="1" noMove="1" noResize="1" noEditPoints="1" noAdjustHandles="1" noChangeArrowheads="1" noChangeShapeType="1" noTextEdit="1"/>
          </p:cNvSpPr>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p:cNvSpPr>
            <a:spLocks noGrp="1" noRot="1" noChangeAspect="1" noMove="1" noResize="1" noEditPoints="1" noAdjustHandles="1" noChangeArrowheads="1" noChangeShapeType="1" noTextEdit="1"/>
          </p:cNvSpPr>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p:cNvSpPr>
            <a:spLocks noGrp="1" noRot="1" noChangeAspect="1" noMove="1" noResize="1" noEditPoints="1" noAdjustHandles="1" noChangeArrowheads="1" noChangeShapeType="1" noTextEdit="1"/>
          </p:cNvSpPr>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2460625" y="2772410"/>
            <a:ext cx="7334250" cy="1692910"/>
          </a:xfrm>
          <a:prstGeom prst="rect">
            <a:avLst/>
          </a:prstGeom>
          <a:noFill/>
        </p:spPr>
        <p:txBody>
          <a:bodyPr wrap="square">
            <a:noAutofit/>
          </a:bodyPr>
          <a:lstStyle/>
          <a:p>
            <a:pPr algn="ctr"/>
            <a:r>
              <a:rPr lang="en-US" sz="7200" b="1" dirty="0">
                <a:solidFill>
                  <a:srgbClr val="7030A0"/>
                </a:solidFill>
                <a:effectLst/>
                <a:latin typeface="Times New Roman" panose="02020603050405020304" pitchFamily="18" charset="0"/>
                <a:ea typeface="Calibri" panose="020F0502020204030204" pitchFamily="34" charset="0"/>
              </a:rPr>
              <a:t>LUYỆN TẬP </a:t>
            </a:r>
            <a:endParaRPr lang="en-US" sz="5400" b="1" dirty="0">
              <a:solidFill>
                <a:srgbClr val="7030A0"/>
              </a:solidFill>
              <a:effectLst/>
              <a:latin typeface="Times New Roman" panose="02020603050405020304" pitchFamily="18" charset="0"/>
              <a:ea typeface="Calibri" panose="020F0502020204030204" pitchFamily="34" charset="0"/>
            </a:endParaRPr>
          </a:p>
          <a:p>
            <a:pPr algn="ctr"/>
            <a:r>
              <a:rPr lang="en-US" sz="5400" b="1" dirty="0">
                <a:solidFill>
                  <a:srgbClr val="7030A0"/>
                </a:solidFill>
                <a:effectLst/>
                <a:latin typeface="Times New Roman" panose="02020603050405020304" pitchFamily="18" charset="0"/>
                <a:ea typeface="Calibri" panose="020F0502020204030204" pitchFamily="34" charset="0"/>
              </a:rPr>
              <a:t> </a:t>
            </a:r>
            <a:endParaRPr lang="en-US" sz="54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8"/>
          <p:cNvSpPr>
            <a:spLocks noGrp="1" noRot="1" noChangeAspect="1" noMove="1" noResize="1" noEditPoints="1" noAdjustHandles="1" noChangeArrowheads="1" noChangeShapeType="1" noTextEdit="1"/>
          </p:cNvSpPr>
          <p:nvPr/>
        </p:nvSpPr>
        <p:spPr>
          <a:xfrm>
            <a:off x="0" y="1651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1"/>
          <p:cNvSpPr>
            <a:spLocks noGrp="1"/>
          </p:cNvSpPr>
          <p:nvPr>
            <p:ph type="ctrTitle"/>
          </p:nvPr>
        </p:nvSpPr>
        <p:spPr>
          <a:xfrm>
            <a:off x="1483360" y="791845"/>
            <a:ext cx="9998710" cy="763270"/>
          </a:xfrm>
        </p:spPr>
        <p:txBody>
          <a:bodyPr>
            <a:normAutofit fontScale="90000"/>
          </a:bodyPr>
          <a:lstStyle/>
          <a:p>
            <a:pPr algn="ctr"/>
            <a:r>
              <a:rPr lang="en-US" sz="6000" dirty="0"/>
              <a:t>VẬN DỤNG</a:t>
            </a:r>
          </a:p>
        </p:txBody>
      </p:sp>
      <p:sp>
        <p:nvSpPr>
          <p:cNvPr id="11" name="Rectangle 6"/>
          <p:cNvSpPr>
            <a:spLocks noGrp="1" noRot="1" noChangeAspect="1" noMove="1" noResize="1" noEditPoints="1" noAdjustHandles="1" noChangeArrowheads="1" noChangeShapeType="1" noTextEdit="1"/>
          </p:cNvSpPr>
          <p:nvPr/>
        </p:nvSpPr>
        <p:spPr>
          <a:xfrm>
            <a:off x="4979464" y="152763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E6B679"/>
          </a:solidFill>
          <a:ln w="38100" cap="rnd">
            <a:solidFill>
              <a:srgbClr val="E6B67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8" name="TextBox 7"/>
          <p:cNvSpPr txBox="1"/>
          <p:nvPr/>
        </p:nvSpPr>
        <p:spPr>
          <a:xfrm>
            <a:off x="1951355" y="2606675"/>
            <a:ext cx="8114665" cy="946785"/>
          </a:xfrm>
          <a:prstGeom prst="rect">
            <a:avLst/>
          </a:prstGeom>
          <a:noFill/>
        </p:spPr>
        <p:txBody>
          <a:bodyPr wrap="square">
            <a:noAutofit/>
            <a:scene3d>
              <a:camera prst="orthographicFront"/>
              <a:lightRig rig="threePt" dir="t"/>
            </a:scene3d>
          </a:bodyPr>
          <a:lstStyle/>
          <a:p>
            <a:pPr algn="ctr">
              <a:lnSpc>
                <a:spcPct val="115000"/>
              </a:lnSpc>
              <a:spcAft>
                <a:spcPts val="800"/>
              </a:spcAft>
            </a:pPr>
            <a:r>
              <a:rPr lang="en-US" sz="40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Làm thế nào để thay đổi một thói quen xấu?</a:t>
            </a:r>
          </a:p>
        </p:txBody>
      </p:sp>
      <p:sp>
        <p:nvSpPr>
          <p:cNvPr id="6" name="Cloud Callout 5"/>
          <p:cNvSpPr/>
          <p:nvPr/>
        </p:nvSpPr>
        <p:spPr>
          <a:xfrm>
            <a:off x="1076960" y="1838960"/>
            <a:ext cx="9493250" cy="2918460"/>
          </a:xfrm>
          <a:prstGeom prst="cloudCallout">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dk1"/>
          </a:fontRef>
        </p:style>
        <p:txBody>
          <a:bodyPr rtlCol="0" anchor="ctr"/>
          <a:lstStyle/>
          <a:p>
            <a:pPr algn="ctr"/>
            <a:endParaRPr lang="en-US"/>
          </a:p>
        </p:txBody>
      </p:sp>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flipV="1">
            <a:off x="6790055" y="2105660"/>
            <a:ext cx="5212715" cy="115570"/>
          </a:xfrm>
          <a:prstGeom prst="rect">
            <a:avLst/>
          </a:prstGeom>
          <a:noFill/>
        </p:spPr>
        <p:txBody>
          <a:bodyPr wrap="square" rtlCol="0">
            <a:noAutofit/>
          </a:bodyPr>
          <a:lstStyle/>
          <a:p>
            <a:endParaRPr lang="en-US"/>
          </a:p>
        </p:txBody>
      </p:sp>
      <p:pic>
        <p:nvPicPr>
          <p:cNvPr id="6" name="Picture 5"/>
          <p:cNvPicPr>
            <a:picLocks noChangeAspect="1"/>
          </p:cNvPicPr>
          <p:nvPr/>
        </p:nvPicPr>
        <p:blipFill>
          <a:blip r:embed="rId2"/>
          <a:stretch>
            <a:fillRect/>
          </a:stretch>
        </p:blipFill>
        <p:spPr>
          <a:xfrm>
            <a:off x="2916555" y="596265"/>
            <a:ext cx="6205220" cy="55283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045029" y="391886"/>
            <a:ext cx="9953897" cy="44239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2830285" y="5277394"/>
            <a:ext cx="6940731" cy="923330"/>
          </a:xfrm>
          <a:prstGeom prst="rect">
            <a:avLst/>
          </a:prstGeom>
          <a:noFill/>
        </p:spPr>
        <p:txBody>
          <a:bodyPr wrap="square" rtlCol="0">
            <a:spAutoFit/>
          </a:bodyPr>
          <a:lstStyle/>
          <a:p>
            <a:r>
              <a:rPr lang="en-US" sz="5400" smtClean="0">
                <a:latin typeface="Times New Roman" panose="02020603050405020304" pitchFamily="18" charset="0"/>
                <a:cs typeface="Times New Roman" panose="02020603050405020304" pitchFamily="18" charset="0"/>
              </a:rPr>
              <a:t>NÓI XẤU SAU LƯNG</a:t>
            </a:r>
            <a:endParaRPr lang="en-US" sz="5400">
              <a:latin typeface="Times New Roman" panose="02020603050405020304" pitchFamily="18" charset="0"/>
              <a:cs typeface="Times New Roman" panose="02020603050405020304" pitchFamily="18" charset="0"/>
            </a:endParaRPr>
          </a:p>
        </p:txBody>
      </p:sp>
      <p:pic>
        <p:nvPicPr>
          <p:cNvPr id="6"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180317" y="95794"/>
            <a:ext cx="1881052" cy="1058092"/>
          </a:xfrm>
          <a:prstGeom prst="rect">
            <a:avLst/>
          </a:prstGeom>
        </p:spPr>
      </p:pic>
    </p:spTree>
    <p:extLst>
      <p:ext uri="{BB962C8B-B14F-4D97-AF65-F5344CB8AC3E}">
        <p14:creationId xmlns:p14="http://schemas.microsoft.com/office/powerpoint/2010/main" val="342125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video>
              <p:cMediaNode vol="80000">
                <p:cTn id="19"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7209" b="93256" l="10000" r="90000">
                        <a14:foregroundMark x1="55000" y1="8605" x2="55000" y2="8605"/>
                        <a14:foregroundMark x1="68721" y1="25233" x2="68721" y2="25233"/>
                        <a14:foregroundMark x1="65000" y1="26977" x2="65000" y2="26977"/>
                        <a14:foregroundMark x1="69651" y1="21279" x2="69651" y2="21279"/>
                        <a14:foregroundMark x1="70233" y1="15930" x2="70233" y2="15930"/>
                        <a14:foregroundMark x1="70233" y1="15930" x2="70233" y2="15930"/>
                        <a14:foregroundMark x1="41047" y1="93372" x2="41047" y2="93372"/>
                        <a14:foregroundMark x1="64302" y1="24302" x2="64302" y2="24302"/>
                        <a14:foregroundMark x1="66860" y1="28256" x2="66860" y2="28256"/>
                        <a14:foregroundMark x1="51977" y1="7209" x2="51977" y2="7209"/>
                        <a14:foregroundMark x1="66628" y1="24419" x2="66628" y2="24419"/>
                        <a14:foregroundMark x1="62442" y1="27558" x2="62442" y2="27558"/>
                        <a14:foregroundMark x1="60000" y1="27907" x2="60000" y2="27907"/>
                        <a14:foregroundMark x1="58256" y1="28488" x2="58256" y2="28488"/>
                        <a14:foregroundMark x1="70465" y1="24302" x2="70465" y2="24302"/>
                        <a14:foregroundMark x1="69186" y1="19651" x2="69186" y2="19651"/>
                        <a14:foregroundMark x1="70116" y1="17442" x2="70116" y2="17442"/>
                        <a14:foregroundMark x1="69419" y1="23605" x2="69419" y2="23605"/>
                        <a14:foregroundMark x1="69419" y1="23605" x2="69419" y2="23605"/>
                        <a14:foregroundMark x1="70233" y1="20581" x2="70233" y2="20581"/>
                        <a14:foregroundMark x1="70465" y1="16279" x2="70465" y2="16279"/>
                        <a14:foregroundMark x1="70930" y1="19651" x2="70930" y2="19651"/>
                        <a14:foregroundMark x1="71977" y1="14884" x2="71977" y2="14884"/>
                        <a14:foregroundMark x1="68953" y1="17442" x2="68953" y2="17442"/>
                        <a14:foregroundMark x1="69070" y1="15930" x2="69070" y2="15930"/>
                        <a14:foregroundMark x1="70349" y1="14419" x2="70349" y2="14419"/>
                      </a14:backgroundRemoval>
                    </a14:imgEffect>
                  </a14:imgLayer>
                </a14:imgProps>
              </a:ext>
            </a:extLst>
          </a:blip>
          <a:stretch>
            <a:fillRect/>
          </a:stretch>
        </p:blipFill>
        <p:spPr>
          <a:xfrm>
            <a:off x="748938" y="569868"/>
            <a:ext cx="6351270" cy="52213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933509" y="1384663"/>
            <a:ext cx="2185851" cy="2123658"/>
          </a:xfrm>
          <a:prstGeom prst="rect">
            <a:avLst/>
          </a:prstGeom>
          <a:noFill/>
        </p:spPr>
        <p:txBody>
          <a:bodyPr wrap="square" rtlCol="0">
            <a:spAutoFit/>
          </a:bodyPr>
          <a:lstStyle/>
          <a:p>
            <a:r>
              <a:rPr lang="en-US" sz="4400" smtClean="0">
                <a:latin typeface="Times New Roman" panose="02020603050405020304" pitchFamily="18" charset="0"/>
                <a:cs typeface="Times New Roman" panose="02020603050405020304" pitchFamily="18" charset="0"/>
              </a:rPr>
              <a:t>HÚT THUỐC LÁ </a:t>
            </a:r>
            <a:endParaRPr lang="en-US" sz="4400">
              <a:latin typeface="Times New Roman" panose="02020603050405020304" pitchFamily="18" charset="0"/>
              <a:cs typeface="Times New Roman" panose="02020603050405020304" pitchFamily="18" charset="0"/>
            </a:endParaRPr>
          </a:p>
        </p:txBody>
      </p:sp>
      <p:pic>
        <p:nvPicPr>
          <p:cNvPr id="6"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438155" y="4905103"/>
            <a:ext cx="2457753" cy="1382486"/>
          </a:xfrm>
          <a:prstGeom prst="rect">
            <a:avLst/>
          </a:prstGeom>
        </p:spPr>
      </p:pic>
    </p:spTree>
    <p:extLst>
      <p:ext uri="{BB962C8B-B14F-4D97-AF65-F5344CB8AC3E}">
        <p14:creationId xmlns:p14="http://schemas.microsoft.com/office/powerpoint/2010/main" val="409534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video>
              <p:cMediaNode vol="80000">
                <p:cTn id="19" fill="hold" display="0">
                  <p:stCondLst>
                    <p:cond delay="indefinite"/>
                  </p:stCondLst>
                </p:cTn>
                <p:tgtEl>
                  <p:spTgt spid="6"/>
                </p:tgtEl>
              </p:cMediaNode>
            </p:vide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894114" y="339633"/>
            <a:ext cx="8368937" cy="48332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2821577" y="5460274"/>
            <a:ext cx="6514012" cy="769441"/>
          </a:xfrm>
          <a:prstGeom prst="rect">
            <a:avLst/>
          </a:prstGeom>
          <a:noFill/>
        </p:spPr>
        <p:txBody>
          <a:bodyPr wrap="square" rtlCol="0">
            <a:spAutoFit/>
          </a:bodyPr>
          <a:lstStyle/>
          <a:p>
            <a:r>
              <a:rPr lang="en-US" sz="4400" smtClean="0">
                <a:latin typeface="Times New Roman" panose="02020603050405020304" pitchFamily="18" charset="0"/>
                <a:cs typeface="Times New Roman" panose="02020603050405020304" pitchFamily="18" charset="0"/>
              </a:rPr>
              <a:t>BẠO LỰC HỌC ĐƯỜNG</a:t>
            </a:r>
            <a:endParaRPr lang="en-US" sz="4400">
              <a:latin typeface="Times New Roman" panose="02020603050405020304" pitchFamily="18" charset="0"/>
              <a:cs typeface="Times New Roman" panose="02020603050405020304" pitchFamily="18" charset="0"/>
            </a:endParaRPr>
          </a:p>
        </p:txBody>
      </p:sp>
      <p:pic>
        <p:nvPicPr>
          <p:cNvPr id="6"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065175" y="52249"/>
            <a:ext cx="2039740" cy="1147354"/>
          </a:xfrm>
          <a:prstGeom prst="rect">
            <a:avLst/>
          </a:prstGeom>
        </p:spPr>
      </p:pic>
    </p:spTree>
    <p:extLst>
      <p:ext uri="{BB962C8B-B14F-4D97-AF65-F5344CB8AC3E}">
        <p14:creationId xmlns:p14="http://schemas.microsoft.com/office/powerpoint/2010/main" val="235521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video>
              <p:cMediaNode vol="80000">
                <p:cTn id="21" fill="hold" display="0">
                  <p:stCondLst>
                    <p:cond delay="indefinite"/>
                  </p:stCondLst>
                </p:cTn>
                <p:tgtEl>
                  <p:spTgt spid="6"/>
                </p:tgtEl>
              </p:cMediaNode>
            </p:vide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672465" y="382905"/>
            <a:ext cx="6390186" cy="5869849"/>
          </a:xfrm>
          <a:prstGeom prst="rect">
            <a:avLst/>
          </a:prstGeom>
        </p:spPr>
      </p:pic>
      <p:sp>
        <p:nvSpPr>
          <p:cNvPr id="5" name="TextBox 4"/>
          <p:cNvSpPr txBox="1"/>
          <p:nvPr/>
        </p:nvSpPr>
        <p:spPr>
          <a:xfrm>
            <a:off x="7672251" y="1541417"/>
            <a:ext cx="2952206" cy="830997"/>
          </a:xfrm>
          <a:prstGeom prst="rect">
            <a:avLst/>
          </a:prstGeom>
          <a:noFill/>
        </p:spPr>
        <p:txBody>
          <a:bodyPr wrap="square" rtlCol="0">
            <a:spAutoFit/>
          </a:bodyPr>
          <a:lstStyle/>
          <a:p>
            <a:r>
              <a:rPr lang="en-US" sz="4800" smtClean="0">
                <a:latin typeface="Times New Roman" panose="02020603050405020304" pitchFamily="18" charset="0"/>
                <a:cs typeface="Times New Roman" panose="02020603050405020304" pitchFamily="18" charset="0"/>
              </a:rPr>
              <a:t>CỜ BẠC</a:t>
            </a:r>
            <a:endParaRPr lang="en-US" sz="4800">
              <a:latin typeface="Times New Roman" panose="02020603050405020304" pitchFamily="18" charset="0"/>
              <a:cs typeface="Times New Roman" panose="02020603050405020304" pitchFamily="18" charset="0"/>
            </a:endParaRPr>
          </a:p>
        </p:txBody>
      </p:sp>
      <p:pic>
        <p:nvPicPr>
          <p:cNvPr id="6"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883262" y="5218611"/>
            <a:ext cx="1838476" cy="1034143"/>
          </a:xfrm>
          <a:prstGeom prst="rect">
            <a:avLst/>
          </a:prstGeom>
        </p:spPr>
      </p:pic>
    </p:spTree>
    <p:extLst>
      <p:ext uri="{BB962C8B-B14F-4D97-AF65-F5344CB8AC3E}">
        <p14:creationId xmlns:p14="http://schemas.microsoft.com/office/powerpoint/2010/main" val="95653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6"/>
                                        </p:tgtEl>
                                      </p:cBhvr>
                                    </p:cmd>
                                  </p:childTnLst>
                                </p:cTn>
                              </p:par>
                            </p:childTnLst>
                          </p:cTn>
                        </p:par>
                      </p:childTnLst>
                    </p:cTn>
                  </p:par>
                </p:childTnLst>
              </p:cTn>
              <p:nextCondLst>
                <p:cond evt="onClick" delay="0">
                  <p:tgtEl>
                    <p:spTgt spid="6"/>
                  </p:tgtEl>
                </p:cond>
              </p:nextCondLst>
            </p:seq>
            <p:video>
              <p:cMediaNode vol="80000">
                <p:cTn id="20" fill="hold" display="0">
                  <p:stCondLst>
                    <p:cond delay="indefinite"/>
                  </p:stCondLst>
                </p:cTn>
                <p:tgtEl>
                  <p:spTgt spid="6"/>
                </p:tgtEl>
              </p:cMediaNode>
            </p:video>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60614" y="787037"/>
            <a:ext cx="7962900" cy="4777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9204959" y="1672046"/>
            <a:ext cx="2238103" cy="1446550"/>
          </a:xfrm>
          <a:prstGeom prst="rect">
            <a:avLst/>
          </a:prstGeom>
          <a:noFill/>
        </p:spPr>
        <p:txBody>
          <a:bodyPr wrap="square" rtlCol="0">
            <a:spAutoFit/>
          </a:bodyPr>
          <a:lstStyle/>
          <a:p>
            <a:r>
              <a:rPr lang="en-US" sz="4400" smtClean="0">
                <a:latin typeface="Times New Roman" panose="02020603050405020304" pitchFamily="18" charset="0"/>
                <a:cs typeface="Times New Roman" panose="02020603050405020304" pitchFamily="18" charset="0"/>
              </a:rPr>
              <a:t>THỨC KHUYA</a:t>
            </a:r>
            <a:endParaRPr lang="en-US" sz="4400">
              <a:latin typeface="Times New Roman" panose="02020603050405020304" pitchFamily="18" charset="0"/>
              <a:cs typeface="Times New Roman" panose="02020603050405020304" pitchFamily="18" charset="0"/>
            </a:endParaRPr>
          </a:p>
        </p:txBody>
      </p:sp>
      <p:pic>
        <p:nvPicPr>
          <p:cNvPr id="6"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709090" y="5233850"/>
            <a:ext cx="2117150" cy="1190897"/>
          </a:xfrm>
          <a:prstGeom prst="rect">
            <a:avLst/>
          </a:prstGeom>
        </p:spPr>
      </p:pic>
    </p:spTree>
    <p:extLst>
      <p:ext uri="{BB962C8B-B14F-4D97-AF65-F5344CB8AC3E}">
        <p14:creationId xmlns:p14="http://schemas.microsoft.com/office/powerpoint/2010/main" val="16953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6"/>
                                        </p:tgtEl>
                                      </p:cBhvr>
                                    </p:cmd>
                                  </p:childTnLst>
                                </p:cTn>
                              </p:par>
                            </p:childTnLst>
                          </p:cTn>
                        </p:par>
                      </p:childTnLst>
                    </p:cTn>
                  </p:par>
                </p:childTnLst>
              </p:cTn>
              <p:nextCondLst>
                <p:cond evt="onClick" delay="0">
                  <p:tgtEl>
                    <p:spTgt spid="6"/>
                  </p:tgtEl>
                </p:cond>
              </p:nextCondLst>
            </p:seq>
            <p:video>
              <p:cMediaNode vol="80000">
                <p:cTn id="20" fill="hold" display="0">
                  <p:stCondLst>
                    <p:cond delay="indefinite"/>
                  </p:stCondLst>
                </p:cTn>
                <p:tgtEl>
                  <p:spTgt spid="6"/>
                </p:tgtEl>
              </p:cMediaNode>
            </p:video>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5"/>
          <p:cNvSpPr>
            <a:spLocks noGrp="1" noRot="1" noChangeAspect="1" noMove="1" noResize="1" noEditPoints="1" noAdjustHandles="1" noChangeArrowheads="1" noChangeShapeType="1" noTextEdit="1"/>
          </p:cNvSpPr>
          <p:nvPr/>
        </p:nvSpPr>
        <p:spPr>
          <a:xfrm>
            <a:off x="2846555" y="-18287"/>
            <a:ext cx="9373908" cy="6920069"/>
          </a:xfrm>
          <a:custGeom>
            <a:avLst/>
            <a:gdLst>
              <a:gd name="connsiteX0" fmla="*/ 9363722 w 9373908"/>
              <a:gd name="connsiteY0" fmla="*/ 0 h 6920069"/>
              <a:gd name="connsiteX1" fmla="*/ 9373908 w 9373908"/>
              <a:gd name="connsiteY1" fmla="*/ 0 h 6920069"/>
              <a:gd name="connsiteX2" fmla="*/ 9373908 w 9373908"/>
              <a:gd name="connsiteY2" fmla="*/ 8011 h 6920069"/>
              <a:gd name="connsiteX3" fmla="*/ 4704244 w 9373908"/>
              <a:gd name="connsiteY3" fmla="*/ 0 h 6920069"/>
              <a:gd name="connsiteX4" fmla="*/ 7874983 w 9373908"/>
              <a:gd name="connsiteY4" fmla="*/ 0 h 6920069"/>
              <a:gd name="connsiteX5" fmla="*/ 7995423 w 9373908"/>
              <a:gd name="connsiteY5" fmla="*/ 47488 h 6920069"/>
              <a:gd name="connsiteX6" fmla="*/ 9236208 w 9373908"/>
              <a:gd name="connsiteY6" fmla="*/ 841557 h 6920069"/>
              <a:gd name="connsiteX7" fmla="*/ 9373908 w 9373908"/>
              <a:gd name="connsiteY7" fmla="*/ 972842 h 6920069"/>
              <a:gd name="connsiteX8" fmla="*/ 9373908 w 9373908"/>
              <a:gd name="connsiteY8" fmla="*/ 6920069 h 6920069"/>
              <a:gd name="connsiteX9" fmla="*/ 2950722 w 9373908"/>
              <a:gd name="connsiteY9" fmla="*/ 6920069 h 6920069"/>
              <a:gd name="connsiteX10" fmla="*/ 2907977 w 9373908"/>
              <a:gd name="connsiteY10" fmla="*/ 6873037 h 6920069"/>
              <a:gd name="connsiteX11" fmla="*/ 1907260 w 9373908"/>
              <a:gd name="connsiteY11" fmla="*/ 4085454 h 6920069"/>
              <a:gd name="connsiteX12" fmla="*/ 4583804 w 9373908"/>
              <a:gd name="connsiteY12" fmla="*/ 47488 h 6920069"/>
              <a:gd name="connsiteX13" fmla="*/ 1505505 w 9373908"/>
              <a:gd name="connsiteY13" fmla="*/ 0 h 6920069"/>
              <a:gd name="connsiteX14" fmla="*/ 3189581 w 9373908"/>
              <a:gd name="connsiteY14" fmla="*/ 0 h 6920069"/>
              <a:gd name="connsiteX15" fmla="*/ 3020368 w 9373908"/>
              <a:gd name="connsiteY15" fmla="*/ 133076 h 6920069"/>
              <a:gd name="connsiteX16" fmla="*/ 1157455 w 9373908"/>
              <a:gd name="connsiteY16" fmla="*/ 4086267 h 6920069"/>
              <a:gd name="connsiteX17" fmla="*/ 1898579 w 9373908"/>
              <a:gd name="connsiteY17" fmla="*/ 6742753 h 6920069"/>
              <a:gd name="connsiteX18" fmla="*/ 2012168 w 9373908"/>
              <a:gd name="connsiteY18" fmla="*/ 6920069 h 6920069"/>
              <a:gd name="connsiteX19" fmla="*/ 679265 w 9373908"/>
              <a:gd name="connsiteY19" fmla="*/ 6920069 h 6920069"/>
              <a:gd name="connsiteX20" fmla="*/ 618946 w 9373908"/>
              <a:gd name="connsiteY20" fmla="*/ 6802210 h 6920069"/>
              <a:gd name="connsiteX21" fmla="*/ 0 w 9373908"/>
              <a:gd name="connsiteY21" fmla="*/ 4078975 h 6920069"/>
              <a:gd name="connsiteX22" fmla="*/ 1433282 w 9373908"/>
              <a:gd name="connsiteY22" fmla="*/ 83440 h 69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73908" h="6920069">
                <a:moveTo>
                  <a:pt x="9363722" y="0"/>
                </a:moveTo>
                <a:lnTo>
                  <a:pt x="9373908" y="0"/>
                </a:lnTo>
                <a:lnTo>
                  <a:pt x="9373908" y="8011"/>
                </a:lnTo>
                <a:close/>
                <a:moveTo>
                  <a:pt x="4704244" y="0"/>
                </a:moveTo>
                <a:lnTo>
                  <a:pt x="7874983" y="0"/>
                </a:lnTo>
                <a:lnTo>
                  <a:pt x="7995423" y="47488"/>
                </a:lnTo>
                <a:cubicBezTo>
                  <a:pt x="8454183" y="241528"/>
                  <a:pt x="8873025" y="511464"/>
                  <a:pt x="9236208" y="841557"/>
                </a:cubicBezTo>
                <a:lnTo>
                  <a:pt x="9373908" y="972842"/>
                </a:lnTo>
                <a:lnTo>
                  <a:pt x="9373908" y="6920069"/>
                </a:lnTo>
                <a:lnTo>
                  <a:pt x="2950722" y="6920069"/>
                </a:lnTo>
                <a:lnTo>
                  <a:pt x="2907977" y="6873037"/>
                </a:lnTo>
                <a:cubicBezTo>
                  <a:pt x="2282808" y="6115509"/>
                  <a:pt x="1907260" y="5144339"/>
                  <a:pt x="1907260" y="4085454"/>
                </a:cubicBezTo>
                <a:cubicBezTo>
                  <a:pt x="1907260" y="2270224"/>
                  <a:pt x="3010912" y="712766"/>
                  <a:pt x="4583804" y="47488"/>
                </a:cubicBezTo>
                <a:close/>
                <a:moveTo>
                  <a:pt x="1505505" y="0"/>
                </a:moveTo>
                <a:lnTo>
                  <a:pt x="3189581" y="0"/>
                </a:lnTo>
                <a:lnTo>
                  <a:pt x="3020368" y="133076"/>
                </a:lnTo>
                <a:cubicBezTo>
                  <a:pt x="1882640" y="1072718"/>
                  <a:pt x="1157455" y="2494741"/>
                  <a:pt x="1157455" y="4086267"/>
                </a:cubicBezTo>
                <a:cubicBezTo>
                  <a:pt x="1157455" y="5058867"/>
                  <a:pt x="1428281" y="5968164"/>
                  <a:pt x="1898579" y="6742753"/>
                </a:cubicBezTo>
                <a:lnTo>
                  <a:pt x="2012168" y="6920069"/>
                </a:lnTo>
                <a:lnTo>
                  <a:pt x="679265" y="6920069"/>
                </a:lnTo>
                <a:lnTo>
                  <a:pt x="618946" y="6802210"/>
                </a:lnTo>
                <a:cubicBezTo>
                  <a:pt x="222288" y="5978391"/>
                  <a:pt x="0" y="5054662"/>
                  <a:pt x="0" y="4078975"/>
                </a:cubicBezTo>
                <a:cubicBezTo>
                  <a:pt x="0" y="2561242"/>
                  <a:pt x="537881" y="1169231"/>
                  <a:pt x="1433282" y="83440"/>
                </a:cubicBezTo>
                <a:close/>
              </a:path>
            </a:pathLst>
          </a:cu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5"/>
          <p:cNvSpPr>
            <a:spLocks noGrp="1" noRot="1" noChangeAspect="1" noMove="1" noResize="1" noEditPoints="1" noAdjustHandles="1" noChangeArrowheads="1" noChangeShapeType="1" noTextEdit="1"/>
          </p:cNvSpPr>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lumMod val="85000"/>
              <a:lumOff val="15000"/>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white"/>
              </a:buClr>
              <a:buSzPct val="100000"/>
              <a:buFont typeface="Arial" panose="020B0604020202020204"/>
              <a:buNone/>
              <a:defRPr/>
            </a:pPr>
            <a:endParaRPr kumimoji="0" lang="en-US" sz="1600" b="0" i="0" u="none" strike="noStrike" kern="1200" cap="all" spc="0" normalizeH="0" baseline="0" noProof="0">
              <a:ln>
                <a:noFill/>
              </a:ln>
              <a:solidFill>
                <a:prstClr val="white"/>
              </a:solidFill>
              <a:effectLst/>
              <a:uLnTx/>
              <a:uFillTx/>
              <a:latin typeface="Calibri" panose="020F0502020204030204"/>
              <a:ea typeface="+mn-ea"/>
              <a:cs typeface="+mn-cs"/>
            </a:endParaRPr>
          </a:p>
        </p:txBody>
      </p:sp>
      <p:sp>
        <p:nvSpPr>
          <p:cNvPr id="6" name="Oval 25"/>
          <p:cNvSpPr/>
          <p:nvPr/>
        </p:nvSpPr>
        <p:spPr bwMode="auto">
          <a:xfrm>
            <a:off x="7488134" y="1180319"/>
            <a:ext cx="3446462" cy="641350"/>
          </a:xfrm>
          <a:prstGeom prst="ellipse">
            <a:avLst/>
          </a:prstGeom>
          <a:gradFill rotWithShape="1">
            <a:gsLst>
              <a:gs pos="0">
                <a:srgbClr val="FFAA4E"/>
              </a:gs>
              <a:gs pos="50000">
                <a:srgbClr val="FFA217"/>
              </a:gs>
              <a:gs pos="100000">
                <a:srgbClr val="E59107"/>
              </a:gs>
            </a:gsLst>
            <a:lin ang="5400000"/>
          </a:gradFill>
          <a:ln w="6350">
            <a:solidFill>
              <a:srgbClr val="FEA022"/>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ts val="800"/>
              </a:spcAft>
              <a:buClrTx/>
              <a:buSzTx/>
              <a:buFontTx/>
              <a:buNone/>
            </a:pPr>
            <a:r>
              <a:rPr kumimoji="0" lang="en-US" altLang="en-US" sz="3600" b="1" i="0" u="none" strike="noStrike" cap="none" normalizeH="0" baseline="0">
                <a:ln>
                  <a:noFill/>
                </a:ln>
                <a:solidFill>
                  <a:srgbClr val="0D0D0D"/>
                </a:solidFill>
                <a:effectLst/>
                <a:latin typeface="Times New Roman" panose="02020603050405020304" pitchFamily="18" charset="0"/>
              </a:rPr>
              <a:t>VIẾT</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 name="TextBox 10"/>
          <p:cNvSpPr txBox="1"/>
          <p:nvPr/>
        </p:nvSpPr>
        <p:spPr>
          <a:xfrm>
            <a:off x="6665112" y="2341588"/>
            <a:ext cx="5092505" cy="3170099"/>
          </a:xfrm>
          <a:prstGeom prst="rect">
            <a:avLst/>
          </a:prstGeom>
          <a:noFill/>
        </p:spPr>
        <p:txBody>
          <a:bodyPr wrap="square">
            <a:spAutoFit/>
          </a:bodyPr>
          <a:lstStyle/>
          <a:p>
            <a:pPr algn="ct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BÀI LUẬN THUYẾT PHỤC NGƯỜI KHÁC TỪ BỎ MỘT THÓI QUEN HAY MỘT QUAN NIỆM</a:t>
            </a:r>
            <a:endParaRPr lang="en-US" sz="4000" dirty="0">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096000" y="975360"/>
            <a:ext cx="5919470" cy="4175125"/>
          </a:xfrm>
        </p:spPr>
        <p:txBody>
          <a:bodyPr>
            <a:noAutofit/>
          </a:bodyPr>
          <a:lstStyle/>
          <a:p>
            <a:r>
              <a:rPr lang="en-US" sz="8000" b="1" dirty="0">
                <a:solidFill>
                  <a:srgbClr val="7030A0"/>
                </a:solidFill>
                <a:latin typeface="Times New Roman" panose="02020603050405020304" pitchFamily="18" charset="0"/>
                <a:cs typeface="Times New Roman" panose="02020603050405020304" pitchFamily="18" charset="0"/>
              </a:rPr>
              <a:t>HÌNH THÀNH KIẾN THỨC</a:t>
            </a:r>
          </a:p>
        </p:txBody>
      </p:sp>
      <p:pic>
        <p:nvPicPr>
          <p:cNvPr id="4" name="Picture 3"/>
          <p:cNvPicPr>
            <a:picLocks noChangeAspect="1"/>
          </p:cNvPicPr>
          <p:nvPr/>
        </p:nvPicPr>
        <p:blipFill>
          <a:blip r:embed="rId2"/>
          <a:stretch>
            <a:fillRect/>
          </a:stretch>
        </p:blipFill>
        <p:spPr>
          <a:xfrm>
            <a:off x="470464" y="675044"/>
            <a:ext cx="2565029" cy="1975072"/>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2" name="Freeform: Shape 11"/>
          <p:cNvSpPr>
            <a:spLocks noGrp="1" noRot="1" noChangeAspect="1" noMove="1" noResize="1" noEditPoints="1" noAdjustHandles="1" noChangeArrowheads="1" noChangeShapeType="1" noTextEdit="1"/>
          </p:cNvSpPr>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Shape 13"/>
          <p:cNvSpPr>
            <a:spLocks noGrp="1" noRot="1" noChangeAspect="1" noMove="1" noResize="1" noEditPoints="1" noAdjustHandles="1" noChangeArrowheads="1" noChangeShapeType="1" noTextEdit="1"/>
          </p:cNvSpPr>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15"/>
          <p:cNvSpPr>
            <a:spLocks noGrp="1" noRot="1" noChangeAspect="1" noMove="1" noResize="1" noEditPoints="1" noAdjustHandles="1" noChangeArrowheads="1" noChangeShapeType="1" noTextEdit="1"/>
          </p:cNvSpPr>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3462220" y="2485393"/>
            <a:ext cx="2565029" cy="20135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8" name="Freeform: Shape 17"/>
          <p:cNvSpPr>
            <a:spLocks noGrp="1" noRot="1" noChangeAspect="1" noMove="1" noResize="1" noEditPoints="1" noAdjustHandles="1" noChangeArrowheads="1" noChangeShapeType="1" noTextEdit="1"/>
          </p:cNvSpPr>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p:cNvSpPr>
            <a:spLocks noGrp="1" noRot="1" noChangeAspect="1" noMove="1" noResize="1" noEditPoints="1" noAdjustHandles="1" noChangeArrowheads="1" noChangeShapeType="1" noTextEdit="1"/>
          </p:cNvSpPr>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p:cNvSpPr>
            <a:spLocks noGrp="1" noRot="1" noChangeAspect="1" noMove="1" noResize="1" noEditPoints="1" noAdjustHandles="1" noChangeArrowheads="1" noChangeShapeType="1" noTextEdit="1"/>
          </p:cNvSpPr>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065" y="235585"/>
            <a:ext cx="11005185" cy="428625"/>
          </a:xfrm>
          <a:prstGeom prst="rect">
            <a:avLst/>
          </a:prstGeom>
          <a:noFill/>
        </p:spPr>
        <p:txBody>
          <a:bodyPr wrap="square">
            <a:noAutofit/>
          </a:bodyPr>
          <a:lstStyle/>
          <a:p>
            <a:pPr algn="just">
              <a:lnSpc>
                <a:spcPct val="115000"/>
              </a:lnSpc>
              <a:spcAft>
                <a:spcPts val="800"/>
              </a:spcAft>
            </a:pPr>
            <a:r>
              <a:rPr lang="vi-VN" alt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Đọc và phân tích bài viết tham khảo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Diagram 1"/>
          <p:cNvGraphicFramePr/>
          <p:nvPr/>
        </p:nvGraphicFramePr>
        <p:xfrm>
          <a:off x="-652780" y="974090"/>
          <a:ext cx="10558145" cy="5591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6"/>
          <p:cNvSpPr txBox="1"/>
          <p:nvPr/>
        </p:nvSpPr>
        <p:spPr>
          <a:xfrm>
            <a:off x="3220085" y="1042670"/>
            <a:ext cx="8711565" cy="1416050"/>
          </a:xfrm>
          <a:prstGeom prst="rect">
            <a:avLst/>
          </a:prstGeom>
          <a:noFill/>
        </p:spPr>
        <p:txBody>
          <a:bodyPr wrap="square" rtlCol="0">
            <a:noAutofit/>
          </a:bodyPr>
          <a:lstStyle/>
          <a:p>
            <a:pPr marL="457200" indent="-457200">
              <a:buFont typeface="Wingdings" panose="05000000000000000000" charset="0"/>
              <a:buChar char="v"/>
            </a:pPr>
            <a:r>
              <a:rPr lang="vi-VN" altLang="en-US" sz="2800">
                <a:latin typeface="Times New Roman" panose="02020603050405020304" pitchFamily="18" charset="0"/>
                <a:cs typeface="Times New Roman" panose="02020603050405020304" pitchFamily="18" charset="0"/>
              </a:rPr>
              <a:t>Dẫn dắt, giới thiệu thói quen cần từ bỏ: Nghiện điện thoại thông minh</a:t>
            </a:r>
          </a:p>
        </p:txBody>
      </p:sp>
      <p:sp>
        <p:nvSpPr>
          <p:cNvPr id="9" name="Text Box 8"/>
          <p:cNvSpPr txBox="1"/>
          <p:nvPr/>
        </p:nvSpPr>
        <p:spPr>
          <a:xfrm>
            <a:off x="5031740" y="2458720"/>
            <a:ext cx="7160895" cy="2776855"/>
          </a:xfrm>
          <a:prstGeom prst="rect">
            <a:avLst/>
          </a:prstGeom>
          <a:noFill/>
        </p:spPr>
        <p:txBody>
          <a:bodyPr wrap="square" rtlCol="0">
            <a:noAutofit/>
          </a:bodyPr>
          <a:lstStyle/>
          <a:p>
            <a:pPr marL="457200" indent="-457200" algn="just">
              <a:buFont typeface="Wingdings" panose="05000000000000000000" charset="0"/>
              <a:buChar char="v"/>
            </a:pPr>
            <a:r>
              <a:rPr lang="vi-VN" altLang="en-US" sz="2800">
                <a:latin typeface="Times New Roman" panose="02020603050405020304" pitchFamily="18" charset="0"/>
                <a:cs typeface="Times New Roman" panose="02020603050405020304" pitchFamily="18" charset="0"/>
              </a:rPr>
              <a:t>Đoạn 1: Nguyên nhân của thói quen</a:t>
            </a:r>
          </a:p>
          <a:p>
            <a:pPr marL="457200" indent="-457200" algn="just">
              <a:buFont typeface="Wingdings" panose="05000000000000000000" charset="0"/>
              <a:buChar char="v"/>
            </a:pPr>
            <a:r>
              <a:rPr lang="vi-VN" altLang="en-US" sz="2800">
                <a:latin typeface="Times New Roman" panose="02020603050405020304" pitchFamily="18" charset="0"/>
                <a:cs typeface="Times New Roman" panose="02020603050405020304" pitchFamily="18" charset="0"/>
              </a:rPr>
              <a:t>Đoạn 2: Biểu hiện và những ảnh hưởng không tốt của thói quen đến cuộc sống của người viết và cộng động</a:t>
            </a:r>
          </a:p>
          <a:p>
            <a:pPr marL="457200" indent="-457200" algn="just">
              <a:buFont typeface="Wingdings" panose="05000000000000000000" charset="0"/>
              <a:buChar char="v"/>
            </a:pPr>
            <a:r>
              <a:rPr lang="vi-VN" altLang="en-US" sz="2800">
                <a:latin typeface="Times New Roman" panose="02020603050405020304" pitchFamily="18" charset="0"/>
                <a:cs typeface="Times New Roman" panose="02020603050405020304" pitchFamily="18" charset="0"/>
              </a:rPr>
              <a:t>Đoạn 3: Đề xuất giải pháp để từ bỏ thói quen</a:t>
            </a:r>
          </a:p>
        </p:txBody>
      </p:sp>
      <p:sp>
        <p:nvSpPr>
          <p:cNvPr id="11" name="Text Box 10"/>
          <p:cNvSpPr txBox="1"/>
          <p:nvPr/>
        </p:nvSpPr>
        <p:spPr>
          <a:xfrm>
            <a:off x="6958965" y="5125085"/>
            <a:ext cx="5162550" cy="1651635"/>
          </a:xfrm>
          <a:prstGeom prst="rect">
            <a:avLst/>
          </a:prstGeom>
          <a:noFill/>
        </p:spPr>
        <p:txBody>
          <a:bodyPr wrap="square" rtlCol="0">
            <a:noAutofit/>
          </a:bodyPr>
          <a:lstStyle/>
          <a:p>
            <a:pPr marL="457200" indent="-457200" algn="just">
              <a:buFont typeface="Wingdings" panose="05000000000000000000" charset="0"/>
              <a:buChar char="v"/>
            </a:pPr>
            <a:r>
              <a:rPr lang="vi-VN" altLang="en-US" sz="2800">
                <a:latin typeface="Times New Roman" panose="02020603050405020304" pitchFamily="18" charset="0"/>
                <a:cs typeface="Times New Roman" panose="02020603050405020304" pitchFamily="18" charset="0"/>
              </a:rPr>
              <a:t>Đoạn cuối: Khái quát lại vấn đề, nâng lên thành bài học nhận thức, ứng xử</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9">
                                            <p:txEl>
                                              <p:pRg st="1" end="1"/>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590</Words>
  <Application>Microsoft Office PowerPoint</Application>
  <PresentationFormat>Widescreen</PresentationFormat>
  <Paragraphs>55</Paragraphs>
  <Slides>18</Slides>
  <Notes>0</Notes>
  <HiddenSlides>0</HiddenSlides>
  <MMClips>5</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Modern Love</vt:lpstr>
      <vt:lpstr>MS Mincho</vt:lpstr>
      <vt:lpstr>The Hand</vt:lpstr>
      <vt:lpstr>Times New Roman</vt:lpstr>
      <vt:lpstr>Wingdings</vt:lpstr>
      <vt:lpstr>Office Theme</vt:lpstr>
      <vt:lpstr>SketchyVTI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19</cp:revision>
  <dcterms:created xsi:type="dcterms:W3CDTF">2022-08-12T10:01:00Z</dcterms:created>
  <dcterms:modified xsi:type="dcterms:W3CDTF">2023-10-31T04:13:00Z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9DE396D5097040CA945C67D0DA10A25D_13</vt:lpwstr>
  </property>
  <property fmtid="{D5CDD505-2E9C-101B-9397-08002B2CF9AE}" pid="3" name="KSOProductBuildVer">
    <vt:lpwstr>1033-12.2.0.13266</vt:lpwstr>
  </property>
</Properties>
</file>