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0" r:id="rId2"/>
  </p:sldMasterIdLst>
  <p:notesMasterIdLst>
    <p:notesMasterId r:id="rId70"/>
  </p:notesMasterIdLst>
  <p:sldIdLst>
    <p:sldId id="256" r:id="rId3"/>
    <p:sldId id="264" r:id="rId4"/>
    <p:sldId id="258" r:id="rId5"/>
    <p:sldId id="260" r:id="rId6"/>
    <p:sldId id="330" r:id="rId7"/>
    <p:sldId id="331" r:id="rId8"/>
    <p:sldId id="339" r:id="rId9"/>
    <p:sldId id="257" r:id="rId10"/>
    <p:sldId id="267" r:id="rId11"/>
    <p:sldId id="263" r:id="rId12"/>
    <p:sldId id="272" r:id="rId13"/>
    <p:sldId id="340" r:id="rId14"/>
    <p:sldId id="282" r:id="rId15"/>
    <p:sldId id="274" r:id="rId16"/>
    <p:sldId id="259" r:id="rId17"/>
    <p:sldId id="342" r:id="rId18"/>
    <p:sldId id="344" r:id="rId19"/>
    <p:sldId id="271" r:id="rId20"/>
    <p:sldId id="283" r:id="rId21"/>
    <p:sldId id="280" r:id="rId22"/>
    <p:sldId id="284" r:id="rId23"/>
    <p:sldId id="345" r:id="rId24"/>
    <p:sldId id="285" r:id="rId25"/>
    <p:sldId id="346" r:id="rId26"/>
    <p:sldId id="348" r:id="rId27"/>
    <p:sldId id="261" r:id="rId28"/>
    <p:sldId id="349" r:id="rId29"/>
    <p:sldId id="275" r:id="rId30"/>
    <p:sldId id="350" r:id="rId31"/>
    <p:sldId id="294" r:id="rId32"/>
    <p:sldId id="352" r:id="rId33"/>
    <p:sldId id="354" r:id="rId34"/>
    <p:sldId id="355" r:id="rId35"/>
    <p:sldId id="312" r:id="rId36"/>
    <p:sldId id="356" r:id="rId37"/>
    <p:sldId id="314" r:id="rId38"/>
    <p:sldId id="313" r:id="rId39"/>
    <p:sldId id="357" r:id="rId40"/>
    <p:sldId id="273" r:id="rId41"/>
    <p:sldId id="358" r:id="rId42"/>
    <p:sldId id="359" r:id="rId43"/>
    <p:sldId id="360" r:id="rId44"/>
    <p:sldId id="361" r:id="rId45"/>
    <p:sldId id="277" r:id="rId46"/>
    <p:sldId id="295" r:id="rId47"/>
    <p:sldId id="276" r:id="rId48"/>
    <p:sldId id="362" r:id="rId49"/>
    <p:sldId id="287" r:id="rId50"/>
    <p:sldId id="363" r:id="rId51"/>
    <p:sldId id="364" r:id="rId52"/>
    <p:sldId id="365" r:id="rId53"/>
    <p:sldId id="366" r:id="rId54"/>
    <p:sldId id="293" r:id="rId55"/>
    <p:sldId id="368" r:id="rId56"/>
    <p:sldId id="369" r:id="rId57"/>
    <p:sldId id="371" r:id="rId58"/>
    <p:sldId id="372" r:id="rId59"/>
    <p:sldId id="374" r:id="rId60"/>
    <p:sldId id="375" r:id="rId61"/>
    <p:sldId id="376" r:id="rId62"/>
    <p:sldId id="268" r:id="rId63"/>
    <p:sldId id="378" r:id="rId64"/>
    <p:sldId id="379" r:id="rId65"/>
    <p:sldId id="380" r:id="rId66"/>
    <p:sldId id="382" r:id="rId67"/>
    <p:sldId id="262" r:id="rId68"/>
    <p:sldId id="265" r:id="rId69"/>
  </p:sldIdLst>
  <p:sldSz cx="18288000" cy="10287000"/>
  <p:notesSz cx="6858000" cy="9144000"/>
  <p:embeddedFontLs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Cambria Math" panose="02040503050406030204" pitchFamily="18" charset="0"/>
      <p:regular r:id="rId75"/>
    </p:embeddedFont>
    <p:embeddedFont>
      <p:font typeface="DM Sans" pitchFamily="2" charset="0"/>
      <p:regular r:id="rId7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EFF"/>
    <a:srgbClr val="FFFFFF"/>
    <a:srgbClr val="F7BBC1"/>
    <a:srgbClr val="F29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font" Target="fonts/font6.fntdata"/><Relationship Id="rId7" Type="http://schemas.openxmlformats.org/officeDocument/2006/relationships/slide" Target="slides/slide5.xml"/><Relationship Id="rId71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4.fntdata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3.fntdata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2.fntdata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E34CF-6F91-4F12-A6C1-21DE27C777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F9E67-9EE9-45AF-BE45-740DD326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778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F9E67-9EE9-45AF-BE45-740DD326B1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665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F9E67-9EE9-45AF-BE45-740DD326B1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661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F9E67-9EE9-45AF-BE45-740DD326B1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769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F9E67-9EE9-45AF-BE45-740DD326B1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701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F9E67-9EE9-45AF-BE45-740DD326B1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31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582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36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449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725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31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F9E67-9EE9-45AF-BE45-740DD326B1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23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340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F9E67-9EE9-45AF-BE45-740DD326B1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80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0080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F9E67-9EE9-45AF-BE45-740DD326B1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652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F9E67-9EE9-45AF-BE45-740DD326B1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59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F9E67-9EE9-45AF-BE45-740DD326B1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0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F9E67-9EE9-45AF-BE45-740DD326B1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35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632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F9E67-9EE9-45AF-BE45-740DD326B18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4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F9E67-9EE9-45AF-BE45-740DD326B1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27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40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F9E67-9EE9-45AF-BE45-740DD326B18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3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79" name="Google Shape;79;p3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2" name="Google Shape;122;p3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2583000" y="4159150"/>
            <a:ext cx="10135200" cy="30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125" name="Google Shape;125;p3"/>
          <p:cNvSpPr txBox="1">
            <a:spLocks noGrp="1"/>
          </p:cNvSpPr>
          <p:nvPr>
            <p:ph type="title" idx="2" hasCustomPrompt="1"/>
          </p:nvPr>
        </p:nvSpPr>
        <p:spPr>
          <a:xfrm>
            <a:off x="2818800" y="1795450"/>
            <a:ext cx="2366400" cy="2062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subTitle" idx="1"/>
          </p:nvPr>
        </p:nvSpPr>
        <p:spPr>
          <a:xfrm>
            <a:off x="2818800" y="7483450"/>
            <a:ext cx="8616600" cy="750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7" name="Google Shape;127;p3"/>
          <p:cNvGrpSpPr/>
          <p:nvPr/>
        </p:nvGrpSpPr>
        <p:grpSpPr>
          <a:xfrm>
            <a:off x="14256694" y="6407432"/>
            <a:ext cx="4790648" cy="5380796"/>
            <a:chOff x="3292375" y="1434225"/>
            <a:chExt cx="313750" cy="352400"/>
          </a:xfrm>
        </p:grpSpPr>
        <p:sp>
          <p:nvSpPr>
            <p:cNvPr id="128" name="Google Shape;128;p3"/>
            <p:cNvSpPr/>
            <p:nvPr/>
          </p:nvSpPr>
          <p:spPr>
            <a:xfrm>
              <a:off x="3299500" y="1434225"/>
              <a:ext cx="306625" cy="350100"/>
            </a:xfrm>
            <a:custGeom>
              <a:avLst/>
              <a:gdLst/>
              <a:ahLst/>
              <a:cxnLst/>
              <a:rect l="l" t="t" r="r" b="b"/>
              <a:pathLst>
                <a:path w="12265" h="14004" extrusionOk="0">
                  <a:moveTo>
                    <a:pt x="8910" y="7491"/>
                  </a:moveTo>
                  <a:cubicBezTo>
                    <a:pt x="9102" y="7491"/>
                    <a:pt x="9313" y="7535"/>
                    <a:pt x="9538" y="7645"/>
                  </a:cubicBezTo>
                  <a:cubicBezTo>
                    <a:pt x="10633" y="8180"/>
                    <a:pt x="11014" y="9633"/>
                    <a:pt x="9657" y="10264"/>
                  </a:cubicBezTo>
                  <a:cubicBezTo>
                    <a:pt x="9657" y="10264"/>
                    <a:pt x="7847" y="8300"/>
                    <a:pt x="7692" y="8145"/>
                  </a:cubicBezTo>
                  <a:cubicBezTo>
                    <a:pt x="7692" y="8145"/>
                    <a:pt x="8166" y="7491"/>
                    <a:pt x="8910" y="7491"/>
                  </a:cubicBezTo>
                  <a:close/>
                  <a:moveTo>
                    <a:pt x="5156" y="9931"/>
                  </a:moveTo>
                  <a:cubicBezTo>
                    <a:pt x="5240" y="10121"/>
                    <a:pt x="6490" y="12491"/>
                    <a:pt x="6490" y="12491"/>
                  </a:cubicBezTo>
                  <a:cubicBezTo>
                    <a:pt x="6153" y="12823"/>
                    <a:pt x="5800" y="12965"/>
                    <a:pt x="5469" y="12965"/>
                  </a:cubicBezTo>
                  <a:cubicBezTo>
                    <a:pt x="4760" y="12965"/>
                    <a:pt x="4158" y="12311"/>
                    <a:pt x="4061" y="11490"/>
                  </a:cubicBezTo>
                  <a:cubicBezTo>
                    <a:pt x="3930" y="10288"/>
                    <a:pt x="5156" y="9931"/>
                    <a:pt x="5156" y="9931"/>
                  </a:cubicBezTo>
                  <a:close/>
                  <a:moveTo>
                    <a:pt x="1358" y="1"/>
                  </a:moveTo>
                  <a:cubicBezTo>
                    <a:pt x="1299" y="13"/>
                    <a:pt x="1251" y="72"/>
                    <a:pt x="1287" y="144"/>
                  </a:cubicBezTo>
                  <a:lnTo>
                    <a:pt x="2370" y="2823"/>
                  </a:lnTo>
                  <a:lnTo>
                    <a:pt x="215" y="906"/>
                  </a:lnTo>
                  <a:cubicBezTo>
                    <a:pt x="191" y="894"/>
                    <a:pt x="167" y="882"/>
                    <a:pt x="156" y="882"/>
                  </a:cubicBezTo>
                  <a:cubicBezTo>
                    <a:pt x="120" y="882"/>
                    <a:pt x="108" y="882"/>
                    <a:pt x="96" y="894"/>
                  </a:cubicBezTo>
                  <a:cubicBezTo>
                    <a:pt x="72" y="894"/>
                    <a:pt x="72" y="906"/>
                    <a:pt x="60" y="906"/>
                  </a:cubicBezTo>
                  <a:lnTo>
                    <a:pt x="48" y="918"/>
                  </a:lnTo>
                  <a:cubicBezTo>
                    <a:pt x="37" y="941"/>
                    <a:pt x="37" y="953"/>
                    <a:pt x="37" y="965"/>
                  </a:cubicBezTo>
                  <a:cubicBezTo>
                    <a:pt x="1" y="1215"/>
                    <a:pt x="37" y="1477"/>
                    <a:pt x="96" y="1727"/>
                  </a:cubicBezTo>
                  <a:cubicBezTo>
                    <a:pt x="108" y="1799"/>
                    <a:pt x="132" y="1894"/>
                    <a:pt x="167" y="1965"/>
                  </a:cubicBezTo>
                  <a:cubicBezTo>
                    <a:pt x="287" y="2275"/>
                    <a:pt x="465" y="2573"/>
                    <a:pt x="715" y="2811"/>
                  </a:cubicBezTo>
                  <a:lnTo>
                    <a:pt x="3406" y="5418"/>
                  </a:lnTo>
                  <a:lnTo>
                    <a:pt x="4061" y="7049"/>
                  </a:lnTo>
                  <a:lnTo>
                    <a:pt x="4085" y="7061"/>
                  </a:lnTo>
                  <a:cubicBezTo>
                    <a:pt x="4061" y="7097"/>
                    <a:pt x="4061" y="7133"/>
                    <a:pt x="4085" y="7157"/>
                  </a:cubicBezTo>
                  <a:cubicBezTo>
                    <a:pt x="4168" y="7395"/>
                    <a:pt x="4358" y="8026"/>
                    <a:pt x="4335" y="8597"/>
                  </a:cubicBezTo>
                  <a:cubicBezTo>
                    <a:pt x="4287" y="9323"/>
                    <a:pt x="2727" y="9621"/>
                    <a:pt x="3346" y="11788"/>
                  </a:cubicBezTo>
                  <a:cubicBezTo>
                    <a:pt x="3780" y="13282"/>
                    <a:pt x="4666" y="14003"/>
                    <a:pt x="5632" y="14003"/>
                  </a:cubicBezTo>
                  <a:cubicBezTo>
                    <a:pt x="5859" y="14003"/>
                    <a:pt x="6091" y="13963"/>
                    <a:pt x="6323" y="13884"/>
                  </a:cubicBezTo>
                  <a:lnTo>
                    <a:pt x="6347" y="13884"/>
                  </a:lnTo>
                  <a:cubicBezTo>
                    <a:pt x="6537" y="13812"/>
                    <a:pt x="6740" y="13717"/>
                    <a:pt x="6942" y="13586"/>
                  </a:cubicBezTo>
                  <a:cubicBezTo>
                    <a:pt x="7240" y="13395"/>
                    <a:pt x="7561" y="13181"/>
                    <a:pt x="7799" y="12919"/>
                  </a:cubicBezTo>
                  <a:cubicBezTo>
                    <a:pt x="8014" y="12681"/>
                    <a:pt x="7835" y="12502"/>
                    <a:pt x="7692" y="12264"/>
                  </a:cubicBezTo>
                  <a:cubicBezTo>
                    <a:pt x="7561" y="11990"/>
                    <a:pt x="7418" y="11705"/>
                    <a:pt x="7276" y="11443"/>
                  </a:cubicBezTo>
                  <a:cubicBezTo>
                    <a:pt x="6775" y="10443"/>
                    <a:pt x="6287" y="9443"/>
                    <a:pt x="5775" y="8466"/>
                  </a:cubicBezTo>
                  <a:lnTo>
                    <a:pt x="4990" y="6883"/>
                  </a:lnTo>
                  <a:cubicBezTo>
                    <a:pt x="4978" y="6859"/>
                    <a:pt x="4942" y="6823"/>
                    <a:pt x="4918" y="6811"/>
                  </a:cubicBezTo>
                  <a:lnTo>
                    <a:pt x="4620" y="6133"/>
                  </a:lnTo>
                  <a:cubicBezTo>
                    <a:pt x="4597" y="6097"/>
                    <a:pt x="4597" y="6085"/>
                    <a:pt x="4585" y="6049"/>
                  </a:cubicBezTo>
                  <a:cubicBezTo>
                    <a:pt x="4585" y="6037"/>
                    <a:pt x="4585" y="6014"/>
                    <a:pt x="4573" y="5990"/>
                  </a:cubicBezTo>
                  <a:lnTo>
                    <a:pt x="4573" y="5990"/>
                  </a:lnTo>
                  <a:cubicBezTo>
                    <a:pt x="4585" y="6014"/>
                    <a:pt x="4620" y="6014"/>
                    <a:pt x="4632" y="6025"/>
                  </a:cubicBezTo>
                  <a:cubicBezTo>
                    <a:pt x="4644" y="6037"/>
                    <a:pt x="4680" y="6049"/>
                    <a:pt x="4692" y="6073"/>
                  </a:cubicBezTo>
                  <a:lnTo>
                    <a:pt x="5097" y="6454"/>
                  </a:lnTo>
                  <a:lnTo>
                    <a:pt x="5228" y="6573"/>
                  </a:lnTo>
                  <a:cubicBezTo>
                    <a:pt x="5228" y="6609"/>
                    <a:pt x="5240" y="6633"/>
                    <a:pt x="5275" y="6668"/>
                  </a:cubicBezTo>
                  <a:lnTo>
                    <a:pt x="6490" y="7942"/>
                  </a:lnTo>
                  <a:cubicBezTo>
                    <a:pt x="7252" y="8752"/>
                    <a:pt x="8026" y="9550"/>
                    <a:pt x="8788" y="10371"/>
                  </a:cubicBezTo>
                  <a:cubicBezTo>
                    <a:pt x="8990" y="10597"/>
                    <a:pt x="9216" y="10812"/>
                    <a:pt x="9419" y="11038"/>
                  </a:cubicBezTo>
                  <a:cubicBezTo>
                    <a:pt x="9580" y="11199"/>
                    <a:pt x="9673" y="11390"/>
                    <a:pt x="9866" y="11390"/>
                  </a:cubicBezTo>
                  <a:cubicBezTo>
                    <a:pt x="9886" y="11390"/>
                    <a:pt x="9908" y="11388"/>
                    <a:pt x="9931" y="11383"/>
                  </a:cubicBezTo>
                  <a:cubicBezTo>
                    <a:pt x="9954" y="11383"/>
                    <a:pt x="9966" y="11371"/>
                    <a:pt x="10002" y="11371"/>
                  </a:cubicBezTo>
                  <a:cubicBezTo>
                    <a:pt x="10335" y="11228"/>
                    <a:pt x="10645" y="11002"/>
                    <a:pt x="10931" y="10788"/>
                  </a:cubicBezTo>
                  <a:cubicBezTo>
                    <a:pt x="12264" y="9776"/>
                    <a:pt x="12264" y="8097"/>
                    <a:pt x="10443" y="6787"/>
                  </a:cubicBezTo>
                  <a:cubicBezTo>
                    <a:pt x="9832" y="6346"/>
                    <a:pt x="9334" y="6205"/>
                    <a:pt x="8918" y="6205"/>
                  </a:cubicBezTo>
                  <a:cubicBezTo>
                    <a:pt x="8515" y="6205"/>
                    <a:pt x="8188" y="6337"/>
                    <a:pt x="7907" y="6454"/>
                  </a:cubicBezTo>
                  <a:cubicBezTo>
                    <a:pt x="7907" y="6454"/>
                    <a:pt x="7883" y="6454"/>
                    <a:pt x="7883" y="6466"/>
                  </a:cubicBezTo>
                  <a:cubicBezTo>
                    <a:pt x="7847" y="6490"/>
                    <a:pt x="7811" y="6502"/>
                    <a:pt x="7764" y="6514"/>
                  </a:cubicBezTo>
                  <a:cubicBezTo>
                    <a:pt x="7728" y="6537"/>
                    <a:pt x="7680" y="6561"/>
                    <a:pt x="7633" y="6573"/>
                  </a:cubicBezTo>
                  <a:cubicBezTo>
                    <a:pt x="7515" y="6628"/>
                    <a:pt x="7398" y="6657"/>
                    <a:pt x="7284" y="6657"/>
                  </a:cubicBezTo>
                  <a:cubicBezTo>
                    <a:pt x="7225" y="6657"/>
                    <a:pt x="7166" y="6649"/>
                    <a:pt x="7109" y="6633"/>
                  </a:cubicBezTo>
                  <a:cubicBezTo>
                    <a:pt x="6561" y="6478"/>
                    <a:pt x="6025" y="6073"/>
                    <a:pt x="5835" y="5918"/>
                  </a:cubicBezTo>
                  <a:cubicBezTo>
                    <a:pt x="5799" y="5906"/>
                    <a:pt x="5775" y="5894"/>
                    <a:pt x="5763" y="5894"/>
                  </a:cubicBezTo>
                  <a:lnTo>
                    <a:pt x="4418" y="4692"/>
                  </a:lnTo>
                  <a:lnTo>
                    <a:pt x="2894" y="1263"/>
                  </a:lnTo>
                  <a:cubicBezTo>
                    <a:pt x="2858" y="1192"/>
                    <a:pt x="2811" y="1120"/>
                    <a:pt x="2775" y="1037"/>
                  </a:cubicBezTo>
                  <a:cubicBezTo>
                    <a:pt x="2489" y="525"/>
                    <a:pt x="2001" y="144"/>
                    <a:pt x="1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292375" y="1458275"/>
              <a:ext cx="149425" cy="145950"/>
            </a:xfrm>
            <a:custGeom>
              <a:avLst/>
              <a:gdLst/>
              <a:ahLst/>
              <a:cxnLst/>
              <a:rect l="l" t="t" r="r" b="b"/>
              <a:pathLst>
                <a:path w="5977" h="5838" extrusionOk="0">
                  <a:moveTo>
                    <a:pt x="177" y="1"/>
                  </a:moveTo>
                  <a:cubicBezTo>
                    <a:pt x="127" y="1"/>
                    <a:pt x="76" y="44"/>
                    <a:pt x="60" y="110"/>
                  </a:cubicBezTo>
                  <a:cubicBezTo>
                    <a:pt x="0" y="789"/>
                    <a:pt x="262" y="1468"/>
                    <a:pt x="750" y="1932"/>
                  </a:cubicBezTo>
                  <a:lnTo>
                    <a:pt x="3870" y="4944"/>
                  </a:lnTo>
                  <a:cubicBezTo>
                    <a:pt x="3953" y="5016"/>
                    <a:pt x="4048" y="5063"/>
                    <a:pt x="4155" y="5063"/>
                  </a:cubicBezTo>
                  <a:lnTo>
                    <a:pt x="4453" y="5075"/>
                  </a:lnTo>
                  <a:cubicBezTo>
                    <a:pt x="4560" y="5075"/>
                    <a:pt x="4679" y="5123"/>
                    <a:pt x="4751" y="5194"/>
                  </a:cubicBezTo>
                  <a:lnTo>
                    <a:pt x="5441" y="5837"/>
                  </a:lnTo>
                  <a:lnTo>
                    <a:pt x="5977" y="5147"/>
                  </a:lnTo>
                  <a:lnTo>
                    <a:pt x="238" y="27"/>
                  </a:lnTo>
                  <a:cubicBezTo>
                    <a:pt x="220" y="9"/>
                    <a:pt x="199" y="1"/>
                    <a:pt x="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292375" y="1458650"/>
              <a:ext cx="137825" cy="145875"/>
            </a:xfrm>
            <a:custGeom>
              <a:avLst/>
              <a:gdLst/>
              <a:ahLst/>
              <a:cxnLst/>
              <a:rect l="l" t="t" r="r" b="b"/>
              <a:pathLst>
                <a:path w="5513" h="5835" extrusionOk="0">
                  <a:moveTo>
                    <a:pt x="179" y="0"/>
                  </a:moveTo>
                  <a:cubicBezTo>
                    <a:pt x="119" y="0"/>
                    <a:pt x="83" y="36"/>
                    <a:pt x="60" y="107"/>
                  </a:cubicBezTo>
                  <a:cubicBezTo>
                    <a:pt x="0" y="786"/>
                    <a:pt x="262" y="1465"/>
                    <a:pt x="750" y="1941"/>
                  </a:cubicBezTo>
                  <a:lnTo>
                    <a:pt x="3870" y="4941"/>
                  </a:lnTo>
                  <a:cubicBezTo>
                    <a:pt x="3953" y="5013"/>
                    <a:pt x="4048" y="5060"/>
                    <a:pt x="4155" y="5060"/>
                  </a:cubicBezTo>
                  <a:lnTo>
                    <a:pt x="4453" y="5072"/>
                  </a:lnTo>
                  <a:cubicBezTo>
                    <a:pt x="4560" y="5072"/>
                    <a:pt x="4679" y="5120"/>
                    <a:pt x="4751" y="5191"/>
                  </a:cubicBezTo>
                  <a:lnTo>
                    <a:pt x="5441" y="5834"/>
                  </a:lnTo>
                  <a:lnTo>
                    <a:pt x="5513" y="5751"/>
                  </a:lnTo>
                  <a:lnTo>
                    <a:pt x="4858" y="5144"/>
                  </a:lnTo>
                  <a:cubicBezTo>
                    <a:pt x="4786" y="5060"/>
                    <a:pt x="4667" y="5025"/>
                    <a:pt x="4560" y="5025"/>
                  </a:cubicBezTo>
                  <a:lnTo>
                    <a:pt x="4262" y="5001"/>
                  </a:lnTo>
                  <a:cubicBezTo>
                    <a:pt x="4155" y="5001"/>
                    <a:pt x="4048" y="4965"/>
                    <a:pt x="3977" y="4882"/>
                  </a:cubicBezTo>
                  <a:lnTo>
                    <a:pt x="857" y="1881"/>
                  </a:lnTo>
                  <a:cubicBezTo>
                    <a:pt x="357" y="1405"/>
                    <a:pt x="107" y="738"/>
                    <a:pt x="167" y="48"/>
                  </a:cubicBezTo>
                  <a:cubicBezTo>
                    <a:pt x="167" y="36"/>
                    <a:pt x="179" y="24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424225" y="1583625"/>
              <a:ext cx="176225" cy="137500"/>
            </a:xfrm>
            <a:custGeom>
              <a:avLst/>
              <a:gdLst/>
              <a:ahLst/>
              <a:cxnLst/>
              <a:rect l="l" t="t" r="r" b="b"/>
              <a:pathLst>
                <a:path w="7049" h="5500" extrusionOk="0">
                  <a:moveTo>
                    <a:pt x="3921" y="1515"/>
                  </a:moveTo>
                  <a:cubicBezTo>
                    <a:pt x="4113" y="1515"/>
                    <a:pt x="4324" y="1559"/>
                    <a:pt x="4549" y="1669"/>
                  </a:cubicBezTo>
                  <a:cubicBezTo>
                    <a:pt x="5644" y="2204"/>
                    <a:pt x="6025" y="3657"/>
                    <a:pt x="4668" y="4288"/>
                  </a:cubicBezTo>
                  <a:cubicBezTo>
                    <a:pt x="4668" y="4288"/>
                    <a:pt x="2870" y="2324"/>
                    <a:pt x="2703" y="2169"/>
                  </a:cubicBezTo>
                  <a:cubicBezTo>
                    <a:pt x="2703" y="2169"/>
                    <a:pt x="3177" y="1515"/>
                    <a:pt x="3921" y="1515"/>
                  </a:cubicBezTo>
                  <a:close/>
                  <a:moveTo>
                    <a:pt x="572" y="0"/>
                  </a:moveTo>
                  <a:cubicBezTo>
                    <a:pt x="543" y="0"/>
                    <a:pt x="514" y="12"/>
                    <a:pt x="489" y="38"/>
                  </a:cubicBezTo>
                  <a:lnTo>
                    <a:pt x="120" y="478"/>
                  </a:lnTo>
                  <a:lnTo>
                    <a:pt x="60" y="561"/>
                  </a:lnTo>
                  <a:cubicBezTo>
                    <a:pt x="1" y="633"/>
                    <a:pt x="1" y="716"/>
                    <a:pt x="72" y="776"/>
                  </a:cubicBezTo>
                  <a:lnTo>
                    <a:pt x="1274" y="2062"/>
                  </a:lnTo>
                  <a:cubicBezTo>
                    <a:pt x="2036" y="2859"/>
                    <a:pt x="2810" y="3681"/>
                    <a:pt x="3572" y="4490"/>
                  </a:cubicBezTo>
                  <a:cubicBezTo>
                    <a:pt x="3775" y="4705"/>
                    <a:pt x="3989" y="4931"/>
                    <a:pt x="4215" y="5157"/>
                  </a:cubicBezTo>
                  <a:cubicBezTo>
                    <a:pt x="4369" y="5321"/>
                    <a:pt x="4453" y="5500"/>
                    <a:pt x="4637" y="5500"/>
                  </a:cubicBezTo>
                  <a:cubicBezTo>
                    <a:pt x="4680" y="5500"/>
                    <a:pt x="4730" y="5490"/>
                    <a:pt x="4787" y="5467"/>
                  </a:cubicBezTo>
                  <a:cubicBezTo>
                    <a:pt x="4834" y="5455"/>
                    <a:pt x="4894" y="5419"/>
                    <a:pt x="4942" y="5395"/>
                  </a:cubicBezTo>
                  <a:cubicBezTo>
                    <a:pt x="5227" y="5264"/>
                    <a:pt x="5477" y="5062"/>
                    <a:pt x="5716" y="4883"/>
                  </a:cubicBezTo>
                  <a:cubicBezTo>
                    <a:pt x="7049" y="3871"/>
                    <a:pt x="7049" y="2204"/>
                    <a:pt x="5239" y="883"/>
                  </a:cubicBezTo>
                  <a:cubicBezTo>
                    <a:pt x="4634" y="456"/>
                    <a:pt x="4147" y="320"/>
                    <a:pt x="3735" y="320"/>
                  </a:cubicBezTo>
                  <a:cubicBezTo>
                    <a:pt x="3433" y="320"/>
                    <a:pt x="3171" y="393"/>
                    <a:pt x="2929" y="478"/>
                  </a:cubicBezTo>
                  <a:cubicBezTo>
                    <a:pt x="2929" y="478"/>
                    <a:pt x="2918" y="478"/>
                    <a:pt x="2918" y="502"/>
                  </a:cubicBezTo>
                  <a:cubicBezTo>
                    <a:pt x="2870" y="514"/>
                    <a:pt x="2846" y="526"/>
                    <a:pt x="2798" y="538"/>
                  </a:cubicBezTo>
                  <a:cubicBezTo>
                    <a:pt x="2751" y="561"/>
                    <a:pt x="2703" y="585"/>
                    <a:pt x="2668" y="597"/>
                  </a:cubicBezTo>
                  <a:cubicBezTo>
                    <a:pt x="2446" y="690"/>
                    <a:pt x="2252" y="775"/>
                    <a:pt x="2071" y="775"/>
                  </a:cubicBezTo>
                  <a:cubicBezTo>
                    <a:pt x="2019" y="775"/>
                    <a:pt x="1968" y="768"/>
                    <a:pt x="1917" y="752"/>
                  </a:cubicBezTo>
                  <a:cubicBezTo>
                    <a:pt x="1370" y="585"/>
                    <a:pt x="834" y="180"/>
                    <a:pt x="643" y="26"/>
                  </a:cubicBezTo>
                  <a:cubicBezTo>
                    <a:pt x="621" y="9"/>
                    <a:pt x="597" y="0"/>
                    <a:pt x="5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491800" y="1611925"/>
              <a:ext cx="83075" cy="78925"/>
            </a:xfrm>
            <a:custGeom>
              <a:avLst/>
              <a:gdLst/>
              <a:ahLst/>
              <a:cxnLst/>
              <a:rect l="l" t="t" r="r" b="b"/>
              <a:pathLst>
                <a:path w="3323" h="3157" fill="none" extrusionOk="0">
                  <a:moveTo>
                    <a:pt x="1965" y="3156"/>
                  </a:moveTo>
                  <a:cubicBezTo>
                    <a:pt x="1965" y="3156"/>
                    <a:pt x="167" y="1192"/>
                    <a:pt x="0" y="1037"/>
                  </a:cubicBezTo>
                  <a:cubicBezTo>
                    <a:pt x="0" y="1037"/>
                    <a:pt x="750" y="1"/>
                    <a:pt x="1846" y="537"/>
                  </a:cubicBezTo>
                  <a:cubicBezTo>
                    <a:pt x="2941" y="1072"/>
                    <a:pt x="3322" y="2537"/>
                    <a:pt x="1965" y="3156"/>
                  </a:cubicBezTo>
                  <a:close/>
                </a:path>
              </a:pathLst>
            </a:custGeom>
            <a:noFill/>
            <a:ln w="184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497450" y="1599300"/>
              <a:ext cx="39025" cy="6100"/>
            </a:xfrm>
            <a:custGeom>
              <a:avLst/>
              <a:gdLst/>
              <a:ahLst/>
              <a:cxnLst/>
              <a:rect l="l" t="t" r="r" b="b"/>
              <a:pathLst>
                <a:path w="1561" h="244" extrusionOk="0">
                  <a:moveTo>
                    <a:pt x="923" y="1"/>
                  </a:moveTo>
                  <a:cubicBezTo>
                    <a:pt x="414" y="1"/>
                    <a:pt x="0" y="244"/>
                    <a:pt x="0" y="244"/>
                  </a:cubicBezTo>
                  <a:lnTo>
                    <a:pt x="1560" y="149"/>
                  </a:lnTo>
                  <a:cubicBezTo>
                    <a:pt x="1346" y="40"/>
                    <a:pt x="1127" y="1"/>
                    <a:pt x="923" y="1"/>
                  </a:cubicBez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497450" y="1593475"/>
              <a:ext cx="39025" cy="11925"/>
            </a:xfrm>
            <a:custGeom>
              <a:avLst/>
              <a:gdLst/>
              <a:ahLst/>
              <a:cxnLst/>
              <a:rect l="l" t="t" r="r" b="b"/>
              <a:pathLst>
                <a:path w="1561" h="477" fill="none" extrusionOk="0">
                  <a:moveTo>
                    <a:pt x="0" y="477"/>
                  </a:moveTo>
                  <a:cubicBezTo>
                    <a:pt x="0" y="477"/>
                    <a:pt x="810" y="1"/>
                    <a:pt x="1560" y="382"/>
                  </a:cubicBezTo>
                </a:path>
              </a:pathLst>
            </a:custGeom>
            <a:noFill/>
            <a:ln w="140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443275" y="1593775"/>
              <a:ext cx="31275" cy="16650"/>
            </a:xfrm>
            <a:custGeom>
              <a:avLst/>
              <a:gdLst/>
              <a:ahLst/>
              <a:cxnLst/>
              <a:rect l="l" t="t" r="r" b="b"/>
              <a:pathLst>
                <a:path w="1251" h="666" extrusionOk="0">
                  <a:moveTo>
                    <a:pt x="1" y="1"/>
                  </a:moveTo>
                  <a:cubicBezTo>
                    <a:pt x="1" y="1"/>
                    <a:pt x="853" y="666"/>
                    <a:pt x="1188" y="666"/>
                  </a:cubicBezTo>
                  <a:cubicBezTo>
                    <a:pt x="1212" y="666"/>
                    <a:pt x="1233" y="663"/>
                    <a:pt x="1251" y="65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43275" y="1593775"/>
              <a:ext cx="31275" cy="19075"/>
            </a:xfrm>
            <a:custGeom>
              <a:avLst/>
              <a:gdLst/>
              <a:ahLst/>
              <a:cxnLst/>
              <a:rect l="l" t="t" r="r" b="b"/>
              <a:pathLst>
                <a:path w="1251" h="763" fill="none" extrusionOk="0">
                  <a:moveTo>
                    <a:pt x="1" y="1"/>
                  </a:moveTo>
                  <a:cubicBezTo>
                    <a:pt x="1" y="1"/>
                    <a:pt x="977" y="763"/>
                    <a:pt x="1251" y="655"/>
                  </a:cubicBezTo>
                </a:path>
              </a:pathLst>
            </a:custGeom>
            <a:noFill/>
            <a:ln w="140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24925" y="1436225"/>
              <a:ext cx="93375" cy="182275"/>
            </a:xfrm>
            <a:custGeom>
              <a:avLst/>
              <a:gdLst/>
              <a:ahLst/>
              <a:cxnLst/>
              <a:rect l="l" t="t" r="r" b="b"/>
              <a:pathLst>
                <a:path w="3735" h="7291" extrusionOk="0">
                  <a:moveTo>
                    <a:pt x="130" y="0"/>
                  </a:moveTo>
                  <a:cubicBezTo>
                    <a:pt x="52" y="0"/>
                    <a:pt x="0" y="75"/>
                    <a:pt x="32" y="159"/>
                  </a:cubicBezTo>
                  <a:lnTo>
                    <a:pt x="2901" y="7291"/>
                  </a:lnTo>
                  <a:lnTo>
                    <a:pt x="3734" y="7005"/>
                  </a:lnTo>
                  <a:lnTo>
                    <a:pt x="3365" y="6160"/>
                  </a:lnTo>
                  <a:cubicBezTo>
                    <a:pt x="3318" y="6053"/>
                    <a:pt x="3318" y="5934"/>
                    <a:pt x="3341" y="5826"/>
                  </a:cubicBezTo>
                  <a:lnTo>
                    <a:pt x="3437" y="5541"/>
                  </a:lnTo>
                  <a:cubicBezTo>
                    <a:pt x="3461" y="5445"/>
                    <a:pt x="3461" y="5338"/>
                    <a:pt x="3425" y="5243"/>
                  </a:cubicBezTo>
                  <a:lnTo>
                    <a:pt x="1663" y="1278"/>
                  </a:lnTo>
                  <a:cubicBezTo>
                    <a:pt x="1377" y="647"/>
                    <a:pt x="829" y="183"/>
                    <a:pt x="163" y="4"/>
                  </a:cubicBezTo>
                  <a:cubicBezTo>
                    <a:pt x="151" y="1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325700" y="1436250"/>
              <a:ext cx="92900" cy="175400"/>
            </a:xfrm>
            <a:custGeom>
              <a:avLst/>
              <a:gdLst/>
              <a:ahLst/>
              <a:cxnLst/>
              <a:rect l="l" t="t" r="r" b="b"/>
              <a:pathLst>
                <a:path w="3716" h="7016" extrusionOk="0">
                  <a:moveTo>
                    <a:pt x="109" y="1"/>
                  </a:moveTo>
                  <a:cubicBezTo>
                    <a:pt x="57" y="1"/>
                    <a:pt x="11" y="35"/>
                    <a:pt x="1" y="87"/>
                  </a:cubicBezTo>
                  <a:lnTo>
                    <a:pt x="36" y="87"/>
                  </a:lnTo>
                  <a:cubicBezTo>
                    <a:pt x="715" y="253"/>
                    <a:pt x="1263" y="718"/>
                    <a:pt x="1548" y="1349"/>
                  </a:cubicBezTo>
                  <a:lnTo>
                    <a:pt x="3310" y="5302"/>
                  </a:lnTo>
                  <a:cubicBezTo>
                    <a:pt x="3358" y="5397"/>
                    <a:pt x="3358" y="5504"/>
                    <a:pt x="3334" y="5599"/>
                  </a:cubicBezTo>
                  <a:lnTo>
                    <a:pt x="3239" y="5885"/>
                  </a:lnTo>
                  <a:cubicBezTo>
                    <a:pt x="3215" y="5992"/>
                    <a:pt x="3215" y="6111"/>
                    <a:pt x="3251" y="6218"/>
                  </a:cubicBezTo>
                  <a:lnTo>
                    <a:pt x="3608" y="7016"/>
                  </a:lnTo>
                  <a:lnTo>
                    <a:pt x="3715" y="6980"/>
                  </a:lnTo>
                  <a:lnTo>
                    <a:pt x="3346" y="6135"/>
                  </a:lnTo>
                  <a:cubicBezTo>
                    <a:pt x="3299" y="6040"/>
                    <a:pt x="3299" y="5921"/>
                    <a:pt x="3334" y="5813"/>
                  </a:cubicBezTo>
                  <a:lnTo>
                    <a:pt x="3418" y="5528"/>
                  </a:lnTo>
                  <a:cubicBezTo>
                    <a:pt x="3453" y="5444"/>
                    <a:pt x="3453" y="5325"/>
                    <a:pt x="3406" y="5230"/>
                  </a:cubicBezTo>
                  <a:lnTo>
                    <a:pt x="1632" y="1277"/>
                  </a:lnTo>
                  <a:cubicBezTo>
                    <a:pt x="1346" y="646"/>
                    <a:pt x="798" y="182"/>
                    <a:pt x="132" y="3"/>
                  </a:cubicBezTo>
                  <a:cubicBezTo>
                    <a:pt x="124" y="2"/>
                    <a:pt x="116" y="1"/>
                    <a:pt x="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361425" y="1606225"/>
              <a:ext cx="132475" cy="180400"/>
            </a:xfrm>
            <a:custGeom>
              <a:avLst/>
              <a:gdLst/>
              <a:ahLst/>
              <a:cxnLst/>
              <a:rect l="l" t="t" r="r" b="b"/>
              <a:pathLst>
                <a:path w="5299" h="7216" extrusionOk="0">
                  <a:moveTo>
                    <a:pt x="2679" y="3051"/>
                  </a:moveTo>
                  <a:cubicBezTo>
                    <a:pt x="2763" y="3241"/>
                    <a:pt x="4013" y="5611"/>
                    <a:pt x="4013" y="5611"/>
                  </a:cubicBezTo>
                  <a:cubicBezTo>
                    <a:pt x="3676" y="5943"/>
                    <a:pt x="3323" y="6085"/>
                    <a:pt x="2992" y="6085"/>
                  </a:cubicBezTo>
                  <a:cubicBezTo>
                    <a:pt x="2283" y="6085"/>
                    <a:pt x="1681" y="5431"/>
                    <a:pt x="1584" y="4610"/>
                  </a:cubicBezTo>
                  <a:cubicBezTo>
                    <a:pt x="1453" y="3408"/>
                    <a:pt x="2679" y="3051"/>
                    <a:pt x="2679" y="3051"/>
                  </a:cubicBezTo>
                  <a:close/>
                  <a:moveTo>
                    <a:pt x="2120" y="1"/>
                  </a:moveTo>
                  <a:cubicBezTo>
                    <a:pt x="2097" y="1"/>
                    <a:pt x="2073" y="5"/>
                    <a:pt x="2048" y="15"/>
                  </a:cubicBezTo>
                  <a:lnTo>
                    <a:pt x="1572" y="169"/>
                  </a:lnTo>
                  <a:lnTo>
                    <a:pt x="1405" y="229"/>
                  </a:lnTo>
                  <a:cubicBezTo>
                    <a:pt x="1346" y="253"/>
                    <a:pt x="1334" y="312"/>
                    <a:pt x="1346" y="372"/>
                  </a:cubicBezTo>
                  <a:cubicBezTo>
                    <a:pt x="1441" y="610"/>
                    <a:pt x="1631" y="1229"/>
                    <a:pt x="1608" y="1812"/>
                  </a:cubicBezTo>
                  <a:cubicBezTo>
                    <a:pt x="1560" y="2539"/>
                    <a:pt x="0" y="2836"/>
                    <a:pt x="619" y="4991"/>
                  </a:cubicBezTo>
                  <a:cubicBezTo>
                    <a:pt x="1055" y="6481"/>
                    <a:pt x="1942" y="7216"/>
                    <a:pt x="2914" y="7216"/>
                  </a:cubicBezTo>
                  <a:cubicBezTo>
                    <a:pt x="3216" y="7216"/>
                    <a:pt x="3526" y="7145"/>
                    <a:pt x="3834" y="7004"/>
                  </a:cubicBezTo>
                  <a:lnTo>
                    <a:pt x="3846" y="7004"/>
                  </a:lnTo>
                  <a:cubicBezTo>
                    <a:pt x="3965" y="6944"/>
                    <a:pt x="4084" y="6884"/>
                    <a:pt x="4227" y="6801"/>
                  </a:cubicBezTo>
                  <a:cubicBezTo>
                    <a:pt x="4525" y="6599"/>
                    <a:pt x="4846" y="6396"/>
                    <a:pt x="5084" y="6122"/>
                  </a:cubicBezTo>
                  <a:cubicBezTo>
                    <a:pt x="5299" y="5884"/>
                    <a:pt x="5096" y="5706"/>
                    <a:pt x="4977" y="5468"/>
                  </a:cubicBezTo>
                  <a:cubicBezTo>
                    <a:pt x="4846" y="5206"/>
                    <a:pt x="4703" y="4920"/>
                    <a:pt x="4560" y="4646"/>
                  </a:cubicBezTo>
                  <a:cubicBezTo>
                    <a:pt x="4060" y="3658"/>
                    <a:pt x="3572" y="2658"/>
                    <a:pt x="3060" y="1670"/>
                  </a:cubicBezTo>
                  <a:lnTo>
                    <a:pt x="2274" y="98"/>
                  </a:lnTo>
                  <a:cubicBezTo>
                    <a:pt x="2239" y="36"/>
                    <a:pt x="2185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397725" y="1681875"/>
              <a:ext cx="64025" cy="90825"/>
            </a:xfrm>
            <a:custGeom>
              <a:avLst/>
              <a:gdLst/>
              <a:ahLst/>
              <a:cxnLst/>
              <a:rect l="l" t="t" r="r" b="b"/>
              <a:pathLst>
                <a:path w="2561" h="3633" fill="none" extrusionOk="0">
                  <a:moveTo>
                    <a:pt x="2561" y="2585"/>
                  </a:moveTo>
                  <a:cubicBezTo>
                    <a:pt x="2561" y="2585"/>
                    <a:pt x="1322" y="215"/>
                    <a:pt x="1227" y="1"/>
                  </a:cubicBezTo>
                  <a:cubicBezTo>
                    <a:pt x="1227" y="1"/>
                    <a:pt x="1" y="358"/>
                    <a:pt x="132" y="1584"/>
                  </a:cubicBezTo>
                  <a:cubicBezTo>
                    <a:pt x="275" y="2787"/>
                    <a:pt x="1501" y="3632"/>
                    <a:pt x="2561" y="2585"/>
                  </a:cubicBezTo>
                  <a:close/>
                </a:path>
              </a:pathLst>
            </a:custGeom>
            <a:noFill/>
            <a:ln w="184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377800" y="1676525"/>
              <a:ext cx="18175" cy="36050"/>
            </a:xfrm>
            <a:custGeom>
              <a:avLst/>
              <a:gdLst/>
              <a:ahLst/>
              <a:cxnLst/>
              <a:rect l="l" t="t" r="r" b="b"/>
              <a:pathLst>
                <a:path w="727" h="1442" extrusionOk="0">
                  <a:moveTo>
                    <a:pt x="726" y="1"/>
                  </a:moveTo>
                  <a:lnTo>
                    <a:pt x="726" y="1"/>
                  </a:lnTo>
                  <a:cubicBezTo>
                    <a:pt x="726" y="1"/>
                    <a:pt x="0" y="572"/>
                    <a:pt x="119" y="1441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3377800" y="1676525"/>
              <a:ext cx="18175" cy="36050"/>
            </a:xfrm>
            <a:custGeom>
              <a:avLst/>
              <a:gdLst/>
              <a:ahLst/>
              <a:cxnLst/>
              <a:rect l="l" t="t" r="r" b="b"/>
              <a:pathLst>
                <a:path w="727" h="1442" fill="none" extrusionOk="0">
                  <a:moveTo>
                    <a:pt x="726" y="1"/>
                  </a:moveTo>
                  <a:cubicBezTo>
                    <a:pt x="726" y="1"/>
                    <a:pt x="0" y="572"/>
                    <a:pt x="119" y="1441"/>
                  </a:cubicBezTo>
                </a:path>
              </a:pathLst>
            </a:custGeom>
            <a:noFill/>
            <a:ln w="140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403400" y="1621450"/>
              <a:ext cx="9250" cy="34850"/>
            </a:xfrm>
            <a:custGeom>
              <a:avLst/>
              <a:gdLst/>
              <a:ahLst/>
              <a:cxnLst/>
              <a:rect l="l" t="t" r="r" b="b"/>
              <a:pathLst>
                <a:path w="370" h="1394" extrusionOk="0">
                  <a:moveTo>
                    <a:pt x="0" y="1"/>
                  </a:moveTo>
                  <a:lnTo>
                    <a:pt x="179" y="1394"/>
                  </a:lnTo>
                  <a:cubicBezTo>
                    <a:pt x="369" y="116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403400" y="1621450"/>
              <a:ext cx="9250" cy="34850"/>
            </a:xfrm>
            <a:custGeom>
              <a:avLst/>
              <a:gdLst/>
              <a:ahLst/>
              <a:cxnLst/>
              <a:rect l="l" t="t" r="r" b="b"/>
              <a:pathLst>
                <a:path w="370" h="1394" fill="none" extrusionOk="0">
                  <a:moveTo>
                    <a:pt x="0" y="1"/>
                  </a:moveTo>
                  <a:cubicBezTo>
                    <a:pt x="0" y="1"/>
                    <a:pt x="369" y="1168"/>
                    <a:pt x="179" y="1394"/>
                  </a:cubicBezTo>
                </a:path>
              </a:pathLst>
            </a:custGeom>
            <a:noFill/>
            <a:ln w="140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371250" y="1530550"/>
              <a:ext cx="13400" cy="11875"/>
            </a:xfrm>
            <a:custGeom>
              <a:avLst/>
              <a:gdLst/>
              <a:ahLst/>
              <a:cxnLst/>
              <a:rect l="l" t="t" r="r" b="b"/>
              <a:pathLst>
                <a:path w="536" h="475" extrusionOk="0">
                  <a:moveTo>
                    <a:pt x="276" y="1"/>
                  </a:moveTo>
                  <a:cubicBezTo>
                    <a:pt x="245" y="1"/>
                    <a:pt x="212" y="6"/>
                    <a:pt x="179" y="17"/>
                  </a:cubicBezTo>
                  <a:cubicBezTo>
                    <a:pt x="60" y="65"/>
                    <a:pt x="0" y="208"/>
                    <a:pt x="48" y="327"/>
                  </a:cubicBezTo>
                  <a:cubicBezTo>
                    <a:pt x="84" y="418"/>
                    <a:pt x="177" y="474"/>
                    <a:pt x="271" y="474"/>
                  </a:cubicBezTo>
                  <a:cubicBezTo>
                    <a:pt x="300" y="474"/>
                    <a:pt x="329" y="469"/>
                    <a:pt x="357" y="458"/>
                  </a:cubicBezTo>
                  <a:cubicBezTo>
                    <a:pt x="476" y="422"/>
                    <a:pt x="536" y="267"/>
                    <a:pt x="500" y="148"/>
                  </a:cubicBezTo>
                  <a:cubicBezTo>
                    <a:pt x="464" y="57"/>
                    <a:pt x="378" y="1"/>
                    <a:pt x="276" y="1"/>
                  </a:cubicBezTo>
                  <a:close/>
                </a:path>
              </a:pathLst>
            </a:custGeom>
            <a:solidFill>
              <a:srgbClr val="C7C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372725" y="1531700"/>
              <a:ext cx="11350" cy="9675"/>
            </a:xfrm>
            <a:custGeom>
              <a:avLst/>
              <a:gdLst/>
              <a:ahLst/>
              <a:cxnLst/>
              <a:rect l="l" t="t" r="r" b="b"/>
              <a:pathLst>
                <a:path w="454" h="387" extrusionOk="0">
                  <a:moveTo>
                    <a:pt x="228" y="0"/>
                  </a:moveTo>
                  <a:cubicBezTo>
                    <a:pt x="203" y="0"/>
                    <a:pt x="178" y="6"/>
                    <a:pt x="156" y="19"/>
                  </a:cubicBezTo>
                  <a:cubicBezTo>
                    <a:pt x="60" y="55"/>
                    <a:pt x="1" y="162"/>
                    <a:pt x="48" y="269"/>
                  </a:cubicBezTo>
                  <a:cubicBezTo>
                    <a:pt x="86" y="335"/>
                    <a:pt x="162" y="387"/>
                    <a:pt x="240" y="387"/>
                  </a:cubicBezTo>
                  <a:cubicBezTo>
                    <a:pt x="259" y="387"/>
                    <a:pt x="279" y="383"/>
                    <a:pt x="298" y="376"/>
                  </a:cubicBezTo>
                  <a:cubicBezTo>
                    <a:pt x="394" y="329"/>
                    <a:pt x="453" y="221"/>
                    <a:pt x="406" y="114"/>
                  </a:cubicBezTo>
                  <a:cubicBezTo>
                    <a:pt x="371" y="45"/>
                    <a:pt x="298" y="0"/>
                    <a:pt x="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376600" y="1535325"/>
              <a:ext cx="3300" cy="2925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9" y="0"/>
                  </a:moveTo>
                  <a:cubicBezTo>
                    <a:pt x="62" y="0"/>
                    <a:pt x="55" y="2"/>
                    <a:pt x="48" y="5"/>
                  </a:cubicBezTo>
                  <a:cubicBezTo>
                    <a:pt x="12" y="17"/>
                    <a:pt x="1" y="53"/>
                    <a:pt x="12" y="76"/>
                  </a:cubicBezTo>
                  <a:cubicBezTo>
                    <a:pt x="21" y="103"/>
                    <a:pt x="44" y="117"/>
                    <a:pt x="64" y="117"/>
                  </a:cubicBezTo>
                  <a:cubicBezTo>
                    <a:pt x="71" y="117"/>
                    <a:pt x="78" y="115"/>
                    <a:pt x="84" y="112"/>
                  </a:cubicBezTo>
                  <a:cubicBezTo>
                    <a:pt x="120" y="88"/>
                    <a:pt x="131" y="65"/>
                    <a:pt x="120" y="29"/>
                  </a:cubicBezTo>
                  <a:cubicBezTo>
                    <a:pt x="111" y="11"/>
                    <a:pt x="89" y="0"/>
                    <a:pt x="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97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8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447" name="Google Shape;447;p8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448" name="Google Shape;448;p8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8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8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8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8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8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8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8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8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8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8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8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8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8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8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8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8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8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8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8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90" name="Google Shape;490;p8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92" name="Google Shape;492;p8"/>
          <p:cNvSpPr txBox="1">
            <a:spLocks noGrp="1"/>
          </p:cNvSpPr>
          <p:nvPr>
            <p:ph type="title"/>
          </p:nvPr>
        </p:nvSpPr>
        <p:spPr>
          <a:xfrm>
            <a:off x="3537000" y="2614200"/>
            <a:ext cx="11214000" cy="50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grpSp>
        <p:nvGrpSpPr>
          <p:cNvPr id="493" name="Google Shape;493;p8"/>
          <p:cNvGrpSpPr/>
          <p:nvPr/>
        </p:nvGrpSpPr>
        <p:grpSpPr>
          <a:xfrm rot="1654481">
            <a:off x="-2260722" y="6880772"/>
            <a:ext cx="7007628" cy="3676416"/>
            <a:chOff x="600900" y="4101099"/>
            <a:chExt cx="3503846" cy="1838225"/>
          </a:xfrm>
        </p:grpSpPr>
        <p:sp>
          <p:nvSpPr>
            <p:cNvPr id="494" name="Google Shape;494;p8"/>
            <p:cNvSpPr/>
            <p:nvPr/>
          </p:nvSpPr>
          <p:spPr>
            <a:xfrm>
              <a:off x="645595" y="4159835"/>
              <a:ext cx="3459151" cy="1779489"/>
            </a:xfrm>
            <a:custGeom>
              <a:avLst/>
              <a:gdLst/>
              <a:ahLst/>
              <a:cxnLst/>
              <a:rect l="l" t="t" r="r" b="b"/>
              <a:pathLst>
                <a:path w="17491" h="8998" extrusionOk="0">
                  <a:moveTo>
                    <a:pt x="1140" y="1"/>
                  </a:moveTo>
                  <a:cubicBezTo>
                    <a:pt x="923" y="1"/>
                    <a:pt x="738" y="140"/>
                    <a:pt x="727" y="361"/>
                  </a:cubicBezTo>
                  <a:cubicBezTo>
                    <a:pt x="691" y="587"/>
                    <a:pt x="679" y="801"/>
                    <a:pt x="655" y="1016"/>
                  </a:cubicBezTo>
                  <a:cubicBezTo>
                    <a:pt x="619" y="1242"/>
                    <a:pt x="608" y="1468"/>
                    <a:pt x="572" y="1670"/>
                  </a:cubicBezTo>
                  <a:lnTo>
                    <a:pt x="0" y="6850"/>
                  </a:lnTo>
                  <a:lnTo>
                    <a:pt x="0" y="6897"/>
                  </a:lnTo>
                  <a:cubicBezTo>
                    <a:pt x="0" y="6957"/>
                    <a:pt x="12" y="7004"/>
                    <a:pt x="24" y="7052"/>
                  </a:cubicBezTo>
                  <a:cubicBezTo>
                    <a:pt x="36" y="7064"/>
                    <a:pt x="36" y="7088"/>
                    <a:pt x="60" y="7112"/>
                  </a:cubicBezTo>
                  <a:lnTo>
                    <a:pt x="96" y="7147"/>
                  </a:lnTo>
                  <a:lnTo>
                    <a:pt x="119" y="7171"/>
                  </a:lnTo>
                  <a:cubicBezTo>
                    <a:pt x="131" y="7183"/>
                    <a:pt x="143" y="7195"/>
                    <a:pt x="155" y="7195"/>
                  </a:cubicBezTo>
                  <a:cubicBezTo>
                    <a:pt x="179" y="7195"/>
                    <a:pt x="179" y="7207"/>
                    <a:pt x="191" y="7207"/>
                  </a:cubicBezTo>
                  <a:cubicBezTo>
                    <a:pt x="203" y="7231"/>
                    <a:pt x="215" y="7231"/>
                    <a:pt x="238" y="7242"/>
                  </a:cubicBezTo>
                  <a:cubicBezTo>
                    <a:pt x="250" y="7242"/>
                    <a:pt x="262" y="7254"/>
                    <a:pt x="274" y="7254"/>
                  </a:cubicBezTo>
                  <a:cubicBezTo>
                    <a:pt x="298" y="7254"/>
                    <a:pt x="298" y="7266"/>
                    <a:pt x="310" y="7266"/>
                  </a:cubicBezTo>
                  <a:cubicBezTo>
                    <a:pt x="334" y="7266"/>
                    <a:pt x="369" y="7278"/>
                    <a:pt x="381" y="7278"/>
                  </a:cubicBezTo>
                  <a:cubicBezTo>
                    <a:pt x="1036" y="7326"/>
                    <a:pt x="1679" y="7373"/>
                    <a:pt x="2334" y="7421"/>
                  </a:cubicBezTo>
                  <a:cubicBezTo>
                    <a:pt x="4287" y="7564"/>
                    <a:pt x="6227" y="7743"/>
                    <a:pt x="8180" y="7969"/>
                  </a:cubicBezTo>
                  <a:cubicBezTo>
                    <a:pt x="8835" y="8040"/>
                    <a:pt x="9490" y="8124"/>
                    <a:pt x="10156" y="8195"/>
                  </a:cubicBezTo>
                  <a:cubicBezTo>
                    <a:pt x="11430" y="8338"/>
                    <a:pt x="12692" y="8516"/>
                    <a:pt x="13966" y="8695"/>
                  </a:cubicBezTo>
                  <a:cubicBezTo>
                    <a:pt x="14645" y="8790"/>
                    <a:pt x="15300" y="8897"/>
                    <a:pt x="15955" y="8993"/>
                  </a:cubicBezTo>
                  <a:cubicBezTo>
                    <a:pt x="15978" y="8996"/>
                    <a:pt x="16000" y="8998"/>
                    <a:pt x="16022" y="8998"/>
                  </a:cubicBezTo>
                  <a:cubicBezTo>
                    <a:pt x="16230" y="8998"/>
                    <a:pt x="16396" y="8851"/>
                    <a:pt x="16407" y="8636"/>
                  </a:cubicBezTo>
                  <a:cubicBezTo>
                    <a:pt x="16526" y="7540"/>
                    <a:pt x="16645" y="6433"/>
                    <a:pt x="16788" y="5349"/>
                  </a:cubicBezTo>
                  <a:cubicBezTo>
                    <a:pt x="16883" y="5361"/>
                    <a:pt x="17002" y="5385"/>
                    <a:pt x="17110" y="5385"/>
                  </a:cubicBezTo>
                  <a:cubicBezTo>
                    <a:pt x="17117" y="5386"/>
                    <a:pt x="17123" y="5386"/>
                    <a:pt x="17130" y="5386"/>
                  </a:cubicBezTo>
                  <a:cubicBezTo>
                    <a:pt x="17217" y="5386"/>
                    <a:pt x="17288" y="5319"/>
                    <a:pt x="17288" y="5230"/>
                  </a:cubicBezTo>
                  <a:cubicBezTo>
                    <a:pt x="17348" y="4671"/>
                    <a:pt x="17407" y="4099"/>
                    <a:pt x="17479" y="3516"/>
                  </a:cubicBezTo>
                  <a:cubicBezTo>
                    <a:pt x="17491" y="3444"/>
                    <a:pt x="17407" y="3373"/>
                    <a:pt x="17324" y="3361"/>
                  </a:cubicBezTo>
                  <a:cubicBezTo>
                    <a:pt x="17217" y="3337"/>
                    <a:pt x="17098" y="3337"/>
                    <a:pt x="16991" y="3325"/>
                  </a:cubicBezTo>
                  <a:cubicBezTo>
                    <a:pt x="17038" y="2956"/>
                    <a:pt x="17086" y="2563"/>
                    <a:pt x="17110" y="2194"/>
                  </a:cubicBezTo>
                  <a:lnTo>
                    <a:pt x="17110" y="2111"/>
                  </a:lnTo>
                  <a:lnTo>
                    <a:pt x="17110" y="2075"/>
                  </a:lnTo>
                  <a:cubicBezTo>
                    <a:pt x="17110" y="2051"/>
                    <a:pt x="17098" y="2028"/>
                    <a:pt x="17098" y="2016"/>
                  </a:cubicBezTo>
                  <a:cubicBezTo>
                    <a:pt x="17098" y="2004"/>
                    <a:pt x="17098" y="2004"/>
                    <a:pt x="17086" y="1992"/>
                  </a:cubicBezTo>
                  <a:cubicBezTo>
                    <a:pt x="17062" y="1968"/>
                    <a:pt x="17062" y="1944"/>
                    <a:pt x="17050" y="1920"/>
                  </a:cubicBezTo>
                  <a:lnTo>
                    <a:pt x="17038" y="1909"/>
                  </a:lnTo>
                  <a:cubicBezTo>
                    <a:pt x="17026" y="1885"/>
                    <a:pt x="16991" y="1873"/>
                    <a:pt x="16979" y="1849"/>
                  </a:cubicBezTo>
                  <a:cubicBezTo>
                    <a:pt x="16919" y="1789"/>
                    <a:pt x="16824" y="1766"/>
                    <a:pt x="16740" y="1766"/>
                  </a:cubicBezTo>
                  <a:cubicBezTo>
                    <a:pt x="11526" y="1408"/>
                    <a:pt x="6334" y="825"/>
                    <a:pt x="1191" y="4"/>
                  </a:cubicBezTo>
                  <a:cubicBezTo>
                    <a:pt x="1174" y="2"/>
                    <a:pt x="1156" y="1"/>
                    <a:pt x="1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00900" y="4101099"/>
              <a:ext cx="3397843" cy="1783643"/>
            </a:xfrm>
            <a:custGeom>
              <a:avLst/>
              <a:gdLst/>
              <a:ahLst/>
              <a:cxnLst/>
              <a:rect l="l" t="t" r="r" b="b"/>
              <a:pathLst>
                <a:path w="17181" h="9019" extrusionOk="0">
                  <a:moveTo>
                    <a:pt x="1177" y="0"/>
                  </a:moveTo>
                  <a:cubicBezTo>
                    <a:pt x="970" y="0"/>
                    <a:pt x="784" y="139"/>
                    <a:pt x="762" y="360"/>
                  </a:cubicBezTo>
                  <a:cubicBezTo>
                    <a:pt x="512" y="2527"/>
                    <a:pt x="274" y="4694"/>
                    <a:pt x="36" y="6849"/>
                  </a:cubicBezTo>
                  <a:cubicBezTo>
                    <a:pt x="0" y="7075"/>
                    <a:pt x="167" y="7289"/>
                    <a:pt x="405" y="7301"/>
                  </a:cubicBezTo>
                  <a:cubicBezTo>
                    <a:pt x="5608" y="7647"/>
                    <a:pt x="10811" y="8218"/>
                    <a:pt x="15966" y="9016"/>
                  </a:cubicBezTo>
                  <a:cubicBezTo>
                    <a:pt x="15982" y="9017"/>
                    <a:pt x="15997" y="9018"/>
                    <a:pt x="16012" y="9018"/>
                  </a:cubicBezTo>
                  <a:cubicBezTo>
                    <a:pt x="16231" y="9018"/>
                    <a:pt x="16420" y="8859"/>
                    <a:pt x="16431" y="8647"/>
                  </a:cubicBezTo>
                  <a:cubicBezTo>
                    <a:pt x="16669" y="6504"/>
                    <a:pt x="16907" y="4349"/>
                    <a:pt x="17145" y="2206"/>
                  </a:cubicBezTo>
                  <a:cubicBezTo>
                    <a:pt x="17181" y="1991"/>
                    <a:pt x="17014" y="1777"/>
                    <a:pt x="16776" y="1765"/>
                  </a:cubicBezTo>
                  <a:cubicBezTo>
                    <a:pt x="11561" y="1408"/>
                    <a:pt x="6382" y="812"/>
                    <a:pt x="1226" y="3"/>
                  </a:cubicBezTo>
                  <a:cubicBezTo>
                    <a:pt x="1210" y="1"/>
                    <a:pt x="1194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603075" y="4466567"/>
              <a:ext cx="3395668" cy="1418173"/>
            </a:xfrm>
            <a:custGeom>
              <a:avLst/>
              <a:gdLst/>
              <a:ahLst/>
              <a:cxnLst/>
              <a:rect l="l" t="t" r="r" b="b"/>
              <a:pathLst>
                <a:path w="17170" h="7171" extrusionOk="0">
                  <a:moveTo>
                    <a:pt x="17003" y="0"/>
                  </a:moveTo>
                  <a:lnTo>
                    <a:pt x="17003" y="48"/>
                  </a:lnTo>
                  <a:cubicBezTo>
                    <a:pt x="16848" y="1358"/>
                    <a:pt x="16705" y="2679"/>
                    <a:pt x="16551" y="3989"/>
                  </a:cubicBezTo>
                  <a:cubicBezTo>
                    <a:pt x="16388" y="5475"/>
                    <a:pt x="15177" y="6507"/>
                    <a:pt x="13738" y="6507"/>
                  </a:cubicBezTo>
                  <a:cubicBezTo>
                    <a:pt x="13598" y="6507"/>
                    <a:pt x="13456" y="6497"/>
                    <a:pt x="13312" y="6477"/>
                  </a:cubicBezTo>
                  <a:cubicBezTo>
                    <a:pt x="8966" y="5882"/>
                    <a:pt x="4621" y="5441"/>
                    <a:pt x="239" y="5144"/>
                  </a:cubicBezTo>
                  <a:cubicBezTo>
                    <a:pt x="156" y="5144"/>
                    <a:pt x="61" y="5096"/>
                    <a:pt x="1" y="5049"/>
                  </a:cubicBezTo>
                  <a:lnTo>
                    <a:pt x="1" y="5049"/>
                  </a:lnTo>
                  <a:cubicBezTo>
                    <a:pt x="1" y="5263"/>
                    <a:pt x="168" y="5441"/>
                    <a:pt x="382" y="5453"/>
                  </a:cubicBezTo>
                  <a:cubicBezTo>
                    <a:pt x="5585" y="5799"/>
                    <a:pt x="10776" y="6370"/>
                    <a:pt x="15943" y="7168"/>
                  </a:cubicBezTo>
                  <a:cubicBezTo>
                    <a:pt x="15961" y="7170"/>
                    <a:pt x="15978" y="7170"/>
                    <a:pt x="15995" y="7170"/>
                  </a:cubicBezTo>
                  <a:cubicBezTo>
                    <a:pt x="16212" y="7170"/>
                    <a:pt x="16397" y="7032"/>
                    <a:pt x="16408" y="6811"/>
                  </a:cubicBezTo>
                  <a:cubicBezTo>
                    <a:pt x="16646" y="4668"/>
                    <a:pt x="16884" y="2501"/>
                    <a:pt x="17122" y="358"/>
                  </a:cubicBezTo>
                  <a:cubicBezTo>
                    <a:pt x="17170" y="215"/>
                    <a:pt x="17110" y="84"/>
                    <a:pt x="170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3918412" y="4758466"/>
              <a:ext cx="146348" cy="409967"/>
            </a:xfrm>
            <a:custGeom>
              <a:avLst/>
              <a:gdLst/>
              <a:ahLst/>
              <a:cxnLst/>
              <a:rect l="l" t="t" r="r" b="b"/>
              <a:pathLst>
                <a:path w="740" h="2073" extrusionOk="0">
                  <a:moveTo>
                    <a:pt x="227" y="1"/>
                  </a:moveTo>
                  <a:cubicBezTo>
                    <a:pt x="144" y="667"/>
                    <a:pt x="72" y="1358"/>
                    <a:pt x="1" y="2025"/>
                  </a:cubicBezTo>
                  <a:lnTo>
                    <a:pt x="358" y="2072"/>
                  </a:lnTo>
                  <a:cubicBezTo>
                    <a:pt x="465" y="2072"/>
                    <a:pt x="537" y="2013"/>
                    <a:pt x="537" y="1918"/>
                  </a:cubicBezTo>
                  <a:cubicBezTo>
                    <a:pt x="608" y="1346"/>
                    <a:pt x="668" y="775"/>
                    <a:pt x="727" y="215"/>
                  </a:cubicBezTo>
                  <a:cubicBezTo>
                    <a:pt x="739" y="120"/>
                    <a:pt x="668" y="48"/>
                    <a:pt x="584" y="36"/>
                  </a:cubicBezTo>
                  <a:cubicBezTo>
                    <a:pt x="465" y="13"/>
                    <a:pt x="346" y="13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720944" y="4301631"/>
              <a:ext cx="3259011" cy="492435"/>
            </a:xfrm>
            <a:custGeom>
              <a:avLst/>
              <a:gdLst/>
              <a:ahLst/>
              <a:cxnLst/>
              <a:rect l="l" t="t" r="r" b="b"/>
              <a:pathLst>
                <a:path w="16479" h="2490" extrusionOk="0">
                  <a:moveTo>
                    <a:pt x="84" y="1"/>
                  </a:moveTo>
                  <a:cubicBezTo>
                    <a:pt x="48" y="215"/>
                    <a:pt x="36" y="441"/>
                    <a:pt x="0" y="656"/>
                  </a:cubicBezTo>
                  <a:cubicBezTo>
                    <a:pt x="5453" y="1406"/>
                    <a:pt x="10930" y="2013"/>
                    <a:pt x="16407" y="2489"/>
                  </a:cubicBezTo>
                  <a:cubicBezTo>
                    <a:pt x="16431" y="2263"/>
                    <a:pt x="16455" y="2061"/>
                    <a:pt x="16479" y="1846"/>
                  </a:cubicBezTo>
                  <a:cubicBezTo>
                    <a:pt x="11002" y="1406"/>
                    <a:pt x="5525" y="787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777504" y="4325165"/>
              <a:ext cx="3174168" cy="358152"/>
            </a:xfrm>
            <a:custGeom>
              <a:avLst/>
              <a:gdLst/>
              <a:ahLst/>
              <a:cxnLst/>
              <a:rect l="l" t="t" r="r" b="b"/>
              <a:pathLst>
                <a:path w="16050" h="1811" fill="none" extrusionOk="0">
                  <a:moveTo>
                    <a:pt x="0" y="1"/>
                  </a:moveTo>
                  <a:cubicBezTo>
                    <a:pt x="5334" y="763"/>
                    <a:pt x="10668" y="1358"/>
                    <a:pt x="16050" y="1811"/>
                  </a:cubicBezTo>
                </a:path>
              </a:pathLst>
            </a:custGeom>
            <a:solidFill>
              <a:schemeClr val="lt1"/>
            </a:solidFill>
            <a:ln w="20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3963305" y="4683118"/>
              <a:ext cx="14239" cy="198"/>
            </a:xfrm>
            <a:custGeom>
              <a:avLst/>
              <a:gdLst/>
              <a:ahLst/>
              <a:cxnLst/>
              <a:rect l="l" t="t" r="r" b="b"/>
              <a:pathLst>
                <a:path w="72" h="1" fill="none" extrusionOk="0">
                  <a:moveTo>
                    <a:pt x="0" y="1"/>
                  </a:moveTo>
                  <a:lnTo>
                    <a:pt x="72" y="1"/>
                  </a:lnTo>
                </a:path>
              </a:pathLst>
            </a:custGeom>
            <a:noFill/>
            <a:ln w="2075" cap="rnd" cmpd="sng">
              <a:solidFill>
                <a:srgbClr val="F9F7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720944" y="4410006"/>
              <a:ext cx="16612" cy="4944"/>
            </a:xfrm>
            <a:custGeom>
              <a:avLst/>
              <a:gdLst/>
              <a:ahLst/>
              <a:cxnLst/>
              <a:rect l="l" t="t" r="r" b="b"/>
              <a:pathLst>
                <a:path w="84" h="25" fill="none" extrusionOk="0">
                  <a:moveTo>
                    <a:pt x="0" y="1"/>
                  </a:moveTo>
                  <a:cubicBezTo>
                    <a:pt x="36" y="1"/>
                    <a:pt x="48" y="1"/>
                    <a:pt x="84" y="24"/>
                  </a:cubicBezTo>
                </a:path>
              </a:pathLst>
            </a:custGeom>
            <a:noFill/>
            <a:ln w="2075" cap="rnd" cmpd="sng">
              <a:solidFill>
                <a:srgbClr val="F9F7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765638" y="4417126"/>
              <a:ext cx="3174366" cy="355779"/>
            </a:xfrm>
            <a:custGeom>
              <a:avLst/>
              <a:gdLst/>
              <a:ahLst/>
              <a:cxnLst/>
              <a:rect l="l" t="t" r="r" b="b"/>
              <a:pathLst>
                <a:path w="16051" h="1799" fill="none" extrusionOk="0">
                  <a:moveTo>
                    <a:pt x="1" y="0"/>
                  </a:moveTo>
                  <a:cubicBezTo>
                    <a:pt x="5335" y="727"/>
                    <a:pt x="10692" y="1322"/>
                    <a:pt x="16050" y="1798"/>
                  </a:cubicBezTo>
                </a:path>
              </a:pathLst>
            </a:custGeom>
            <a:solidFill>
              <a:schemeClr val="lt1"/>
            </a:solidFill>
            <a:ln w="20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953812" y="4772705"/>
              <a:ext cx="14239" cy="198"/>
            </a:xfrm>
            <a:custGeom>
              <a:avLst/>
              <a:gdLst/>
              <a:ahLst/>
              <a:cxnLst/>
              <a:rect l="l" t="t" r="r" b="b"/>
              <a:pathLst>
                <a:path w="72" h="1" fill="none" extrusionOk="0">
                  <a:moveTo>
                    <a:pt x="1" y="0"/>
                  </a:moveTo>
                  <a:lnTo>
                    <a:pt x="72" y="0"/>
                  </a:lnTo>
                </a:path>
              </a:pathLst>
            </a:custGeom>
            <a:noFill/>
            <a:ln w="2075" cap="rnd" cmpd="sng">
              <a:solidFill>
                <a:srgbClr val="F9F7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4" name="Google Shape;504;p8"/>
          <p:cNvGrpSpPr/>
          <p:nvPr/>
        </p:nvGrpSpPr>
        <p:grpSpPr>
          <a:xfrm rot="4799437" flipH="1">
            <a:off x="175218" y="-601829"/>
            <a:ext cx="2747248" cy="4153394"/>
            <a:chOff x="605725" y="1160127"/>
            <a:chExt cx="527272" cy="797150"/>
          </a:xfrm>
        </p:grpSpPr>
        <p:sp>
          <p:nvSpPr>
            <p:cNvPr id="505" name="Google Shape;505;p8"/>
            <p:cNvSpPr/>
            <p:nvPr/>
          </p:nvSpPr>
          <p:spPr>
            <a:xfrm>
              <a:off x="606997" y="1160127"/>
              <a:ext cx="526000" cy="797150"/>
            </a:xfrm>
            <a:custGeom>
              <a:avLst/>
              <a:gdLst/>
              <a:ahLst/>
              <a:cxnLst/>
              <a:rect l="l" t="t" r="r" b="b"/>
              <a:pathLst>
                <a:path w="21040" h="31886" extrusionOk="0">
                  <a:moveTo>
                    <a:pt x="21039" y="0"/>
                  </a:moveTo>
                  <a:lnTo>
                    <a:pt x="18908" y="1572"/>
                  </a:lnTo>
                  <a:lnTo>
                    <a:pt x="16301" y="3513"/>
                  </a:lnTo>
                  <a:cubicBezTo>
                    <a:pt x="16098" y="3667"/>
                    <a:pt x="15896" y="3870"/>
                    <a:pt x="15765" y="4084"/>
                  </a:cubicBezTo>
                  <a:lnTo>
                    <a:pt x="15277" y="4882"/>
                  </a:lnTo>
                  <a:lnTo>
                    <a:pt x="1" y="29432"/>
                  </a:lnTo>
                  <a:lnTo>
                    <a:pt x="3966" y="31885"/>
                  </a:lnTo>
                  <a:lnTo>
                    <a:pt x="19218" y="7323"/>
                  </a:lnTo>
                  <a:lnTo>
                    <a:pt x="19706" y="6525"/>
                  </a:lnTo>
                  <a:cubicBezTo>
                    <a:pt x="19849" y="6322"/>
                    <a:pt x="19932" y="6072"/>
                    <a:pt x="19991" y="5799"/>
                  </a:cubicBezTo>
                  <a:lnTo>
                    <a:pt x="20575" y="2596"/>
                  </a:lnTo>
                  <a:lnTo>
                    <a:pt x="21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605725" y="1262775"/>
              <a:ext cx="480425" cy="688225"/>
            </a:xfrm>
            <a:custGeom>
              <a:avLst/>
              <a:gdLst/>
              <a:ahLst/>
              <a:cxnLst/>
              <a:rect l="l" t="t" r="r" b="b"/>
              <a:pathLst>
                <a:path w="19217" h="27529" extrusionOk="0">
                  <a:moveTo>
                    <a:pt x="16955" y="1"/>
                  </a:moveTo>
                  <a:lnTo>
                    <a:pt x="15276" y="513"/>
                  </a:lnTo>
                  <a:lnTo>
                    <a:pt x="15252" y="501"/>
                  </a:lnTo>
                  <a:lnTo>
                    <a:pt x="0" y="25075"/>
                  </a:lnTo>
                  <a:lnTo>
                    <a:pt x="3965" y="27528"/>
                  </a:lnTo>
                  <a:lnTo>
                    <a:pt x="19217" y="2954"/>
                  </a:lnTo>
                  <a:lnTo>
                    <a:pt x="19205" y="2954"/>
                  </a:lnTo>
                  <a:lnTo>
                    <a:pt x="18931" y="1215"/>
                  </a:lnTo>
                  <a:lnTo>
                    <a:pt x="17240" y="1739"/>
                  </a:lnTo>
                  <a:lnTo>
                    <a:pt x="169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987025" y="1193125"/>
              <a:ext cx="132475" cy="143500"/>
            </a:xfrm>
            <a:custGeom>
              <a:avLst/>
              <a:gdLst/>
              <a:ahLst/>
              <a:cxnLst/>
              <a:rect l="l" t="t" r="r" b="b"/>
              <a:pathLst>
                <a:path w="5299" h="5740" extrusionOk="0">
                  <a:moveTo>
                    <a:pt x="3632" y="1"/>
                  </a:moveTo>
                  <a:lnTo>
                    <a:pt x="1036" y="1930"/>
                  </a:lnTo>
                  <a:cubicBezTo>
                    <a:pt x="822" y="2084"/>
                    <a:pt x="643" y="2287"/>
                    <a:pt x="500" y="2513"/>
                  </a:cubicBezTo>
                  <a:lnTo>
                    <a:pt x="0" y="3299"/>
                  </a:lnTo>
                  <a:lnTo>
                    <a:pt x="0" y="3323"/>
                  </a:lnTo>
                  <a:lnTo>
                    <a:pt x="1703" y="2787"/>
                  </a:lnTo>
                  <a:lnTo>
                    <a:pt x="1988" y="4537"/>
                  </a:lnTo>
                  <a:lnTo>
                    <a:pt x="3679" y="4001"/>
                  </a:lnTo>
                  <a:lnTo>
                    <a:pt x="3953" y="5740"/>
                  </a:lnTo>
                  <a:lnTo>
                    <a:pt x="3965" y="5740"/>
                  </a:lnTo>
                  <a:lnTo>
                    <a:pt x="4453" y="4954"/>
                  </a:lnTo>
                  <a:cubicBezTo>
                    <a:pt x="4584" y="4728"/>
                    <a:pt x="4691" y="4478"/>
                    <a:pt x="4739" y="4216"/>
                  </a:cubicBezTo>
                  <a:lnTo>
                    <a:pt x="5298" y="1037"/>
                  </a:lnTo>
                  <a:lnTo>
                    <a:pt x="5298" y="1037"/>
                  </a:lnTo>
                  <a:lnTo>
                    <a:pt x="3870" y="1489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634300" y="1307650"/>
              <a:ext cx="372975" cy="570500"/>
            </a:xfrm>
            <a:custGeom>
              <a:avLst/>
              <a:gdLst/>
              <a:ahLst/>
              <a:cxnLst/>
              <a:rect l="l" t="t" r="r" b="b"/>
              <a:pathLst>
                <a:path w="14919" h="22820" extrusionOk="0">
                  <a:moveTo>
                    <a:pt x="14089" y="0"/>
                  </a:moveTo>
                  <a:cubicBezTo>
                    <a:pt x="13847" y="0"/>
                    <a:pt x="13610" y="124"/>
                    <a:pt x="13478" y="349"/>
                  </a:cubicBezTo>
                  <a:lnTo>
                    <a:pt x="215" y="21721"/>
                  </a:lnTo>
                  <a:cubicBezTo>
                    <a:pt x="0" y="22054"/>
                    <a:pt x="107" y="22507"/>
                    <a:pt x="453" y="22709"/>
                  </a:cubicBezTo>
                  <a:cubicBezTo>
                    <a:pt x="573" y="22784"/>
                    <a:pt x="705" y="22819"/>
                    <a:pt x="835" y="22819"/>
                  </a:cubicBezTo>
                  <a:cubicBezTo>
                    <a:pt x="1077" y="22819"/>
                    <a:pt x="1309" y="22696"/>
                    <a:pt x="1441" y="22471"/>
                  </a:cubicBezTo>
                  <a:lnTo>
                    <a:pt x="14704" y="1099"/>
                  </a:lnTo>
                  <a:cubicBezTo>
                    <a:pt x="14919" y="766"/>
                    <a:pt x="14812" y="313"/>
                    <a:pt x="14466" y="111"/>
                  </a:cubicBezTo>
                  <a:cubicBezTo>
                    <a:pt x="14350" y="36"/>
                    <a:pt x="14219" y="0"/>
                    <a:pt x="14089" y="0"/>
                  </a:cubicBez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 w="7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632500" y="1262775"/>
              <a:ext cx="397100" cy="639400"/>
            </a:xfrm>
            <a:custGeom>
              <a:avLst/>
              <a:gdLst/>
              <a:ahLst/>
              <a:cxnLst/>
              <a:rect l="l" t="t" r="r" b="b"/>
              <a:pathLst>
                <a:path w="15884" h="25576" fill="none" extrusionOk="0">
                  <a:moveTo>
                    <a:pt x="15884" y="1"/>
                  </a:moveTo>
                  <a:lnTo>
                    <a:pt x="1" y="25575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682525" y="1293150"/>
              <a:ext cx="396500" cy="638800"/>
            </a:xfrm>
            <a:custGeom>
              <a:avLst/>
              <a:gdLst/>
              <a:ahLst/>
              <a:cxnLst/>
              <a:rect l="l" t="t" r="r" b="b"/>
              <a:pathLst>
                <a:path w="15860" h="25552" fill="none" extrusionOk="0">
                  <a:moveTo>
                    <a:pt x="15859" y="0"/>
                  </a:moveTo>
                  <a:lnTo>
                    <a:pt x="0" y="25551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8"/>
          <p:cNvGrpSpPr/>
          <p:nvPr/>
        </p:nvGrpSpPr>
        <p:grpSpPr>
          <a:xfrm rot="-755313">
            <a:off x="17181297" y="4487795"/>
            <a:ext cx="1766562" cy="1974678"/>
            <a:chOff x="714375" y="2555250"/>
            <a:chExt cx="325350" cy="363650"/>
          </a:xfrm>
        </p:grpSpPr>
        <p:sp>
          <p:nvSpPr>
            <p:cNvPr id="512" name="Google Shape;512;p8"/>
            <p:cNvSpPr/>
            <p:nvPr/>
          </p:nvSpPr>
          <p:spPr>
            <a:xfrm>
              <a:off x="728950" y="2556075"/>
              <a:ext cx="310775" cy="362825"/>
            </a:xfrm>
            <a:custGeom>
              <a:avLst/>
              <a:gdLst/>
              <a:ahLst/>
              <a:cxnLst/>
              <a:rect l="l" t="t" r="r" b="b"/>
              <a:pathLst>
                <a:path w="12431" h="14513" extrusionOk="0">
                  <a:moveTo>
                    <a:pt x="6607" y="1"/>
                  </a:moveTo>
                  <a:cubicBezTo>
                    <a:pt x="6425" y="1"/>
                    <a:pt x="6239" y="39"/>
                    <a:pt x="6061" y="121"/>
                  </a:cubicBezTo>
                  <a:lnTo>
                    <a:pt x="941" y="2454"/>
                  </a:lnTo>
                  <a:cubicBezTo>
                    <a:pt x="286" y="2752"/>
                    <a:pt x="0" y="3514"/>
                    <a:pt x="298" y="4169"/>
                  </a:cubicBezTo>
                  <a:lnTo>
                    <a:pt x="762" y="5193"/>
                  </a:lnTo>
                  <a:cubicBezTo>
                    <a:pt x="834" y="5371"/>
                    <a:pt x="977" y="5502"/>
                    <a:pt x="1179" y="5538"/>
                  </a:cubicBezTo>
                  <a:cubicBezTo>
                    <a:pt x="2251" y="5752"/>
                    <a:pt x="3025" y="6931"/>
                    <a:pt x="3691" y="8407"/>
                  </a:cubicBezTo>
                  <a:cubicBezTo>
                    <a:pt x="4358" y="9872"/>
                    <a:pt x="4751" y="11229"/>
                    <a:pt x="4215" y="12205"/>
                  </a:cubicBezTo>
                  <a:cubicBezTo>
                    <a:pt x="4120" y="12360"/>
                    <a:pt x="4120" y="12574"/>
                    <a:pt x="4215" y="12741"/>
                  </a:cubicBezTo>
                  <a:lnTo>
                    <a:pt x="4668" y="13765"/>
                  </a:lnTo>
                  <a:cubicBezTo>
                    <a:pt x="4886" y="14229"/>
                    <a:pt x="5355" y="14512"/>
                    <a:pt x="5849" y="14512"/>
                  </a:cubicBezTo>
                  <a:cubicBezTo>
                    <a:pt x="6027" y="14512"/>
                    <a:pt x="6208" y="14475"/>
                    <a:pt x="6382" y="14396"/>
                  </a:cubicBezTo>
                  <a:lnTo>
                    <a:pt x="11502" y="12062"/>
                  </a:lnTo>
                  <a:cubicBezTo>
                    <a:pt x="12145" y="11765"/>
                    <a:pt x="12431" y="11003"/>
                    <a:pt x="12145" y="10372"/>
                  </a:cubicBezTo>
                  <a:lnTo>
                    <a:pt x="11669" y="9336"/>
                  </a:lnTo>
                  <a:cubicBezTo>
                    <a:pt x="11597" y="9181"/>
                    <a:pt x="11442" y="9026"/>
                    <a:pt x="11264" y="9003"/>
                  </a:cubicBezTo>
                  <a:cubicBezTo>
                    <a:pt x="10192" y="8776"/>
                    <a:pt x="9418" y="7598"/>
                    <a:pt x="8752" y="6133"/>
                  </a:cubicBezTo>
                  <a:cubicBezTo>
                    <a:pt x="8109" y="4621"/>
                    <a:pt x="7728" y="3276"/>
                    <a:pt x="8240" y="2323"/>
                  </a:cubicBezTo>
                  <a:cubicBezTo>
                    <a:pt x="8335" y="2156"/>
                    <a:pt x="8335" y="1942"/>
                    <a:pt x="8240" y="1787"/>
                  </a:cubicBezTo>
                  <a:lnTo>
                    <a:pt x="7763" y="752"/>
                  </a:lnTo>
                  <a:cubicBezTo>
                    <a:pt x="7547" y="275"/>
                    <a:pt x="7091" y="1"/>
                    <a:pt x="6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714375" y="2555250"/>
              <a:ext cx="311075" cy="363075"/>
            </a:xfrm>
            <a:custGeom>
              <a:avLst/>
              <a:gdLst/>
              <a:ahLst/>
              <a:cxnLst/>
              <a:rect l="l" t="t" r="r" b="b"/>
              <a:pathLst>
                <a:path w="12443" h="14523" extrusionOk="0">
                  <a:moveTo>
                    <a:pt x="6594" y="0"/>
                  </a:moveTo>
                  <a:cubicBezTo>
                    <a:pt x="6415" y="0"/>
                    <a:pt x="6233" y="38"/>
                    <a:pt x="6060" y="118"/>
                  </a:cubicBezTo>
                  <a:lnTo>
                    <a:pt x="941" y="2451"/>
                  </a:lnTo>
                  <a:cubicBezTo>
                    <a:pt x="286" y="2749"/>
                    <a:pt x="0" y="3511"/>
                    <a:pt x="298" y="4166"/>
                  </a:cubicBezTo>
                  <a:lnTo>
                    <a:pt x="762" y="5190"/>
                  </a:lnTo>
                  <a:cubicBezTo>
                    <a:pt x="845" y="5357"/>
                    <a:pt x="1000" y="5488"/>
                    <a:pt x="1179" y="5535"/>
                  </a:cubicBezTo>
                  <a:cubicBezTo>
                    <a:pt x="2250" y="5761"/>
                    <a:pt x="3024" y="6928"/>
                    <a:pt x="3691" y="8405"/>
                  </a:cubicBezTo>
                  <a:cubicBezTo>
                    <a:pt x="4358" y="9881"/>
                    <a:pt x="4751" y="11238"/>
                    <a:pt x="4215" y="12203"/>
                  </a:cubicBezTo>
                  <a:cubicBezTo>
                    <a:pt x="4120" y="12369"/>
                    <a:pt x="4131" y="12572"/>
                    <a:pt x="4215" y="12738"/>
                  </a:cubicBezTo>
                  <a:lnTo>
                    <a:pt x="4667" y="13762"/>
                  </a:lnTo>
                  <a:cubicBezTo>
                    <a:pt x="4885" y="14241"/>
                    <a:pt x="5358" y="14523"/>
                    <a:pt x="5848" y="14523"/>
                  </a:cubicBezTo>
                  <a:cubicBezTo>
                    <a:pt x="6027" y="14523"/>
                    <a:pt x="6209" y="14485"/>
                    <a:pt x="6382" y="14405"/>
                  </a:cubicBezTo>
                  <a:lnTo>
                    <a:pt x="11501" y="12072"/>
                  </a:lnTo>
                  <a:cubicBezTo>
                    <a:pt x="12156" y="11786"/>
                    <a:pt x="12442" y="11012"/>
                    <a:pt x="12144" y="10369"/>
                  </a:cubicBezTo>
                  <a:lnTo>
                    <a:pt x="11668" y="9345"/>
                  </a:lnTo>
                  <a:cubicBezTo>
                    <a:pt x="11597" y="9178"/>
                    <a:pt x="11442" y="9047"/>
                    <a:pt x="11263" y="9000"/>
                  </a:cubicBezTo>
                  <a:cubicBezTo>
                    <a:pt x="10192" y="8774"/>
                    <a:pt x="9418" y="7607"/>
                    <a:pt x="8751" y="6130"/>
                  </a:cubicBezTo>
                  <a:cubicBezTo>
                    <a:pt x="8084" y="4654"/>
                    <a:pt x="7691" y="3309"/>
                    <a:pt x="8239" y="2320"/>
                  </a:cubicBezTo>
                  <a:cubicBezTo>
                    <a:pt x="8334" y="2154"/>
                    <a:pt x="8322" y="1951"/>
                    <a:pt x="8239" y="1785"/>
                  </a:cubicBezTo>
                  <a:lnTo>
                    <a:pt x="7775" y="761"/>
                  </a:lnTo>
                  <a:cubicBezTo>
                    <a:pt x="7557" y="282"/>
                    <a:pt x="7084" y="0"/>
                    <a:pt x="6594" y="0"/>
                  </a:cubicBezTo>
                  <a:close/>
                </a:path>
              </a:pathLst>
            </a:custGeom>
            <a:solidFill>
              <a:srgbClr val="64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714375" y="2555250"/>
              <a:ext cx="311075" cy="363075"/>
            </a:xfrm>
            <a:custGeom>
              <a:avLst/>
              <a:gdLst/>
              <a:ahLst/>
              <a:cxnLst/>
              <a:rect l="l" t="t" r="r" b="b"/>
              <a:pathLst>
                <a:path w="12443" h="14523" extrusionOk="0">
                  <a:moveTo>
                    <a:pt x="6594" y="0"/>
                  </a:moveTo>
                  <a:cubicBezTo>
                    <a:pt x="6415" y="0"/>
                    <a:pt x="6233" y="38"/>
                    <a:pt x="6060" y="118"/>
                  </a:cubicBezTo>
                  <a:lnTo>
                    <a:pt x="941" y="2451"/>
                  </a:lnTo>
                  <a:cubicBezTo>
                    <a:pt x="286" y="2749"/>
                    <a:pt x="0" y="3511"/>
                    <a:pt x="298" y="4166"/>
                  </a:cubicBezTo>
                  <a:lnTo>
                    <a:pt x="762" y="5190"/>
                  </a:lnTo>
                  <a:cubicBezTo>
                    <a:pt x="845" y="5357"/>
                    <a:pt x="1000" y="5488"/>
                    <a:pt x="1179" y="5535"/>
                  </a:cubicBezTo>
                  <a:cubicBezTo>
                    <a:pt x="2250" y="5761"/>
                    <a:pt x="3024" y="6928"/>
                    <a:pt x="3691" y="8405"/>
                  </a:cubicBezTo>
                  <a:cubicBezTo>
                    <a:pt x="4358" y="9881"/>
                    <a:pt x="4751" y="11238"/>
                    <a:pt x="4215" y="12203"/>
                  </a:cubicBezTo>
                  <a:cubicBezTo>
                    <a:pt x="4120" y="12369"/>
                    <a:pt x="4131" y="12572"/>
                    <a:pt x="4215" y="12738"/>
                  </a:cubicBezTo>
                  <a:lnTo>
                    <a:pt x="4667" y="13762"/>
                  </a:lnTo>
                  <a:cubicBezTo>
                    <a:pt x="4885" y="14241"/>
                    <a:pt x="5358" y="14523"/>
                    <a:pt x="5848" y="14523"/>
                  </a:cubicBezTo>
                  <a:cubicBezTo>
                    <a:pt x="6027" y="14523"/>
                    <a:pt x="6209" y="14485"/>
                    <a:pt x="6382" y="14405"/>
                  </a:cubicBezTo>
                  <a:lnTo>
                    <a:pt x="11501" y="12072"/>
                  </a:lnTo>
                  <a:cubicBezTo>
                    <a:pt x="12156" y="11786"/>
                    <a:pt x="12442" y="11012"/>
                    <a:pt x="12144" y="10369"/>
                  </a:cubicBezTo>
                  <a:lnTo>
                    <a:pt x="11668" y="9345"/>
                  </a:lnTo>
                  <a:cubicBezTo>
                    <a:pt x="11597" y="9178"/>
                    <a:pt x="11442" y="9047"/>
                    <a:pt x="11263" y="9000"/>
                  </a:cubicBezTo>
                  <a:cubicBezTo>
                    <a:pt x="10192" y="8774"/>
                    <a:pt x="9418" y="7607"/>
                    <a:pt x="8751" y="6130"/>
                  </a:cubicBezTo>
                  <a:cubicBezTo>
                    <a:pt x="8084" y="4654"/>
                    <a:pt x="7691" y="3309"/>
                    <a:pt x="8239" y="2320"/>
                  </a:cubicBezTo>
                  <a:cubicBezTo>
                    <a:pt x="8334" y="2154"/>
                    <a:pt x="8322" y="1951"/>
                    <a:pt x="8239" y="1785"/>
                  </a:cubicBezTo>
                  <a:lnTo>
                    <a:pt x="7775" y="761"/>
                  </a:lnTo>
                  <a:cubicBezTo>
                    <a:pt x="7557" y="282"/>
                    <a:pt x="7084" y="0"/>
                    <a:pt x="6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811400" y="2564975"/>
              <a:ext cx="197975" cy="314400"/>
            </a:xfrm>
            <a:custGeom>
              <a:avLst/>
              <a:gdLst/>
              <a:ahLst/>
              <a:cxnLst/>
              <a:rect l="l" t="t" r="r" b="b"/>
              <a:pathLst>
                <a:path w="7919" h="12576" extrusionOk="0">
                  <a:moveTo>
                    <a:pt x="2241" y="1"/>
                  </a:moveTo>
                  <a:cubicBezTo>
                    <a:pt x="2087" y="1"/>
                    <a:pt x="1933" y="32"/>
                    <a:pt x="1786" y="98"/>
                  </a:cubicBezTo>
                  <a:lnTo>
                    <a:pt x="0" y="919"/>
                  </a:lnTo>
                  <a:lnTo>
                    <a:pt x="5323" y="12576"/>
                  </a:lnTo>
                  <a:lnTo>
                    <a:pt x="7108" y="11754"/>
                  </a:lnTo>
                  <a:cubicBezTo>
                    <a:pt x="7680" y="11492"/>
                    <a:pt x="7918" y="10754"/>
                    <a:pt x="7644" y="10135"/>
                  </a:cubicBezTo>
                  <a:lnTo>
                    <a:pt x="7180" y="9123"/>
                  </a:lnTo>
                  <a:cubicBezTo>
                    <a:pt x="7108" y="8956"/>
                    <a:pt x="6966" y="8825"/>
                    <a:pt x="6787" y="8778"/>
                  </a:cubicBezTo>
                  <a:cubicBezTo>
                    <a:pt x="5811" y="8527"/>
                    <a:pt x="5061" y="7384"/>
                    <a:pt x="4406" y="5932"/>
                  </a:cubicBezTo>
                  <a:cubicBezTo>
                    <a:pt x="3787" y="4503"/>
                    <a:pt x="3382" y="3182"/>
                    <a:pt x="3846" y="2289"/>
                  </a:cubicBezTo>
                  <a:cubicBezTo>
                    <a:pt x="3918" y="2146"/>
                    <a:pt x="3906" y="1931"/>
                    <a:pt x="3834" y="1765"/>
                  </a:cubicBezTo>
                  <a:lnTo>
                    <a:pt x="3370" y="753"/>
                  </a:lnTo>
                  <a:cubicBezTo>
                    <a:pt x="3156" y="280"/>
                    <a:pt x="2701" y="1"/>
                    <a:pt x="2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833425" y="2623675"/>
              <a:ext cx="125350" cy="257200"/>
            </a:xfrm>
            <a:custGeom>
              <a:avLst/>
              <a:gdLst/>
              <a:ahLst/>
              <a:cxnLst/>
              <a:rect l="l" t="t" r="r" b="b"/>
              <a:pathLst>
                <a:path w="5014" h="10288" extrusionOk="0">
                  <a:moveTo>
                    <a:pt x="1" y="0"/>
                  </a:moveTo>
                  <a:lnTo>
                    <a:pt x="4692" y="10287"/>
                  </a:lnTo>
                  <a:lnTo>
                    <a:pt x="5013" y="10132"/>
                  </a:lnTo>
                  <a:lnTo>
                    <a:pt x="608" y="512"/>
                  </a:lnTo>
                  <a:cubicBezTo>
                    <a:pt x="489" y="238"/>
                    <a:pt x="251" y="6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802175" y="2623050"/>
              <a:ext cx="148550" cy="273000"/>
            </a:xfrm>
            <a:custGeom>
              <a:avLst/>
              <a:gdLst/>
              <a:ahLst/>
              <a:cxnLst/>
              <a:rect l="l" t="t" r="r" b="b"/>
              <a:pathLst>
                <a:path w="5942" h="10920" extrusionOk="0">
                  <a:moveTo>
                    <a:pt x="1045" y="1"/>
                  </a:moveTo>
                  <a:cubicBezTo>
                    <a:pt x="916" y="1"/>
                    <a:pt x="780" y="30"/>
                    <a:pt x="655" y="85"/>
                  </a:cubicBezTo>
                  <a:cubicBezTo>
                    <a:pt x="191" y="299"/>
                    <a:pt x="0" y="835"/>
                    <a:pt x="215" y="1287"/>
                  </a:cubicBezTo>
                  <a:lnTo>
                    <a:pt x="4620" y="10919"/>
                  </a:lnTo>
                  <a:lnTo>
                    <a:pt x="5942" y="10312"/>
                  </a:lnTo>
                  <a:lnTo>
                    <a:pt x="1239" y="25"/>
                  </a:lnTo>
                  <a:cubicBezTo>
                    <a:pt x="1177" y="9"/>
                    <a:pt x="1112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833125" y="26236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fill="none" extrusionOk="0">
                  <a:moveTo>
                    <a:pt x="13" y="0"/>
                  </a:moveTo>
                  <a:lnTo>
                    <a:pt x="1" y="0"/>
                  </a:lnTo>
                </a:path>
              </a:pathLst>
            </a:custGeom>
            <a:noFill/>
            <a:ln w="18150" cap="flat" cmpd="sng">
              <a:solidFill>
                <a:srgbClr val="A9A8B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865575" y="2749900"/>
              <a:ext cx="17875" cy="15875"/>
            </a:xfrm>
            <a:custGeom>
              <a:avLst/>
              <a:gdLst/>
              <a:ahLst/>
              <a:cxnLst/>
              <a:rect l="l" t="t" r="r" b="b"/>
              <a:pathLst>
                <a:path w="715" h="635" extrusionOk="0">
                  <a:moveTo>
                    <a:pt x="357" y="0"/>
                  </a:moveTo>
                  <a:cubicBezTo>
                    <a:pt x="311" y="0"/>
                    <a:pt x="262" y="11"/>
                    <a:pt x="215" y="35"/>
                  </a:cubicBezTo>
                  <a:cubicBezTo>
                    <a:pt x="72" y="118"/>
                    <a:pt x="0" y="309"/>
                    <a:pt x="72" y="452"/>
                  </a:cubicBezTo>
                  <a:cubicBezTo>
                    <a:pt x="124" y="566"/>
                    <a:pt x="241" y="634"/>
                    <a:pt x="361" y="634"/>
                  </a:cubicBezTo>
                  <a:cubicBezTo>
                    <a:pt x="404" y="634"/>
                    <a:pt x="448" y="626"/>
                    <a:pt x="489" y="607"/>
                  </a:cubicBezTo>
                  <a:cubicBezTo>
                    <a:pt x="631" y="535"/>
                    <a:pt x="715" y="333"/>
                    <a:pt x="631" y="190"/>
                  </a:cubicBezTo>
                  <a:cubicBezTo>
                    <a:pt x="580" y="71"/>
                    <a:pt x="474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0" name="Google Shape;520;p8"/>
          <p:cNvGrpSpPr/>
          <p:nvPr/>
        </p:nvGrpSpPr>
        <p:grpSpPr>
          <a:xfrm rot="-3847615">
            <a:off x="14723598" y="8815787"/>
            <a:ext cx="3641676" cy="4444086"/>
            <a:chOff x="1857650" y="1220225"/>
            <a:chExt cx="286375" cy="349475"/>
          </a:xfrm>
        </p:grpSpPr>
        <p:sp>
          <p:nvSpPr>
            <p:cNvPr id="521" name="Google Shape;521;p8"/>
            <p:cNvSpPr/>
            <p:nvPr/>
          </p:nvSpPr>
          <p:spPr>
            <a:xfrm>
              <a:off x="1860625" y="1229450"/>
              <a:ext cx="283400" cy="340250"/>
            </a:xfrm>
            <a:custGeom>
              <a:avLst/>
              <a:gdLst/>
              <a:ahLst/>
              <a:cxnLst/>
              <a:rect l="l" t="t" r="r" b="b"/>
              <a:pathLst>
                <a:path w="11336" h="13610" extrusionOk="0">
                  <a:moveTo>
                    <a:pt x="9752" y="1071"/>
                  </a:moveTo>
                  <a:cubicBezTo>
                    <a:pt x="9831" y="1071"/>
                    <a:pt x="9911" y="1097"/>
                    <a:pt x="9978" y="1155"/>
                  </a:cubicBezTo>
                  <a:cubicBezTo>
                    <a:pt x="10145" y="1286"/>
                    <a:pt x="10181" y="1524"/>
                    <a:pt x="10050" y="1679"/>
                  </a:cubicBezTo>
                  <a:cubicBezTo>
                    <a:pt x="9970" y="1780"/>
                    <a:pt x="9851" y="1838"/>
                    <a:pt x="9732" y="1838"/>
                  </a:cubicBezTo>
                  <a:cubicBezTo>
                    <a:pt x="9656" y="1838"/>
                    <a:pt x="9579" y="1814"/>
                    <a:pt x="9514" y="1763"/>
                  </a:cubicBezTo>
                  <a:cubicBezTo>
                    <a:pt x="9335" y="1643"/>
                    <a:pt x="9312" y="1405"/>
                    <a:pt x="9443" y="1227"/>
                  </a:cubicBezTo>
                  <a:cubicBezTo>
                    <a:pt x="9520" y="1128"/>
                    <a:pt x="9636" y="1071"/>
                    <a:pt x="9752" y="1071"/>
                  </a:cubicBezTo>
                  <a:close/>
                  <a:moveTo>
                    <a:pt x="9074" y="0"/>
                  </a:moveTo>
                  <a:lnTo>
                    <a:pt x="1" y="11883"/>
                  </a:lnTo>
                  <a:lnTo>
                    <a:pt x="2263" y="13609"/>
                  </a:lnTo>
                  <a:lnTo>
                    <a:pt x="11336" y="1727"/>
                  </a:lnTo>
                  <a:lnTo>
                    <a:pt x="9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1857650" y="1220225"/>
              <a:ext cx="283400" cy="340250"/>
            </a:xfrm>
            <a:custGeom>
              <a:avLst/>
              <a:gdLst/>
              <a:ahLst/>
              <a:cxnLst/>
              <a:rect l="l" t="t" r="r" b="b"/>
              <a:pathLst>
                <a:path w="11336" h="13610" extrusionOk="0">
                  <a:moveTo>
                    <a:pt x="9752" y="1083"/>
                  </a:moveTo>
                  <a:cubicBezTo>
                    <a:pt x="9831" y="1083"/>
                    <a:pt x="9911" y="1109"/>
                    <a:pt x="9978" y="1167"/>
                  </a:cubicBezTo>
                  <a:cubicBezTo>
                    <a:pt x="10145" y="1298"/>
                    <a:pt x="10181" y="1536"/>
                    <a:pt x="10050" y="1703"/>
                  </a:cubicBezTo>
                  <a:cubicBezTo>
                    <a:pt x="9971" y="1796"/>
                    <a:pt x="9853" y="1850"/>
                    <a:pt x="9736" y="1850"/>
                  </a:cubicBezTo>
                  <a:cubicBezTo>
                    <a:pt x="9658" y="1850"/>
                    <a:pt x="9580" y="1827"/>
                    <a:pt x="9514" y="1774"/>
                  </a:cubicBezTo>
                  <a:cubicBezTo>
                    <a:pt x="9335" y="1643"/>
                    <a:pt x="9312" y="1405"/>
                    <a:pt x="9443" y="1239"/>
                  </a:cubicBezTo>
                  <a:cubicBezTo>
                    <a:pt x="9520" y="1140"/>
                    <a:pt x="9636" y="1083"/>
                    <a:pt x="9752" y="1083"/>
                  </a:cubicBezTo>
                  <a:close/>
                  <a:moveTo>
                    <a:pt x="9073" y="0"/>
                  </a:moveTo>
                  <a:lnTo>
                    <a:pt x="1" y="11883"/>
                  </a:lnTo>
                  <a:lnTo>
                    <a:pt x="2263" y="13609"/>
                  </a:lnTo>
                  <a:lnTo>
                    <a:pt x="11336" y="1727"/>
                  </a:lnTo>
                  <a:lnTo>
                    <a:pt x="9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1888625" y="1245525"/>
              <a:ext cx="245575" cy="308100"/>
            </a:xfrm>
            <a:custGeom>
              <a:avLst/>
              <a:gdLst/>
              <a:ahLst/>
              <a:cxnLst/>
              <a:rect l="l" t="t" r="r" b="b"/>
              <a:pathLst>
                <a:path w="9823" h="12324" extrusionOk="0">
                  <a:moveTo>
                    <a:pt x="8823" y="0"/>
                  </a:moveTo>
                  <a:lnTo>
                    <a:pt x="8727" y="155"/>
                  </a:lnTo>
                  <a:cubicBezTo>
                    <a:pt x="8882" y="274"/>
                    <a:pt x="8930" y="524"/>
                    <a:pt x="8799" y="691"/>
                  </a:cubicBezTo>
                  <a:cubicBezTo>
                    <a:pt x="8727" y="784"/>
                    <a:pt x="8608" y="838"/>
                    <a:pt x="8488" y="838"/>
                  </a:cubicBezTo>
                  <a:cubicBezTo>
                    <a:pt x="8409" y="838"/>
                    <a:pt x="8330" y="815"/>
                    <a:pt x="8263" y="762"/>
                  </a:cubicBezTo>
                  <a:lnTo>
                    <a:pt x="0" y="11585"/>
                  </a:lnTo>
                  <a:lnTo>
                    <a:pt x="988" y="12323"/>
                  </a:lnTo>
                  <a:lnTo>
                    <a:pt x="9823" y="750"/>
                  </a:lnTo>
                  <a:lnTo>
                    <a:pt x="8823" y="0"/>
                  </a:ln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2057975" y="1262200"/>
              <a:ext cx="8075" cy="5975"/>
            </a:xfrm>
            <a:custGeom>
              <a:avLst/>
              <a:gdLst/>
              <a:ahLst/>
              <a:cxnLst/>
              <a:rect l="l" t="t" r="r" b="b"/>
              <a:pathLst>
                <a:path w="323" h="239" fill="none" extrusionOk="0">
                  <a:moveTo>
                    <a:pt x="322" y="238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2048150" y="1275000"/>
              <a:ext cx="5400" cy="3875"/>
            </a:xfrm>
            <a:custGeom>
              <a:avLst/>
              <a:gdLst/>
              <a:ahLst/>
              <a:cxnLst/>
              <a:rect l="l" t="t" r="r" b="b"/>
              <a:pathLst>
                <a:path w="216" h="155" fill="none" extrusionOk="0">
                  <a:moveTo>
                    <a:pt x="1" y="0"/>
                  </a:moveTo>
                  <a:lnTo>
                    <a:pt x="215" y="155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2039225" y="1286900"/>
              <a:ext cx="8375" cy="5975"/>
            </a:xfrm>
            <a:custGeom>
              <a:avLst/>
              <a:gdLst/>
              <a:ahLst/>
              <a:cxnLst/>
              <a:rect l="l" t="t" r="r" b="b"/>
              <a:pathLst>
                <a:path w="335" h="239" fill="none" extrusionOk="0">
                  <a:moveTo>
                    <a:pt x="334" y="238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2029700" y="1299400"/>
              <a:ext cx="5100" cy="4200"/>
            </a:xfrm>
            <a:custGeom>
              <a:avLst/>
              <a:gdLst/>
              <a:ahLst/>
              <a:cxnLst/>
              <a:rect l="l" t="t" r="r" b="b"/>
              <a:pathLst>
                <a:path w="204" h="168" fill="none" extrusionOk="0">
                  <a:moveTo>
                    <a:pt x="1" y="0"/>
                  </a:moveTo>
                  <a:lnTo>
                    <a:pt x="203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2020775" y="1311000"/>
              <a:ext cx="8050" cy="6275"/>
            </a:xfrm>
            <a:custGeom>
              <a:avLst/>
              <a:gdLst/>
              <a:ahLst/>
              <a:cxnLst/>
              <a:rect l="l" t="t" r="r" b="b"/>
              <a:pathLst>
                <a:path w="322" h="251" fill="none" extrusionOk="0">
                  <a:moveTo>
                    <a:pt x="322" y="251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2010950" y="1324100"/>
              <a:ext cx="5375" cy="3600"/>
            </a:xfrm>
            <a:custGeom>
              <a:avLst/>
              <a:gdLst/>
              <a:ahLst/>
              <a:cxnLst/>
              <a:rect l="l" t="t" r="r" b="b"/>
              <a:pathLst>
                <a:path w="215" h="144" fill="none" extrusionOk="0">
                  <a:moveTo>
                    <a:pt x="1" y="1"/>
                  </a:moveTo>
                  <a:lnTo>
                    <a:pt x="215" y="143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2002025" y="1335425"/>
              <a:ext cx="8350" cy="6275"/>
            </a:xfrm>
            <a:custGeom>
              <a:avLst/>
              <a:gdLst/>
              <a:ahLst/>
              <a:cxnLst/>
              <a:rect l="l" t="t" r="r" b="b"/>
              <a:pathLst>
                <a:path w="334" h="251" fill="none" extrusionOk="0">
                  <a:moveTo>
                    <a:pt x="334" y="250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1992500" y="1348200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fill="none" extrusionOk="0">
                  <a:moveTo>
                    <a:pt x="0" y="1"/>
                  </a:moveTo>
                  <a:lnTo>
                    <a:pt x="203" y="168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983575" y="1359825"/>
              <a:ext cx="8050" cy="6275"/>
            </a:xfrm>
            <a:custGeom>
              <a:avLst/>
              <a:gdLst/>
              <a:ahLst/>
              <a:cxnLst/>
              <a:rect l="l" t="t" r="r" b="b"/>
              <a:pathLst>
                <a:path w="322" h="251" fill="none" extrusionOk="0">
                  <a:moveTo>
                    <a:pt x="322" y="250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973750" y="1372625"/>
              <a:ext cx="5375" cy="4175"/>
            </a:xfrm>
            <a:custGeom>
              <a:avLst/>
              <a:gdLst/>
              <a:ahLst/>
              <a:cxnLst/>
              <a:rect l="l" t="t" r="r" b="b"/>
              <a:pathLst>
                <a:path w="215" h="167" fill="none" extrusionOk="0">
                  <a:moveTo>
                    <a:pt x="0" y="0"/>
                  </a:moveTo>
                  <a:lnTo>
                    <a:pt x="215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964825" y="1384225"/>
              <a:ext cx="8350" cy="6275"/>
            </a:xfrm>
            <a:custGeom>
              <a:avLst/>
              <a:gdLst/>
              <a:ahLst/>
              <a:cxnLst/>
              <a:rect l="l" t="t" r="r" b="b"/>
              <a:pathLst>
                <a:path w="334" h="251" fill="none" extrusionOk="0">
                  <a:moveTo>
                    <a:pt x="334" y="251"/>
                  </a:moveTo>
                  <a:lnTo>
                    <a:pt x="0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955300" y="1397025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fill="none" extrusionOk="0">
                  <a:moveTo>
                    <a:pt x="0" y="1"/>
                  </a:moveTo>
                  <a:lnTo>
                    <a:pt x="203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946350" y="1408925"/>
              <a:ext cx="8075" cy="5975"/>
            </a:xfrm>
            <a:custGeom>
              <a:avLst/>
              <a:gdLst/>
              <a:ahLst/>
              <a:cxnLst/>
              <a:rect l="l" t="t" r="r" b="b"/>
              <a:pathLst>
                <a:path w="323" h="239" fill="none" extrusionOk="0">
                  <a:moveTo>
                    <a:pt x="322" y="239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936250" y="1421425"/>
              <a:ext cx="5675" cy="4200"/>
            </a:xfrm>
            <a:custGeom>
              <a:avLst/>
              <a:gdLst/>
              <a:ahLst/>
              <a:cxnLst/>
              <a:rect l="l" t="t" r="r" b="b"/>
              <a:pathLst>
                <a:path w="227" h="168" fill="none" extrusionOk="0">
                  <a:moveTo>
                    <a:pt x="0" y="1"/>
                  </a:moveTo>
                  <a:lnTo>
                    <a:pt x="226" y="168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927600" y="14330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fill="none" extrusionOk="0">
                  <a:moveTo>
                    <a:pt x="322" y="250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917500" y="1446150"/>
              <a:ext cx="5675" cy="3600"/>
            </a:xfrm>
            <a:custGeom>
              <a:avLst/>
              <a:gdLst/>
              <a:ahLst/>
              <a:cxnLst/>
              <a:rect l="l" t="t" r="r" b="b"/>
              <a:pathLst>
                <a:path w="227" h="144" fill="none" extrusionOk="0">
                  <a:moveTo>
                    <a:pt x="0" y="0"/>
                  </a:moveTo>
                  <a:lnTo>
                    <a:pt x="226" y="143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909150" y="1457450"/>
              <a:ext cx="7775" cy="6275"/>
            </a:xfrm>
            <a:custGeom>
              <a:avLst/>
              <a:gdLst/>
              <a:ahLst/>
              <a:cxnLst/>
              <a:rect l="l" t="t" r="r" b="b"/>
              <a:pathLst>
                <a:path w="311" h="251" fill="none" extrusionOk="0">
                  <a:moveTo>
                    <a:pt x="310" y="251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899025" y="1470250"/>
              <a:ext cx="5100" cy="4200"/>
            </a:xfrm>
            <a:custGeom>
              <a:avLst/>
              <a:gdLst/>
              <a:ahLst/>
              <a:cxnLst/>
              <a:rect l="l" t="t" r="r" b="b"/>
              <a:pathLst>
                <a:path w="204" h="168" fill="none" extrusionOk="0">
                  <a:moveTo>
                    <a:pt x="1" y="1"/>
                  </a:moveTo>
                  <a:lnTo>
                    <a:pt x="203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890400" y="1481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fill="none" extrusionOk="0">
                  <a:moveTo>
                    <a:pt x="322" y="251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880275" y="1494650"/>
              <a:ext cx="5400" cy="4200"/>
            </a:xfrm>
            <a:custGeom>
              <a:avLst/>
              <a:gdLst/>
              <a:ahLst/>
              <a:cxnLst/>
              <a:rect l="l" t="t" r="r" b="b"/>
              <a:pathLst>
                <a:path w="216" h="168" fill="none" extrusionOk="0">
                  <a:moveTo>
                    <a:pt x="1" y="1"/>
                  </a:moveTo>
                  <a:lnTo>
                    <a:pt x="215" y="168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871950" y="1506275"/>
              <a:ext cx="7750" cy="6575"/>
            </a:xfrm>
            <a:custGeom>
              <a:avLst/>
              <a:gdLst/>
              <a:ahLst/>
              <a:cxnLst/>
              <a:rect l="l" t="t" r="r" b="b"/>
              <a:pathLst>
                <a:path w="310" h="263" fill="none" extrusionOk="0">
                  <a:moveTo>
                    <a:pt x="310" y="262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95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11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606" name="Google Shape;606;p11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607" name="Google Shape;607;p11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1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1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11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1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1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1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1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1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1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1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1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1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1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1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1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1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1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49" name="Google Shape;649;p11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51" name="Google Shape;651;p11"/>
          <p:cNvSpPr txBox="1">
            <a:spLocks noGrp="1"/>
          </p:cNvSpPr>
          <p:nvPr>
            <p:ph type="title" hasCustomPrompt="1"/>
          </p:nvPr>
        </p:nvSpPr>
        <p:spPr>
          <a:xfrm>
            <a:off x="2568000" y="3147200"/>
            <a:ext cx="13152000" cy="24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652" name="Google Shape;652;p11"/>
          <p:cNvSpPr txBox="1">
            <a:spLocks noGrp="1"/>
          </p:cNvSpPr>
          <p:nvPr>
            <p:ph type="subTitle" idx="1"/>
          </p:nvPr>
        </p:nvSpPr>
        <p:spPr>
          <a:xfrm>
            <a:off x="2568000" y="5548198"/>
            <a:ext cx="131520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grpSp>
        <p:nvGrpSpPr>
          <p:cNvPr id="653" name="Google Shape;653;p11"/>
          <p:cNvGrpSpPr/>
          <p:nvPr/>
        </p:nvGrpSpPr>
        <p:grpSpPr>
          <a:xfrm>
            <a:off x="-557346" y="7421299"/>
            <a:ext cx="4263924" cy="4775486"/>
            <a:chOff x="34977" y="3169649"/>
            <a:chExt cx="2131962" cy="2387743"/>
          </a:xfrm>
        </p:grpSpPr>
        <p:sp>
          <p:nvSpPr>
            <p:cNvPr id="654" name="Google Shape;654;p11"/>
            <p:cNvSpPr/>
            <p:nvPr/>
          </p:nvSpPr>
          <p:spPr>
            <a:xfrm>
              <a:off x="67445" y="3202116"/>
              <a:ext cx="2099494" cy="2355275"/>
            </a:xfrm>
            <a:custGeom>
              <a:avLst/>
              <a:gdLst/>
              <a:ahLst/>
              <a:cxnLst/>
              <a:rect l="l" t="t" r="r" b="b"/>
              <a:pathLst>
                <a:path w="17718" h="19877" extrusionOk="0">
                  <a:moveTo>
                    <a:pt x="6013" y="1"/>
                  </a:moveTo>
                  <a:cubicBezTo>
                    <a:pt x="5585" y="1"/>
                    <a:pt x="5168" y="287"/>
                    <a:pt x="5025" y="715"/>
                  </a:cubicBezTo>
                  <a:lnTo>
                    <a:pt x="4870" y="1156"/>
                  </a:lnTo>
                  <a:lnTo>
                    <a:pt x="4811" y="1144"/>
                  </a:lnTo>
                  <a:cubicBezTo>
                    <a:pt x="4804" y="1137"/>
                    <a:pt x="4796" y="1134"/>
                    <a:pt x="4787" y="1134"/>
                  </a:cubicBezTo>
                  <a:cubicBezTo>
                    <a:pt x="4763" y="1134"/>
                    <a:pt x="4736" y="1154"/>
                    <a:pt x="4728" y="1179"/>
                  </a:cubicBezTo>
                  <a:lnTo>
                    <a:pt x="4728" y="1203"/>
                  </a:lnTo>
                  <a:cubicBezTo>
                    <a:pt x="4704" y="1227"/>
                    <a:pt x="4728" y="1275"/>
                    <a:pt x="4763" y="1287"/>
                  </a:cubicBezTo>
                  <a:lnTo>
                    <a:pt x="4823" y="1299"/>
                  </a:lnTo>
                  <a:lnTo>
                    <a:pt x="4430" y="2465"/>
                  </a:lnTo>
                  <a:lnTo>
                    <a:pt x="4370" y="2453"/>
                  </a:lnTo>
                  <a:cubicBezTo>
                    <a:pt x="4360" y="2447"/>
                    <a:pt x="4349" y="2444"/>
                    <a:pt x="4339" y="2444"/>
                  </a:cubicBezTo>
                  <a:cubicBezTo>
                    <a:pt x="4311" y="2444"/>
                    <a:pt x="4284" y="2463"/>
                    <a:pt x="4275" y="2489"/>
                  </a:cubicBezTo>
                  <a:lnTo>
                    <a:pt x="4275" y="2513"/>
                  </a:lnTo>
                  <a:cubicBezTo>
                    <a:pt x="4263" y="2537"/>
                    <a:pt x="4275" y="2584"/>
                    <a:pt x="4323" y="2596"/>
                  </a:cubicBezTo>
                  <a:lnTo>
                    <a:pt x="4382" y="2608"/>
                  </a:lnTo>
                  <a:lnTo>
                    <a:pt x="3977" y="3775"/>
                  </a:lnTo>
                  <a:lnTo>
                    <a:pt x="3918" y="3763"/>
                  </a:lnTo>
                  <a:cubicBezTo>
                    <a:pt x="3911" y="3756"/>
                    <a:pt x="3903" y="3754"/>
                    <a:pt x="3894" y="3754"/>
                  </a:cubicBezTo>
                  <a:cubicBezTo>
                    <a:pt x="3870" y="3754"/>
                    <a:pt x="3843" y="3773"/>
                    <a:pt x="3835" y="3799"/>
                  </a:cubicBezTo>
                  <a:lnTo>
                    <a:pt x="3835" y="3823"/>
                  </a:lnTo>
                  <a:cubicBezTo>
                    <a:pt x="3811" y="3846"/>
                    <a:pt x="3835" y="3894"/>
                    <a:pt x="3870" y="3906"/>
                  </a:cubicBezTo>
                  <a:lnTo>
                    <a:pt x="3930" y="3918"/>
                  </a:lnTo>
                  <a:lnTo>
                    <a:pt x="3537" y="5085"/>
                  </a:lnTo>
                  <a:lnTo>
                    <a:pt x="3477" y="5061"/>
                  </a:lnTo>
                  <a:cubicBezTo>
                    <a:pt x="3469" y="5058"/>
                    <a:pt x="3460" y="5057"/>
                    <a:pt x="3451" y="5057"/>
                  </a:cubicBezTo>
                  <a:cubicBezTo>
                    <a:pt x="3421" y="5057"/>
                    <a:pt x="3391" y="5072"/>
                    <a:pt x="3382" y="5109"/>
                  </a:cubicBezTo>
                  <a:lnTo>
                    <a:pt x="3382" y="5132"/>
                  </a:lnTo>
                  <a:cubicBezTo>
                    <a:pt x="3370" y="5156"/>
                    <a:pt x="3382" y="5204"/>
                    <a:pt x="3430" y="5216"/>
                  </a:cubicBezTo>
                  <a:lnTo>
                    <a:pt x="3489" y="5228"/>
                  </a:lnTo>
                  <a:lnTo>
                    <a:pt x="3084" y="6394"/>
                  </a:lnTo>
                  <a:lnTo>
                    <a:pt x="3025" y="6383"/>
                  </a:lnTo>
                  <a:cubicBezTo>
                    <a:pt x="3018" y="6376"/>
                    <a:pt x="3010" y="6373"/>
                    <a:pt x="3001" y="6373"/>
                  </a:cubicBezTo>
                  <a:cubicBezTo>
                    <a:pt x="2977" y="6373"/>
                    <a:pt x="2950" y="6392"/>
                    <a:pt x="2942" y="6418"/>
                  </a:cubicBezTo>
                  <a:lnTo>
                    <a:pt x="2942" y="6442"/>
                  </a:lnTo>
                  <a:cubicBezTo>
                    <a:pt x="2918" y="6466"/>
                    <a:pt x="2942" y="6513"/>
                    <a:pt x="2977" y="6525"/>
                  </a:cubicBezTo>
                  <a:lnTo>
                    <a:pt x="3037" y="6537"/>
                  </a:lnTo>
                  <a:lnTo>
                    <a:pt x="2584" y="7656"/>
                  </a:lnTo>
                  <a:lnTo>
                    <a:pt x="2525" y="7645"/>
                  </a:lnTo>
                  <a:cubicBezTo>
                    <a:pt x="2515" y="7638"/>
                    <a:pt x="2505" y="7635"/>
                    <a:pt x="2495" y="7635"/>
                  </a:cubicBezTo>
                  <a:cubicBezTo>
                    <a:pt x="2466" y="7635"/>
                    <a:pt x="2438" y="7657"/>
                    <a:pt x="2430" y="7692"/>
                  </a:cubicBezTo>
                  <a:lnTo>
                    <a:pt x="2430" y="7704"/>
                  </a:lnTo>
                  <a:cubicBezTo>
                    <a:pt x="2418" y="7728"/>
                    <a:pt x="2430" y="7776"/>
                    <a:pt x="2477" y="7787"/>
                  </a:cubicBezTo>
                  <a:lnTo>
                    <a:pt x="2537" y="7811"/>
                  </a:lnTo>
                  <a:lnTo>
                    <a:pt x="2132" y="8966"/>
                  </a:lnTo>
                  <a:lnTo>
                    <a:pt x="2072" y="8954"/>
                  </a:lnTo>
                  <a:cubicBezTo>
                    <a:pt x="2067" y="8951"/>
                    <a:pt x="2060" y="8950"/>
                    <a:pt x="2052" y="8950"/>
                  </a:cubicBezTo>
                  <a:cubicBezTo>
                    <a:pt x="2028" y="8950"/>
                    <a:pt x="1998" y="8965"/>
                    <a:pt x="1989" y="9002"/>
                  </a:cubicBezTo>
                  <a:lnTo>
                    <a:pt x="1989" y="9014"/>
                  </a:lnTo>
                  <a:cubicBezTo>
                    <a:pt x="1965" y="9038"/>
                    <a:pt x="1989" y="9085"/>
                    <a:pt x="2025" y="9097"/>
                  </a:cubicBezTo>
                  <a:lnTo>
                    <a:pt x="2084" y="9121"/>
                  </a:lnTo>
                  <a:lnTo>
                    <a:pt x="1691" y="10276"/>
                  </a:lnTo>
                  <a:lnTo>
                    <a:pt x="1632" y="10264"/>
                  </a:lnTo>
                  <a:cubicBezTo>
                    <a:pt x="1623" y="10261"/>
                    <a:pt x="1614" y="10260"/>
                    <a:pt x="1605" y="10260"/>
                  </a:cubicBezTo>
                  <a:cubicBezTo>
                    <a:pt x="1576" y="10260"/>
                    <a:pt x="1546" y="10275"/>
                    <a:pt x="1537" y="10312"/>
                  </a:cubicBezTo>
                  <a:lnTo>
                    <a:pt x="1537" y="10323"/>
                  </a:lnTo>
                  <a:cubicBezTo>
                    <a:pt x="1525" y="10347"/>
                    <a:pt x="1537" y="10395"/>
                    <a:pt x="1584" y="10407"/>
                  </a:cubicBezTo>
                  <a:lnTo>
                    <a:pt x="1644" y="10431"/>
                  </a:lnTo>
                  <a:lnTo>
                    <a:pt x="1239" y="11586"/>
                  </a:lnTo>
                  <a:lnTo>
                    <a:pt x="1179" y="11574"/>
                  </a:lnTo>
                  <a:cubicBezTo>
                    <a:pt x="1174" y="11571"/>
                    <a:pt x="1167" y="11569"/>
                    <a:pt x="1159" y="11569"/>
                  </a:cubicBezTo>
                  <a:cubicBezTo>
                    <a:pt x="1135" y="11569"/>
                    <a:pt x="1105" y="11585"/>
                    <a:pt x="1096" y="11621"/>
                  </a:cubicBezTo>
                  <a:lnTo>
                    <a:pt x="1096" y="11633"/>
                  </a:lnTo>
                  <a:cubicBezTo>
                    <a:pt x="1072" y="11657"/>
                    <a:pt x="1096" y="11705"/>
                    <a:pt x="1132" y="11717"/>
                  </a:cubicBezTo>
                  <a:lnTo>
                    <a:pt x="1191" y="11740"/>
                  </a:lnTo>
                  <a:lnTo>
                    <a:pt x="798" y="12895"/>
                  </a:lnTo>
                  <a:lnTo>
                    <a:pt x="739" y="12883"/>
                  </a:lnTo>
                  <a:cubicBezTo>
                    <a:pt x="731" y="12881"/>
                    <a:pt x="721" y="12879"/>
                    <a:pt x="712" y="12879"/>
                  </a:cubicBezTo>
                  <a:cubicBezTo>
                    <a:pt x="683" y="12879"/>
                    <a:pt x="653" y="12895"/>
                    <a:pt x="644" y="12931"/>
                  </a:cubicBezTo>
                  <a:lnTo>
                    <a:pt x="644" y="12943"/>
                  </a:lnTo>
                  <a:cubicBezTo>
                    <a:pt x="632" y="12967"/>
                    <a:pt x="644" y="13014"/>
                    <a:pt x="691" y="13026"/>
                  </a:cubicBezTo>
                  <a:lnTo>
                    <a:pt x="751" y="13050"/>
                  </a:lnTo>
                  <a:lnTo>
                    <a:pt x="346" y="14205"/>
                  </a:lnTo>
                  <a:lnTo>
                    <a:pt x="287" y="14193"/>
                  </a:lnTo>
                  <a:cubicBezTo>
                    <a:pt x="281" y="14190"/>
                    <a:pt x="274" y="14189"/>
                    <a:pt x="266" y="14189"/>
                  </a:cubicBezTo>
                  <a:cubicBezTo>
                    <a:pt x="242" y="14189"/>
                    <a:pt x="212" y="14204"/>
                    <a:pt x="203" y="14241"/>
                  </a:cubicBezTo>
                  <a:lnTo>
                    <a:pt x="203" y="14253"/>
                  </a:lnTo>
                  <a:cubicBezTo>
                    <a:pt x="179" y="14276"/>
                    <a:pt x="203" y="14324"/>
                    <a:pt x="239" y="14336"/>
                  </a:cubicBezTo>
                  <a:lnTo>
                    <a:pt x="298" y="14360"/>
                  </a:lnTo>
                  <a:lnTo>
                    <a:pt x="156" y="14788"/>
                  </a:lnTo>
                  <a:cubicBezTo>
                    <a:pt x="1" y="15217"/>
                    <a:pt x="156" y="15693"/>
                    <a:pt x="501" y="15967"/>
                  </a:cubicBezTo>
                  <a:cubicBezTo>
                    <a:pt x="584" y="16038"/>
                    <a:pt x="691" y="16098"/>
                    <a:pt x="810" y="16146"/>
                  </a:cubicBezTo>
                  <a:lnTo>
                    <a:pt x="10883" y="19670"/>
                  </a:lnTo>
                  <a:lnTo>
                    <a:pt x="10895" y="19670"/>
                  </a:lnTo>
                  <a:lnTo>
                    <a:pt x="11014" y="19717"/>
                  </a:lnTo>
                  <a:lnTo>
                    <a:pt x="11133" y="19753"/>
                  </a:lnTo>
                  <a:lnTo>
                    <a:pt x="11300" y="19813"/>
                  </a:lnTo>
                  <a:cubicBezTo>
                    <a:pt x="11417" y="19856"/>
                    <a:pt x="11537" y="19876"/>
                    <a:pt x="11655" y="19876"/>
                  </a:cubicBezTo>
                  <a:cubicBezTo>
                    <a:pt x="12092" y="19876"/>
                    <a:pt x="12507" y="19598"/>
                    <a:pt x="12657" y="19158"/>
                  </a:cubicBezTo>
                  <a:lnTo>
                    <a:pt x="17562" y="5109"/>
                  </a:lnTo>
                  <a:cubicBezTo>
                    <a:pt x="17717" y="4549"/>
                    <a:pt x="17420" y="3942"/>
                    <a:pt x="16872" y="3739"/>
                  </a:cubicBezTo>
                  <a:lnTo>
                    <a:pt x="16705" y="3680"/>
                  </a:lnTo>
                  <a:lnTo>
                    <a:pt x="16586" y="3632"/>
                  </a:lnTo>
                  <a:lnTo>
                    <a:pt x="16467" y="3596"/>
                  </a:lnTo>
                  <a:lnTo>
                    <a:pt x="16455" y="3596"/>
                  </a:lnTo>
                  <a:lnTo>
                    <a:pt x="6371" y="60"/>
                  </a:lnTo>
                  <a:cubicBezTo>
                    <a:pt x="6252" y="25"/>
                    <a:pt x="6132" y="1"/>
                    <a:pt x="6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80124" y="3186831"/>
              <a:ext cx="2060036" cy="2335250"/>
            </a:xfrm>
            <a:custGeom>
              <a:avLst/>
              <a:gdLst/>
              <a:ahLst/>
              <a:cxnLst/>
              <a:rect l="l" t="t" r="r" b="b"/>
              <a:pathLst>
                <a:path w="17385" h="19708" extrusionOk="0">
                  <a:moveTo>
                    <a:pt x="6119" y="1"/>
                  </a:moveTo>
                  <a:cubicBezTo>
                    <a:pt x="5675" y="1"/>
                    <a:pt x="5260" y="278"/>
                    <a:pt x="5109" y="713"/>
                  </a:cubicBezTo>
                  <a:lnTo>
                    <a:pt x="191" y="14763"/>
                  </a:lnTo>
                  <a:cubicBezTo>
                    <a:pt x="1" y="15322"/>
                    <a:pt x="299" y="15929"/>
                    <a:pt x="846" y="16120"/>
                  </a:cubicBezTo>
                  <a:lnTo>
                    <a:pt x="10919" y="19644"/>
                  </a:lnTo>
                  <a:cubicBezTo>
                    <a:pt x="11038" y="19687"/>
                    <a:pt x="11160" y="19708"/>
                    <a:pt x="11280" y="19708"/>
                  </a:cubicBezTo>
                  <a:cubicBezTo>
                    <a:pt x="11723" y="19708"/>
                    <a:pt x="12136" y="19430"/>
                    <a:pt x="12276" y="18989"/>
                  </a:cubicBezTo>
                  <a:lnTo>
                    <a:pt x="17194" y="4940"/>
                  </a:lnTo>
                  <a:cubicBezTo>
                    <a:pt x="17384" y="4392"/>
                    <a:pt x="17086" y="3785"/>
                    <a:pt x="16539" y="3583"/>
                  </a:cubicBezTo>
                  <a:lnTo>
                    <a:pt x="6466" y="58"/>
                  </a:lnTo>
                  <a:cubicBezTo>
                    <a:pt x="6351" y="19"/>
                    <a:pt x="6234" y="1"/>
                    <a:pt x="6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60454" y="3179839"/>
              <a:ext cx="2059917" cy="2335250"/>
            </a:xfrm>
            <a:custGeom>
              <a:avLst/>
              <a:gdLst/>
              <a:ahLst/>
              <a:cxnLst/>
              <a:rect l="l" t="t" r="r" b="b"/>
              <a:pathLst>
                <a:path w="17384" h="19708" extrusionOk="0">
                  <a:moveTo>
                    <a:pt x="6123" y="0"/>
                  </a:moveTo>
                  <a:cubicBezTo>
                    <a:pt x="5681" y="0"/>
                    <a:pt x="5259" y="277"/>
                    <a:pt x="5108" y="713"/>
                  </a:cubicBezTo>
                  <a:lnTo>
                    <a:pt x="203" y="14762"/>
                  </a:lnTo>
                  <a:cubicBezTo>
                    <a:pt x="0" y="15322"/>
                    <a:pt x="298" y="15929"/>
                    <a:pt x="857" y="16119"/>
                  </a:cubicBezTo>
                  <a:lnTo>
                    <a:pt x="10930" y="19644"/>
                  </a:lnTo>
                  <a:cubicBezTo>
                    <a:pt x="11047" y="19687"/>
                    <a:pt x="11166" y="19707"/>
                    <a:pt x="11284" y="19707"/>
                  </a:cubicBezTo>
                  <a:cubicBezTo>
                    <a:pt x="11718" y="19707"/>
                    <a:pt x="12128" y="19429"/>
                    <a:pt x="12287" y="18989"/>
                  </a:cubicBezTo>
                  <a:lnTo>
                    <a:pt x="17193" y="4939"/>
                  </a:lnTo>
                  <a:cubicBezTo>
                    <a:pt x="17383" y="4392"/>
                    <a:pt x="17086" y="3784"/>
                    <a:pt x="16538" y="3582"/>
                  </a:cubicBezTo>
                  <a:lnTo>
                    <a:pt x="6465" y="58"/>
                  </a:lnTo>
                  <a:cubicBezTo>
                    <a:pt x="6353" y="19"/>
                    <a:pt x="6237" y="0"/>
                    <a:pt x="6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46353" y="3174152"/>
              <a:ext cx="2059917" cy="2335961"/>
            </a:xfrm>
            <a:custGeom>
              <a:avLst/>
              <a:gdLst/>
              <a:ahLst/>
              <a:cxnLst/>
              <a:rect l="l" t="t" r="r" b="b"/>
              <a:pathLst>
                <a:path w="17384" h="19714" extrusionOk="0">
                  <a:moveTo>
                    <a:pt x="6124" y="1"/>
                  </a:moveTo>
                  <a:cubicBezTo>
                    <a:pt x="5682" y="1"/>
                    <a:pt x="5259" y="280"/>
                    <a:pt x="5108" y="725"/>
                  </a:cubicBezTo>
                  <a:lnTo>
                    <a:pt x="203" y="14774"/>
                  </a:lnTo>
                  <a:cubicBezTo>
                    <a:pt x="0" y="15322"/>
                    <a:pt x="298" y="15929"/>
                    <a:pt x="857" y="16120"/>
                  </a:cubicBezTo>
                  <a:lnTo>
                    <a:pt x="10930" y="19656"/>
                  </a:lnTo>
                  <a:cubicBezTo>
                    <a:pt x="11043" y="19695"/>
                    <a:pt x="11158" y="19713"/>
                    <a:pt x="11271" y="19713"/>
                  </a:cubicBezTo>
                  <a:cubicBezTo>
                    <a:pt x="11710" y="19713"/>
                    <a:pt x="12127" y="19436"/>
                    <a:pt x="12287" y="19001"/>
                  </a:cubicBezTo>
                  <a:lnTo>
                    <a:pt x="17193" y="4952"/>
                  </a:lnTo>
                  <a:cubicBezTo>
                    <a:pt x="17383" y="4392"/>
                    <a:pt x="17086" y="3785"/>
                    <a:pt x="16538" y="3594"/>
                  </a:cubicBezTo>
                  <a:lnTo>
                    <a:pt x="6465" y="58"/>
                  </a:lnTo>
                  <a:cubicBezTo>
                    <a:pt x="6353" y="19"/>
                    <a:pt x="6238" y="1"/>
                    <a:pt x="6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34977" y="3169649"/>
              <a:ext cx="719739" cy="1887823"/>
            </a:xfrm>
            <a:custGeom>
              <a:avLst/>
              <a:gdLst/>
              <a:ahLst/>
              <a:cxnLst/>
              <a:rect l="l" t="t" r="r" b="b"/>
              <a:pathLst>
                <a:path w="6074" h="15932" extrusionOk="0">
                  <a:moveTo>
                    <a:pt x="6073" y="1"/>
                  </a:moveTo>
                  <a:cubicBezTo>
                    <a:pt x="5633" y="1"/>
                    <a:pt x="5216" y="287"/>
                    <a:pt x="5073" y="715"/>
                  </a:cubicBezTo>
                  <a:lnTo>
                    <a:pt x="144" y="14765"/>
                  </a:lnTo>
                  <a:cubicBezTo>
                    <a:pt x="1" y="15193"/>
                    <a:pt x="144" y="15658"/>
                    <a:pt x="489" y="15931"/>
                  </a:cubicBezTo>
                  <a:lnTo>
                    <a:pt x="60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94225" y="3169649"/>
              <a:ext cx="1997944" cy="2334776"/>
            </a:xfrm>
            <a:custGeom>
              <a:avLst/>
              <a:gdLst/>
              <a:ahLst/>
              <a:cxnLst/>
              <a:rect l="l" t="t" r="r" b="b"/>
              <a:pathLst>
                <a:path w="16861" h="19704" extrusionOk="0">
                  <a:moveTo>
                    <a:pt x="5585" y="1"/>
                  </a:moveTo>
                  <a:lnTo>
                    <a:pt x="1" y="15943"/>
                  </a:lnTo>
                  <a:cubicBezTo>
                    <a:pt x="96" y="16015"/>
                    <a:pt x="191" y="16074"/>
                    <a:pt x="311" y="16122"/>
                  </a:cubicBezTo>
                  <a:lnTo>
                    <a:pt x="10395" y="19646"/>
                  </a:lnTo>
                  <a:cubicBezTo>
                    <a:pt x="10508" y="19685"/>
                    <a:pt x="10623" y="19704"/>
                    <a:pt x="10736" y="19704"/>
                  </a:cubicBezTo>
                  <a:cubicBezTo>
                    <a:pt x="11175" y="19704"/>
                    <a:pt x="11589" y="19427"/>
                    <a:pt x="11741" y="18991"/>
                  </a:cubicBezTo>
                  <a:lnTo>
                    <a:pt x="16670" y="4942"/>
                  </a:lnTo>
                  <a:cubicBezTo>
                    <a:pt x="16860" y="4394"/>
                    <a:pt x="16563" y="3775"/>
                    <a:pt x="16015" y="3585"/>
                  </a:cubicBezTo>
                  <a:lnTo>
                    <a:pt x="5942" y="60"/>
                  </a:lnTo>
                  <a:cubicBezTo>
                    <a:pt x="5823" y="13"/>
                    <a:pt x="5704" y="1"/>
                    <a:pt x="5585" y="1"/>
                  </a:cubicBezTo>
                  <a:close/>
                </a:path>
              </a:pathLst>
            </a:custGeom>
            <a:solidFill>
              <a:schemeClr val="accent3"/>
            </a:solidFill>
            <a:ln w="10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641672" y="3308761"/>
              <a:ext cx="49531" cy="45146"/>
            </a:xfrm>
            <a:custGeom>
              <a:avLst/>
              <a:gdLst/>
              <a:ahLst/>
              <a:cxnLst/>
              <a:rect l="l" t="t" r="r" b="b"/>
              <a:pathLst>
                <a:path w="418" h="381" extrusionOk="0">
                  <a:moveTo>
                    <a:pt x="199" y="1"/>
                  </a:moveTo>
                  <a:cubicBezTo>
                    <a:pt x="127" y="1"/>
                    <a:pt x="52" y="55"/>
                    <a:pt x="24" y="137"/>
                  </a:cubicBezTo>
                  <a:cubicBezTo>
                    <a:pt x="1" y="220"/>
                    <a:pt x="36" y="339"/>
                    <a:pt x="143" y="375"/>
                  </a:cubicBezTo>
                  <a:cubicBezTo>
                    <a:pt x="160" y="379"/>
                    <a:pt x="177" y="381"/>
                    <a:pt x="194" y="381"/>
                  </a:cubicBezTo>
                  <a:cubicBezTo>
                    <a:pt x="277" y="381"/>
                    <a:pt x="362" y="335"/>
                    <a:pt x="382" y="256"/>
                  </a:cubicBezTo>
                  <a:cubicBezTo>
                    <a:pt x="417" y="160"/>
                    <a:pt x="370" y="41"/>
                    <a:pt x="263" y="18"/>
                  </a:cubicBezTo>
                  <a:cubicBezTo>
                    <a:pt x="243" y="6"/>
                    <a:pt x="221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599370" y="3301177"/>
              <a:ext cx="77733" cy="38392"/>
            </a:xfrm>
            <a:custGeom>
              <a:avLst/>
              <a:gdLst/>
              <a:ahLst/>
              <a:cxnLst/>
              <a:rect l="l" t="t" r="r" b="b"/>
              <a:pathLst>
                <a:path w="656" h="324" extrusionOk="0">
                  <a:moveTo>
                    <a:pt x="80" y="1"/>
                  </a:moveTo>
                  <a:cubicBezTo>
                    <a:pt x="48" y="1"/>
                    <a:pt x="21" y="20"/>
                    <a:pt x="12" y="46"/>
                  </a:cubicBezTo>
                  <a:cubicBezTo>
                    <a:pt x="0" y="93"/>
                    <a:pt x="12" y="141"/>
                    <a:pt x="60" y="153"/>
                  </a:cubicBezTo>
                  <a:lnTo>
                    <a:pt x="536" y="320"/>
                  </a:lnTo>
                  <a:cubicBezTo>
                    <a:pt x="545" y="322"/>
                    <a:pt x="554" y="324"/>
                    <a:pt x="563" y="324"/>
                  </a:cubicBezTo>
                  <a:cubicBezTo>
                    <a:pt x="592" y="324"/>
                    <a:pt x="622" y="308"/>
                    <a:pt x="631" y="272"/>
                  </a:cubicBezTo>
                  <a:cubicBezTo>
                    <a:pt x="655" y="248"/>
                    <a:pt x="620" y="201"/>
                    <a:pt x="596" y="165"/>
                  </a:cubicBezTo>
                  <a:lnTo>
                    <a:pt x="119" y="10"/>
                  </a:lnTo>
                  <a:cubicBezTo>
                    <a:pt x="106" y="3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588113" y="3463277"/>
              <a:ext cx="49412" cy="44435"/>
            </a:xfrm>
            <a:custGeom>
              <a:avLst/>
              <a:gdLst/>
              <a:ahLst/>
              <a:cxnLst/>
              <a:rect l="l" t="t" r="r" b="b"/>
              <a:pathLst>
                <a:path w="417" h="375" extrusionOk="0">
                  <a:moveTo>
                    <a:pt x="210" y="1"/>
                  </a:moveTo>
                  <a:cubicBezTo>
                    <a:pt x="127" y="1"/>
                    <a:pt x="55" y="54"/>
                    <a:pt x="36" y="130"/>
                  </a:cubicBezTo>
                  <a:cubicBezTo>
                    <a:pt x="0" y="214"/>
                    <a:pt x="48" y="333"/>
                    <a:pt x="155" y="369"/>
                  </a:cubicBezTo>
                  <a:cubicBezTo>
                    <a:pt x="169" y="373"/>
                    <a:pt x="185" y="375"/>
                    <a:pt x="200" y="375"/>
                  </a:cubicBezTo>
                  <a:cubicBezTo>
                    <a:pt x="277" y="375"/>
                    <a:pt x="363" y="328"/>
                    <a:pt x="393" y="249"/>
                  </a:cubicBezTo>
                  <a:cubicBezTo>
                    <a:pt x="417" y="154"/>
                    <a:pt x="369" y="35"/>
                    <a:pt x="274" y="11"/>
                  </a:cubicBezTo>
                  <a:cubicBezTo>
                    <a:pt x="253" y="4"/>
                    <a:pt x="231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544388" y="3456405"/>
              <a:ext cx="77614" cy="38392"/>
            </a:xfrm>
            <a:custGeom>
              <a:avLst/>
              <a:gdLst/>
              <a:ahLst/>
              <a:cxnLst/>
              <a:rect l="l" t="t" r="r" b="b"/>
              <a:pathLst>
                <a:path w="655" h="324" extrusionOk="0">
                  <a:moveTo>
                    <a:pt x="80" y="0"/>
                  </a:moveTo>
                  <a:cubicBezTo>
                    <a:pt x="48" y="0"/>
                    <a:pt x="21" y="20"/>
                    <a:pt x="12" y="46"/>
                  </a:cubicBezTo>
                  <a:cubicBezTo>
                    <a:pt x="0" y="93"/>
                    <a:pt x="12" y="141"/>
                    <a:pt x="60" y="153"/>
                  </a:cubicBezTo>
                  <a:lnTo>
                    <a:pt x="536" y="319"/>
                  </a:lnTo>
                  <a:cubicBezTo>
                    <a:pt x="547" y="322"/>
                    <a:pt x="558" y="324"/>
                    <a:pt x="568" y="324"/>
                  </a:cubicBezTo>
                  <a:cubicBezTo>
                    <a:pt x="600" y="324"/>
                    <a:pt x="625" y="308"/>
                    <a:pt x="643" y="272"/>
                  </a:cubicBezTo>
                  <a:cubicBezTo>
                    <a:pt x="655" y="224"/>
                    <a:pt x="619" y="188"/>
                    <a:pt x="595" y="165"/>
                  </a:cubicBezTo>
                  <a:lnTo>
                    <a:pt x="119" y="10"/>
                  </a:lnTo>
                  <a:cubicBezTo>
                    <a:pt x="106" y="3"/>
                    <a:pt x="93" y="0"/>
                    <a:pt x="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533012" y="3618386"/>
              <a:ext cx="49531" cy="44553"/>
            </a:xfrm>
            <a:custGeom>
              <a:avLst/>
              <a:gdLst/>
              <a:ahLst/>
              <a:cxnLst/>
              <a:rect l="l" t="t" r="r" b="b"/>
              <a:pathLst>
                <a:path w="418" h="376" extrusionOk="0">
                  <a:moveTo>
                    <a:pt x="204" y="0"/>
                  </a:moveTo>
                  <a:cubicBezTo>
                    <a:pt x="124" y="0"/>
                    <a:pt x="55" y="48"/>
                    <a:pt x="37" y="131"/>
                  </a:cubicBezTo>
                  <a:cubicBezTo>
                    <a:pt x="1" y="214"/>
                    <a:pt x="48" y="333"/>
                    <a:pt x="156" y="369"/>
                  </a:cubicBezTo>
                  <a:cubicBezTo>
                    <a:pt x="170" y="373"/>
                    <a:pt x="185" y="375"/>
                    <a:pt x="201" y="375"/>
                  </a:cubicBezTo>
                  <a:cubicBezTo>
                    <a:pt x="277" y="375"/>
                    <a:pt x="364" y="329"/>
                    <a:pt x="394" y="250"/>
                  </a:cubicBezTo>
                  <a:cubicBezTo>
                    <a:pt x="418" y="155"/>
                    <a:pt x="382" y="36"/>
                    <a:pt x="275" y="12"/>
                  </a:cubicBezTo>
                  <a:cubicBezTo>
                    <a:pt x="251" y="4"/>
                    <a:pt x="227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489288" y="3611513"/>
              <a:ext cx="77733" cy="38510"/>
            </a:xfrm>
            <a:custGeom>
              <a:avLst/>
              <a:gdLst/>
              <a:ahLst/>
              <a:cxnLst/>
              <a:rect l="l" t="t" r="r" b="b"/>
              <a:pathLst>
                <a:path w="656" h="325" extrusionOk="0">
                  <a:moveTo>
                    <a:pt x="83" y="1"/>
                  </a:moveTo>
                  <a:cubicBezTo>
                    <a:pt x="53" y="1"/>
                    <a:pt x="30" y="20"/>
                    <a:pt x="13" y="46"/>
                  </a:cubicBezTo>
                  <a:cubicBezTo>
                    <a:pt x="1" y="94"/>
                    <a:pt x="13" y="141"/>
                    <a:pt x="60" y="153"/>
                  </a:cubicBezTo>
                  <a:lnTo>
                    <a:pt x="537" y="320"/>
                  </a:lnTo>
                  <a:cubicBezTo>
                    <a:pt x="548" y="323"/>
                    <a:pt x="558" y="324"/>
                    <a:pt x="568" y="324"/>
                  </a:cubicBezTo>
                  <a:cubicBezTo>
                    <a:pt x="600" y="324"/>
                    <a:pt x="625" y="309"/>
                    <a:pt x="644" y="272"/>
                  </a:cubicBezTo>
                  <a:cubicBezTo>
                    <a:pt x="656" y="225"/>
                    <a:pt x="644" y="189"/>
                    <a:pt x="596" y="165"/>
                  </a:cubicBezTo>
                  <a:lnTo>
                    <a:pt x="120" y="10"/>
                  </a:lnTo>
                  <a:cubicBezTo>
                    <a:pt x="106" y="4"/>
                    <a:pt x="9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479453" y="3771480"/>
              <a:ext cx="49531" cy="44435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23" y="1"/>
                  </a:moveTo>
                  <a:cubicBezTo>
                    <a:pt x="145" y="1"/>
                    <a:pt x="55" y="54"/>
                    <a:pt x="24" y="125"/>
                  </a:cubicBezTo>
                  <a:cubicBezTo>
                    <a:pt x="0" y="220"/>
                    <a:pt x="36" y="339"/>
                    <a:pt x="143" y="363"/>
                  </a:cubicBezTo>
                  <a:cubicBezTo>
                    <a:pt x="164" y="371"/>
                    <a:pt x="187" y="375"/>
                    <a:pt x="209" y="375"/>
                  </a:cubicBezTo>
                  <a:cubicBezTo>
                    <a:pt x="287" y="375"/>
                    <a:pt x="363" y="327"/>
                    <a:pt x="381" y="244"/>
                  </a:cubicBezTo>
                  <a:cubicBezTo>
                    <a:pt x="417" y="161"/>
                    <a:pt x="369" y="42"/>
                    <a:pt x="262" y="6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437150" y="3764608"/>
              <a:ext cx="77733" cy="39221"/>
            </a:xfrm>
            <a:custGeom>
              <a:avLst/>
              <a:gdLst/>
              <a:ahLst/>
              <a:cxnLst/>
              <a:rect l="l" t="t" r="r" b="b"/>
              <a:pathLst>
                <a:path w="656" h="331" extrusionOk="0">
                  <a:moveTo>
                    <a:pt x="86" y="0"/>
                  </a:moveTo>
                  <a:cubicBezTo>
                    <a:pt x="51" y="0"/>
                    <a:pt x="21" y="16"/>
                    <a:pt x="12" y="52"/>
                  </a:cubicBezTo>
                  <a:cubicBezTo>
                    <a:pt x="0" y="100"/>
                    <a:pt x="12" y="135"/>
                    <a:pt x="60" y="159"/>
                  </a:cubicBezTo>
                  <a:lnTo>
                    <a:pt x="536" y="326"/>
                  </a:lnTo>
                  <a:cubicBezTo>
                    <a:pt x="544" y="329"/>
                    <a:pt x="554" y="330"/>
                    <a:pt x="563" y="330"/>
                  </a:cubicBezTo>
                  <a:cubicBezTo>
                    <a:pt x="592" y="330"/>
                    <a:pt x="622" y="315"/>
                    <a:pt x="631" y="278"/>
                  </a:cubicBezTo>
                  <a:cubicBezTo>
                    <a:pt x="655" y="231"/>
                    <a:pt x="619" y="183"/>
                    <a:pt x="596" y="171"/>
                  </a:cubicBezTo>
                  <a:lnTo>
                    <a:pt x="119" y="4"/>
                  </a:ln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425774" y="3926589"/>
              <a:ext cx="49531" cy="44553"/>
            </a:xfrm>
            <a:custGeom>
              <a:avLst/>
              <a:gdLst/>
              <a:ahLst/>
              <a:cxnLst/>
              <a:rect l="l" t="t" r="r" b="b"/>
              <a:pathLst>
                <a:path w="418" h="376" extrusionOk="0">
                  <a:moveTo>
                    <a:pt x="220" y="1"/>
                  </a:moveTo>
                  <a:cubicBezTo>
                    <a:pt x="133" y="1"/>
                    <a:pt x="56" y="47"/>
                    <a:pt x="37" y="126"/>
                  </a:cubicBezTo>
                  <a:cubicBezTo>
                    <a:pt x="1" y="221"/>
                    <a:pt x="49" y="340"/>
                    <a:pt x="156" y="364"/>
                  </a:cubicBezTo>
                  <a:cubicBezTo>
                    <a:pt x="174" y="372"/>
                    <a:pt x="194" y="375"/>
                    <a:pt x="215" y="375"/>
                  </a:cubicBezTo>
                  <a:cubicBezTo>
                    <a:pt x="288" y="375"/>
                    <a:pt x="366" y="328"/>
                    <a:pt x="394" y="245"/>
                  </a:cubicBezTo>
                  <a:cubicBezTo>
                    <a:pt x="418" y="161"/>
                    <a:pt x="370" y="42"/>
                    <a:pt x="275" y="7"/>
                  </a:cubicBezTo>
                  <a:cubicBezTo>
                    <a:pt x="256" y="2"/>
                    <a:pt x="238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382050" y="3919717"/>
              <a:ext cx="77733" cy="39221"/>
            </a:xfrm>
            <a:custGeom>
              <a:avLst/>
              <a:gdLst/>
              <a:ahLst/>
              <a:cxnLst/>
              <a:rect l="l" t="t" r="r" b="b"/>
              <a:pathLst>
                <a:path w="656" h="331" extrusionOk="0">
                  <a:moveTo>
                    <a:pt x="87" y="1"/>
                  </a:moveTo>
                  <a:cubicBezTo>
                    <a:pt x="52" y="1"/>
                    <a:pt x="22" y="16"/>
                    <a:pt x="13" y="53"/>
                  </a:cubicBezTo>
                  <a:cubicBezTo>
                    <a:pt x="1" y="100"/>
                    <a:pt x="13" y="148"/>
                    <a:pt x="60" y="160"/>
                  </a:cubicBezTo>
                  <a:lnTo>
                    <a:pt x="537" y="327"/>
                  </a:lnTo>
                  <a:cubicBezTo>
                    <a:pt x="548" y="329"/>
                    <a:pt x="558" y="331"/>
                    <a:pt x="568" y="331"/>
                  </a:cubicBezTo>
                  <a:cubicBezTo>
                    <a:pt x="600" y="331"/>
                    <a:pt x="626" y="315"/>
                    <a:pt x="644" y="279"/>
                  </a:cubicBezTo>
                  <a:cubicBezTo>
                    <a:pt x="656" y="231"/>
                    <a:pt x="620" y="184"/>
                    <a:pt x="596" y="172"/>
                  </a:cubicBezTo>
                  <a:lnTo>
                    <a:pt x="120" y="5"/>
                  </a:lnTo>
                  <a:cubicBezTo>
                    <a:pt x="109" y="2"/>
                    <a:pt x="97" y="1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370793" y="4081224"/>
              <a:ext cx="49531" cy="45146"/>
            </a:xfrm>
            <a:custGeom>
              <a:avLst/>
              <a:gdLst/>
              <a:ahLst/>
              <a:cxnLst/>
              <a:rect l="l" t="t" r="r" b="b"/>
              <a:pathLst>
                <a:path w="418" h="381" extrusionOk="0">
                  <a:moveTo>
                    <a:pt x="211" y="1"/>
                  </a:moveTo>
                  <a:cubicBezTo>
                    <a:pt x="128" y="1"/>
                    <a:pt x="55" y="54"/>
                    <a:pt x="36" y="130"/>
                  </a:cubicBezTo>
                  <a:cubicBezTo>
                    <a:pt x="1" y="226"/>
                    <a:pt x="48" y="345"/>
                    <a:pt x="155" y="368"/>
                  </a:cubicBezTo>
                  <a:cubicBezTo>
                    <a:pt x="174" y="376"/>
                    <a:pt x="194" y="380"/>
                    <a:pt x="215" y="380"/>
                  </a:cubicBezTo>
                  <a:cubicBezTo>
                    <a:pt x="287" y="380"/>
                    <a:pt x="366" y="333"/>
                    <a:pt x="394" y="249"/>
                  </a:cubicBezTo>
                  <a:cubicBezTo>
                    <a:pt x="417" y="166"/>
                    <a:pt x="382" y="47"/>
                    <a:pt x="274" y="11"/>
                  </a:cubicBezTo>
                  <a:cubicBezTo>
                    <a:pt x="253" y="4"/>
                    <a:pt x="232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327068" y="4073522"/>
              <a:ext cx="77733" cy="38392"/>
            </a:xfrm>
            <a:custGeom>
              <a:avLst/>
              <a:gdLst/>
              <a:ahLst/>
              <a:cxnLst/>
              <a:rect l="l" t="t" r="r" b="b"/>
              <a:pathLst>
                <a:path w="656" h="324" extrusionOk="0">
                  <a:moveTo>
                    <a:pt x="88" y="1"/>
                  </a:moveTo>
                  <a:cubicBezTo>
                    <a:pt x="56" y="1"/>
                    <a:pt x="31" y="16"/>
                    <a:pt x="12" y="52"/>
                  </a:cubicBezTo>
                  <a:cubicBezTo>
                    <a:pt x="1" y="100"/>
                    <a:pt x="12" y="136"/>
                    <a:pt x="60" y="160"/>
                  </a:cubicBezTo>
                  <a:lnTo>
                    <a:pt x="536" y="314"/>
                  </a:lnTo>
                  <a:cubicBezTo>
                    <a:pt x="550" y="321"/>
                    <a:pt x="563" y="324"/>
                    <a:pt x="575" y="324"/>
                  </a:cubicBezTo>
                  <a:cubicBezTo>
                    <a:pt x="608" y="324"/>
                    <a:pt x="635" y="304"/>
                    <a:pt x="643" y="279"/>
                  </a:cubicBezTo>
                  <a:cubicBezTo>
                    <a:pt x="655" y="243"/>
                    <a:pt x="643" y="195"/>
                    <a:pt x="596" y="172"/>
                  </a:cubicBezTo>
                  <a:lnTo>
                    <a:pt x="120" y="5"/>
                  </a:lnTo>
                  <a:cubicBezTo>
                    <a:pt x="108" y="2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317233" y="4235385"/>
              <a:ext cx="49412" cy="44672"/>
            </a:xfrm>
            <a:custGeom>
              <a:avLst/>
              <a:gdLst/>
              <a:ahLst/>
              <a:cxnLst/>
              <a:rect l="l" t="t" r="r" b="b"/>
              <a:pathLst>
                <a:path w="417" h="377" extrusionOk="0">
                  <a:moveTo>
                    <a:pt x="210" y="1"/>
                  </a:moveTo>
                  <a:cubicBezTo>
                    <a:pt x="135" y="1"/>
                    <a:pt x="53" y="41"/>
                    <a:pt x="24" y="127"/>
                  </a:cubicBezTo>
                  <a:cubicBezTo>
                    <a:pt x="0" y="222"/>
                    <a:pt x="36" y="341"/>
                    <a:pt x="143" y="365"/>
                  </a:cubicBezTo>
                  <a:cubicBezTo>
                    <a:pt x="164" y="373"/>
                    <a:pt x="186" y="377"/>
                    <a:pt x="208" y="377"/>
                  </a:cubicBezTo>
                  <a:cubicBezTo>
                    <a:pt x="286" y="377"/>
                    <a:pt x="363" y="330"/>
                    <a:pt x="381" y="246"/>
                  </a:cubicBezTo>
                  <a:cubicBezTo>
                    <a:pt x="417" y="163"/>
                    <a:pt x="369" y="32"/>
                    <a:pt x="262" y="8"/>
                  </a:cubicBezTo>
                  <a:cubicBezTo>
                    <a:pt x="246" y="3"/>
                    <a:pt x="228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274812" y="4228749"/>
              <a:ext cx="77733" cy="38392"/>
            </a:xfrm>
            <a:custGeom>
              <a:avLst/>
              <a:gdLst/>
              <a:ahLst/>
              <a:cxnLst/>
              <a:rect l="l" t="t" r="r" b="b"/>
              <a:pathLst>
                <a:path w="656" h="324" extrusionOk="0">
                  <a:moveTo>
                    <a:pt x="87" y="0"/>
                  </a:moveTo>
                  <a:cubicBezTo>
                    <a:pt x="52" y="0"/>
                    <a:pt x="22" y="16"/>
                    <a:pt x="13" y="52"/>
                  </a:cubicBezTo>
                  <a:cubicBezTo>
                    <a:pt x="1" y="100"/>
                    <a:pt x="13" y="135"/>
                    <a:pt x="61" y="159"/>
                  </a:cubicBezTo>
                  <a:lnTo>
                    <a:pt x="537" y="314"/>
                  </a:lnTo>
                  <a:cubicBezTo>
                    <a:pt x="547" y="321"/>
                    <a:pt x="558" y="324"/>
                    <a:pt x="568" y="324"/>
                  </a:cubicBezTo>
                  <a:cubicBezTo>
                    <a:pt x="596" y="324"/>
                    <a:pt x="623" y="304"/>
                    <a:pt x="632" y="278"/>
                  </a:cubicBezTo>
                  <a:cubicBezTo>
                    <a:pt x="656" y="231"/>
                    <a:pt x="620" y="183"/>
                    <a:pt x="596" y="171"/>
                  </a:cubicBezTo>
                  <a:lnTo>
                    <a:pt x="120" y="5"/>
                  </a:lnTo>
                  <a:cubicBezTo>
                    <a:pt x="109" y="2"/>
                    <a:pt x="98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263555" y="4389546"/>
              <a:ext cx="49531" cy="45738"/>
            </a:xfrm>
            <a:custGeom>
              <a:avLst/>
              <a:gdLst/>
              <a:ahLst/>
              <a:cxnLst/>
              <a:rect l="l" t="t" r="r" b="b"/>
              <a:pathLst>
                <a:path w="418" h="386" extrusionOk="0">
                  <a:moveTo>
                    <a:pt x="199" y="0"/>
                  </a:moveTo>
                  <a:cubicBezTo>
                    <a:pt x="121" y="0"/>
                    <a:pt x="55" y="54"/>
                    <a:pt x="36" y="136"/>
                  </a:cubicBezTo>
                  <a:cubicBezTo>
                    <a:pt x="1" y="231"/>
                    <a:pt x="48" y="350"/>
                    <a:pt x="156" y="374"/>
                  </a:cubicBezTo>
                  <a:cubicBezTo>
                    <a:pt x="174" y="382"/>
                    <a:pt x="194" y="386"/>
                    <a:pt x="215" y="386"/>
                  </a:cubicBezTo>
                  <a:cubicBezTo>
                    <a:pt x="287" y="386"/>
                    <a:pt x="366" y="338"/>
                    <a:pt x="394" y="255"/>
                  </a:cubicBezTo>
                  <a:cubicBezTo>
                    <a:pt x="417" y="172"/>
                    <a:pt x="370" y="52"/>
                    <a:pt x="275" y="17"/>
                  </a:cubicBezTo>
                  <a:cubicBezTo>
                    <a:pt x="249" y="5"/>
                    <a:pt x="224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219830" y="4383858"/>
              <a:ext cx="77733" cy="37918"/>
            </a:xfrm>
            <a:custGeom>
              <a:avLst/>
              <a:gdLst/>
              <a:ahLst/>
              <a:cxnLst/>
              <a:rect l="l" t="t" r="r" b="b"/>
              <a:pathLst>
                <a:path w="656" h="320" extrusionOk="0">
                  <a:moveTo>
                    <a:pt x="86" y="1"/>
                  </a:moveTo>
                  <a:cubicBezTo>
                    <a:pt x="52" y="1"/>
                    <a:pt x="22" y="16"/>
                    <a:pt x="13" y="53"/>
                  </a:cubicBezTo>
                  <a:cubicBezTo>
                    <a:pt x="1" y="100"/>
                    <a:pt x="13" y="136"/>
                    <a:pt x="60" y="148"/>
                  </a:cubicBezTo>
                  <a:lnTo>
                    <a:pt x="536" y="315"/>
                  </a:lnTo>
                  <a:cubicBezTo>
                    <a:pt x="548" y="318"/>
                    <a:pt x="558" y="319"/>
                    <a:pt x="568" y="319"/>
                  </a:cubicBezTo>
                  <a:cubicBezTo>
                    <a:pt x="600" y="319"/>
                    <a:pt x="625" y="304"/>
                    <a:pt x="644" y="267"/>
                  </a:cubicBezTo>
                  <a:cubicBezTo>
                    <a:pt x="655" y="231"/>
                    <a:pt x="620" y="184"/>
                    <a:pt x="596" y="172"/>
                  </a:cubicBezTo>
                  <a:lnTo>
                    <a:pt x="120" y="5"/>
                  </a:lnTo>
                  <a:cubicBezTo>
                    <a:pt x="108" y="2"/>
                    <a:pt x="97" y="1"/>
                    <a:pt x="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208573" y="4544062"/>
              <a:ext cx="49531" cy="44435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1" y="0"/>
                  </a:moveTo>
                  <a:cubicBezTo>
                    <a:pt x="128" y="0"/>
                    <a:pt x="55" y="53"/>
                    <a:pt x="36" y="130"/>
                  </a:cubicBezTo>
                  <a:cubicBezTo>
                    <a:pt x="0" y="213"/>
                    <a:pt x="48" y="332"/>
                    <a:pt x="155" y="368"/>
                  </a:cubicBezTo>
                  <a:cubicBezTo>
                    <a:pt x="172" y="372"/>
                    <a:pt x="189" y="375"/>
                    <a:pt x="207" y="375"/>
                  </a:cubicBezTo>
                  <a:cubicBezTo>
                    <a:pt x="282" y="375"/>
                    <a:pt x="365" y="335"/>
                    <a:pt x="393" y="249"/>
                  </a:cubicBezTo>
                  <a:cubicBezTo>
                    <a:pt x="417" y="153"/>
                    <a:pt x="381" y="34"/>
                    <a:pt x="274" y="11"/>
                  </a:cubicBezTo>
                  <a:cubicBezTo>
                    <a:pt x="253" y="3"/>
                    <a:pt x="231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164848" y="4537663"/>
              <a:ext cx="77733" cy="37799"/>
            </a:xfrm>
            <a:custGeom>
              <a:avLst/>
              <a:gdLst/>
              <a:ahLst/>
              <a:cxnLst/>
              <a:rect l="l" t="t" r="r" b="b"/>
              <a:pathLst>
                <a:path w="656" h="319" extrusionOk="0">
                  <a:moveTo>
                    <a:pt x="88" y="1"/>
                  </a:moveTo>
                  <a:cubicBezTo>
                    <a:pt x="56" y="1"/>
                    <a:pt x="30" y="16"/>
                    <a:pt x="12" y="53"/>
                  </a:cubicBezTo>
                  <a:cubicBezTo>
                    <a:pt x="0" y="88"/>
                    <a:pt x="12" y="136"/>
                    <a:pt x="60" y="148"/>
                  </a:cubicBezTo>
                  <a:lnTo>
                    <a:pt x="536" y="315"/>
                  </a:lnTo>
                  <a:cubicBezTo>
                    <a:pt x="547" y="317"/>
                    <a:pt x="559" y="319"/>
                    <a:pt x="569" y="319"/>
                  </a:cubicBezTo>
                  <a:cubicBezTo>
                    <a:pt x="604" y="319"/>
                    <a:pt x="634" y="303"/>
                    <a:pt x="643" y="267"/>
                  </a:cubicBezTo>
                  <a:cubicBezTo>
                    <a:pt x="655" y="231"/>
                    <a:pt x="643" y="184"/>
                    <a:pt x="596" y="172"/>
                  </a:cubicBezTo>
                  <a:lnTo>
                    <a:pt x="119" y="5"/>
                  </a:lnTo>
                  <a:cubicBezTo>
                    <a:pt x="108" y="2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154894" y="4699052"/>
              <a:ext cx="49531" cy="44672"/>
            </a:xfrm>
            <a:custGeom>
              <a:avLst/>
              <a:gdLst/>
              <a:ahLst/>
              <a:cxnLst/>
              <a:rect l="l" t="t" r="r" b="b"/>
              <a:pathLst>
                <a:path w="418" h="377" extrusionOk="0">
                  <a:moveTo>
                    <a:pt x="204" y="0"/>
                  </a:moveTo>
                  <a:cubicBezTo>
                    <a:pt x="131" y="0"/>
                    <a:pt x="53" y="48"/>
                    <a:pt x="25" y="131"/>
                  </a:cubicBezTo>
                  <a:cubicBezTo>
                    <a:pt x="1" y="215"/>
                    <a:pt x="37" y="334"/>
                    <a:pt x="144" y="369"/>
                  </a:cubicBezTo>
                  <a:cubicBezTo>
                    <a:pt x="162" y="374"/>
                    <a:pt x="182" y="376"/>
                    <a:pt x="202" y="376"/>
                  </a:cubicBezTo>
                  <a:cubicBezTo>
                    <a:pt x="282" y="376"/>
                    <a:pt x="363" y="336"/>
                    <a:pt x="382" y="250"/>
                  </a:cubicBezTo>
                  <a:cubicBezTo>
                    <a:pt x="418" y="155"/>
                    <a:pt x="370" y="36"/>
                    <a:pt x="263" y="12"/>
                  </a:cubicBezTo>
                  <a:cubicBezTo>
                    <a:pt x="244" y="4"/>
                    <a:pt x="224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104398" y="4685863"/>
              <a:ext cx="77733" cy="37799"/>
            </a:xfrm>
            <a:custGeom>
              <a:avLst/>
              <a:gdLst/>
              <a:ahLst/>
              <a:cxnLst/>
              <a:rect l="l" t="t" r="r" b="b"/>
              <a:pathLst>
                <a:path w="656" h="319" extrusionOk="0">
                  <a:moveTo>
                    <a:pt x="88" y="1"/>
                  </a:moveTo>
                  <a:cubicBezTo>
                    <a:pt x="56" y="1"/>
                    <a:pt x="30" y="16"/>
                    <a:pt x="12" y="53"/>
                  </a:cubicBezTo>
                  <a:cubicBezTo>
                    <a:pt x="0" y="88"/>
                    <a:pt x="12" y="136"/>
                    <a:pt x="60" y="148"/>
                  </a:cubicBezTo>
                  <a:lnTo>
                    <a:pt x="536" y="315"/>
                  </a:lnTo>
                  <a:cubicBezTo>
                    <a:pt x="547" y="317"/>
                    <a:pt x="559" y="319"/>
                    <a:pt x="569" y="319"/>
                  </a:cubicBezTo>
                  <a:cubicBezTo>
                    <a:pt x="604" y="319"/>
                    <a:pt x="634" y="303"/>
                    <a:pt x="643" y="267"/>
                  </a:cubicBezTo>
                  <a:cubicBezTo>
                    <a:pt x="655" y="231"/>
                    <a:pt x="643" y="184"/>
                    <a:pt x="596" y="172"/>
                  </a:cubicBezTo>
                  <a:lnTo>
                    <a:pt x="119" y="5"/>
                  </a:lnTo>
                  <a:cubicBezTo>
                    <a:pt x="108" y="2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0" name="Google Shape;680;p11"/>
          <p:cNvGrpSpPr/>
          <p:nvPr/>
        </p:nvGrpSpPr>
        <p:grpSpPr>
          <a:xfrm>
            <a:off x="16026004" y="432205"/>
            <a:ext cx="3666264" cy="4032098"/>
            <a:chOff x="3844361" y="1056676"/>
            <a:chExt cx="281600" cy="309699"/>
          </a:xfrm>
        </p:grpSpPr>
        <p:sp>
          <p:nvSpPr>
            <p:cNvPr id="681" name="Google Shape;681;p11"/>
            <p:cNvSpPr/>
            <p:nvPr/>
          </p:nvSpPr>
          <p:spPr>
            <a:xfrm>
              <a:off x="3844361" y="1056676"/>
              <a:ext cx="281600" cy="308950"/>
            </a:xfrm>
            <a:custGeom>
              <a:avLst/>
              <a:gdLst/>
              <a:ahLst/>
              <a:cxnLst/>
              <a:rect l="l" t="t" r="r" b="b"/>
              <a:pathLst>
                <a:path w="11264" h="12358" extrusionOk="0">
                  <a:moveTo>
                    <a:pt x="595" y="0"/>
                  </a:moveTo>
                  <a:lnTo>
                    <a:pt x="0" y="202"/>
                  </a:lnTo>
                  <a:lnTo>
                    <a:pt x="548" y="834"/>
                  </a:lnTo>
                  <a:lnTo>
                    <a:pt x="512" y="857"/>
                  </a:lnTo>
                  <a:cubicBezTo>
                    <a:pt x="452" y="917"/>
                    <a:pt x="441" y="1012"/>
                    <a:pt x="488" y="1084"/>
                  </a:cubicBezTo>
                  <a:cubicBezTo>
                    <a:pt x="1453" y="2703"/>
                    <a:pt x="1417" y="3786"/>
                    <a:pt x="1417" y="3786"/>
                  </a:cubicBezTo>
                  <a:lnTo>
                    <a:pt x="1750" y="4167"/>
                  </a:lnTo>
                  <a:lnTo>
                    <a:pt x="8668" y="12061"/>
                  </a:lnTo>
                  <a:cubicBezTo>
                    <a:pt x="8750" y="12150"/>
                    <a:pt x="8864" y="12196"/>
                    <a:pt x="8973" y="12196"/>
                  </a:cubicBezTo>
                  <a:cubicBezTo>
                    <a:pt x="9053" y="12196"/>
                    <a:pt x="9131" y="12171"/>
                    <a:pt x="9192" y="12121"/>
                  </a:cubicBezTo>
                  <a:lnTo>
                    <a:pt x="9346" y="12299"/>
                  </a:lnTo>
                  <a:cubicBezTo>
                    <a:pt x="9382" y="12335"/>
                    <a:pt x="9426" y="12358"/>
                    <a:pt x="9471" y="12358"/>
                  </a:cubicBezTo>
                  <a:cubicBezTo>
                    <a:pt x="9501" y="12358"/>
                    <a:pt x="9532" y="12347"/>
                    <a:pt x="9561" y="12323"/>
                  </a:cubicBezTo>
                  <a:lnTo>
                    <a:pt x="11192" y="10894"/>
                  </a:lnTo>
                  <a:cubicBezTo>
                    <a:pt x="11251" y="10835"/>
                    <a:pt x="11263" y="10739"/>
                    <a:pt x="11204" y="10668"/>
                  </a:cubicBezTo>
                  <a:lnTo>
                    <a:pt x="11049" y="10489"/>
                  </a:lnTo>
                  <a:cubicBezTo>
                    <a:pt x="11204" y="10335"/>
                    <a:pt x="11204" y="10120"/>
                    <a:pt x="11061" y="9954"/>
                  </a:cubicBezTo>
                  <a:lnTo>
                    <a:pt x="4131" y="2060"/>
                  </a:lnTo>
                  <a:lnTo>
                    <a:pt x="4120" y="2048"/>
                  </a:lnTo>
                  <a:lnTo>
                    <a:pt x="3810" y="1691"/>
                  </a:lnTo>
                  <a:cubicBezTo>
                    <a:pt x="3810" y="1691"/>
                    <a:pt x="3808" y="1692"/>
                    <a:pt x="3803" y="1692"/>
                  </a:cubicBezTo>
                  <a:cubicBezTo>
                    <a:pt x="3709" y="1692"/>
                    <a:pt x="2647" y="1553"/>
                    <a:pt x="1250" y="417"/>
                  </a:cubicBezTo>
                  <a:cubicBezTo>
                    <a:pt x="1208" y="387"/>
                    <a:pt x="1167" y="372"/>
                    <a:pt x="1127" y="372"/>
                  </a:cubicBezTo>
                  <a:cubicBezTo>
                    <a:pt x="1086" y="372"/>
                    <a:pt x="1048" y="387"/>
                    <a:pt x="1012" y="417"/>
                  </a:cubicBezTo>
                  <a:lnTo>
                    <a:pt x="976" y="441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3885300" y="1112775"/>
              <a:ext cx="236950" cy="253600"/>
            </a:xfrm>
            <a:custGeom>
              <a:avLst/>
              <a:gdLst/>
              <a:ahLst/>
              <a:cxnLst/>
              <a:rect l="l" t="t" r="r" b="b"/>
              <a:pathLst>
                <a:path w="9478" h="10144" extrusionOk="0">
                  <a:moveTo>
                    <a:pt x="2393" y="0"/>
                  </a:moveTo>
                  <a:lnTo>
                    <a:pt x="0" y="2096"/>
                  </a:lnTo>
                  <a:lnTo>
                    <a:pt x="6930" y="10013"/>
                  </a:lnTo>
                  <a:cubicBezTo>
                    <a:pt x="7002" y="10098"/>
                    <a:pt x="7113" y="10144"/>
                    <a:pt x="7225" y="10144"/>
                  </a:cubicBezTo>
                  <a:cubicBezTo>
                    <a:pt x="7316" y="10144"/>
                    <a:pt x="7408" y="10113"/>
                    <a:pt x="7477" y="10049"/>
                  </a:cubicBezTo>
                  <a:lnTo>
                    <a:pt x="9299" y="8454"/>
                  </a:lnTo>
                  <a:cubicBezTo>
                    <a:pt x="9466" y="8299"/>
                    <a:pt x="9478" y="8061"/>
                    <a:pt x="9323" y="7918"/>
                  </a:cubicBezTo>
                  <a:lnTo>
                    <a:pt x="23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3852850" y="1070275"/>
              <a:ext cx="92900" cy="94900"/>
            </a:xfrm>
            <a:custGeom>
              <a:avLst/>
              <a:gdLst/>
              <a:ahLst/>
              <a:cxnLst/>
              <a:rect l="l" t="t" r="r" b="b"/>
              <a:pathLst>
                <a:path w="3716" h="3796" extrusionOk="0">
                  <a:moveTo>
                    <a:pt x="694" y="1"/>
                  </a:moveTo>
                  <a:cubicBezTo>
                    <a:pt x="652" y="1"/>
                    <a:pt x="614" y="15"/>
                    <a:pt x="584" y="45"/>
                  </a:cubicBezTo>
                  <a:lnTo>
                    <a:pt x="72" y="486"/>
                  </a:lnTo>
                  <a:cubicBezTo>
                    <a:pt x="12" y="533"/>
                    <a:pt x="1" y="641"/>
                    <a:pt x="48" y="712"/>
                  </a:cubicBezTo>
                  <a:cubicBezTo>
                    <a:pt x="1024" y="2343"/>
                    <a:pt x="977" y="3427"/>
                    <a:pt x="977" y="3427"/>
                  </a:cubicBezTo>
                  <a:lnTo>
                    <a:pt x="1310" y="3796"/>
                  </a:lnTo>
                  <a:lnTo>
                    <a:pt x="3715" y="1700"/>
                  </a:lnTo>
                  <a:lnTo>
                    <a:pt x="3394" y="1331"/>
                  </a:lnTo>
                  <a:cubicBezTo>
                    <a:pt x="3394" y="1331"/>
                    <a:pt x="2310" y="1224"/>
                    <a:pt x="822" y="45"/>
                  </a:cubicBezTo>
                  <a:cubicBezTo>
                    <a:pt x="780" y="15"/>
                    <a:pt x="736" y="1"/>
                    <a:pt x="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3877850" y="1103550"/>
              <a:ext cx="59850" cy="52400"/>
            </a:xfrm>
            <a:custGeom>
              <a:avLst/>
              <a:gdLst/>
              <a:ahLst/>
              <a:cxnLst/>
              <a:rect l="l" t="t" r="r" b="b"/>
              <a:pathLst>
                <a:path w="2394" h="2096" fill="none" extrusionOk="0">
                  <a:moveTo>
                    <a:pt x="1" y="2096"/>
                  </a:moveTo>
                  <a:lnTo>
                    <a:pt x="2394" y="0"/>
                  </a:lnTo>
                </a:path>
              </a:pathLst>
            </a:custGeom>
            <a:noFill/>
            <a:ln w="68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3902550" y="1160800"/>
              <a:ext cx="165225" cy="185525"/>
            </a:xfrm>
            <a:custGeom>
              <a:avLst/>
              <a:gdLst/>
              <a:ahLst/>
              <a:cxnLst/>
              <a:rect l="l" t="t" r="r" b="b"/>
              <a:pathLst>
                <a:path w="6609" h="7421" extrusionOk="0">
                  <a:moveTo>
                    <a:pt x="283" y="1"/>
                  </a:moveTo>
                  <a:cubicBezTo>
                    <a:pt x="225" y="1"/>
                    <a:pt x="167" y="19"/>
                    <a:pt x="120" y="56"/>
                  </a:cubicBezTo>
                  <a:cubicBezTo>
                    <a:pt x="13" y="151"/>
                    <a:pt x="1" y="306"/>
                    <a:pt x="96" y="413"/>
                  </a:cubicBezTo>
                  <a:lnTo>
                    <a:pt x="6144" y="7330"/>
                  </a:lnTo>
                  <a:cubicBezTo>
                    <a:pt x="6198" y="7391"/>
                    <a:pt x="6274" y="7421"/>
                    <a:pt x="6348" y="7421"/>
                  </a:cubicBezTo>
                  <a:cubicBezTo>
                    <a:pt x="6405" y="7421"/>
                    <a:pt x="6460" y="7402"/>
                    <a:pt x="6502" y="7366"/>
                  </a:cubicBezTo>
                  <a:cubicBezTo>
                    <a:pt x="6609" y="7271"/>
                    <a:pt x="6609" y="7104"/>
                    <a:pt x="6537" y="7009"/>
                  </a:cubicBezTo>
                  <a:lnTo>
                    <a:pt x="477" y="91"/>
                  </a:lnTo>
                  <a:cubicBezTo>
                    <a:pt x="430" y="31"/>
                    <a:pt x="357" y="1"/>
                    <a:pt x="2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48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087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16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928" name="Google Shape;928;p16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929" name="Google Shape;929;p16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16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16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16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16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16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16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16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16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16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16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16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16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16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16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16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16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16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16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16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16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16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16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16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16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16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16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16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16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16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16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16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16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16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16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16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16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16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6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6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16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16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71" name="Google Shape;971;p16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73" name="Google Shape;973;p16"/>
          <p:cNvSpPr txBox="1">
            <a:spLocks noGrp="1"/>
          </p:cNvSpPr>
          <p:nvPr>
            <p:ph type="title"/>
          </p:nvPr>
        </p:nvSpPr>
        <p:spPr>
          <a:xfrm>
            <a:off x="2452800" y="6176100"/>
            <a:ext cx="13382400" cy="13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endParaRPr/>
          </a:p>
        </p:txBody>
      </p:sp>
      <p:sp>
        <p:nvSpPr>
          <p:cNvPr id="974" name="Google Shape;974;p16"/>
          <p:cNvSpPr txBox="1">
            <a:spLocks noGrp="1"/>
          </p:cNvSpPr>
          <p:nvPr>
            <p:ph type="subTitle" idx="1"/>
          </p:nvPr>
        </p:nvSpPr>
        <p:spPr>
          <a:xfrm>
            <a:off x="2452800" y="2449500"/>
            <a:ext cx="13382400" cy="372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endParaRPr/>
          </a:p>
        </p:txBody>
      </p:sp>
      <p:grpSp>
        <p:nvGrpSpPr>
          <p:cNvPr id="975" name="Google Shape;975;p16"/>
          <p:cNvGrpSpPr/>
          <p:nvPr/>
        </p:nvGrpSpPr>
        <p:grpSpPr>
          <a:xfrm rot="4799391" flipH="1">
            <a:off x="14192206" y="7262865"/>
            <a:ext cx="2899584" cy="4415554"/>
            <a:chOff x="603835" y="1149995"/>
            <a:chExt cx="526000" cy="801005"/>
          </a:xfrm>
        </p:grpSpPr>
        <p:sp>
          <p:nvSpPr>
            <p:cNvPr id="976" name="Google Shape;976;p16"/>
            <p:cNvSpPr/>
            <p:nvPr/>
          </p:nvSpPr>
          <p:spPr>
            <a:xfrm>
              <a:off x="603835" y="1149995"/>
              <a:ext cx="526000" cy="797150"/>
            </a:xfrm>
            <a:custGeom>
              <a:avLst/>
              <a:gdLst/>
              <a:ahLst/>
              <a:cxnLst/>
              <a:rect l="l" t="t" r="r" b="b"/>
              <a:pathLst>
                <a:path w="21040" h="31886" extrusionOk="0">
                  <a:moveTo>
                    <a:pt x="21039" y="0"/>
                  </a:moveTo>
                  <a:lnTo>
                    <a:pt x="18908" y="1572"/>
                  </a:lnTo>
                  <a:lnTo>
                    <a:pt x="16301" y="3513"/>
                  </a:lnTo>
                  <a:cubicBezTo>
                    <a:pt x="16098" y="3667"/>
                    <a:pt x="15896" y="3870"/>
                    <a:pt x="15765" y="4084"/>
                  </a:cubicBezTo>
                  <a:lnTo>
                    <a:pt x="15277" y="4882"/>
                  </a:lnTo>
                  <a:lnTo>
                    <a:pt x="1" y="29432"/>
                  </a:lnTo>
                  <a:lnTo>
                    <a:pt x="3966" y="31885"/>
                  </a:lnTo>
                  <a:lnTo>
                    <a:pt x="19218" y="7323"/>
                  </a:lnTo>
                  <a:lnTo>
                    <a:pt x="19706" y="6525"/>
                  </a:lnTo>
                  <a:cubicBezTo>
                    <a:pt x="19849" y="6322"/>
                    <a:pt x="19932" y="6072"/>
                    <a:pt x="19991" y="5799"/>
                  </a:cubicBezTo>
                  <a:lnTo>
                    <a:pt x="20575" y="2596"/>
                  </a:lnTo>
                  <a:lnTo>
                    <a:pt x="21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605725" y="1262775"/>
              <a:ext cx="480425" cy="688225"/>
            </a:xfrm>
            <a:custGeom>
              <a:avLst/>
              <a:gdLst/>
              <a:ahLst/>
              <a:cxnLst/>
              <a:rect l="l" t="t" r="r" b="b"/>
              <a:pathLst>
                <a:path w="19217" h="27529" extrusionOk="0">
                  <a:moveTo>
                    <a:pt x="16955" y="1"/>
                  </a:moveTo>
                  <a:lnTo>
                    <a:pt x="15276" y="513"/>
                  </a:lnTo>
                  <a:lnTo>
                    <a:pt x="15252" y="501"/>
                  </a:lnTo>
                  <a:lnTo>
                    <a:pt x="0" y="25075"/>
                  </a:lnTo>
                  <a:lnTo>
                    <a:pt x="3965" y="27528"/>
                  </a:lnTo>
                  <a:lnTo>
                    <a:pt x="19217" y="2954"/>
                  </a:lnTo>
                  <a:lnTo>
                    <a:pt x="19205" y="2954"/>
                  </a:lnTo>
                  <a:lnTo>
                    <a:pt x="18931" y="1215"/>
                  </a:lnTo>
                  <a:lnTo>
                    <a:pt x="17240" y="1739"/>
                  </a:lnTo>
                  <a:lnTo>
                    <a:pt x="169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987025" y="1193125"/>
              <a:ext cx="132475" cy="143500"/>
            </a:xfrm>
            <a:custGeom>
              <a:avLst/>
              <a:gdLst/>
              <a:ahLst/>
              <a:cxnLst/>
              <a:rect l="l" t="t" r="r" b="b"/>
              <a:pathLst>
                <a:path w="5299" h="5740" extrusionOk="0">
                  <a:moveTo>
                    <a:pt x="3632" y="1"/>
                  </a:moveTo>
                  <a:lnTo>
                    <a:pt x="1036" y="1930"/>
                  </a:lnTo>
                  <a:cubicBezTo>
                    <a:pt x="822" y="2084"/>
                    <a:pt x="643" y="2287"/>
                    <a:pt x="500" y="2513"/>
                  </a:cubicBezTo>
                  <a:lnTo>
                    <a:pt x="0" y="3299"/>
                  </a:lnTo>
                  <a:lnTo>
                    <a:pt x="0" y="3323"/>
                  </a:lnTo>
                  <a:lnTo>
                    <a:pt x="1703" y="2787"/>
                  </a:lnTo>
                  <a:lnTo>
                    <a:pt x="1988" y="4537"/>
                  </a:lnTo>
                  <a:lnTo>
                    <a:pt x="3679" y="4001"/>
                  </a:lnTo>
                  <a:lnTo>
                    <a:pt x="3953" y="5740"/>
                  </a:lnTo>
                  <a:lnTo>
                    <a:pt x="3965" y="5740"/>
                  </a:lnTo>
                  <a:lnTo>
                    <a:pt x="4453" y="4954"/>
                  </a:lnTo>
                  <a:cubicBezTo>
                    <a:pt x="4584" y="4728"/>
                    <a:pt x="4691" y="4478"/>
                    <a:pt x="4739" y="4216"/>
                  </a:cubicBezTo>
                  <a:lnTo>
                    <a:pt x="5298" y="1037"/>
                  </a:lnTo>
                  <a:lnTo>
                    <a:pt x="5298" y="1037"/>
                  </a:lnTo>
                  <a:lnTo>
                    <a:pt x="3870" y="1489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9" name="Google Shape;979;p16"/>
            <p:cNvSpPr/>
            <p:nvPr/>
          </p:nvSpPr>
          <p:spPr>
            <a:xfrm>
              <a:off x="634300" y="1307650"/>
              <a:ext cx="372975" cy="570500"/>
            </a:xfrm>
            <a:custGeom>
              <a:avLst/>
              <a:gdLst/>
              <a:ahLst/>
              <a:cxnLst/>
              <a:rect l="l" t="t" r="r" b="b"/>
              <a:pathLst>
                <a:path w="14919" h="22820" extrusionOk="0">
                  <a:moveTo>
                    <a:pt x="14089" y="0"/>
                  </a:moveTo>
                  <a:cubicBezTo>
                    <a:pt x="13847" y="0"/>
                    <a:pt x="13610" y="124"/>
                    <a:pt x="13478" y="349"/>
                  </a:cubicBezTo>
                  <a:lnTo>
                    <a:pt x="215" y="21721"/>
                  </a:lnTo>
                  <a:cubicBezTo>
                    <a:pt x="0" y="22054"/>
                    <a:pt x="107" y="22507"/>
                    <a:pt x="453" y="22709"/>
                  </a:cubicBezTo>
                  <a:cubicBezTo>
                    <a:pt x="573" y="22784"/>
                    <a:pt x="705" y="22819"/>
                    <a:pt x="835" y="22819"/>
                  </a:cubicBezTo>
                  <a:cubicBezTo>
                    <a:pt x="1077" y="22819"/>
                    <a:pt x="1309" y="22696"/>
                    <a:pt x="1441" y="22471"/>
                  </a:cubicBezTo>
                  <a:lnTo>
                    <a:pt x="14704" y="1099"/>
                  </a:lnTo>
                  <a:cubicBezTo>
                    <a:pt x="14919" y="766"/>
                    <a:pt x="14812" y="313"/>
                    <a:pt x="14466" y="111"/>
                  </a:cubicBezTo>
                  <a:cubicBezTo>
                    <a:pt x="14350" y="36"/>
                    <a:pt x="14219" y="0"/>
                    <a:pt x="14089" y="0"/>
                  </a:cubicBez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 w="7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0" name="Google Shape;980;p16"/>
            <p:cNvSpPr/>
            <p:nvPr/>
          </p:nvSpPr>
          <p:spPr>
            <a:xfrm>
              <a:off x="632500" y="1262775"/>
              <a:ext cx="397100" cy="639400"/>
            </a:xfrm>
            <a:custGeom>
              <a:avLst/>
              <a:gdLst/>
              <a:ahLst/>
              <a:cxnLst/>
              <a:rect l="l" t="t" r="r" b="b"/>
              <a:pathLst>
                <a:path w="15884" h="25576" fill="none" extrusionOk="0">
                  <a:moveTo>
                    <a:pt x="15884" y="1"/>
                  </a:moveTo>
                  <a:lnTo>
                    <a:pt x="1" y="25575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1" name="Google Shape;981;p16"/>
            <p:cNvSpPr/>
            <p:nvPr/>
          </p:nvSpPr>
          <p:spPr>
            <a:xfrm>
              <a:off x="682525" y="1293150"/>
              <a:ext cx="396500" cy="638800"/>
            </a:xfrm>
            <a:custGeom>
              <a:avLst/>
              <a:gdLst/>
              <a:ahLst/>
              <a:cxnLst/>
              <a:rect l="l" t="t" r="r" b="b"/>
              <a:pathLst>
                <a:path w="15860" h="25552" fill="none" extrusionOk="0">
                  <a:moveTo>
                    <a:pt x="15859" y="0"/>
                  </a:moveTo>
                  <a:lnTo>
                    <a:pt x="0" y="25551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816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17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984" name="Google Shape;984;p17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985" name="Google Shape;985;p17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17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7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17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17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17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17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17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17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7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7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17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17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7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17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17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7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17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17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7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17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17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7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17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17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7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17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17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17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17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17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17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17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17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17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17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17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17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17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17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27" name="Google Shape;1027;p17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1028;p17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29" name="Google Shape;1029;p17"/>
          <p:cNvSpPr txBox="1">
            <a:spLocks noGrp="1"/>
          </p:cNvSpPr>
          <p:nvPr>
            <p:ph type="title"/>
          </p:nvPr>
        </p:nvSpPr>
        <p:spPr>
          <a:xfrm>
            <a:off x="1915450" y="1554100"/>
            <a:ext cx="7360800" cy="45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17"/>
          <p:cNvSpPr txBox="1">
            <a:spLocks noGrp="1"/>
          </p:cNvSpPr>
          <p:nvPr>
            <p:ph type="subTitle" idx="1"/>
          </p:nvPr>
        </p:nvSpPr>
        <p:spPr>
          <a:xfrm>
            <a:off x="1915450" y="6146200"/>
            <a:ext cx="7360800" cy="22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17"/>
          <p:cNvSpPr>
            <a:spLocks noGrp="1"/>
          </p:cNvSpPr>
          <p:nvPr>
            <p:ph type="pic" idx="2"/>
          </p:nvPr>
        </p:nvSpPr>
        <p:spPr>
          <a:xfrm>
            <a:off x="10546200" y="1067750"/>
            <a:ext cx="5754000" cy="8058600"/>
          </a:xfrm>
          <a:prstGeom prst="rect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032" name="Google Shape;1032;p17"/>
          <p:cNvGrpSpPr/>
          <p:nvPr/>
        </p:nvGrpSpPr>
        <p:grpSpPr>
          <a:xfrm rot="-4685447">
            <a:off x="409904" y="7965404"/>
            <a:ext cx="3641692" cy="4444104"/>
            <a:chOff x="1857650" y="1220225"/>
            <a:chExt cx="286375" cy="349475"/>
          </a:xfrm>
        </p:grpSpPr>
        <p:sp>
          <p:nvSpPr>
            <p:cNvPr id="1033" name="Google Shape;1033;p17"/>
            <p:cNvSpPr/>
            <p:nvPr/>
          </p:nvSpPr>
          <p:spPr>
            <a:xfrm>
              <a:off x="1860625" y="1229450"/>
              <a:ext cx="283400" cy="340250"/>
            </a:xfrm>
            <a:custGeom>
              <a:avLst/>
              <a:gdLst/>
              <a:ahLst/>
              <a:cxnLst/>
              <a:rect l="l" t="t" r="r" b="b"/>
              <a:pathLst>
                <a:path w="11336" h="13610" extrusionOk="0">
                  <a:moveTo>
                    <a:pt x="9752" y="1071"/>
                  </a:moveTo>
                  <a:cubicBezTo>
                    <a:pt x="9831" y="1071"/>
                    <a:pt x="9911" y="1097"/>
                    <a:pt x="9978" y="1155"/>
                  </a:cubicBezTo>
                  <a:cubicBezTo>
                    <a:pt x="10145" y="1286"/>
                    <a:pt x="10181" y="1524"/>
                    <a:pt x="10050" y="1679"/>
                  </a:cubicBezTo>
                  <a:cubicBezTo>
                    <a:pt x="9970" y="1780"/>
                    <a:pt x="9851" y="1838"/>
                    <a:pt x="9732" y="1838"/>
                  </a:cubicBezTo>
                  <a:cubicBezTo>
                    <a:pt x="9656" y="1838"/>
                    <a:pt x="9579" y="1814"/>
                    <a:pt x="9514" y="1763"/>
                  </a:cubicBezTo>
                  <a:cubicBezTo>
                    <a:pt x="9335" y="1643"/>
                    <a:pt x="9312" y="1405"/>
                    <a:pt x="9443" y="1227"/>
                  </a:cubicBezTo>
                  <a:cubicBezTo>
                    <a:pt x="9520" y="1128"/>
                    <a:pt x="9636" y="1071"/>
                    <a:pt x="9752" y="1071"/>
                  </a:cubicBezTo>
                  <a:close/>
                  <a:moveTo>
                    <a:pt x="9074" y="0"/>
                  </a:moveTo>
                  <a:lnTo>
                    <a:pt x="1" y="11883"/>
                  </a:lnTo>
                  <a:lnTo>
                    <a:pt x="2263" y="13609"/>
                  </a:lnTo>
                  <a:lnTo>
                    <a:pt x="11336" y="1727"/>
                  </a:lnTo>
                  <a:lnTo>
                    <a:pt x="9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1034;p17"/>
            <p:cNvSpPr/>
            <p:nvPr/>
          </p:nvSpPr>
          <p:spPr>
            <a:xfrm>
              <a:off x="1857650" y="1220225"/>
              <a:ext cx="283400" cy="340250"/>
            </a:xfrm>
            <a:custGeom>
              <a:avLst/>
              <a:gdLst/>
              <a:ahLst/>
              <a:cxnLst/>
              <a:rect l="l" t="t" r="r" b="b"/>
              <a:pathLst>
                <a:path w="11336" h="13610" extrusionOk="0">
                  <a:moveTo>
                    <a:pt x="9752" y="1083"/>
                  </a:moveTo>
                  <a:cubicBezTo>
                    <a:pt x="9831" y="1083"/>
                    <a:pt x="9911" y="1109"/>
                    <a:pt x="9978" y="1167"/>
                  </a:cubicBezTo>
                  <a:cubicBezTo>
                    <a:pt x="10145" y="1298"/>
                    <a:pt x="10181" y="1536"/>
                    <a:pt x="10050" y="1703"/>
                  </a:cubicBezTo>
                  <a:cubicBezTo>
                    <a:pt x="9971" y="1796"/>
                    <a:pt x="9853" y="1850"/>
                    <a:pt x="9736" y="1850"/>
                  </a:cubicBezTo>
                  <a:cubicBezTo>
                    <a:pt x="9658" y="1850"/>
                    <a:pt x="9580" y="1827"/>
                    <a:pt x="9514" y="1774"/>
                  </a:cubicBezTo>
                  <a:cubicBezTo>
                    <a:pt x="9335" y="1643"/>
                    <a:pt x="9312" y="1405"/>
                    <a:pt x="9443" y="1239"/>
                  </a:cubicBezTo>
                  <a:cubicBezTo>
                    <a:pt x="9520" y="1140"/>
                    <a:pt x="9636" y="1083"/>
                    <a:pt x="9752" y="1083"/>
                  </a:cubicBezTo>
                  <a:close/>
                  <a:moveTo>
                    <a:pt x="9073" y="0"/>
                  </a:moveTo>
                  <a:lnTo>
                    <a:pt x="1" y="11883"/>
                  </a:lnTo>
                  <a:lnTo>
                    <a:pt x="2263" y="13609"/>
                  </a:lnTo>
                  <a:lnTo>
                    <a:pt x="11336" y="1727"/>
                  </a:lnTo>
                  <a:lnTo>
                    <a:pt x="9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1035;p17"/>
            <p:cNvSpPr/>
            <p:nvPr/>
          </p:nvSpPr>
          <p:spPr>
            <a:xfrm>
              <a:off x="1888625" y="1245525"/>
              <a:ext cx="245575" cy="308100"/>
            </a:xfrm>
            <a:custGeom>
              <a:avLst/>
              <a:gdLst/>
              <a:ahLst/>
              <a:cxnLst/>
              <a:rect l="l" t="t" r="r" b="b"/>
              <a:pathLst>
                <a:path w="9823" h="12324" extrusionOk="0">
                  <a:moveTo>
                    <a:pt x="8823" y="0"/>
                  </a:moveTo>
                  <a:lnTo>
                    <a:pt x="8727" y="155"/>
                  </a:lnTo>
                  <a:cubicBezTo>
                    <a:pt x="8882" y="274"/>
                    <a:pt x="8930" y="524"/>
                    <a:pt x="8799" y="691"/>
                  </a:cubicBezTo>
                  <a:cubicBezTo>
                    <a:pt x="8727" y="784"/>
                    <a:pt x="8608" y="838"/>
                    <a:pt x="8488" y="838"/>
                  </a:cubicBezTo>
                  <a:cubicBezTo>
                    <a:pt x="8409" y="838"/>
                    <a:pt x="8330" y="815"/>
                    <a:pt x="8263" y="762"/>
                  </a:cubicBezTo>
                  <a:lnTo>
                    <a:pt x="0" y="11585"/>
                  </a:lnTo>
                  <a:lnTo>
                    <a:pt x="988" y="12323"/>
                  </a:lnTo>
                  <a:lnTo>
                    <a:pt x="9823" y="750"/>
                  </a:lnTo>
                  <a:lnTo>
                    <a:pt x="8823" y="0"/>
                  </a:ln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2057975" y="1262200"/>
              <a:ext cx="8075" cy="5975"/>
            </a:xfrm>
            <a:custGeom>
              <a:avLst/>
              <a:gdLst/>
              <a:ahLst/>
              <a:cxnLst/>
              <a:rect l="l" t="t" r="r" b="b"/>
              <a:pathLst>
                <a:path w="323" h="239" fill="none" extrusionOk="0">
                  <a:moveTo>
                    <a:pt x="322" y="238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2048150" y="1275000"/>
              <a:ext cx="5400" cy="3875"/>
            </a:xfrm>
            <a:custGeom>
              <a:avLst/>
              <a:gdLst/>
              <a:ahLst/>
              <a:cxnLst/>
              <a:rect l="l" t="t" r="r" b="b"/>
              <a:pathLst>
                <a:path w="216" h="155" fill="none" extrusionOk="0">
                  <a:moveTo>
                    <a:pt x="1" y="0"/>
                  </a:moveTo>
                  <a:lnTo>
                    <a:pt x="215" y="155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2039225" y="1286900"/>
              <a:ext cx="8375" cy="5975"/>
            </a:xfrm>
            <a:custGeom>
              <a:avLst/>
              <a:gdLst/>
              <a:ahLst/>
              <a:cxnLst/>
              <a:rect l="l" t="t" r="r" b="b"/>
              <a:pathLst>
                <a:path w="335" h="239" fill="none" extrusionOk="0">
                  <a:moveTo>
                    <a:pt x="334" y="238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2029700" y="1299400"/>
              <a:ext cx="5100" cy="4200"/>
            </a:xfrm>
            <a:custGeom>
              <a:avLst/>
              <a:gdLst/>
              <a:ahLst/>
              <a:cxnLst/>
              <a:rect l="l" t="t" r="r" b="b"/>
              <a:pathLst>
                <a:path w="204" h="168" fill="none" extrusionOk="0">
                  <a:moveTo>
                    <a:pt x="1" y="0"/>
                  </a:moveTo>
                  <a:lnTo>
                    <a:pt x="203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2020775" y="1311000"/>
              <a:ext cx="8050" cy="6275"/>
            </a:xfrm>
            <a:custGeom>
              <a:avLst/>
              <a:gdLst/>
              <a:ahLst/>
              <a:cxnLst/>
              <a:rect l="l" t="t" r="r" b="b"/>
              <a:pathLst>
                <a:path w="322" h="251" fill="none" extrusionOk="0">
                  <a:moveTo>
                    <a:pt x="322" y="251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1041;p17"/>
            <p:cNvSpPr/>
            <p:nvPr/>
          </p:nvSpPr>
          <p:spPr>
            <a:xfrm>
              <a:off x="2010950" y="1324100"/>
              <a:ext cx="5375" cy="3600"/>
            </a:xfrm>
            <a:custGeom>
              <a:avLst/>
              <a:gdLst/>
              <a:ahLst/>
              <a:cxnLst/>
              <a:rect l="l" t="t" r="r" b="b"/>
              <a:pathLst>
                <a:path w="215" h="144" fill="none" extrusionOk="0">
                  <a:moveTo>
                    <a:pt x="1" y="1"/>
                  </a:moveTo>
                  <a:lnTo>
                    <a:pt x="215" y="143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1042;p17"/>
            <p:cNvSpPr/>
            <p:nvPr/>
          </p:nvSpPr>
          <p:spPr>
            <a:xfrm>
              <a:off x="2002025" y="1335425"/>
              <a:ext cx="8350" cy="6275"/>
            </a:xfrm>
            <a:custGeom>
              <a:avLst/>
              <a:gdLst/>
              <a:ahLst/>
              <a:cxnLst/>
              <a:rect l="l" t="t" r="r" b="b"/>
              <a:pathLst>
                <a:path w="334" h="251" fill="none" extrusionOk="0">
                  <a:moveTo>
                    <a:pt x="334" y="250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1043;p17"/>
            <p:cNvSpPr/>
            <p:nvPr/>
          </p:nvSpPr>
          <p:spPr>
            <a:xfrm>
              <a:off x="1992500" y="1348200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fill="none" extrusionOk="0">
                  <a:moveTo>
                    <a:pt x="0" y="1"/>
                  </a:moveTo>
                  <a:lnTo>
                    <a:pt x="203" y="168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1044;p17"/>
            <p:cNvSpPr/>
            <p:nvPr/>
          </p:nvSpPr>
          <p:spPr>
            <a:xfrm>
              <a:off x="1983575" y="1359825"/>
              <a:ext cx="8050" cy="6275"/>
            </a:xfrm>
            <a:custGeom>
              <a:avLst/>
              <a:gdLst/>
              <a:ahLst/>
              <a:cxnLst/>
              <a:rect l="l" t="t" r="r" b="b"/>
              <a:pathLst>
                <a:path w="322" h="251" fill="none" extrusionOk="0">
                  <a:moveTo>
                    <a:pt x="322" y="250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1045;p17"/>
            <p:cNvSpPr/>
            <p:nvPr/>
          </p:nvSpPr>
          <p:spPr>
            <a:xfrm>
              <a:off x="1973750" y="1372625"/>
              <a:ext cx="5375" cy="4175"/>
            </a:xfrm>
            <a:custGeom>
              <a:avLst/>
              <a:gdLst/>
              <a:ahLst/>
              <a:cxnLst/>
              <a:rect l="l" t="t" r="r" b="b"/>
              <a:pathLst>
                <a:path w="215" h="167" fill="none" extrusionOk="0">
                  <a:moveTo>
                    <a:pt x="0" y="0"/>
                  </a:moveTo>
                  <a:lnTo>
                    <a:pt x="215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1046;p17"/>
            <p:cNvSpPr/>
            <p:nvPr/>
          </p:nvSpPr>
          <p:spPr>
            <a:xfrm>
              <a:off x="1964825" y="1384225"/>
              <a:ext cx="8350" cy="6275"/>
            </a:xfrm>
            <a:custGeom>
              <a:avLst/>
              <a:gdLst/>
              <a:ahLst/>
              <a:cxnLst/>
              <a:rect l="l" t="t" r="r" b="b"/>
              <a:pathLst>
                <a:path w="334" h="251" fill="none" extrusionOk="0">
                  <a:moveTo>
                    <a:pt x="334" y="251"/>
                  </a:moveTo>
                  <a:lnTo>
                    <a:pt x="0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1047;p17"/>
            <p:cNvSpPr/>
            <p:nvPr/>
          </p:nvSpPr>
          <p:spPr>
            <a:xfrm>
              <a:off x="1955300" y="1397025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fill="none" extrusionOk="0">
                  <a:moveTo>
                    <a:pt x="0" y="1"/>
                  </a:moveTo>
                  <a:lnTo>
                    <a:pt x="203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8" name="Google Shape;1048;p17"/>
            <p:cNvSpPr/>
            <p:nvPr/>
          </p:nvSpPr>
          <p:spPr>
            <a:xfrm>
              <a:off x="1946350" y="1408925"/>
              <a:ext cx="8075" cy="5975"/>
            </a:xfrm>
            <a:custGeom>
              <a:avLst/>
              <a:gdLst/>
              <a:ahLst/>
              <a:cxnLst/>
              <a:rect l="l" t="t" r="r" b="b"/>
              <a:pathLst>
                <a:path w="323" h="239" fill="none" extrusionOk="0">
                  <a:moveTo>
                    <a:pt x="322" y="239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" name="Google Shape;1049;p17"/>
            <p:cNvSpPr/>
            <p:nvPr/>
          </p:nvSpPr>
          <p:spPr>
            <a:xfrm>
              <a:off x="1936250" y="1421425"/>
              <a:ext cx="5675" cy="4200"/>
            </a:xfrm>
            <a:custGeom>
              <a:avLst/>
              <a:gdLst/>
              <a:ahLst/>
              <a:cxnLst/>
              <a:rect l="l" t="t" r="r" b="b"/>
              <a:pathLst>
                <a:path w="227" h="168" fill="none" extrusionOk="0">
                  <a:moveTo>
                    <a:pt x="0" y="1"/>
                  </a:moveTo>
                  <a:lnTo>
                    <a:pt x="226" y="168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1050;p17"/>
            <p:cNvSpPr/>
            <p:nvPr/>
          </p:nvSpPr>
          <p:spPr>
            <a:xfrm>
              <a:off x="1927600" y="14330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fill="none" extrusionOk="0">
                  <a:moveTo>
                    <a:pt x="322" y="250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1051;p17"/>
            <p:cNvSpPr/>
            <p:nvPr/>
          </p:nvSpPr>
          <p:spPr>
            <a:xfrm>
              <a:off x="1917500" y="1446150"/>
              <a:ext cx="5675" cy="3600"/>
            </a:xfrm>
            <a:custGeom>
              <a:avLst/>
              <a:gdLst/>
              <a:ahLst/>
              <a:cxnLst/>
              <a:rect l="l" t="t" r="r" b="b"/>
              <a:pathLst>
                <a:path w="227" h="144" fill="none" extrusionOk="0">
                  <a:moveTo>
                    <a:pt x="0" y="0"/>
                  </a:moveTo>
                  <a:lnTo>
                    <a:pt x="226" y="143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1052;p17"/>
            <p:cNvSpPr/>
            <p:nvPr/>
          </p:nvSpPr>
          <p:spPr>
            <a:xfrm>
              <a:off x="1909150" y="1457450"/>
              <a:ext cx="7775" cy="6275"/>
            </a:xfrm>
            <a:custGeom>
              <a:avLst/>
              <a:gdLst/>
              <a:ahLst/>
              <a:cxnLst/>
              <a:rect l="l" t="t" r="r" b="b"/>
              <a:pathLst>
                <a:path w="311" h="251" fill="none" extrusionOk="0">
                  <a:moveTo>
                    <a:pt x="310" y="251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3" name="Google Shape;1053;p17"/>
            <p:cNvSpPr/>
            <p:nvPr/>
          </p:nvSpPr>
          <p:spPr>
            <a:xfrm>
              <a:off x="1899025" y="1470250"/>
              <a:ext cx="5100" cy="4200"/>
            </a:xfrm>
            <a:custGeom>
              <a:avLst/>
              <a:gdLst/>
              <a:ahLst/>
              <a:cxnLst/>
              <a:rect l="l" t="t" r="r" b="b"/>
              <a:pathLst>
                <a:path w="204" h="168" fill="none" extrusionOk="0">
                  <a:moveTo>
                    <a:pt x="1" y="1"/>
                  </a:moveTo>
                  <a:lnTo>
                    <a:pt x="203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4" name="Google Shape;1054;p17"/>
            <p:cNvSpPr/>
            <p:nvPr/>
          </p:nvSpPr>
          <p:spPr>
            <a:xfrm>
              <a:off x="1890400" y="1481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fill="none" extrusionOk="0">
                  <a:moveTo>
                    <a:pt x="322" y="251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1880275" y="1494650"/>
              <a:ext cx="5400" cy="4200"/>
            </a:xfrm>
            <a:custGeom>
              <a:avLst/>
              <a:gdLst/>
              <a:ahLst/>
              <a:cxnLst/>
              <a:rect l="l" t="t" r="r" b="b"/>
              <a:pathLst>
                <a:path w="216" h="168" fill="none" extrusionOk="0">
                  <a:moveTo>
                    <a:pt x="1" y="1"/>
                  </a:moveTo>
                  <a:lnTo>
                    <a:pt x="215" y="168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1871950" y="1506275"/>
              <a:ext cx="7750" cy="6575"/>
            </a:xfrm>
            <a:custGeom>
              <a:avLst/>
              <a:gdLst/>
              <a:ahLst/>
              <a:cxnLst/>
              <a:rect l="l" t="t" r="r" b="b"/>
              <a:pathLst>
                <a:path w="310" h="263" fill="none" extrusionOk="0">
                  <a:moveTo>
                    <a:pt x="310" y="262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842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19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1108" name="Google Shape;1108;p19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1109" name="Google Shape;1109;p19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19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19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19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19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19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19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19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19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19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19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19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19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19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19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19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19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19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19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19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19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19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19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19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19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19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19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19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19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19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19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19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19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19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19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19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19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19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19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19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19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19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51" name="Google Shape;1151;p19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53" name="Google Shape;1153;p19"/>
          <p:cNvSpPr txBox="1">
            <a:spLocks noGrp="1"/>
          </p:cNvSpPr>
          <p:nvPr>
            <p:ph type="title"/>
          </p:nvPr>
        </p:nvSpPr>
        <p:spPr>
          <a:xfrm>
            <a:off x="8825678" y="3002400"/>
            <a:ext cx="7186800" cy="21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4" name="Google Shape;1154;p19"/>
          <p:cNvSpPr txBox="1">
            <a:spLocks noGrp="1"/>
          </p:cNvSpPr>
          <p:nvPr>
            <p:ph type="subTitle" idx="1"/>
          </p:nvPr>
        </p:nvSpPr>
        <p:spPr>
          <a:xfrm>
            <a:off x="8826020" y="5124000"/>
            <a:ext cx="71868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776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20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1157" name="Google Shape;1157;p20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1158" name="Google Shape;1158;p20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0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20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0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20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20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20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20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0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0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0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20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20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0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20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20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20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20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20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20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20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20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20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20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20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20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20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20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20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20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20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20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20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20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20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00" name="Google Shape;1200;p20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1" name="Google Shape;1201;p20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02" name="Google Shape;1202;p20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3" name="Google Shape;1203;p20"/>
          <p:cNvSpPr txBox="1">
            <a:spLocks noGrp="1"/>
          </p:cNvSpPr>
          <p:nvPr>
            <p:ph type="subTitle" idx="1"/>
          </p:nvPr>
        </p:nvSpPr>
        <p:spPr>
          <a:xfrm>
            <a:off x="9877552" y="4786998"/>
            <a:ext cx="55164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4" name="Google Shape;1204;p20"/>
          <p:cNvSpPr txBox="1">
            <a:spLocks noGrp="1"/>
          </p:cNvSpPr>
          <p:nvPr>
            <p:ph type="subTitle" idx="2"/>
          </p:nvPr>
        </p:nvSpPr>
        <p:spPr>
          <a:xfrm>
            <a:off x="2894050" y="4786998"/>
            <a:ext cx="55164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20"/>
          <p:cNvSpPr txBox="1">
            <a:spLocks noGrp="1"/>
          </p:cNvSpPr>
          <p:nvPr>
            <p:ph type="subTitle" idx="3"/>
          </p:nvPr>
        </p:nvSpPr>
        <p:spPr>
          <a:xfrm>
            <a:off x="2894050" y="3669200"/>
            <a:ext cx="5516400" cy="11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06" name="Google Shape;1206;p20"/>
          <p:cNvSpPr txBox="1">
            <a:spLocks noGrp="1"/>
          </p:cNvSpPr>
          <p:nvPr>
            <p:ph type="subTitle" idx="4"/>
          </p:nvPr>
        </p:nvSpPr>
        <p:spPr>
          <a:xfrm>
            <a:off x="9877558" y="3669200"/>
            <a:ext cx="5516400" cy="11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207" name="Google Shape;1207;p20"/>
          <p:cNvGrpSpPr/>
          <p:nvPr/>
        </p:nvGrpSpPr>
        <p:grpSpPr>
          <a:xfrm>
            <a:off x="13547273" y="7221032"/>
            <a:ext cx="6131002" cy="4821732"/>
            <a:chOff x="3776650" y="1311300"/>
            <a:chExt cx="275950" cy="217025"/>
          </a:xfrm>
        </p:grpSpPr>
        <p:sp>
          <p:nvSpPr>
            <p:cNvPr id="1208" name="Google Shape;1208;p20"/>
            <p:cNvSpPr/>
            <p:nvPr/>
          </p:nvSpPr>
          <p:spPr>
            <a:xfrm>
              <a:off x="3779625" y="1313675"/>
              <a:ext cx="272975" cy="214650"/>
            </a:xfrm>
            <a:custGeom>
              <a:avLst/>
              <a:gdLst/>
              <a:ahLst/>
              <a:cxnLst/>
              <a:rect l="l" t="t" r="r" b="b"/>
              <a:pathLst>
                <a:path w="10919" h="8586" extrusionOk="0">
                  <a:moveTo>
                    <a:pt x="9085" y="1"/>
                  </a:moveTo>
                  <a:lnTo>
                    <a:pt x="1" y="2942"/>
                  </a:lnTo>
                  <a:lnTo>
                    <a:pt x="1822" y="8585"/>
                  </a:lnTo>
                  <a:lnTo>
                    <a:pt x="10919" y="5644"/>
                  </a:lnTo>
                  <a:lnTo>
                    <a:pt x="9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9" name="Google Shape;1209;p20"/>
            <p:cNvSpPr/>
            <p:nvPr/>
          </p:nvSpPr>
          <p:spPr>
            <a:xfrm>
              <a:off x="3776650" y="1311300"/>
              <a:ext cx="272975" cy="214925"/>
            </a:xfrm>
            <a:custGeom>
              <a:avLst/>
              <a:gdLst/>
              <a:ahLst/>
              <a:cxnLst/>
              <a:rect l="l" t="t" r="r" b="b"/>
              <a:pathLst>
                <a:path w="10919" h="8597" extrusionOk="0">
                  <a:moveTo>
                    <a:pt x="9085" y="1"/>
                  </a:moveTo>
                  <a:lnTo>
                    <a:pt x="1" y="2941"/>
                  </a:lnTo>
                  <a:lnTo>
                    <a:pt x="1822" y="8597"/>
                  </a:lnTo>
                  <a:lnTo>
                    <a:pt x="10919" y="5656"/>
                  </a:lnTo>
                  <a:lnTo>
                    <a:pt x="90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0" name="Google Shape;1210;p20"/>
            <p:cNvSpPr/>
            <p:nvPr/>
          </p:nvSpPr>
          <p:spPr>
            <a:xfrm>
              <a:off x="3799950" y="1379350"/>
              <a:ext cx="72275" cy="133150"/>
            </a:xfrm>
            <a:custGeom>
              <a:avLst/>
              <a:gdLst/>
              <a:ahLst/>
              <a:cxnLst/>
              <a:rect l="l" t="t" r="r" b="b"/>
              <a:pathLst>
                <a:path w="2891" h="5326" extrusionOk="0">
                  <a:moveTo>
                    <a:pt x="613" y="0"/>
                  </a:moveTo>
                  <a:cubicBezTo>
                    <a:pt x="598" y="0"/>
                    <a:pt x="581" y="9"/>
                    <a:pt x="581" y="17"/>
                  </a:cubicBezTo>
                  <a:lnTo>
                    <a:pt x="21" y="1493"/>
                  </a:lnTo>
                  <a:cubicBezTo>
                    <a:pt x="0" y="1514"/>
                    <a:pt x="24" y="1543"/>
                    <a:pt x="46" y="1543"/>
                  </a:cubicBezTo>
                  <a:cubicBezTo>
                    <a:pt x="50" y="1543"/>
                    <a:pt x="53" y="1543"/>
                    <a:pt x="57" y="1541"/>
                  </a:cubicBezTo>
                  <a:lnTo>
                    <a:pt x="331" y="1446"/>
                  </a:lnTo>
                  <a:cubicBezTo>
                    <a:pt x="342" y="1446"/>
                    <a:pt x="378" y="1446"/>
                    <a:pt x="378" y="1470"/>
                  </a:cubicBezTo>
                  <a:lnTo>
                    <a:pt x="1605" y="5303"/>
                  </a:lnTo>
                  <a:cubicBezTo>
                    <a:pt x="1605" y="5312"/>
                    <a:pt x="1622" y="5326"/>
                    <a:pt x="1636" y="5326"/>
                  </a:cubicBezTo>
                  <a:cubicBezTo>
                    <a:pt x="1642" y="5326"/>
                    <a:pt x="1648" y="5323"/>
                    <a:pt x="1652" y="5315"/>
                  </a:cubicBezTo>
                  <a:lnTo>
                    <a:pt x="2855" y="4934"/>
                  </a:lnTo>
                  <a:cubicBezTo>
                    <a:pt x="2867" y="4934"/>
                    <a:pt x="2890" y="4899"/>
                    <a:pt x="2867" y="4887"/>
                  </a:cubicBezTo>
                  <a:lnTo>
                    <a:pt x="1640" y="1041"/>
                  </a:lnTo>
                  <a:cubicBezTo>
                    <a:pt x="1640" y="1029"/>
                    <a:pt x="1640" y="1005"/>
                    <a:pt x="1652" y="1005"/>
                  </a:cubicBezTo>
                  <a:lnTo>
                    <a:pt x="1926" y="910"/>
                  </a:lnTo>
                  <a:cubicBezTo>
                    <a:pt x="1933" y="915"/>
                    <a:pt x="1939" y="917"/>
                    <a:pt x="1943" y="917"/>
                  </a:cubicBezTo>
                  <a:cubicBezTo>
                    <a:pt x="1961" y="917"/>
                    <a:pt x="1959" y="884"/>
                    <a:pt x="1950" y="874"/>
                  </a:cubicBezTo>
                  <a:lnTo>
                    <a:pt x="628" y="5"/>
                  </a:lnTo>
                  <a:cubicBezTo>
                    <a:pt x="625" y="2"/>
                    <a:pt x="619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1" name="Google Shape;1211;p20"/>
            <p:cNvSpPr/>
            <p:nvPr/>
          </p:nvSpPr>
          <p:spPr>
            <a:xfrm>
              <a:off x="3797388" y="1379309"/>
              <a:ext cx="72250" cy="133300"/>
            </a:xfrm>
            <a:custGeom>
              <a:avLst/>
              <a:gdLst/>
              <a:ahLst/>
              <a:cxnLst/>
              <a:rect l="l" t="t" r="r" b="b"/>
              <a:pathLst>
                <a:path w="2890" h="5332" extrusionOk="0">
                  <a:moveTo>
                    <a:pt x="613" y="0"/>
                  </a:moveTo>
                  <a:cubicBezTo>
                    <a:pt x="598" y="0"/>
                    <a:pt x="580" y="9"/>
                    <a:pt x="580" y="17"/>
                  </a:cubicBezTo>
                  <a:lnTo>
                    <a:pt x="20" y="1493"/>
                  </a:lnTo>
                  <a:cubicBezTo>
                    <a:pt x="1" y="1523"/>
                    <a:pt x="22" y="1544"/>
                    <a:pt x="43" y="1544"/>
                  </a:cubicBezTo>
                  <a:cubicBezTo>
                    <a:pt x="47" y="1544"/>
                    <a:pt x="52" y="1543"/>
                    <a:pt x="56" y="1541"/>
                  </a:cubicBezTo>
                  <a:lnTo>
                    <a:pt x="330" y="1458"/>
                  </a:lnTo>
                  <a:cubicBezTo>
                    <a:pt x="342" y="1458"/>
                    <a:pt x="378" y="1458"/>
                    <a:pt x="378" y="1470"/>
                  </a:cubicBezTo>
                  <a:lnTo>
                    <a:pt x="1604" y="5303"/>
                  </a:lnTo>
                  <a:cubicBezTo>
                    <a:pt x="1604" y="5321"/>
                    <a:pt x="1623" y="5332"/>
                    <a:pt x="1638" y="5332"/>
                  </a:cubicBezTo>
                  <a:cubicBezTo>
                    <a:pt x="1644" y="5332"/>
                    <a:pt x="1648" y="5330"/>
                    <a:pt x="1652" y="5327"/>
                  </a:cubicBezTo>
                  <a:lnTo>
                    <a:pt x="2854" y="4934"/>
                  </a:lnTo>
                  <a:cubicBezTo>
                    <a:pt x="2878" y="4934"/>
                    <a:pt x="2890" y="4910"/>
                    <a:pt x="2878" y="4887"/>
                  </a:cubicBezTo>
                  <a:lnTo>
                    <a:pt x="1640" y="1053"/>
                  </a:lnTo>
                  <a:cubicBezTo>
                    <a:pt x="1640" y="1029"/>
                    <a:pt x="1640" y="1005"/>
                    <a:pt x="1652" y="1005"/>
                  </a:cubicBezTo>
                  <a:lnTo>
                    <a:pt x="1925" y="910"/>
                  </a:lnTo>
                  <a:cubicBezTo>
                    <a:pt x="1937" y="915"/>
                    <a:pt x="1946" y="916"/>
                    <a:pt x="1954" y="916"/>
                  </a:cubicBezTo>
                  <a:cubicBezTo>
                    <a:pt x="1984" y="916"/>
                    <a:pt x="1978" y="884"/>
                    <a:pt x="1949" y="874"/>
                  </a:cubicBezTo>
                  <a:lnTo>
                    <a:pt x="628" y="5"/>
                  </a:lnTo>
                  <a:cubicBezTo>
                    <a:pt x="624" y="2"/>
                    <a:pt x="619" y="0"/>
                    <a:pt x="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2" name="Google Shape;1212;p20"/>
            <p:cNvSpPr/>
            <p:nvPr/>
          </p:nvSpPr>
          <p:spPr>
            <a:xfrm>
              <a:off x="3852050" y="1362675"/>
              <a:ext cx="72250" cy="133025"/>
            </a:xfrm>
            <a:custGeom>
              <a:avLst/>
              <a:gdLst/>
              <a:ahLst/>
              <a:cxnLst/>
              <a:rect l="l" t="t" r="r" b="b"/>
              <a:pathLst>
                <a:path w="2890" h="5321" extrusionOk="0">
                  <a:moveTo>
                    <a:pt x="613" y="0"/>
                  </a:moveTo>
                  <a:cubicBezTo>
                    <a:pt x="598" y="0"/>
                    <a:pt x="580" y="9"/>
                    <a:pt x="580" y="17"/>
                  </a:cubicBezTo>
                  <a:lnTo>
                    <a:pt x="21" y="1494"/>
                  </a:lnTo>
                  <a:cubicBezTo>
                    <a:pt x="0" y="1514"/>
                    <a:pt x="24" y="1544"/>
                    <a:pt x="46" y="1544"/>
                  </a:cubicBezTo>
                  <a:cubicBezTo>
                    <a:pt x="50" y="1544"/>
                    <a:pt x="53" y="1543"/>
                    <a:pt x="56" y="1541"/>
                  </a:cubicBezTo>
                  <a:lnTo>
                    <a:pt x="330" y="1446"/>
                  </a:lnTo>
                  <a:cubicBezTo>
                    <a:pt x="342" y="1446"/>
                    <a:pt x="378" y="1446"/>
                    <a:pt x="378" y="1458"/>
                  </a:cubicBezTo>
                  <a:lnTo>
                    <a:pt x="1604" y="5304"/>
                  </a:lnTo>
                  <a:cubicBezTo>
                    <a:pt x="1604" y="5312"/>
                    <a:pt x="1622" y="5321"/>
                    <a:pt x="1637" y="5321"/>
                  </a:cubicBezTo>
                  <a:cubicBezTo>
                    <a:pt x="1643" y="5321"/>
                    <a:pt x="1648" y="5319"/>
                    <a:pt x="1652" y="5316"/>
                  </a:cubicBezTo>
                  <a:lnTo>
                    <a:pt x="2854" y="4935"/>
                  </a:lnTo>
                  <a:cubicBezTo>
                    <a:pt x="2866" y="4935"/>
                    <a:pt x="2890" y="4899"/>
                    <a:pt x="2866" y="4887"/>
                  </a:cubicBezTo>
                  <a:lnTo>
                    <a:pt x="1640" y="1041"/>
                  </a:lnTo>
                  <a:cubicBezTo>
                    <a:pt x="1640" y="1029"/>
                    <a:pt x="1640" y="994"/>
                    <a:pt x="1652" y="994"/>
                  </a:cubicBezTo>
                  <a:lnTo>
                    <a:pt x="1926" y="910"/>
                  </a:lnTo>
                  <a:cubicBezTo>
                    <a:pt x="1930" y="912"/>
                    <a:pt x="1935" y="913"/>
                    <a:pt x="1938" y="913"/>
                  </a:cubicBezTo>
                  <a:cubicBezTo>
                    <a:pt x="1961" y="913"/>
                    <a:pt x="1960" y="883"/>
                    <a:pt x="1949" y="863"/>
                  </a:cubicBezTo>
                  <a:lnTo>
                    <a:pt x="628" y="5"/>
                  </a:lnTo>
                  <a:cubicBezTo>
                    <a:pt x="624" y="2"/>
                    <a:pt x="619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1213;p20"/>
            <p:cNvSpPr/>
            <p:nvPr/>
          </p:nvSpPr>
          <p:spPr>
            <a:xfrm>
              <a:off x="3847973" y="1363009"/>
              <a:ext cx="72275" cy="133150"/>
            </a:xfrm>
            <a:custGeom>
              <a:avLst/>
              <a:gdLst/>
              <a:ahLst/>
              <a:cxnLst/>
              <a:rect l="l" t="t" r="r" b="b"/>
              <a:pathLst>
                <a:path w="2891" h="5326" extrusionOk="0">
                  <a:moveTo>
                    <a:pt x="613" y="0"/>
                  </a:moveTo>
                  <a:cubicBezTo>
                    <a:pt x="599" y="0"/>
                    <a:pt x="581" y="9"/>
                    <a:pt x="581" y="17"/>
                  </a:cubicBezTo>
                  <a:lnTo>
                    <a:pt x="21" y="1494"/>
                  </a:lnTo>
                  <a:cubicBezTo>
                    <a:pt x="1" y="1514"/>
                    <a:pt x="24" y="1544"/>
                    <a:pt x="47" y="1544"/>
                  </a:cubicBezTo>
                  <a:cubicBezTo>
                    <a:pt x="50" y="1544"/>
                    <a:pt x="54" y="1543"/>
                    <a:pt x="57" y="1541"/>
                  </a:cubicBezTo>
                  <a:lnTo>
                    <a:pt x="331" y="1446"/>
                  </a:lnTo>
                  <a:cubicBezTo>
                    <a:pt x="343" y="1446"/>
                    <a:pt x="378" y="1446"/>
                    <a:pt x="378" y="1470"/>
                  </a:cubicBezTo>
                  <a:lnTo>
                    <a:pt x="1605" y="5304"/>
                  </a:lnTo>
                  <a:cubicBezTo>
                    <a:pt x="1605" y="5312"/>
                    <a:pt x="1622" y="5326"/>
                    <a:pt x="1636" y="5326"/>
                  </a:cubicBezTo>
                  <a:cubicBezTo>
                    <a:pt x="1643" y="5326"/>
                    <a:pt x="1649" y="5323"/>
                    <a:pt x="1652" y="5315"/>
                  </a:cubicBezTo>
                  <a:lnTo>
                    <a:pt x="2855" y="4934"/>
                  </a:lnTo>
                  <a:cubicBezTo>
                    <a:pt x="2879" y="4934"/>
                    <a:pt x="2890" y="4899"/>
                    <a:pt x="2879" y="4887"/>
                  </a:cubicBezTo>
                  <a:lnTo>
                    <a:pt x="1640" y="1041"/>
                  </a:lnTo>
                  <a:cubicBezTo>
                    <a:pt x="1640" y="1029"/>
                    <a:pt x="1640" y="1005"/>
                    <a:pt x="1652" y="1005"/>
                  </a:cubicBezTo>
                  <a:lnTo>
                    <a:pt x="1926" y="910"/>
                  </a:lnTo>
                  <a:cubicBezTo>
                    <a:pt x="1938" y="915"/>
                    <a:pt x="1947" y="917"/>
                    <a:pt x="1954" y="917"/>
                  </a:cubicBezTo>
                  <a:cubicBezTo>
                    <a:pt x="1984" y="917"/>
                    <a:pt x="1979" y="884"/>
                    <a:pt x="1950" y="874"/>
                  </a:cubicBezTo>
                  <a:lnTo>
                    <a:pt x="628" y="5"/>
                  </a:lnTo>
                  <a:cubicBezTo>
                    <a:pt x="625" y="2"/>
                    <a:pt x="619" y="0"/>
                    <a:pt x="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1214;p20"/>
            <p:cNvSpPr/>
            <p:nvPr/>
          </p:nvSpPr>
          <p:spPr>
            <a:xfrm>
              <a:off x="3904175" y="1345725"/>
              <a:ext cx="72225" cy="133300"/>
            </a:xfrm>
            <a:custGeom>
              <a:avLst/>
              <a:gdLst/>
              <a:ahLst/>
              <a:cxnLst/>
              <a:rect l="l" t="t" r="r" b="b"/>
              <a:pathLst>
                <a:path w="2889" h="5332" extrusionOk="0">
                  <a:moveTo>
                    <a:pt x="613" y="0"/>
                  </a:moveTo>
                  <a:cubicBezTo>
                    <a:pt x="598" y="0"/>
                    <a:pt x="579" y="11"/>
                    <a:pt x="579" y="29"/>
                  </a:cubicBezTo>
                  <a:lnTo>
                    <a:pt x="19" y="1493"/>
                  </a:lnTo>
                  <a:cubicBezTo>
                    <a:pt x="1" y="1521"/>
                    <a:pt x="18" y="1548"/>
                    <a:pt x="38" y="1548"/>
                  </a:cubicBezTo>
                  <a:cubicBezTo>
                    <a:pt x="44" y="1548"/>
                    <a:pt x="50" y="1546"/>
                    <a:pt x="55" y="1541"/>
                  </a:cubicBezTo>
                  <a:lnTo>
                    <a:pt x="329" y="1457"/>
                  </a:lnTo>
                  <a:cubicBezTo>
                    <a:pt x="341" y="1457"/>
                    <a:pt x="376" y="1457"/>
                    <a:pt x="376" y="1469"/>
                  </a:cubicBezTo>
                  <a:lnTo>
                    <a:pt x="1603" y="5315"/>
                  </a:lnTo>
                  <a:cubicBezTo>
                    <a:pt x="1603" y="5323"/>
                    <a:pt x="1621" y="5332"/>
                    <a:pt x="1635" y="5332"/>
                  </a:cubicBezTo>
                  <a:cubicBezTo>
                    <a:pt x="1641" y="5332"/>
                    <a:pt x="1647" y="5330"/>
                    <a:pt x="1650" y="5327"/>
                  </a:cubicBezTo>
                  <a:lnTo>
                    <a:pt x="2853" y="4934"/>
                  </a:lnTo>
                  <a:cubicBezTo>
                    <a:pt x="2865" y="4934"/>
                    <a:pt x="2889" y="4910"/>
                    <a:pt x="2865" y="4898"/>
                  </a:cubicBezTo>
                  <a:lnTo>
                    <a:pt x="1638" y="1052"/>
                  </a:lnTo>
                  <a:cubicBezTo>
                    <a:pt x="1638" y="1041"/>
                    <a:pt x="1638" y="1005"/>
                    <a:pt x="1650" y="1005"/>
                  </a:cubicBezTo>
                  <a:lnTo>
                    <a:pt x="1924" y="922"/>
                  </a:lnTo>
                  <a:cubicBezTo>
                    <a:pt x="1960" y="922"/>
                    <a:pt x="1960" y="886"/>
                    <a:pt x="1948" y="874"/>
                  </a:cubicBezTo>
                  <a:lnTo>
                    <a:pt x="626" y="5"/>
                  </a:lnTo>
                  <a:cubicBezTo>
                    <a:pt x="623" y="2"/>
                    <a:pt x="618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1215;p20"/>
            <p:cNvSpPr/>
            <p:nvPr/>
          </p:nvSpPr>
          <p:spPr>
            <a:xfrm>
              <a:off x="3900073" y="1346209"/>
              <a:ext cx="72275" cy="133150"/>
            </a:xfrm>
            <a:custGeom>
              <a:avLst/>
              <a:gdLst/>
              <a:ahLst/>
              <a:cxnLst/>
              <a:rect l="l" t="t" r="r" b="b"/>
              <a:pathLst>
                <a:path w="2891" h="5326" extrusionOk="0">
                  <a:moveTo>
                    <a:pt x="612" y="0"/>
                  </a:moveTo>
                  <a:cubicBezTo>
                    <a:pt x="597" y="0"/>
                    <a:pt x="580" y="14"/>
                    <a:pt x="580" y="22"/>
                  </a:cubicBezTo>
                  <a:lnTo>
                    <a:pt x="21" y="1499"/>
                  </a:lnTo>
                  <a:cubicBezTo>
                    <a:pt x="0" y="1519"/>
                    <a:pt x="24" y="1549"/>
                    <a:pt x="46" y="1549"/>
                  </a:cubicBezTo>
                  <a:cubicBezTo>
                    <a:pt x="50" y="1549"/>
                    <a:pt x="53" y="1548"/>
                    <a:pt x="56" y="1546"/>
                  </a:cubicBezTo>
                  <a:lnTo>
                    <a:pt x="330" y="1451"/>
                  </a:lnTo>
                  <a:cubicBezTo>
                    <a:pt x="342" y="1451"/>
                    <a:pt x="378" y="1451"/>
                    <a:pt x="378" y="1463"/>
                  </a:cubicBezTo>
                  <a:lnTo>
                    <a:pt x="1604" y="5309"/>
                  </a:lnTo>
                  <a:cubicBezTo>
                    <a:pt x="1604" y="5317"/>
                    <a:pt x="1622" y="5326"/>
                    <a:pt x="1637" y="5326"/>
                  </a:cubicBezTo>
                  <a:cubicBezTo>
                    <a:pt x="1643" y="5326"/>
                    <a:pt x="1648" y="5324"/>
                    <a:pt x="1652" y="5321"/>
                  </a:cubicBezTo>
                  <a:lnTo>
                    <a:pt x="2854" y="4940"/>
                  </a:lnTo>
                  <a:cubicBezTo>
                    <a:pt x="2878" y="4940"/>
                    <a:pt x="2890" y="4904"/>
                    <a:pt x="2878" y="4892"/>
                  </a:cubicBezTo>
                  <a:lnTo>
                    <a:pt x="1640" y="1046"/>
                  </a:lnTo>
                  <a:cubicBezTo>
                    <a:pt x="1640" y="1034"/>
                    <a:pt x="1640" y="999"/>
                    <a:pt x="1652" y="999"/>
                  </a:cubicBezTo>
                  <a:lnTo>
                    <a:pt x="1926" y="915"/>
                  </a:lnTo>
                  <a:cubicBezTo>
                    <a:pt x="1961" y="915"/>
                    <a:pt x="1985" y="880"/>
                    <a:pt x="1949" y="868"/>
                  </a:cubicBezTo>
                  <a:lnTo>
                    <a:pt x="628" y="11"/>
                  </a:lnTo>
                  <a:cubicBezTo>
                    <a:pt x="624" y="3"/>
                    <a:pt x="618" y="0"/>
                    <a:pt x="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1216;p20"/>
            <p:cNvSpPr/>
            <p:nvPr/>
          </p:nvSpPr>
          <p:spPr>
            <a:xfrm>
              <a:off x="3955900" y="1329050"/>
              <a:ext cx="72000" cy="133300"/>
            </a:xfrm>
            <a:custGeom>
              <a:avLst/>
              <a:gdLst/>
              <a:ahLst/>
              <a:cxnLst/>
              <a:rect l="l" t="t" r="r" b="b"/>
              <a:pathLst>
                <a:path w="2880" h="5332" extrusionOk="0">
                  <a:moveTo>
                    <a:pt x="609" y="0"/>
                  </a:moveTo>
                  <a:cubicBezTo>
                    <a:pt x="593" y="0"/>
                    <a:pt x="581" y="8"/>
                    <a:pt x="581" y="17"/>
                  </a:cubicBezTo>
                  <a:lnTo>
                    <a:pt x="10" y="1493"/>
                  </a:lnTo>
                  <a:cubicBezTo>
                    <a:pt x="0" y="1523"/>
                    <a:pt x="23" y="1544"/>
                    <a:pt x="44" y="1544"/>
                  </a:cubicBezTo>
                  <a:cubicBezTo>
                    <a:pt x="49" y="1544"/>
                    <a:pt x="53" y="1543"/>
                    <a:pt x="58" y="1541"/>
                  </a:cubicBezTo>
                  <a:lnTo>
                    <a:pt x="331" y="1458"/>
                  </a:lnTo>
                  <a:cubicBezTo>
                    <a:pt x="343" y="1458"/>
                    <a:pt x="367" y="1458"/>
                    <a:pt x="367" y="1469"/>
                  </a:cubicBezTo>
                  <a:lnTo>
                    <a:pt x="1605" y="5303"/>
                  </a:lnTo>
                  <a:cubicBezTo>
                    <a:pt x="1605" y="5321"/>
                    <a:pt x="1625" y="5332"/>
                    <a:pt x="1639" y="5332"/>
                  </a:cubicBezTo>
                  <a:cubicBezTo>
                    <a:pt x="1645" y="5332"/>
                    <a:pt x="1650" y="5330"/>
                    <a:pt x="1653" y="5327"/>
                  </a:cubicBezTo>
                  <a:lnTo>
                    <a:pt x="2856" y="4934"/>
                  </a:lnTo>
                  <a:cubicBezTo>
                    <a:pt x="2867" y="4934"/>
                    <a:pt x="2879" y="4910"/>
                    <a:pt x="2867" y="4887"/>
                  </a:cubicBezTo>
                  <a:lnTo>
                    <a:pt x="1641" y="1053"/>
                  </a:lnTo>
                  <a:cubicBezTo>
                    <a:pt x="1641" y="1041"/>
                    <a:pt x="1641" y="1005"/>
                    <a:pt x="1653" y="1005"/>
                  </a:cubicBezTo>
                  <a:lnTo>
                    <a:pt x="1915" y="910"/>
                  </a:lnTo>
                  <a:cubicBezTo>
                    <a:pt x="1923" y="912"/>
                    <a:pt x="1930" y="912"/>
                    <a:pt x="1937" y="912"/>
                  </a:cubicBezTo>
                  <a:cubicBezTo>
                    <a:pt x="1974" y="912"/>
                    <a:pt x="1971" y="884"/>
                    <a:pt x="1951" y="874"/>
                  </a:cubicBezTo>
                  <a:lnTo>
                    <a:pt x="629" y="5"/>
                  </a:lnTo>
                  <a:cubicBezTo>
                    <a:pt x="622" y="2"/>
                    <a:pt x="615" y="0"/>
                    <a:pt x="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1217;p20"/>
            <p:cNvSpPr/>
            <p:nvPr/>
          </p:nvSpPr>
          <p:spPr>
            <a:xfrm>
              <a:off x="3952173" y="1329384"/>
              <a:ext cx="72250" cy="133300"/>
            </a:xfrm>
            <a:custGeom>
              <a:avLst/>
              <a:gdLst/>
              <a:ahLst/>
              <a:cxnLst/>
              <a:rect l="l" t="t" r="r" b="b"/>
              <a:pathLst>
                <a:path w="2890" h="5332" extrusionOk="0">
                  <a:moveTo>
                    <a:pt x="614" y="0"/>
                  </a:moveTo>
                  <a:cubicBezTo>
                    <a:pt x="599" y="0"/>
                    <a:pt x="580" y="11"/>
                    <a:pt x="580" y="29"/>
                  </a:cubicBezTo>
                  <a:lnTo>
                    <a:pt x="20" y="1493"/>
                  </a:lnTo>
                  <a:cubicBezTo>
                    <a:pt x="1" y="1523"/>
                    <a:pt x="21" y="1544"/>
                    <a:pt x="43" y="1544"/>
                  </a:cubicBezTo>
                  <a:cubicBezTo>
                    <a:pt x="47" y="1544"/>
                    <a:pt x="52" y="1543"/>
                    <a:pt x="56" y="1541"/>
                  </a:cubicBezTo>
                  <a:lnTo>
                    <a:pt x="330" y="1457"/>
                  </a:lnTo>
                  <a:cubicBezTo>
                    <a:pt x="342" y="1457"/>
                    <a:pt x="377" y="1457"/>
                    <a:pt x="377" y="1469"/>
                  </a:cubicBezTo>
                  <a:lnTo>
                    <a:pt x="1604" y="5315"/>
                  </a:lnTo>
                  <a:cubicBezTo>
                    <a:pt x="1604" y="5323"/>
                    <a:pt x="1622" y="5332"/>
                    <a:pt x="1636" y="5332"/>
                  </a:cubicBezTo>
                  <a:cubicBezTo>
                    <a:pt x="1642" y="5332"/>
                    <a:pt x="1648" y="5330"/>
                    <a:pt x="1651" y="5327"/>
                  </a:cubicBezTo>
                  <a:lnTo>
                    <a:pt x="2854" y="4934"/>
                  </a:lnTo>
                  <a:cubicBezTo>
                    <a:pt x="2878" y="4934"/>
                    <a:pt x="2890" y="4910"/>
                    <a:pt x="2878" y="4898"/>
                  </a:cubicBezTo>
                  <a:lnTo>
                    <a:pt x="1640" y="1053"/>
                  </a:lnTo>
                  <a:cubicBezTo>
                    <a:pt x="1640" y="1041"/>
                    <a:pt x="1640" y="1005"/>
                    <a:pt x="1651" y="1005"/>
                  </a:cubicBezTo>
                  <a:lnTo>
                    <a:pt x="1925" y="922"/>
                  </a:lnTo>
                  <a:cubicBezTo>
                    <a:pt x="1961" y="922"/>
                    <a:pt x="1985" y="886"/>
                    <a:pt x="1949" y="874"/>
                  </a:cubicBezTo>
                  <a:lnTo>
                    <a:pt x="627" y="5"/>
                  </a:lnTo>
                  <a:cubicBezTo>
                    <a:pt x="624" y="2"/>
                    <a:pt x="619" y="0"/>
                    <a:pt x="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47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5" name="Google Shape;1405;p24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1406" name="Google Shape;1406;p24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1407" name="Google Shape;1407;p24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24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24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24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24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24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24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24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24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24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24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24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24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24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24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24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24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24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24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24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24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24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24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24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24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24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24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24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24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24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24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24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24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24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24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24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24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24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24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24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24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24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49" name="Google Shape;1449;p24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0" name="Google Shape;1450;p24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51" name="Google Shape;1451;p24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2" name="Google Shape;1452;p24"/>
          <p:cNvSpPr txBox="1">
            <a:spLocks noGrp="1"/>
          </p:cNvSpPr>
          <p:nvPr>
            <p:ph type="subTitle" idx="1"/>
          </p:nvPr>
        </p:nvSpPr>
        <p:spPr>
          <a:xfrm>
            <a:off x="1839626" y="3813252"/>
            <a:ext cx="41892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3" name="Google Shape;1453;p24"/>
          <p:cNvSpPr txBox="1">
            <a:spLocks noGrp="1"/>
          </p:cNvSpPr>
          <p:nvPr>
            <p:ph type="subTitle" idx="2"/>
          </p:nvPr>
        </p:nvSpPr>
        <p:spPr>
          <a:xfrm>
            <a:off x="7049344" y="3813252"/>
            <a:ext cx="41892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4" name="Google Shape;1454;p24"/>
          <p:cNvSpPr txBox="1">
            <a:spLocks noGrp="1"/>
          </p:cNvSpPr>
          <p:nvPr>
            <p:ph type="subTitle" idx="3"/>
          </p:nvPr>
        </p:nvSpPr>
        <p:spPr>
          <a:xfrm>
            <a:off x="1839728" y="6655576"/>
            <a:ext cx="41892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5" name="Google Shape;1455;p24"/>
          <p:cNvSpPr txBox="1">
            <a:spLocks noGrp="1"/>
          </p:cNvSpPr>
          <p:nvPr>
            <p:ph type="subTitle" idx="4"/>
          </p:nvPr>
        </p:nvSpPr>
        <p:spPr>
          <a:xfrm>
            <a:off x="7049448" y="6655576"/>
            <a:ext cx="41892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6" name="Google Shape;1456;p24"/>
          <p:cNvSpPr txBox="1">
            <a:spLocks noGrp="1"/>
          </p:cNvSpPr>
          <p:nvPr>
            <p:ph type="subTitle" idx="5"/>
          </p:nvPr>
        </p:nvSpPr>
        <p:spPr>
          <a:xfrm>
            <a:off x="12259064" y="3813252"/>
            <a:ext cx="41892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7" name="Google Shape;1457;p24"/>
          <p:cNvSpPr txBox="1">
            <a:spLocks noGrp="1"/>
          </p:cNvSpPr>
          <p:nvPr>
            <p:ph type="subTitle" idx="6"/>
          </p:nvPr>
        </p:nvSpPr>
        <p:spPr>
          <a:xfrm>
            <a:off x="12259168" y="6655576"/>
            <a:ext cx="41892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8" name="Google Shape;1458;p24"/>
          <p:cNvSpPr txBox="1">
            <a:spLocks noGrp="1"/>
          </p:cNvSpPr>
          <p:nvPr>
            <p:ph type="subTitle" idx="7"/>
          </p:nvPr>
        </p:nvSpPr>
        <p:spPr>
          <a:xfrm>
            <a:off x="1847954" y="2978876"/>
            <a:ext cx="41724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59" name="Google Shape;1459;p24"/>
          <p:cNvSpPr txBox="1">
            <a:spLocks noGrp="1"/>
          </p:cNvSpPr>
          <p:nvPr>
            <p:ph type="subTitle" idx="8"/>
          </p:nvPr>
        </p:nvSpPr>
        <p:spPr>
          <a:xfrm>
            <a:off x="7057674" y="2978876"/>
            <a:ext cx="41724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0" name="Google Shape;1460;p24"/>
          <p:cNvSpPr txBox="1">
            <a:spLocks noGrp="1"/>
          </p:cNvSpPr>
          <p:nvPr>
            <p:ph type="subTitle" idx="9"/>
          </p:nvPr>
        </p:nvSpPr>
        <p:spPr>
          <a:xfrm>
            <a:off x="12267394" y="2978876"/>
            <a:ext cx="41724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1" name="Google Shape;1461;p24"/>
          <p:cNvSpPr txBox="1">
            <a:spLocks noGrp="1"/>
          </p:cNvSpPr>
          <p:nvPr>
            <p:ph type="subTitle" idx="13"/>
          </p:nvPr>
        </p:nvSpPr>
        <p:spPr>
          <a:xfrm>
            <a:off x="1847954" y="5839276"/>
            <a:ext cx="41724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2" name="Google Shape;1462;p24"/>
          <p:cNvSpPr txBox="1">
            <a:spLocks noGrp="1"/>
          </p:cNvSpPr>
          <p:nvPr>
            <p:ph type="subTitle" idx="14"/>
          </p:nvPr>
        </p:nvSpPr>
        <p:spPr>
          <a:xfrm>
            <a:off x="7057674" y="5839276"/>
            <a:ext cx="41724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3" name="Google Shape;1463;p24"/>
          <p:cNvSpPr txBox="1">
            <a:spLocks noGrp="1"/>
          </p:cNvSpPr>
          <p:nvPr>
            <p:ph type="subTitle" idx="15"/>
          </p:nvPr>
        </p:nvSpPr>
        <p:spPr>
          <a:xfrm>
            <a:off x="12267394" y="5839276"/>
            <a:ext cx="41724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710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0" name="Google Shape;1650;p27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1651" name="Google Shape;1651;p27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1652" name="Google Shape;1652;p27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27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27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27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27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27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27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27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27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27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27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27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27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27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27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27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27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27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27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27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27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27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27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27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27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27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27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27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27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27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27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27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27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27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27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27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27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9" name="Google Shape;1689;p27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27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27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27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27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94" name="Google Shape;1694;p27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5" name="Google Shape;1695;p27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96" name="Google Shape;1696;p27"/>
          <p:cNvSpPr txBox="1">
            <a:spLocks noGrp="1"/>
          </p:cNvSpPr>
          <p:nvPr>
            <p:ph type="title"/>
          </p:nvPr>
        </p:nvSpPr>
        <p:spPr>
          <a:xfrm>
            <a:off x="4695876" y="1355050"/>
            <a:ext cx="8896200" cy="21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97" name="Google Shape;1697;p27"/>
          <p:cNvSpPr txBox="1">
            <a:spLocks noGrp="1"/>
          </p:cNvSpPr>
          <p:nvPr>
            <p:ph type="subTitle" idx="1"/>
          </p:nvPr>
        </p:nvSpPr>
        <p:spPr>
          <a:xfrm>
            <a:off x="4695800" y="3682900"/>
            <a:ext cx="8896200" cy="21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8" name="Google Shape;1698;p27"/>
          <p:cNvSpPr txBox="1"/>
          <p:nvPr/>
        </p:nvSpPr>
        <p:spPr>
          <a:xfrm>
            <a:off x="4198200" y="7223900"/>
            <a:ext cx="98916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CREDITS: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 This presentation template was created by </a:t>
            </a:r>
            <a:r>
              <a:rPr kumimoji="0" lang="en" sz="2400" b="1" i="0" u="sng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, and includes icons by </a:t>
            </a:r>
            <a:r>
              <a:rPr kumimoji="0" lang="en" sz="2400" b="1" i="0" u="sng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kumimoji="0" lang="en" sz="2400" b="1" i="0" u="sng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2400" b="0" i="0" u="sng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 </a:t>
            </a:r>
            <a:endParaRPr kumimoji="0" sz="2400" b="1" i="0" u="sng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699" name="Google Shape;1699;p27"/>
          <p:cNvGrpSpPr/>
          <p:nvPr/>
        </p:nvGrpSpPr>
        <p:grpSpPr>
          <a:xfrm rot="-255578" flipH="1">
            <a:off x="-491873" y="128398"/>
            <a:ext cx="3555630" cy="2627984"/>
            <a:chOff x="2135375" y="1357925"/>
            <a:chExt cx="261950" cy="193600"/>
          </a:xfrm>
        </p:grpSpPr>
        <p:sp>
          <p:nvSpPr>
            <p:cNvPr id="1700" name="Google Shape;1700;p27"/>
            <p:cNvSpPr/>
            <p:nvPr/>
          </p:nvSpPr>
          <p:spPr>
            <a:xfrm>
              <a:off x="2140425" y="1363275"/>
              <a:ext cx="256900" cy="188250"/>
            </a:xfrm>
            <a:custGeom>
              <a:avLst/>
              <a:gdLst/>
              <a:ahLst/>
              <a:cxnLst/>
              <a:rect l="l" t="t" r="r" b="b"/>
              <a:pathLst>
                <a:path w="10276" h="7530" extrusionOk="0">
                  <a:moveTo>
                    <a:pt x="5280" y="1890"/>
                  </a:moveTo>
                  <a:cubicBezTo>
                    <a:pt x="5583" y="1890"/>
                    <a:pt x="5891" y="1942"/>
                    <a:pt x="6192" y="2053"/>
                  </a:cubicBezTo>
                  <a:cubicBezTo>
                    <a:pt x="7442" y="2506"/>
                    <a:pt x="8145" y="3839"/>
                    <a:pt x="7835" y="5101"/>
                  </a:cubicBezTo>
                  <a:lnTo>
                    <a:pt x="6061" y="4446"/>
                  </a:lnTo>
                  <a:cubicBezTo>
                    <a:pt x="6097" y="4149"/>
                    <a:pt x="5930" y="3851"/>
                    <a:pt x="5633" y="3744"/>
                  </a:cubicBezTo>
                  <a:cubicBezTo>
                    <a:pt x="5555" y="3716"/>
                    <a:pt x="5476" y="3702"/>
                    <a:pt x="5399" y="3702"/>
                  </a:cubicBezTo>
                  <a:cubicBezTo>
                    <a:pt x="5183" y="3702"/>
                    <a:pt x="4982" y="3809"/>
                    <a:pt x="4859" y="3994"/>
                  </a:cubicBezTo>
                  <a:lnTo>
                    <a:pt x="2954" y="3303"/>
                  </a:lnTo>
                  <a:cubicBezTo>
                    <a:pt x="3407" y="2424"/>
                    <a:pt x="4316" y="1890"/>
                    <a:pt x="5280" y="1890"/>
                  </a:cubicBezTo>
                  <a:close/>
                  <a:moveTo>
                    <a:pt x="5294" y="1"/>
                  </a:moveTo>
                  <a:cubicBezTo>
                    <a:pt x="3563" y="1"/>
                    <a:pt x="1922" y="1007"/>
                    <a:pt x="1180" y="2648"/>
                  </a:cubicBezTo>
                  <a:lnTo>
                    <a:pt x="572" y="2422"/>
                  </a:lnTo>
                  <a:lnTo>
                    <a:pt x="96" y="3732"/>
                  </a:lnTo>
                  <a:lnTo>
                    <a:pt x="1" y="3958"/>
                  </a:lnTo>
                  <a:lnTo>
                    <a:pt x="9681" y="7530"/>
                  </a:lnTo>
                  <a:lnTo>
                    <a:pt x="9764" y="7304"/>
                  </a:lnTo>
                  <a:lnTo>
                    <a:pt x="10240" y="5994"/>
                  </a:lnTo>
                  <a:lnTo>
                    <a:pt x="9621" y="5768"/>
                  </a:lnTo>
                  <a:cubicBezTo>
                    <a:pt x="10276" y="3518"/>
                    <a:pt x="9085" y="1112"/>
                    <a:pt x="6847" y="279"/>
                  </a:cubicBezTo>
                  <a:cubicBezTo>
                    <a:pt x="6336" y="90"/>
                    <a:pt x="5811" y="1"/>
                    <a:pt x="5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1" name="Google Shape;1701;p27"/>
            <p:cNvSpPr/>
            <p:nvPr/>
          </p:nvSpPr>
          <p:spPr>
            <a:xfrm>
              <a:off x="2135375" y="1357925"/>
              <a:ext cx="256600" cy="188250"/>
            </a:xfrm>
            <a:custGeom>
              <a:avLst/>
              <a:gdLst/>
              <a:ahLst/>
              <a:cxnLst/>
              <a:rect l="l" t="t" r="r" b="b"/>
              <a:pathLst>
                <a:path w="10264" h="7530" extrusionOk="0">
                  <a:moveTo>
                    <a:pt x="5292" y="1891"/>
                  </a:moveTo>
                  <a:cubicBezTo>
                    <a:pt x="5592" y="1891"/>
                    <a:pt x="5896" y="1943"/>
                    <a:pt x="6192" y="2053"/>
                  </a:cubicBezTo>
                  <a:cubicBezTo>
                    <a:pt x="7442" y="2517"/>
                    <a:pt x="8144" y="3839"/>
                    <a:pt x="7823" y="5101"/>
                  </a:cubicBezTo>
                  <a:lnTo>
                    <a:pt x="6061" y="4446"/>
                  </a:lnTo>
                  <a:cubicBezTo>
                    <a:pt x="6085" y="4148"/>
                    <a:pt x="5918" y="3851"/>
                    <a:pt x="5620" y="3755"/>
                  </a:cubicBezTo>
                  <a:cubicBezTo>
                    <a:pt x="5542" y="3727"/>
                    <a:pt x="5464" y="3714"/>
                    <a:pt x="5387" y="3714"/>
                  </a:cubicBezTo>
                  <a:cubicBezTo>
                    <a:pt x="5170" y="3714"/>
                    <a:pt x="4969" y="3821"/>
                    <a:pt x="4846" y="4005"/>
                  </a:cubicBezTo>
                  <a:lnTo>
                    <a:pt x="2941" y="3303"/>
                  </a:lnTo>
                  <a:cubicBezTo>
                    <a:pt x="3405" y="2430"/>
                    <a:pt x="4326" y="1891"/>
                    <a:pt x="5292" y="1891"/>
                  </a:cubicBezTo>
                  <a:close/>
                  <a:moveTo>
                    <a:pt x="5289" y="1"/>
                  </a:moveTo>
                  <a:cubicBezTo>
                    <a:pt x="3554" y="1"/>
                    <a:pt x="1919" y="1006"/>
                    <a:pt x="1167" y="2648"/>
                  </a:cubicBezTo>
                  <a:lnTo>
                    <a:pt x="560" y="2422"/>
                  </a:lnTo>
                  <a:lnTo>
                    <a:pt x="0" y="3958"/>
                  </a:lnTo>
                  <a:lnTo>
                    <a:pt x="9668" y="7530"/>
                  </a:lnTo>
                  <a:lnTo>
                    <a:pt x="10240" y="5994"/>
                  </a:lnTo>
                  <a:lnTo>
                    <a:pt x="9609" y="5779"/>
                  </a:lnTo>
                  <a:cubicBezTo>
                    <a:pt x="10264" y="3529"/>
                    <a:pt x="9073" y="1112"/>
                    <a:pt x="6847" y="279"/>
                  </a:cubicBezTo>
                  <a:cubicBezTo>
                    <a:pt x="6332" y="90"/>
                    <a:pt x="5806" y="1"/>
                    <a:pt x="5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2" name="Google Shape;1702;p27"/>
            <p:cNvSpPr/>
            <p:nvPr/>
          </p:nvSpPr>
          <p:spPr>
            <a:xfrm>
              <a:off x="2135375" y="1451500"/>
              <a:ext cx="243800" cy="94975"/>
            </a:xfrm>
            <a:custGeom>
              <a:avLst/>
              <a:gdLst/>
              <a:ahLst/>
              <a:cxnLst/>
              <a:rect l="l" t="t" r="r" b="b"/>
              <a:pathLst>
                <a:path w="9752" h="3799" extrusionOk="0">
                  <a:moveTo>
                    <a:pt x="84" y="0"/>
                  </a:moveTo>
                  <a:lnTo>
                    <a:pt x="0" y="227"/>
                  </a:lnTo>
                  <a:lnTo>
                    <a:pt x="9668" y="3799"/>
                  </a:lnTo>
                  <a:lnTo>
                    <a:pt x="9752" y="35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3" name="Google Shape;1703;p27"/>
            <p:cNvSpPr/>
            <p:nvPr/>
          </p:nvSpPr>
          <p:spPr>
            <a:xfrm>
              <a:off x="2278850" y="1495250"/>
              <a:ext cx="3000" cy="8650"/>
            </a:xfrm>
            <a:custGeom>
              <a:avLst/>
              <a:gdLst/>
              <a:ahLst/>
              <a:cxnLst/>
              <a:rect l="l" t="t" r="r" b="b"/>
              <a:pathLst>
                <a:path w="120" h="346" fill="none" extrusionOk="0">
                  <a:moveTo>
                    <a:pt x="119" y="1"/>
                  </a:moveTo>
                  <a:lnTo>
                    <a:pt x="0" y="346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4" name="Google Shape;1704;p27"/>
            <p:cNvSpPr/>
            <p:nvPr/>
          </p:nvSpPr>
          <p:spPr>
            <a:xfrm>
              <a:off x="2289850" y="1502100"/>
              <a:ext cx="2125" cy="5675"/>
            </a:xfrm>
            <a:custGeom>
              <a:avLst/>
              <a:gdLst/>
              <a:ahLst/>
              <a:cxnLst/>
              <a:rect l="l" t="t" r="r" b="b"/>
              <a:pathLst>
                <a:path w="85" h="227" fill="none" extrusionOk="0">
                  <a:moveTo>
                    <a:pt x="1" y="227"/>
                  </a:moveTo>
                  <a:lnTo>
                    <a:pt x="84" y="1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5" name="Google Shape;1705;p27"/>
            <p:cNvSpPr/>
            <p:nvPr/>
          </p:nvSpPr>
          <p:spPr>
            <a:xfrm>
              <a:off x="2299675" y="1503000"/>
              <a:ext cx="3000" cy="8650"/>
            </a:xfrm>
            <a:custGeom>
              <a:avLst/>
              <a:gdLst/>
              <a:ahLst/>
              <a:cxnLst/>
              <a:rect l="l" t="t" r="r" b="b"/>
              <a:pathLst>
                <a:path w="120" h="346" fill="none" extrusionOk="0">
                  <a:moveTo>
                    <a:pt x="120" y="0"/>
                  </a:moveTo>
                  <a:lnTo>
                    <a:pt x="1" y="346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6" name="Google Shape;1706;p27"/>
            <p:cNvSpPr/>
            <p:nvPr/>
          </p:nvSpPr>
          <p:spPr>
            <a:xfrm>
              <a:off x="2310700" y="1510125"/>
              <a:ext cx="2100" cy="5700"/>
            </a:xfrm>
            <a:custGeom>
              <a:avLst/>
              <a:gdLst/>
              <a:ahLst/>
              <a:cxnLst/>
              <a:rect l="l" t="t" r="r" b="b"/>
              <a:pathLst>
                <a:path w="84" h="228" fill="none" extrusionOk="0">
                  <a:moveTo>
                    <a:pt x="0" y="227"/>
                  </a:moveTo>
                  <a:lnTo>
                    <a:pt x="84" y="1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7" name="Google Shape;1707;p27"/>
            <p:cNvSpPr/>
            <p:nvPr/>
          </p:nvSpPr>
          <p:spPr>
            <a:xfrm>
              <a:off x="2320525" y="1510725"/>
              <a:ext cx="3000" cy="8375"/>
            </a:xfrm>
            <a:custGeom>
              <a:avLst/>
              <a:gdLst/>
              <a:ahLst/>
              <a:cxnLst/>
              <a:rect l="l" t="t" r="r" b="b"/>
              <a:pathLst>
                <a:path w="120" h="335" fill="none" extrusionOk="0">
                  <a:moveTo>
                    <a:pt x="119" y="1"/>
                  </a:moveTo>
                  <a:lnTo>
                    <a:pt x="0" y="334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8" name="Google Shape;1708;p27"/>
            <p:cNvSpPr/>
            <p:nvPr/>
          </p:nvSpPr>
          <p:spPr>
            <a:xfrm>
              <a:off x="2331225" y="1517875"/>
              <a:ext cx="2400" cy="5375"/>
            </a:xfrm>
            <a:custGeom>
              <a:avLst/>
              <a:gdLst/>
              <a:ahLst/>
              <a:cxnLst/>
              <a:rect l="l" t="t" r="r" b="b"/>
              <a:pathLst>
                <a:path w="96" h="215" fill="none" extrusionOk="0">
                  <a:moveTo>
                    <a:pt x="1" y="215"/>
                  </a:moveTo>
                  <a:lnTo>
                    <a:pt x="96" y="1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9" name="Google Shape;1709;p27"/>
            <p:cNvSpPr/>
            <p:nvPr/>
          </p:nvSpPr>
          <p:spPr>
            <a:xfrm>
              <a:off x="2341350" y="1518175"/>
              <a:ext cx="3000" cy="8650"/>
            </a:xfrm>
            <a:custGeom>
              <a:avLst/>
              <a:gdLst/>
              <a:ahLst/>
              <a:cxnLst/>
              <a:rect l="l" t="t" r="r" b="b"/>
              <a:pathLst>
                <a:path w="120" h="346" fill="none" extrusionOk="0">
                  <a:moveTo>
                    <a:pt x="120" y="0"/>
                  </a:moveTo>
                  <a:lnTo>
                    <a:pt x="1" y="346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0" name="Google Shape;1710;p27"/>
            <p:cNvSpPr/>
            <p:nvPr/>
          </p:nvSpPr>
          <p:spPr>
            <a:xfrm>
              <a:off x="2352375" y="1525325"/>
              <a:ext cx="2100" cy="5675"/>
            </a:xfrm>
            <a:custGeom>
              <a:avLst/>
              <a:gdLst/>
              <a:ahLst/>
              <a:cxnLst/>
              <a:rect l="l" t="t" r="r" b="b"/>
              <a:pathLst>
                <a:path w="84" h="227" fill="none" extrusionOk="0">
                  <a:moveTo>
                    <a:pt x="0" y="226"/>
                  </a:moveTo>
                  <a:lnTo>
                    <a:pt x="83" y="0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1" name="Google Shape;1711;p27"/>
            <p:cNvSpPr/>
            <p:nvPr/>
          </p:nvSpPr>
          <p:spPr>
            <a:xfrm>
              <a:off x="2362200" y="1526200"/>
              <a:ext cx="3000" cy="8375"/>
            </a:xfrm>
            <a:custGeom>
              <a:avLst/>
              <a:gdLst/>
              <a:ahLst/>
              <a:cxnLst/>
              <a:rect l="l" t="t" r="r" b="b"/>
              <a:pathLst>
                <a:path w="120" h="335" fill="none" extrusionOk="0">
                  <a:moveTo>
                    <a:pt x="119" y="1"/>
                  </a:moveTo>
                  <a:lnTo>
                    <a:pt x="0" y="334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12" name="Google Shape;1712;p27"/>
          <p:cNvGrpSpPr/>
          <p:nvPr/>
        </p:nvGrpSpPr>
        <p:grpSpPr>
          <a:xfrm flipH="1">
            <a:off x="16600577" y="8272705"/>
            <a:ext cx="2768546" cy="4153470"/>
            <a:chOff x="605725" y="1160100"/>
            <a:chExt cx="531350" cy="797150"/>
          </a:xfrm>
        </p:grpSpPr>
        <p:sp>
          <p:nvSpPr>
            <p:cNvPr id="1713" name="Google Shape;1713;p27"/>
            <p:cNvSpPr/>
            <p:nvPr/>
          </p:nvSpPr>
          <p:spPr>
            <a:xfrm>
              <a:off x="611075" y="1160100"/>
              <a:ext cx="526000" cy="797150"/>
            </a:xfrm>
            <a:custGeom>
              <a:avLst/>
              <a:gdLst/>
              <a:ahLst/>
              <a:cxnLst/>
              <a:rect l="l" t="t" r="r" b="b"/>
              <a:pathLst>
                <a:path w="21040" h="31886" extrusionOk="0">
                  <a:moveTo>
                    <a:pt x="21039" y="0"/>
                  </a:moveTo>
                  <a:lnTo>
                    <a:pt x="18908" y="1572"/>
                  </a:lnTo>
                  <a:lnTo>
                    <a:pt x="16301" y="3513"/>
                  </a:lnTo>
                  <a:cubicBezTo>
                    <a:pt x="16098" y="3667"/>
                    <a:pt x="15896" y="3870"/>
                    <a:pt x="15765" y="4084"/>
                  </a:cubicBezTo>
                  <a:lnTo>
                    <a:pt x="15277" y="4882"/>
                  </a:lnTo>
                  <a:lnTo>
                    <a:pt x="1" y="29432"/>
                  </a:lnTo>
                  <a:lnTo>
                    <a:pt x="3966" y="31885"/>
                  </a:lnTo>
                  <a:lnTo>
                    <a:pt x="19218" y="7323"/>
                  </a:lnTo>
                  <a:lnTo>
                    <a:pt x="19706" y="6525"/>
                  </a:lnTo>
                  <a:cubicBezTo>
                    <a:pt x="19849" y="6322"/>
                    <a:pt x="19932" y="6072"/>
                    <a:pt x="19991" y="5799"/>
                  </a:cubicBezTo>
                  <a:lnTo>
                    <a:pt x="20575" y="2596"/>
                  </a:lnTo>
                  <a:lnTo>
                    <a:pt x="21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4" name="Google Shape;1714;p27"/>
            <p:cNvSpPr/>
            <p:nvPr/>
          </p:nvSpPr>
          <p:spPr>
            <a:xfrm>
              <a:off x="605725" y="1262775"/>
              <a:ext cx="480425" cy="688225"/>
            </a:xfrm>
            <a:custGeom>
              <a:avLst/>
              <a:gdLst/>
              <a:ahLst/>
              <a:cxnLst/>
              <a:rect l="l" t="t" r="r" b="b"/>
              <a:pathLst>
                <a:path w="19217" h="27529" extrusionOk="0">
                  <a:moveTo>
                    <a:pt x="16955" y="1"/>
                  </a:moveTo>
                  <a:lnTo>
                    <a:pt x="15276" y="513"/>
                  </a:lnTo>
                  <a:lnTo>
                    <a:pt x="15252" y="501"/>
                  </a:lnTo>
                  <a:lnTo>
                    <a:pt x="0" y="25075"/>
                  </a:lnTo>
                  <a:lnTo>
                    <a:pt x="3965" y="27528"/>
                  </a:lnTo>
                  <a:lnTo>
                    <a:pt x="19217" y="2954"/>
                  </a:lnTo>
                  <a:lnTo>
                    <a:pt x="19205" y="2954"/>
                  </a:lnTo>
                  <a:lnTo>
                    <a:pt x="18931" y="1215"/>
                  </a:lnTo>
                  <a:lnTo>
                    <a:pt x="17240" y="1739"/>
                  </a:lnTo>
                  <a:lnTo>
                    <a:pt x="169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5" name="Google Shape;1715;p27"/>
            <p:cNvSpPr/>
            <p:nvPr/>
          </p:nvSpPr>
          <p:spPr>
            <a:xfrm>
              <a:off x="987025" y="1193125"/>
              <a:ext cx="132475" cy="143500"/>
            </a:xfrm>
            <a:custGeom>
              <a:avLst/>
              <a:gdLst/>
              <a:ahLst/>
              <a:cxnLst/>
              <a:rect l="l" t="t" r="r" b="b"/>
              <a:pathLst>
                <a:path w="5299" h="5740" extrusionOk="0">
                  <a:moveTo>
                    <a:pt x="3632" y="1"/>
                  </a:moveTo>
                  <a:lnTo>
                    <a:pt x="1036" y="1930"/>
                  </a:lnTo>
                  <a:cubicBezTo>
                    <a:pt x="822" y="2084"/>
                    <a:pt x="643" y="2287"/>
                    <a:pt x="500" y="2513"/>
                  </a:cubicBezTo>
                  <a:lnTo>
                    <a:pt x="0" y="3299"/>
                  </a:lnTo>
                  <a:lnTo>
                    <a:pt x="0" y="3323"/>
                  </a:lnTo>
                  <a:lnTo>
                    <a:pt x="1703" y="2787"/>
                  </a:lnTo>
                  <a:lnTo>
                    <a:pt x="1988" y="4537"/>
                  </a:lnTo>
                  <a:lnTo>
                    <a:pt x="3679" y="4001"/>
                  </a:lnTo>
                  <a:lnTo>
                    <a:pt x="3953" y="5740"/>
                  </a:lnTo>
                  <a:lnTo>
                    <a:pt x="3965" y="5740"/>
                  </a:lnTo>
                  <a:lnTo>
                    <a:pt x="4453" y="4954"/>
                  </a:lnTo>
                  <a:cubicBezTo>
                    <a:pt x="4584" y="4728"/>
                    <a:pt x="4691" y="4478"/>
                    <a:pt x="4739" y="4216"/>
                  </a:cubicBezTo>
                  <a:lnTo>
                    <a:pt x="5298" y="1037"/>
                  </a:lnTo>
                  <a:lnTo>
                    <a:pt x="5298" y="1037"/>
                  </a:lnTo>
                  <a:lnTo>
                    <a:pt x="3870" y="1489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6" name="Google Shape;1716;p27"/>
            <p:cNvSpPr/>
            <p:nvPr/>
          </p:nvSpPr>
          <p:spPr>
            <a:xfrm>
              <a:off x="634300" y="1307650"/>
              <a:ext cx="372975" cy="570500"/>
            </a:xfrm>
            <a:custGeom>
              <a:avLst/>
              <a:gdLst/>
              <a:ahLst/>
              <a:cxnLst/>
              <a:rect l="l" t="t" r="r" b="b"/>
              <a:pathLst>
                <a:path w="14919" h="22820" extrusionOk="0">
                  <a:moveTo>
                    <a:pt x="14089" y="0"/>
                  </a:moveTo>
                  <a:cubicBezTo>
                    <a:pt x="13847" y="0"/>
                    <a:pt x="13610" y="124"/>
                    <a:pt x="13478" y="349"/>
                  </a:cubicBezTo>
                  <a:lnTo>
                    <a:pt x="215" y="21721"/>
                  </a:lnTo>
                  <a:cubicBezTo>
                    <a:pt x="0" y="22054"/>
                    <a:pt x="107" y="22507"/>
                    <a:pt x="453" y="22709"/>
                  </a:cubicBezTo>
                  <a:cubicBezTo>
                    <a:pt x="573" y="22784"/>
                    <a:pt x="705" y="22819"/>
                    <a:pt x="835" y="22819"/>
                  </a:cubicBezTo>
                  <a:cubicBezTo>
                    <a:pt x="1077" y="22819"/>
                    <a:pt x="1309" y="22696"/>
                    <a:pt x="1441" y="22471"/>
                  </a:cubicBezTo>
                  <a:lnTo>
                    <a:pt x="14704" y="1099"/>
                  </a:lnTo>
                  <a:cubicBezTo>
                    <a:pt x="14919" y="766"/>
                    <a:pt x="14812" y="313"/>
                    <a:pt x="14466" y="111"/>
                  </a:cubicBezTo>
                  <a:cubicBezTo>
                    <a:pt x="14350" y="36"/>
                    <a:pt x="14219" y="0"/>
                    <a:pt x="14089" y="0"/>
                  </a:cubicBez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7" name="Google Shape;1717;p27"/>
            <p:cNvSpPr/>
            <p:nvPr/>
          </p:nvSpPr>
          <p:spPr>
            <a:xfrm>
              <a:off x="632500" y="1262775"/>
              <a:ext cx="397100" cy="639400"/>
            </a:xfrm>
            <a:custGeom>
              <a:avLst/>
              <a:gdLst/>
              <a:ahLst/>
              <a:cxnLst/>
              <a:rect l="l" t="t" r="r" b="b"/>
              <a:pathLst>
                <a:path w="15884" h="25576" fill="none" extrusionOk="0">
                  <a:moveTo>
                    <a:pt x="15884" y="1"/>
                  </a:moveTo>
                  <a:lnTo>
                    <a:pt x="1" y="25575"/>
                  </a:lnTo>
                </a:path>
              </a:pathLst>
            </a:custGeom>
            <a:noFill/>
            <a:ln w="7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8" name="Google Shape;1718;p27"/>
            <p:cNvSpPr/>
            <p:nvPr/>
          </p:nvSpPr>
          <p:spPr>
            <a:xfrm>
              <a:off x="682525" y="1293150"/>
              <a:ext cx="396500" cy="638800"/>
            </a:xfrm>
            <a:custGeom>
              <a:avLst/>
              <a:gdLst/>
              <a:ahLst/>
              <a:cxnLst/>
              <a:rect l="l" t="t" r="r" b="b"/>
              <a:pathLst>
                <a:path w="15860" h="25552" fill="none" extrusionOk="0">
                  <a:moveTo>
                    <a:pt x="15859" y="0"/>
                  </a:moveTo>
                  <a:lnTo>
                    <a:pt x="0" y="25551"/>
                  </a:lnTo>
                </a:path>
              </a:pathLst>
            </a:custGeom>
            <a:noFill/>
            <a:ln w="7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592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" name="Google Shape;1720;p28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1721" name="Google Shape;1721;p28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1722" name="Google Shape;1722;p28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28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28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28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28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28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28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28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28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28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28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28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28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28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28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28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28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28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28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28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28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28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28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28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28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28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28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28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28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28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28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28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28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28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28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28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28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28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28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28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28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28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764" name="Google Shape;1764;p28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66" name="Google Shape;1766;p28"/>
          <p:cNvGrpSpPr/>
          <p:nvPr/>
        </p:nvGrpSpPr>
        <p:grpSpPr>
          <a:xfrm rot="184565">
            <a:off x="6065" y="7468221"/>
            <a:ext cx="2928506" cy="3250046"/>
            <a:chOff x="341150" y="2836025"/>
            <a:chExt cx="1361780" cy="1511299"/>
          </a:xfrm>
        </p:grpSpPr>
        <p:sp>
          <p:nvSpPr>
            <p:cNvPr id="1767" name="Google Shape;1767;p28"/>
            <p:cNvSpPr/>
            <p:nvPr/>
          </p:nvSpPr>
          <p:spPr>
            <a:xfrm>
              <a:off x="443095" y="3840251"/>
              <a:ext cx="1157197" cy="424630"/>
            </a:xfrm>
            <a:custGeom>
              <a:avLst/>
              <a:gdLst/>
              <a:ahLst/>
              <a:cxnLst/>
              <a:rect l="l" t="t" r="r" b="b"/>
              <a:pathLst>
                <a:path w="17027" h="6248" extrusionOk="0">
                  <a:moveTo>
                    <a:pt x="4192" y="0"/>
                  </a:moveTo>
                  <a:cubicBezTo>
                    <a:pt x="3513" y="595"/>
                    <a:pt x="2787" y="1191"/>
                    <a:pt x="2049" y="1679"/>
                  </a:cubicBezTo>
                  <a:cubicBezTo>
                    <a:pt x="1370" y="2179"/>
                    <a:pt x="703" y="2774"/>
                    <a:pt x="1" y="3155"/>
                  </a:cubicBezTo>
                  <a:cubicBezTo>
                    <a:pt x="1168" y="4167"/>
                    <a:pt x="2418" y="4941"/>
                    <a:pt x="3751" y="5787"/>
                  </a:cubicBezTo>
                  <a:cubicBezTo>
                    <a:pt x="4158" y="6046"/>
                    <a:pt x="4496" y="6118"/>
                    <a:pt x="4834" y="6118"/>
                  </a:cubicBezTo>
                  <a:cubicBezTo>
                    <a:pt x="5256" y="6118"/>
                    <a:pt x="5678" y="6005"/>
                    <a:pt x="6232" y="6005"/>
                  </a:cubicBezTo>
                  <a:cubicBezTo>
                    <a:pt x="6311" y="6005"/>
                    <a:pt x="6393" y="6008"/>
                    <a:pt x="6478" y="6013"/>
                  </a:cubicBezTo>
                  <a:cubicBezTo>
                    <a:pt x="7383" y="6084"/>
                    <a:pt x="9252" y="6179"/>
                    <a:pt x="10026" y="6203"/>
                  </a:cubicBezTo>
                  <a:cubicBezTo>
                    <a:pt x="10327" y="6223"/>
                    <a:pt x="10725" y="6248"/>
                    <a:pt x="11144" y="6248"/>
                  </a:cubicBezTo>
                  <a:cubicBezTo>
                    <a:pt x="11717" y="6248"/>
                    <a:pt x="12328" y="6202"/>
                    <a:pt x="12776" y="6037"/>
                  </a:cubicBezTo>
                  <a:cubicBezTo>
                    <a:pt x="13550" y="5798"/>
                    <a:pt x="14264" y="5263"/>
                    <a:pt x="14967" y="4846"/>
                  </a:cubicBezTo>
                  <a:cubicBezTo>
                    <a:pt x="15634" y="4429"/>
                    <a:pt x="16574" y="3870"/>
                    <a:pt x="17027" y="3203"/>
                  </a:cubicBezTo>
                  <a:cubicBezTo>
                    <a:pt x="16050" y="2274"/>
                    <a:pt x="14907" y="1619"/>
                    <a:pt x="13776" y="881"/>
                  </a:cubicBezTo>
                  <a:cubicBezTo>
                    <a:pt x="13383" y="595"/>
                    <a:pt x="12609" y="107"/>
                    <a:pt x="12609" y="107"/>
                  </a:cubicBezTo>
                  <a:cubicBezTo>
                    <a:pt x="12609" y="107"/>
                    <a:pt x="11669" y="155"/>
                    <a:pt x="11216" y="179"/>
                  </a:cubicBezTo>
                  <a:cubicBezTo>
                    <a:pt x="10407" y="203"/>
                    <a:pt x="9585" y="286"/>
                    <a:pt x="8788" y="286"/>
                  </a:cubicBezTo>
                  <a:cubicBezTo>
                    <a:pt x="8014" y="286"/>
                    <a:pt x="7204" y="250"/>
                    <a:pt x="6430" y="179"/>
                  </a:cubicBezTo>
                  <a:cubicBezTo>
                    <a:pt x="5763" y="107"/>
                    <a:pt x="5025" y="155"/>
                    <a:pt x="4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428483" y="2934368"/>
              <a:ext cx="1186353" cy="1342599"/>
            </a:xfrm>
            <a:custGeom>
              <a:avLst/>
              <a:gdLst/>
              <a:ahLst/>
              <a:cxnLst/>
              <a:rect l="l" t="t" r="r" b="b"/>
              <a:pathLst>
                <a:path w="17456" h="19755" extrusionOk="0">
                  <a:moveTo>
                    <a:pt x="8845" y="415"/>
                  </a:moveTo>
                  <a:cubicBezTo>
                    <a:pt x="9209" y="946"/>
                    <a:pt x="9410" y="1531"/>
                    <a:pt x="9669" y="2125"/>
                  </a:cubicBezTo>
                  <a:cubicBezTo>
                    <a:pt x="9967" y="2804"/>
                    <a:pt x="10324" y="3447"/>
                    <a:pt x="10681" y="4102"/>
                  </a:cubicBezTo>
                  <a:cubicBezTo>
                    <a:pt x="11431" y="5471"/>
                    <a:pt x="12098" y="6888"/>
                    <a:pt x="12836" y="8257"/>
                  </a:cubicBezTo>
                  <a:cubicBezTo>
                    <a:pt x="14327" y="10980"/>
                    <a:pt x="15702" y="13761"/>
                    <a:pt x="17087" y="16543"/>
                  </a:cubicBezTo>
                  <a:lnTo>
                    <a:pt x="17087" y="16543"/>
                  </a:lnTo>
                  <a:cubicBezTo>
                    <a:pt x="16517" y="16942"/>
                    <a:pt x="16012" y="17405"/>
                    <a:pt x="15456" y="17806"/>
                  </a:cubicBezTo>
                  <a:cubicBezTo>
                    <a:pt x="14896" y="18223"/>
                    <a:pt x="14241" y="18568"/>
                    <a:pt x="13610" y="18913"/>
                  </a:cubicBezTo>
                  <a:cubicBezTo>
                    <a:pt x="12850" y="19335"/>
                    <a:pt x="11938" y="19452"/>
                    <a:pt x="11007" y="19452"/>
                  </a:cubicBezTo>
                  <a:cubicBezTo>
                    <a:pt x="10100" y="19452"/>
                    <a:pt x="9176" y="19341"/>
                    <a:pt x="8360" y="19294"/>
                  </a:cubicBezTo>
                  <a:cubicBezTo>
                    <a:pt x="7657" y="19270"/>
                    <a:pt x="6967" y="19235"/>
                    <a:pt x="6252" y="19211"/>
                  </a:cubicBezTo>
                  <a:cubicBezTo>
                    <a:pt x="6183" y="19210"/>
                    <a:pt x="6114" y="19209"/>
                    <a:pt x="6043" y="19209"/>
                  </a:cubicBezTo>
                  <a:cubicBezTo>
                    <a:pt x="5887" y="19209"/>
                    <a:pt x="5727" y="19211"/>
                    <a:pt x="5566" y="19211"/>
                  </a:cubicBezTo>
                  <a:cubicBezTo>
                    <a:pt x="5139" y="19211"/>
                    <a:pt x="4709" y="19195"/>
                    <a:pt x="4323" y="19080"/>
                  </a:cubicBezTo>
                  <a:cubicBezTo>
                    <a:pt x="3609" y="18866"/>
                    <a:pt x="2954" y="18246"/>
                    <a:pt x="2359" y="17806"/>
                  </a:cubicBezTo>
                  <a:cubicBezTo>
                    <a:pt x="1710" y="17328"/>
                    <a:pt x="1050" y="16839"/>
                    <a:pt x="358" y="16411"/>
                  </a:cubicBezTo>
                  <a:lnTo>
                    <a:pt x="358" y="16411"/>
                  </a:lnTo>
                  <a:cubicBezTo>
                    <a:pt x="788" y="15000"/>
                    <a:pt x="1640" y="13817"/>
                    <a:pt x="2323" y="12531"/>
                  </a:cubicBezTo>
                  <a:cubicBezTo>
                    <a:pt x="3061" y="11138"/>
                    <a:pt x="3811" y="9781"/>
                    <a:pt x="4597" y="8448"/>
                  </a:cubicBezTo>
                  <a:cubicBezTo>
                    <a:pt x="6155" y="5844"/>
                    <a:pt x="7179" y="2945"/>
                    <a:pt x="8845" y="415"/>
                  </a:cubicBezTo>
                  <a:close/>
                  <a:moveTo>
                    <a:pt x="8871" y="0"/>
                  </a:moveTo>
                  <a:cubicBezTo>
                    <a:pt x="8816" y="0"/>
                    <a:pt x="8757" y="35"/>
                    <a:pt x="8729" y="77"/>
                  </a:cubicBezTo>
                  <a:cubicBezTo>
                    <a:pt x="6931" y="2733"/>
                    <a:pt x="5859" y="5781"/>
                    <a:pt x="4204" y="8519"/>
                  </a:cubicBezTo>
                  <a:cubicBezTo>
                    <a:pt x="3407" y="9864"/>
                    <a:pt x="2704" y="11234"/>
                    <a:pt x="1942" y="12591"/>
                  </a:cubicBezTo>
                  <a:cubicBezTo>
                    <a:pt x="1252" y="13853"/>
                    <a:pt x="430" y="15044"/>
                    <a:pt x="25" y="16460"/>
                  </a:cubicBezTo>
                  <a:cubicBezTo>
                    <a:pt x="1" y="16553"/>
                    <a:pt x="69" y="16617"/>
                    <a:pt x="147" y="16632"/>
                  </a:cubicBezTo>
                  <a:lnTo>
                    <a:pt x="147" y="16632"/>
                  </a:lnTo>
                  <a:cubicBezTo>
                    <a:pt x="887" y="17104"/>
                    <a:pt x="1594" y="17633"/>
                    <a:pt x="2323" y="18151"/>
                  </a:cubicBezTo>
                  <a:cubicBezTo>
                    <a:pt x="2883" y="18568"/>
                    <a:pt x="3490" y="19116"/>
                    <a:pt x="4181" y="19342"/>
                  </a:cubicBezTo>
                  <a:cubicBezTo>
                    <a:pt x="4764" y="19532"/>
                    <a:pt x="5419" y="19497"/>
                    <a:pt x="6014" y="19508"/>
                  </a:cubicBezTo>
                  <a:cubicBezTo>
                    <a:pt x="6800" y="19532"/>
                    <a:pt x="7586" y="19568"/>
                    <a:pt x="8360" y="19592"/>
                  </a:cubicBezTo>
                  <a:cubicBezTo>
                    <a:pt x="9194" y="19637"/>
                    <a:pt x="10163" y="19754"/>
                    <a:pt x="11111" y="19754"/>
                  </a:cubicBezTo>
                  <a:cubicBezTo>
                    <a:pt x="11921" y="19754"/>
                    <a:pt x="12715" y="19668"/>
                    <a:pt x="13396" y="19377"/>
                  </a:cubicBezTo>
                  <a:cubicBezTo>
                    <a:pt x="14884" y="18711"/>
                    <a:pt x="16051" y="17627"/>
                    <a:pt x="17361" y="16722"/>
                  </a:cubicBezTo>
                  <a:cubicBezTo>
                    <a:pt x="17444" y="16675"/>
                    <a:pt x="17456" y="16591"/>
                    <a:pt x="17420" y="16508"/>
                  </a:cubicBezTo>
                  <a:cubicBezTo>
                    <a:pt x="15992" y="13591"/>
                    <a:pt x="14539" y="10710"/>
                    <a:pt x="12991" y="7852"/>
                  </a:cubicBezTo>
                  <a:cubicBezTo>
                    <a:pt x="12241" y="6483"/>
                    <a:pt x="11574" y="5078"/>
                    <a:pt x="10836" y="3709"/>
                  </a:cubicBezTo>
                  <a:cubicBezTo>
                    <a:pt x="10193" y="2542"/>
                    <a:pt x="9788" y="1125"/>
                    <a:pt x="8967" y="54"/>
                  </a:cubicBezTo>
                  <a:cubicBezTo>
                    <a:pt x="8943" y="16"/>
                    <a:pt x="8908" y="0"/>
                    <a:pt x="8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713861" y="2941708"/>
              <a:ext cx="330706" cy="1303589"/>
            </a:xfrm>
            <a:custGeom>
              <a:avLst/>
              <a:gdLst/>
              <a:ahLst/>
              <a:cxnLst/>
              <a:rect l="l" t="t" r="r" b="b"/>
              <a:pathLst>
                <a:path w="4866" h="19181" extrusionOk="0">
                  <a:moveTo>
                    <a:pt x="4680" y="0"/>
                  </a:moveTo>
                  <a:cubicBezTo>
                    <a:pt x="4619" y="0"/>
                    <a:pt x="4563" y="34"/>
                    <a:pt x="4554" y="112"/>
                  </a:cubicBezTo>
                  <a:cubicBezTo>
                    <a:pt x="3934" y="3351"/>
                    <a:pt x="2863" y="6494"/>
                    <a:pt x="2137" y="9709"/>
                  </a:cubicBezTo>
                  <a:cubicBezTo>
                    <a:pt x="1779" y="11257"/>
                    <a:pt x="1577" y="12840"/>
                    <a:pt x="1232" y="14388"/>
                  </a:cubicBezTo>
                  <a:cubicBezTo>
                    <a:pt x="1053" y="15186"/>
                    <a:pt x="839" y="15995"/>
                    <a:pt x="636" y="16781"/>
                  </a:cubicBezTo>
                  <a:cubicBezTo>
                    <a:pt x="458" y="17519"/>
                    <a:pt x="172" y="18234"/>
                    <a:pt x="29" y="18984"/>
                  </a:cubicBezTo>
                  <a:cubicBezTo>
                    <a:pt x="0" y="19099"/>
                    <a:pt x="99" y="19180"/>
                    <a:pt x="191" y="19180"/>
                  </a:cubicBezTo>
                  <a:cubicBezTo>
                    <a:pt x="251" y="19180"/>
                    <a:pt x="308" y="19146"/>
                    <a:pt x="327" y="19067"/>
                  </a:cubicBezTo>
                  <a:cubicBezTo>
                    <a:pt x="636" y="17567"/>
                    <a:pt x="1172" y="16091"/>
                    <a:pt x="1494" y="14590"/>
                  </a:cubicBezTo>
                  <a:cubicBezTo>
                    <a:pt x="1851" y="12995"/>
                    <a:pt x="2065" y="11376"/>
                    <a:pt x="2434" y="9780"/>
                  </a:cubicBezTo>
                  <a:cubicBezTo>
                    <a:pt x="3184" y="6566"/>
                    <a:pt x="4256" y="3434"/>
                    <a:pt x="4851" y="184"/>
                  </a:cubicBezTo>
                  <a:cubicBezTo>
                    <a:pt x="4865" y="71"/>
                    <a:pt x="4767" y="0"/>
                    <a:pt x="4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1018132" y="2944223"/>
              <a:ext cx="313307" cy="1310249"/>
            </a:xfrm>
            <a:custGeom>
              <a:avLst/>
              <a:gdLst/>
              <a:ahLst/>
              <a:cxnLst/>
              <a:rect l="l" t="t" r="r" b="b"/>
              <a:pathLst>
                <a:path w="4610" h="19279" extrusionOk="0">
                  <a:moveTo>
                    <a:pt x="187" y="1"/>
                  </a:moveTo>
                  <a:cubicBezTo>
                    <a:pt x="95" y="1"/>
                    <a:pt x="0" y="81"/>
                    <a:pt x="29" y="194"/>
                  </a:cubicBezTo>
                  <a:cubicBezTo>
                    <a:pt x="350" y="1730"/>
                    <a:pt x="743" y="3242"/>
                    <a:pt x="1065" y="4790"/>
                  </a:cubicBezTo>
                  <a:cubicBezTo>
                    <a:pt x="1446" y="6517"/>
                    <a:pt x="1767" y="8243"/>
                    <a:pt x="2184" y="9969"/>
                  </a:cubicBezTo>
                  <a:cubicBezTo>
                    <a:pt x="2589" y="11613"/>
                    <a:pt x="3005" y="13232"/>
                    <a:pt x="3315" y="14887"/>
                  </a:cubicBezTo>
                  <a:cubicBezTo>
                    <a:pt x="3470" y="15684"/>
                    <a:pt x="3565" y="16518"/>
                    <a:pt x="3791" y="17304"/>
                  </a:cubicBezTo>
                  <a:cubicBezTo>
                    <a:pt x="3970" y="17935"/>
                    <a:pt x="4006" y="18601"/>
                    <a:pt x="4279" y="19197"/>
                  </a:cubicBezTo>
                  <a:cubicBezTo>
                    <a:pt x="4310" y="19255"/>
                    <a:pt x="4359" y="19279"/>
                    <a:pt x="4407" y="19279"/>
                  </a:cubicBezTo>
                  <a:cubicBezTo>
                    <a:pt x="4508" y="19279"/>
                    <a:pt x="4610" y="19175"/>
                    <a:pt x="4553" y="19054"/>
                  </a:cubicBezTo>
                  <a:cubicBezTo>
                    <a:pt x="4244" y="18399"/>
                    <a:pt x="4148" y="17542"/>
                    <a:pt x="3970" y="16827"/>
                  </a:cubicBezTo>
                  <a:cubicBezTo>
                    <a:pt x="3791" y="16077"/>
                    <a:pt x="3696" y="15303"/>
                    <a:pt x="3553" y="14541"/>
                  </a:cubicBezTo>
                  <a:cubicBezTo>
                    <a:pt x="3220" y="12886"/>
                    <a:pt x="2803" y="11255"/>
                    <a:pt x="2410" y="9612"/>
                  </a:cubicBezTo>
                  <a:cubicBezTo>
                    <a:pt x="2005" y="7993"/>
                    <a:pt x="1720" y="6350"/>
                    <a:pt x="1362" y="4719"/>
                  </a:cubicBezTo>
                  <a:cubicBezTo>
                    <a:pt x="1041" y="3183"/>
                    <a:pt x="660" y="1671"/>
                    <a:pt x="327" y="123"/>
                  </a:cubicBezTo>
                  <a:cubicBezTo>
                    <a:pt x="307" y="37"/>
                    <a:pt x="248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732007" y="2954145"/>
              <a:ext cx="297812" cy="870736"/>
            </a:xfrm>
            <a:custGeom>
              <a:avLst/>
              <a:gdLst/>
              <a:ahLst/>
              <a:cxnLst/>
              <a:rect l="l" t="t" r="r" b="b"/>
              <a:pathLst>
                <a:path w="4382" h="12812" fill="none" extrusionOk="0">
                  <a:moveTo>
                    <a:pt x="0" y="12812"/>
                  </a:moveTo>
                  <a:cubicBezTo>
                    <a:pt x="679" y="10824"/>
                    <a:pt x="1024" y="10157"/>
                    <a:pt x="1441" y="8704"/>
                  </a:cubicBezTo>
                  <a:cubicBezTo>
                    <a:pt x="2036" y="6668"/>
                    <a:pt x="2643" y="4847"/>
                    <a:pt x="3286" y="2858"/>
                  </a:cubicBezTo>
                  <a:cubicBezTo>
                    <a:pt x="3572" y="2001"/>
                    <a:pt x="3846" y="1025"/>
                    <a:pt x="4382" y="1"/>
                  </a:cubicBezTo>
                </a:path>
              </a:pathLst>
            </a:custGeom>
            <a:solidFill>
              <a:schemeClr val="lt2"/>
            </a:solidFill>
            <a:ln w="6850" cap="rnd" cmpd="sng">
              <a:solidFill>
                <a:srgbClr val="46789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1031385" y="2938786"/>
              <a:ext cx="267908" cy="891804"/>
            </a:xfrm>
            <a:custGeom>
              <a:avLst/>
              <a:gdLst/>
              <a:ahLst/>
              <a:cxnLst/>
              <a:rect l="l" t="t" r="r" b="b"/>
              <a:pathLst>
                <a:path w="3942" h="13122" fill="none" extrusionOk="0">
                  <a:moveTo>
                    <a:pt x="24" y="179"/>
                  </a:moveTo>
                  <a:cubicBezTo>
                    <a:pt x="1" y="1"/>
                    <a:pt x="274" y="810"/>
                    <a:pt x="596" y="1751"/>
                  </a:cubicBezTo>
                  <a:cubicBezTo>
                    <a:pt x="727" y="2132"/>
                    <a:pt x="870" y="2370"/>
                    <a:pt x="977" y="2787"/>
                  </a:cubicBezTo>
                  <a:cubicBezTo>
                    <a:pt x="1227" y="3632"/>
                    <a:pt x="1465" y="4394"/>
                    <a:pt x="1751" y="5263"/>
                  </a:cubicBezTo>
                  <a:cubicBezTo>
                    <a:pt x="2346" y="7085"/>
                    <a:pt x="2346" y="7073"/>
                    <a:pt x="2941" y="9014"/>
                  </a:cubicBezTo>
                  <a:cubicBezTo>
                    <a:pt x="3156" y="9692"/>
                    <a:pt x="3322" y="10561"/>
                    <a:pt x="3549" y="11288"/>
                  </a:cubicBezTo>
                  <a:cubicBezTo>
                    <a:pt x="3692" y="11764"/>
                    <a:pt x="3775" y="12466"/>
                    <a:pt x="3942" y="13121"/>
                  </a:cubicBezTo>
                </a:path>
              </a:pathLst>
            </a:custGeom>
            <a:solidFill>
              <a:schemeClr val="lt2"/>
            </a:solidFill>
            <a:ln w="6850" cap="rnd" cmpd="sng">
              <a:solidFill>
                <a:srgbClr val="46789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3" name="Google Shape;1773;p28"/>
            <p:cNvSpPr/>
            <p:nvPr/>
          </p:nvSpPr>
          <p:spPr>
            <a:xfrm>
              <a:off x="1029754" y="2970320"/>
              <a:ext cx="3330" cy="37311"/>
            </a:xfrm>
            <a:custGeom>
              <a:avLst/>
              <a:gdLst/>
              <a:ahLst/>
              <a:cxnLst/>
              <a:rect l="l" t="t" r="r" b="b"/>
              <a:pathLst>
                <a:path w="49" h="549" fill="none" extrusionOk="0">
                  <a:moveTo>
                    <a:pt x="1" y="1"/>
                  </a:moveTo>
                  <a:cubicBezTo>
                    <a:pt x="25" y="180"/>
                    <a:pt x="37" y="370"/>
                    <a:pt x="48" y="549"/>
                  </a:cubicBezTo>
                </a:path>
              </a:pathLst>
            </a:custGeom>
            <a:solidFill>
              <a:schemeClr val="lt2"/>
            </a:solidFill>
            <a:ln w="6850" cap="rnd" cmpd="sng">
              <a:solidFill>
                <a:srgbClr val="46789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4" name="Google Shape;1774;p28"/>
            <p:cNvSpPr/>
            <p:nvPr/>
          </p:nvSpPr>
          <p:spPr>
            <a:xfrm>
              <a:off x="1013579" y="3077974"/>
              <a:ext cx="28408" cy="935504"/>
            </a:xfrm>
            <a:custGeom>
              <a:avLst/>
              <a:gdLst/>
              <a:ahLst/>
              <a:cxnLst/>
              <a:rect l="l" t="t" r="r" b="b"/>
              <a:pathLst>
                <a:path w="418" h="13765" fill="none" extrusionOk="0">
                  <a:moveTo>
                    <a:pt x="322" y="0"/>
                  </a:moveTo>
                  <a:cubicBezTo>
                    <a:pt x="334" y="1132"/>
                    <a:pt x="239" y="2263"/>
                    <a:pt x="108" y="3418"/>
                  </a:cubicBezTo>
                  <a:cubicBezTo>
                    <a:pt x="1" y="4322"/>
                    <a:pt x="144" y="5311"/>
                    <a:pt x="215" y="6192"/>
                  </a:cubicBezTo>
                  <a:cubicBezTo>
                    <a:pt x="322" y="7239"/>
                    <a:pt x="179" y="8406"/>
                    <a:pt x="322" y="9466"/>
                  </a:cubicBezTo>
                  <a:cubicBezTo>
                    <a:pt x="417" y="10478"/>
                    <a:pt x="322" y="11204"/>
                    <a:pt x="286" y="12466"/>
                  </a:cubicBezTo>
                  <a:cubicBezTo>
                    <a:pt x="275" y="12895"/>
                    <a:pt x="239" y="13335"/>
                    <a:pt x="227" y="13764"/>
                  </a:cubicBezTo>
                </a:path>
              </a:pathLst>
            </a:custGeom>
            <a:solidFill>
              <a:schemeClr val="lt2"/>
            </a:solidFill>
            <a:ln w="6850" cap="rnd" cmpd="sng">
              <a:solidFill>
                <a:srgbClr val="46789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5" name="Google Shape;1775;p28"/>
            <p:cNvSpPr/>
            <p:nvPr/>
          </p:nvSpPr>
          <p:spPr>
            <a:xfrm>
              <a:off x="1028123" y="4048966"/>
              <a:ext cx="884" cy="37311"/>
            </a:xfrm>
            <a:custGeom>
              <a:avLst/>
              <a:gdLst/>
              <a:ahLst/>
              <a:cxnLst/>
              <a:rect l="l" t="t" r="r" b="b"/>
              <a:pathLst>
                <a:path w="13" h="549" fill="none" extrusionOk="0">
                  <a:moveTo>
                    <a:pt x="1" y="1"/>
                  </a:moveTo>
                  <a:cubicBezTo>
                    <a:pt x="1" y="180"/>
                    <a:pt x="1" y="358"/>
                    <a:pt x="13" y="549"/>
                  </a:cubicBezTo>
                </a:path>
              </a:pathLst>
            </a:custGeom>
            <a:solidFill>
              <a:schemeClr val="lt2"/>
            </a:solidFill>
            <a:ln w="6850" cap="rnd" cmpd="sng">
              <a:solidFill>
                <a:srgbClr val="46789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1022890" y="2836025"/>
              <a:ext cx="71089" cy="83458"/>
            </a:xfrm>
            <a:custGeom>
              <a:avLst/>
              <a:gdLst/>
              <a:ahLst/>
              <a:cxnLst/>
              <a:rect l="l" t="t" r="r" b="b"/>
              <a:pathLst>
                <a:path w="1046" h="1228" extrusionOk="0">
                  <a:moveTo>
                    <a:pt x="974" y="983"/>
                  </a:moveTo>
                  <a:cubicBezTo>
                    <a:pt x="974" y="983"/>
                    <a:pt x="974" y="983"/>
                    <a:pt x="974" y="983"/>
                  </a:cubicBezTo>
                  <a:lnTo>
                    <a:pt x="974" y="983"/>
                  </a:lnTo>
                  <a:cubicBezTo>
                    <a:pt x="974" y="983"/>
                    <a:pt x="974" y="983"/>
                    <a:pt x="974" y="983"/>
                  </a:cubicBezTo>
                  <a:lnTo>
                    <a:pt x="974" y="983"/>
                  </a:lnTo>
                  <a:cubicBezTo>
                    <a:pt x="974" y="983"/>
                    <a:pt x="974" y="983"/>
                    <a:pt x="974" y="983"/>
                  </a:cubicBezTo>
                  <a:close/>
                  <a:moveTo>
                    <a:pt x="526" y="0"/>
                  </a:moveTo>
                  <a:cubicBezTo>
                    <a:pt x="476" y="0"/>
                    <a:pt x="427" y="22"/>
                    <a:pt x="399" y="72"/>
                  </a:cubicBezTo>
                  <a:cubicBezTo>
                    <a:pt x="257" y="381"/>
                    <a:pt x="126" y="679"/>
                    <a:pt x="30" y="1024"/>
                  </a:cubicBezTo>
                  <a:cubicBezTo>
                    <a:pt x="1" y="1142"/>
                    <a:pt x="103" y="1224"/>
                    <a:pt x="197" y="1224"/>
                  </a:cubicBezTo>
                  <a:cubicBezTo>
                    <a:pt x="255" y="1224"/>
                    <a:pt x="310" y="1192"/>
                    <a:pt x="328" y="1120"/>
                  </a:cubicBezTo>
                  <a:cubicBezTo>
                    <a:pt x="375" y="908"/>
                    <a:pt x="443" y="717"/>
                    <a:pt x="527" y="530"/>
                  </a:cubicBezTo>
                  <a:lnTo>
                    <a:pt x="527" y="530"/>
                  </a:lnTo>
                  <a:cubicBezTo>
                    <a:pt x="559" y="626"/>
                    <a:pt x="585" y="724"/>
                    <a:pt x="614" y="822"/>
                  </a:cubicBezTo>
                  <a:cubicBezTo>
                    <a:pt x="638" y="941"/>
                    <a:pt x="673" y="1143"/>
                    <a:pt x="780" y="1203"/>
                  </a:cubicBezTo>
                  <a:cubicBezTo>
                    <a:pt x="805" y="1220"/>
                    <a:pt x="830" y="1227"/>
                    <a:pt x="854" y="1227"/>
                  </a:cubicBezTo>
                  <a:cubicBezTo>
                    <a:pt x="961" y="1227"/>
                    <a:pt x="1045" y="1077"/>
                    <a:pt x="974" y="983"/>
                  </a:cubicBezTo>
                  <a:lnTo>
                    <a:pt x="974" y="983"/>
                  </a:lnTo>
                  <a:cubicBezTo>
                    <a:pt x="975" y="984"/>
                    <a:pt x="975" y="985"/>
                    <a:pt x="975" y="985"/>
                  </a:cubicBezTo>
                  <a:cubicBezTo>
                    <a:pt x="975" y="985"/>
                    <a:pt x="974" y="984"/>
                    <a:pt x="974" y="983"/>
                  </a:cubicBezTo>
                  <a:lnTo>
                    <a:pt x="974" y="983"/>
                  </a:lnTo>
                  <a:cubicBezTo>
                    <a:pt x="962" y="967"/>
                    <a:pt x="945" y="953"/>
                    <a:pt x="923" y="941"/>
                  </a:cubicBezTo>
                  <a:lnTo>
                    <a:pt x="923" y="941"/>
                  </a:lnTo>
                  <a:cubicBezTo>
                    <a:pt x="959" y="959"/>
                    <a:pt x="971" y="977"/>
                    <a:pt x="974" y="983"/>
                  </a:cubicBezTo>
                  <a:lnTo>
                    <a:pt x="974" y="983"/>
                  </a:lnTo>
                  <a:cubicBezTo>
                    <a:pt x="973" y="979"/>
                    <a:pt x="971" y="970"/>
                    <a:pt x="971" y="953"/>
                  </a:cubicBezTo>
                  <a:cubicBezTo>
                    <a:pt x="971" y="917"/>
                    <a:pt x="959" y="893"/>
                    <a:pt x="935" y="858"/>
                  </a:cubicBezTo>
                  <a:cubicBezTo>
                    <a:pt x="911" y="774"/>
                    <a:pt x="900" y="667"/>
                    <a:pt x="864" y="584"/>
                  </a:cubicBezTo>
                  <a:cubicBezTo>
                    <a:pt x="816" y="405"/>
                    <a:pt x="757" y="227"/>
                    <a:pt x="673" y="72"/>
                  </a:cubicBezTo>
                  <a:cubicBezTo>
                    <a:pt x="642" y="28"/>
                    <a:pt x="583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1026764" y="2879386"/>
              <a:ext cx="57292" cy="23039"/>
            </a:xfrm>
            <a:custGeom>
              <a:avLst/>
              <a:gdLst/>
              <a:ahLst/>
              <a:cxnLst/>
              <a:rect l="l" t="t" r="r" b="b"/>
              <a:pathLst>
                <a:path w="843" h="339" extrusionOk="0">
                  <a:moveTo>
                    <a:pt x="221" y="0"/>
                  </a:moveTo>
                  <a:cubicBezTo>
                    <a:pt x="68" y="0"/>
                    <a:pt x="0" y="259"/>
                    <a:pt x="188" y="303"/>
                  </a:cubicBezTo>
                  <a:cubicBezTo>
                    <a:pt x="331" y="327"/>
                    <a:pt x="497" y="339"/>
                    <a:pt x="640" y="339"/>
                  </a:cubicBezTo>
                  <a:cubicBezTo>
                    <a:pt x="843" y="339"/>
                    <a:pt x="843" y="29"/>
                    <a:pt x="640" y="29"/>
                  </a:cubicBezTo>
                  <a:cubicBezTo>
                    <a:pt x="509" y="29"/>
                    <a:pt x="390" y="29"/>
                    <a:pt x="259" y="5"/>
                  </a:cubicBezTo>
                  <a:cubicBezTo>
                    <a:pt x="246" y="2"/>
                    <a:pt x="233" y="0"/>
                    <a:pt x="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8" name="Google Shape;1778;p28"/>
            <p:cNvSpPr/>
            <p:nvPr/>
          </p:nvSpPr>
          <p:spPr>
            <a:xfrm>
              <a:off x="1626948" y="4022936"/>
              <a:ext cx="75982" cy="109216"/>
            </a:xfrm>
            <a:custGeom>
              <a:avLst/>
              <a:gdLst/>
              <a:ahLst/>
              <a:cxnLst/>
              <a:rect l="l" t="t" r="r" b="b"/>
              <a:pathLst>
                <a:path w="1118" h="1607" extrusionOk="0">
                  <a:moveTo>
                    <a:pt x="434" y="306"/>
                  </a:moveTo>
                  <a:cubicBezTo>
                    <a:pt x="504" y="306"/>
                    <a:pt x="601" y="409"/>
                    <a:pt x="620" y="455"/>
                  </a:cubicBezTo>
                  <a:cubicBezTo>
                    <a:pt x="712" y="599"/>
                    <a:pt x="637" y="663"/>
                    <a:pt x="523" y="693"/>
                  </a:cubicBezTo>
                  <a:lnTo>
                    <a:pt x="523" y="693"/>
                  </a:lnTo>
                  <a:cubicBezTo>
                    <a:pt x="521" y="693"/>
                    <a:pt x="518" y="693"/>
                    <a:pt x="515" y="693"/>
                  </a:cubicBezTo>
                  <a:cubicBezTo>
                    <a:pt x="506" y="693"/>
                    <a:pt x="498" y="693"/>
                    <a:pt x="489" y="693"/>
                  </a:cubicBezTo>
                  <a:cubicBezTo>
                    <a:pt x="489" y="696"/>
                    <a:pt x="489" y="698"/>
                    <a:pt x="490" y="701"/>
                  </a:cubicBezTo>
                  <a:lnTo>
                    <a:pt x="490" y="701"/>
                  </a:lnTo>
                  <a:cubicBezTo>
                    <a:pt x="482" y="702"/>
                    <a:pt x="473" y="704"/>
                    <a:pt x="465" y="705"/>
                  </a:cubicBezTo>
                  <a:cubicBezTo>
                    <a:pt x="302" y="752"/>
                    <a:pt x="321" y="1003"/>
                    <a:pt x="489" y="1003"/>
                  </a:cubicBezTo>
                  <a:cubicBezTo>
                    <a:pt x="493" y="1003"/>
                    <a:pt x="497" y="1003"/>
                    <a:pt x="501" y="1003"/>
                  </a:cubicBezTo>
                  <a:cubicBezTo>
                    <a:pt x="620" y="1003"/>
                    <a:pt x="775" y="1015"/>
                    <a:pt x="679" y="1170"/>
                  </a:cubicBezTo>
                  <a:cubicBezTo>
                    <a:pt x="618" y="1275"/>
                    <a:pt x="492" y="1315"/>
                    <a:pt x="373" y="1315"/>
                  </a:cubicBezTo>
                  <a:cubicBezTo>
                    <a:pt x="364" y="1315"/>
                    <a:pt x="354" y="1315"/>
                    <a:pt x="344" y="1315"/>
                  </a:cubicBezTo>
                  <a:lnTo>
                    <a:pt x="344" y="1315"/>
                  </a:lnTo>
                  <a:cubicBezTo>
                    <a:pt x="301" y="991"/>
                    <a:pt x="306" y="659"/>
                    <a:pt x="382" y="336"/>
                  </a:cubicBezTo>
                  <a:lnTo>
                    <a:pt x="382" y="336"/>
                  </a:lnTo>
                  <a:cubicBezTo>
                    <a:pt x="395" y="315"/>
                    <a:pt x="413" y="306"/>
                    <a:pt x="434" y="306"/>
                  </a:cubicBezTo>
                  <a:close/>
                  <a:moveTo>
                    <a:pt x="417" y="0"/>
                  </a:moveTo>
                  <a:cubicBezTo>
                    <a:pt x="329" y="0"/>
                    <a:pt x="242" y="34"/>
                    <a:pt x="166" y="113"/>
                  </a:cubicBezTo>
                  <a:lnTo>
                    <a:pt x="166" y="113"/>
                  </a:lnTo>
                  <a:cubicBezTo>
                    <a:pt x="134" y="129"/>
                    <a:pt x="107" y="159"/>
                    <a:pt x="96" y="205"/>
                  </a:cubicBezTo>
                  <a:cubicBezTo>
                    <a:pt x="1" y="622"/>
                    <a:pt x="1" y="1051"/>
                    <a:pt x="60" y="1479"/>
                  </a:cubicBezTo>
                  <a:cubicBezTo>
                    <a:pt x="72" y="1527"/>
                    <a:pt x="120" y="1586"/>
                    <a:pt x="167" y="1586"/>
                  </a:cubicBezTo>
                  <a:cubicBezTo>
                    <a:pt x="225" y="1600"/>
                    <a:pt x="284" y="1606"/>
                    <a:pt x="345" y="1606"/>
                  </a:cubicBezTo>
                  <a:cubicBezTo>
                    <a:pt x="609" y="1606"/>
                    <a:pt x="880" y="1477"/>
                    <a:pt x="977" y="1205"/>
                  </a:cubicBezTo>
                  <a:cubicBezTo>
                    <a:pt x="1040" y="1030"/>
                    <a:pt x="983" y="894"/>
                    <a:pt x="873" y="806"/>
                  </a:cubicBezTo>
                  <a:lnTo>
                    <a:pt x="873" y="806"/>
                  </a:lnTo>
                  <a:cubicBezTo>
                    <a:pt x="1117" y="505"/>
                    <a:pt x="759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9" name="Google Shape;1779;p28"/>
            <p:cNvSpPr/>
            <p:nvPr/>
          </p:nvSpPr>
          <p:spPr>
            <a:xfrm>
              <a:off x="1312957" y="4280449"/>
              <a:ext cx="82642" cy="66875"/>
            </a:xfrm>
            <a:custGeom>
              <a:avLst/>
              <a:gdLst/>
              <a:ahLst/>
              <a:cxnLst/>
              <a:rect l="l" t="t" r="r" b="b"/>
              <a:pathLst>
                <a:path w="1216" h="984" extrusionOk="0">
                  <a:moveTo>
                    <a:pt x="405" y="0"/>
                  </a:moveTo>
                  <a:cubicBezTo>
                    <a:pt x="369" y="0"/>
                    <a:pt x="332" y="14"/>
                    <a:pt x="299" y="48"/>
                  </a:cubicBezTo>
                  <a:cubicBezTo>
                    <a:pt x="61" y="286"/>
                    <a:pt x="1" y="667"/>
                    <a:pt x="299" y="881"/>
                  </a:cubicBezTo>
                  <a:cubicBezTo>
                    <a:pt x="399" y="952"/>
                    <a:pt x="510" y="984"/>
                    <a:pt x="620" y="984"/>
                  </a:cubicBezTo>
                  <a:cubicBezTo>
                    <a:pt x="823" y="984"/>
                    <a:pt x="1025" y="877"/>
                    <a:pt x="1156" y="714"/>
                  </a:cubicBezTo>
                  <a:cubicBezTo>
                    <a:pt x="1192" y="655"/>
                    <a:pt x="1215" y="560"/>
                    <a:pt x="1156" y="488"/>
                  </a:cubicBezTo>
                  <a:cubicBezTo>
                    <a:pt x="1126" y="459"/>
                    <a:pt x="1084" y="444"/>
                    <a:pt x="1043" y="444"/>
                  </a:cubicBezTo>
                  <a:cubicBezTo>
                    <a:pt x="1001" y="444"/>
                    <a:pt x="959" y="459"/>
                    <a:pt x="930" y="488"/>
                  </a:cubicBezTo>
                  <a:cubicBezTo>
                    <a:pt x="850" y="586"/>
                    <a:pt x="736" y="677"/>
                    <a:pt x="609" y="677"/>
                  </a:cubicBezTo>
                  <a:cubicBezTo>
                    <a:pt x="567" y="677"/>
                    <a:pt x="522" y="667"/>
                    <a:pt x="477" y="643"/>
                  </a:cubicBezTo>
                  <a:cubicBezTo>
                    <a:pt x="322" y="536"/>
                    <a:pt x="406" y="369"/>
                    <a:pt x="513" y="250"/>
                  </a:cubicBezTo>
                  <a:cubicBezTo>
                    <a:pt x="622" y="150"/>
                    <a:pt x="522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0" name="Google Shape;1780;p28"/>
            <p:cNvSpPr/>
            <p:nvPr/>
          </p:nvSpPr>
          <p:spPr>
            <a:xfrm>
              <a:off x="655140" y="4256458"/>
              <a:ext cx="85021" cy="81079"/>
            </a:xfrm>
            <a:custGeom>
              <a:avLst/>
              <a:gdLst/>
              <a:ahLst/>
              <a:cxnLst/>
              <a:rect l="l" t="t" r="r" b="b"/>
              <a:pathLst>
                <a:path w="1251" h="1193" extrusionOk="0">
                  <a:moveTo>
                    <a:pt x="620" y="398"/>
                  </a:moveTo>
                  <a:cubicBezTo>
                    <a:pt x="739" y="478"/>
                    <a:pt x="829" y="593"/>
                    <a:pt x="774" y="734"/>
                  </a:cubicBezTo>
                  <a:cubicBezTo>
                    <a:pt x="721" y="847"/>
                    <a:pt x="625" y="889"/>
                    <a:pt x="524" y="889"/>
                  </a:cubicBezTo>
                  <a:cubicBezTo>
                    <a:pt x="470" y="889"/>
                    <a:pt x="414" y="877"/>
                    <a:pt x="362" y="858"/>
                  </a:cubicBezTo>
                  <a:lnTo>
                    <a:pt x="362" y="858"/>
                  </a:lnTo>
                  <a:cubicBezTo>
                    <a:pt x="436" y="698"/>
                    <a:pt x="527" y="548"/>
                    <a:pt x="620" y="398"/>
                  </a:cubicBezTo>
                  <a:close/>
                  <a:moveTo>
                    <a:pt x="461" y="0"/>
                  </a:moveTo>
                  <a:cubicBezTo>
                    <a:pt x="330" y="0"/>
                    <a:pt x="277" y="164"/>
                    <a:pt x="352" y="256"/>
                  </a:cubicBezTo>
                  <a:lnTo>
                    <a:pt x="352" y="256"/>
                  </a:lnTo>
                  <a:cubicBezTo>
                    <a:pt x="225" y="445"/>
                    <a:pt x="116" y="649"/>
                    <a:pt x="24" y="853"/>
                  </a:cubicBezTo>
                  <a:cubicBezTo>
                    <a:pt x="0" y="937"/>
                    <a:pt x="12" y="1020"/>
                    <a:pt x="84" y="1067"/>
                  </a:cubicBezTo>
                  <a:cubicBezTo>
                    <a:pt x="222" y="1146"/>
                    <a:pt x="380" y="1193"/>
                    <a:pt x="531" y="1193"/>
                  </a:cubicBezTo>
                  <a:cubicBezTo>
                    <a:pt x="745" y="1193"/>
                    <a:pt x="943" y="1100"/>
                    <a:pt x="1048" y="877"/>
                  </a:cubicBezTo>
                  <a:cubicBezTo>
                    <a:pt x="1250" y="460"/>
                    <a:pt x="893" y="115"/>
                    <a:pt x="512" y="8"/>
                  </a:cubicBezTo>
                  <a:cubicBezTo>
                    <a:pt x="494" y="2"/>
                    <a:pt x="477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1" name="Google Shape;1781;p28"/>
            <p:cNvSpPr/>
            <p:nvPr/>
          </p:nvSpPr>
          <p:spPr>
            <a:xfrm>
              <a:off x="341150" y="4043325"/>
              <a:ext cx="67215" cy="86720"/>
            </a:xfrm>
            <a:custGeom>
              <a:avLst/>
              <a:gdLst/>
              <a:ahLst/>
              <a:cxnLst/>
              <a:rect l="l" t="t" r="r" b="b"/>
              <a:pathLst>
                <a:path w="989" h="1276" extrusionOk="0">
                  <a:moveTo>
                    <a:pt x="786" y="1"/>
                  </a:moveTo>
                  <a:cubicBezTo>
                    <a:pt x="596" y="1"/>
                    <a:pt x="405" y="48"/>
                    <a:pt x="227" y="84"/>
                  </a:cubicBezTo>
                  <a:cubicBezTo>
                    <a:pt x="155" y="96"/>
                    <a:pt x="120" y="167"/>
                    <a:pt x="108" y="227"/>
                  </a:cubicBezTo>
                  <a:cubicBezTo>
                    <a:pt x="72" y="524"/>
                    <a:pt x="36" y="810"/>
                    <a:pt x="1" y="1108"/>
                  </a:cubicBezTo>
                  <a:cubicBezTo>
                    <a:pt x="1" y="1167"/>
                    <a:pt x="60" y="1239"/>
                    <a:pt x="120" y="1251"/>
                  </a:cubicBezTo>
                  <a:cubicBezTo>
                    <a:pt x="203" y="1266"/>
                    <a:pt x="293" y="1275"/>
                    <a:pt x="384" y="1275"/>
                  </a:cubicBezTo>
                  <a:cubicBezTo>
                    <a:pt x="501" y="1275"/>
                    <a:pt x="620" y="1260"/>
                    <a:pt x="727" y="1227"/>
                  </a:cubicBezTo>
                  <a:cubicBezTo>
                    <a:pt x="846" y="1191"/>
                    <a:pt x="894" y="1001"/>
                    <a:pt x="763" y="941"/>
                  </a:cubicBezTo>
                  <a:cubicBezTo>
                    <a:pt x="742" y="933"/>
                    <a:pt x="721" y="929"/>
                    <a:pt x="701" y="929"/>
                  </a:cubicBezTo>
                  <a:cubicBezTo>
                    <a:pt x="681" y="929"/>
                    <a:pt x="661" y="933"/>
                    <a:pt x="643" y="939"/>
                  </a:cubicBezTo>
                  <a:lnTo>
                    <a:pt x="643" y="939"/>
                  </a:lnTo>
                  <a:cubicBezTo>
                    <a:pt x="643" y="936"/>
                    <a:pt x="644" y="933"/>
                    <a:pt x="644" y="929"/>
                  </a:cubicBezTo>
                  <a:lnTo>
                    <a:pt x="644" y="929"/>
                  </a:lnTo>
                  <a:cubicBezTo>
                    <a:pt x="564" y="958"/>
                    <a:pt x="467" y="974"/>
                    <a:pt x="372" y="974"/>
                  </a:cubicBezTo>
                  <a:cubicBezTo>
                    <a:pt x="357" y="974"/>
                    <a:pt x="342" y="973"/>
                    <a:pt x="327" y="973"/>
                  </a:cubicBezTo>
                  <a:lnTo>
                    <a:pt x="327" y="973"/>
                  </a:lnTo>
                  <a:cubicBezTo>
                    <a:pt x="353" y="775"/>
                    <a:pt x="382" y="581"/>
                    <a:pt x="403" y="384"/>
                  </a:cubicBezTo>
                  <a:lnTo>
                    <a:pt x="403" y="384"/>
                  </a:lnTo>
                  <a:cubicBezTo>
                    <a:pt x="531" y="367"/>
                    <a:pt x="652" y="331"/>
                    <a:pt x="786" y="322"/>
                  </a:cubicBezTo>
                  <a:cubicBezTo>
                    <a:pt x="989" y="298"/>
                    <a:pt x="98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2" name="Google Shape;1782;p28"/>
            <p:cNvSpPr/>
            <p:nvPr/>
          </p:nvSpPr>
          <p:spPr>
            <a:xfrm>
              <a:off x="1388261" y="2938718"/>
              <a:ext cx="254452" cy="28136"/>
            </a:xfrm>
            <a:custGeom>
              <a:avLst/>
              <a:gdLst/>
              <a:ahLst/>
              <a:cxnLst/>
              <a:rect l="l" t="t" r="r" b="b"/>
              <a:pathLst>
                <a:path w="3744" h="414" extrusionOk="0">
                  <a:moveTo>
                    <a:pt x="3489" y="0"/>
                  </a:moveTo>
                  <a:cubicBezTo>
                    <a:pt x="3481" y="0"/>
                    <a:pt x="3473" y="1"/>
                    <a:pt x="3465" y="2"/>
                  </a:cubicBezTo>
                  <a:cubicBezTo>
                    <a:pt x="2794" y="97"/>
                    <a:pt x="2114" y="116"/>
                    <a:pt x="1437" y="116"/>
                  </a:cubicBezTo>
                  <a:cubicBezTo>
                    <a:pt x="1020" y="116"/>
                    <a:pt x="604" y="109"/>
                    <a:pt x="191" y="109"/>
                  </a:cubicBezTo>
                  <a:cubicBezTo>
                    <a:pt x="187" y="109"/>
                    <a:pt x="184" y="108"/>
                    <a:pt x="180" y="108"/>
                  </a:cubicBezTo>
                  <a:cubicBezTo>
                    <a:pt x="0" y="108"/>
                    <a:pt x="4" y="406"/>
                    <a:pt x="191" y="406"/>
                  </a:cubicBezTo>
                  <a:cubicBezTo>
                    <a:pt x="617" y="406"/>
                    <a:pt x="1045" y="413"/>
                    <a:pt x="1474" y="413"/>
                  </a:cubicBezTo>
                  <a:cubicBezTo>
                    <a:pt x="2170" y="413"/>
                    <a:pt x="2867" y="395"/>
                    <a:pt x="3560" y="299"/>
                  </a:cubicBezTo>
                  <a:cubicBezTo>
                    <a:pt x="3743" y="276"/>
                    <a:pt x="3684" y="0"/>
                    <a:pt x="3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3" name="Google Shape;1783;p28"/>
            <p:cNvSpPr/>
            <p:nvPr/>
          </p:nvSpPr>
          <p:spPr>
            <a:xfrm>
              <a:off x="1406407" y="2978408"/>
              <a:ext cx="226247" cy="116828"/>
            </a:xfrm>
            <a:custGeom>
              <a:avLst/>
              <a:gdLst/>
              <a:ahLst/>
              <a:cxnLst/>
              <a:rect l="l" t="t" r="r" b="b"/>
              <a:pathLst>
                <a:path w="3329" h="1719" extrusionOk="0">
                  <a:moveTo>
                    <a:pt x="864" y="1"/>
                  </a:moveTo>
                  <a:cubicBezTo>
                    <a:pt x="769" y="1"/>
                    <a:pt x="710" y="72"/>
                    <a:pt x="710" y="156"/>
                  </a:cubicBezTo>
                  <a:cubicBezTo>
                    <a:pt x="710" y="474"/>
                    <a:pt x="721" y="798"/>
                    <a:pt x="670" y="1120"/>
                  </a:cubicBezTo>
                  <a:lnTo>
                    <a:pt x="670" y="1120"/>
                  </a:lnTo>
                  <a:cubicBezTo>
                    <a:pt x="555" y="880"/>
                    <a:pt x="442" y="637"/>
                    <a:pt x="340" y="394"/>
                  </a:cubicBezTo>
                  <a:cubicBezTo>
                    <a:pt x="312" y="312"/>
                    <a:pt x="245" y="277"/>
                    <a:pt x="182" y="277"/>
                  </a:cubicBezTo>
                  <a:cubicBezTo>
                    <a:pt x="88" y="277"/>
                    <a:pt x="0" y="352"/>
                    <a:pt x="43" y="465"/>
                  </a:cubicBezTo>
                  <a:cubicBezTo>
                    <a:pt x="210" y="870"/>
                    <a:pt x="388" y="1251"/>
                    <a:pt x="579" y="1644"/>
                  </a:cubicBezTo>
                  <a:cubicBezTo>
                    <a:pt x="603" y="1697"/>
                    <a:pt x="646" y="1719"/>
                    <a:pt x="693" y="1719"/>
                  </a:cubicBezTo>
                  <a:cubicBezTo>
                    <a:pt x="761" y="1719"/>
                    <a:pt x="836" y="1672"/>
                    <a:pt x="864" y="1608"/>
                  </a:cubicBezTo>
                  <a:cubicBezTo>
                    <a:pt x="1014" y="1191"/>
                    <a:pt x="1010" y="746"/>
                    <a:pt x="1008" y="314"/>
                  </a:cubicBezTo>
                  <a:lnTo>
                    <a:pt x="1008" y="314"/>
                  </a:lnTo>
                  <a:cubicBezTo>
                    <a:pt x="1214" y="319"/>
                    <a:pt x="1419" y="320"/>
                    <a:pt x="1623" y="320"/>
                  </a:cubicBezTo>
                  <a:cubicBezTo>
                    <a:pt x="1749" y="320"/>
                    <a:pt x="1875" y="319"/>
                    <a:pt x="2001" y="319"/>
                  </a:cubicBezTo>
                  <a:cubicBezTo>
                    <a:pt x="2379" y="319"/>
                    <a:pt x="2757" y="322"/>
                    <a:pt x="3138" y="346"/>
                  </a:cubicBezTo>
                  <a:cubicBezTo>
                    <a:pt x="3142" y="346"/>
                    <a:pt x="3146" y="347"/>
                    <a:pt x="3149" y="347"/>
                  </a:cubicBezTo>
                  <a:cubicBezTo>
                    <a:pt x="3329" y="347"/>
                    <a:pt x="3325" y="48"/>
                    <a:pt x="3138" y="37"/>
                  </a:cubicBezTo>
                  <a:cubicBezTo>
                    <a:pt x="2757" y="7"/>
                    <a:pt x="2379" y="1"/>
                    <a:pt x="2001" y="1"/>
                  </a:cubicBezTo>
                  <a:cubicBezTo>
                    <a:pt x="1749" y="1"/>
                    <a:pt x="1497" y="4"/>
                    <a:pt x="1244" y="4"/>
                  </a:cubicBezTo>
                  <a:cubicBezTo>
                    <a:pt x="1118" y="4"/>
                    <a:pt x="991" y="3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4" name="Google Shape;1784;p28"/>
            <p:cNvSpPr/>
            <p:nvPr/>
          </p:nvSpPr>
          <p:spPr>
            <a:xfrm>
              <a:off x="1509575" y="3030332"/>
              <a:ext cx="79924" cy="58584"/>
            </a:xfrm>
            <a:custGeom>
              <a:avLst/>
              <a:gdLst/>
              <a:ahLst/>
              <a:cxnLst/>
              <a:rect l="l" t="t" r="r" b="b"/>
              <a:pathLst>
                <a:path w="1176" h="862" extrusionOk="0">
                  <a:moveTo>
                    <a:pt x="220" y="1"/>
                  </a:moveTo>
                  <a:cubicBezTo>
                    <a:pt x="102" y="1"/>
                    <a:pt x="1" y="157"/>
                    <a:pt x="120" y="249"/>
                  </a:cubicBezTo>
                  <a:cubicBezTo>
                    <a:pt x="370" y="440"/>
                    <a:pt x="620" y="642"/>
                    <a:pt x="894" y="832"/>
                  </a:cubicBezTo>
                  <a:cubicBezTo>
                    <a:pt x="923" y="853"/>
                    <a:pt x="951" y="862"/>
                    <a:pt x="977" y="862"/>
                  </a:cubicBezTo>
                  <a:cubicBezTo>
                    <a:pt x="1101" y="862"/>
                    <a:pt x="1175" y="657"/>
                    <a:pt x="1037" y="559"/>
                  </a:cubicBezTo>
                  <a:cubicBezTo>
                    <a:pt x="799" y="404"/>
                    <a:pt x="561" y="225"/>
                    <a:pt x="323" y="47"/>
                  </a:cubicBezTo>
                  <a:cubicBezTo>
                    <a:pt x="290" y="14"/>
                    <a:pt x="254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5" name="Google Shape;1785;p28"/>
            <p:cNvSpPr/>
            <p:nvPr/>
          </p:nvSpPr>
          <p:spPr>
            <a:xfrm>
              <a:off x="1514944" y="3029856"/>
              <a:ext cx="73060" cy="62254"/>
            </a:xfrm>
            <a:custGeom>
              <a:avLst/>
              <a:gdLst/>
              <a:ahLst/>
              <a:cxnLst/>
              <a:rect l="l" t="t" r="r" b="b"/>
              <a:pathLst>
                <a:path w="1075" h="916" extrusionOk="0">
                  <a:moveTo>
                    <a:pt x="859" y="0"/>
                  </a:moveTo>
                  <a:cubicBezTo>
                    <a:pt x="833" y="0"/>
                    <a:pt x="806" y="9"/>
                    <a:pt x="779" y="30"/>
                  </a:cubicBezTo>
                  <a:cubicBezTo>
                    <a:pt x="529" y="232"/>
                    <a:pt x="303" y="411"/>
                    <a:pt x="101" y="649"/>
                  </a:cubicBezTo>
                  <a:cubicBezTo>
                    <a:pt x="1" y="758"/>
                    <a:pt x="102" y="915"/>
                    <a:pt x="219" y="915"/>
                  </a:cubicBezTo>
                  <a:cubicBezTo>
                    <a:pt x="255" y="915"/>
                    <a:pt x="293" y="900"/>
                    <a:pt x="327" y="863"/>
                  </a:cubicBezTo>
                  <a:cubicBezTo>
                    <a:pt x="518" y="649"/>
                    <a:pt x="708" y="470"/>
                    <a:pt x="946" y="304"/>
                  </a:cubicBezTo>
                  <a:cubicBezTo>
                    <a:pt x="1074" y="205"/>
                    <a:pt x="982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6" name="Google Shape;1786;p28"/>
            <p:cNvSpPr/>
            <p:nvPr/>
          </p:nvSpPr>
          <p:spPr>
            <a:xfrm>
              <a:off x="1468321" y="2845608"/>
              <a:ext cx="107721" cy="70885"/>
            </a:xfrm>
            <a:custGeom>
              <a:avLst/>
              <a:gdLst/>
              <a:ahLst/>
              <a:cxnLst/>
              <a:rect l="l" t="t" r="r" b="b"/>
              <a:pathLst>
                <a:path w="1585" h="1043" extrusionOk="0">
                  <a:moveTo>
                    <a:pt x="586" y="306"/>
                  </a:moveTo>
                  <a:cubicBezTo>
                    <a:pt x="599" y="306"/>
                    <a:pt x="613" y="308"/>
                    <a:pt x="627" y="314"/>
                  </a:cubicBezTo>
                  <a:lnTo>
                    <a:pt x="627" y="314"/>
                  </a:lnTo>
                  <a:cubicBezTo>
                    <a:pt x="616" y="427"/>
                    <a:pt x="585" y="544"/>
                    <a:pt x="513" y="633"/>
                  </a:cubicBezTo>
                  <a:cubicBezTo>
                    <a:pt x="491" y="656"/>
                    <a:pt x="436" y="742"/>
                    <a:pt x="390" y="742"/>
                  </a:cubicBezTo>
                  <a:cubicBezTo>
                    <a:pt x="388" y="742"/>
                    <a:pt x="385" y="741"/>
                    <a:pt x="382" y="741"/>
                  </a:cubicBezTo>
                  <a:cubicBezTo>
                    <a:pt x="372" y="741"/>
                    <a:pt x="423" y="306"/>
                    <a:pt x="586" y="306"/>
                  </a:cubicBezTo>
                  <a:close/>
                  <a:moveTo>
                    <a:pt x="567" y="1"/>
                  </a:moveTo>
                  <a:cubicBezTo>
                    <a:pt x="459" y="1"/>
                    <a:pt x="354" y="37"/>
                    <a:pt x="275" y="121"/>
                  </a:cubicBezTo>
                  <a:cubicBezTo>
                    <a:pt x="132" y="288"/>
                    <a:pt x="1" y="681"/>
                    <a:pt x="132" y="895"/>
                  </a:cubicBezTo>
                  <a:cubicBezTo>
                    <a:pt x="194" y="999"/>
                    <a:pt x="292" y="1042"/>
                    <a:pt x="395" y="1042"/>
                  </a:cubicBezTo>
                  <a:cubicBezTo>
                    <a:pt x="471" y="1042"/>
                    <a:pt x="550" y="1019"/>
                    <a:pt x="620" y="979"/>
                  </a:cubicBezTo>
                  <a:cubicBezTo>
                    <a:pt x="700" y="925"/>
                    <a:pt x="763" y="855"/>
                    <a:pt x="812" y="775"/>
                  </a:cubicBezTo>
                  <a:lnTo>
                    <a:pt x="812" y="775"/>
                  </a:lnTo>
                  <a:cubicBezTo>
                    <a:pt x="882" y="873"/>
                    <a:pt x="973" y="953"/>
                    <a:pt x="1084" y="1002"/>
                  </a:cubicBezTo>
                  <a:cubicBezTo>
                    <a:pt x="1141" y="1026"/>
                    <a:pt x="1193" y="1036"/>
                    <a:pt x="1241" y="1036"/>
                  </a:cubicBezTo>
                  <a:cubicBezTo>
                    <a:pt x="1460" y="1036"/>
                    <a:pt x="1575" y="809"/>
                    <a:pt x="1585" y="574"/>
                  </a:cubicBezTo>
                  <a:cubicBezTo>
                    <a:pt x="1585" y="479"/>
                    <a:pt x="1510" y="431"/>
                    <a:pt x="1434" y="431"/>
                  </a:cubicBezTo>
                  <a:cubicBezTo>
                    <a:pt x="1358" y="431"/>
                    <a:pt x="1281" y="479"/>
                    <a:pt x="1275" y="574"/>
                  </a:cubicBezTo>
                  <a:cubicBezTo>
                    <a:pt x="1275" y="664"/>
                    <a:pt x="1256" y="721"/>
                    <a:pt x="1212" y="721"/>
                  </a:cubicBezTo>
                  <a:cubicBezTo>
                    <a:pt x="1187" y="721"/>
                    <a:pt x="1152" y="701"/>
                    <a:pt x="1108" y="657"/>
                  </a:cubicBezTo>
                  <a:cubicBezTo>
                    <a:pt x="1006" y="564"/>
                    <a:pt x="969" y="434"/>
                    <a:pt x="958" y="307"/>
                  </a:cubicBezTo>
                  <a:lnTo>
                    <a:pt x="958" y="307"/>
                  </a:lnTo>
                  <a:cubicBezTo>
                    <a:pt x="960" y="289"/>
                    <a:pt x="961" y="271"/>
                    <a:pt x="963" y="252"/>
                  </a:cubicBezTo>
                  <a:lnTo>
                    <a:pt x="963" y="252"/>
                  </a:lnTo>
                  <a:cubicBezTo>
                    <a:pt x="964" y="245"/>
                    <a:pt x="964" y="236"/>
                    <a:pt x="964" y="228"/>
                  </a:cubicBezTo>
                  <a:lnTo>
                    <a:pt x="964" y="228"/>
                  </a:lnTo>
                  <a:cubicBezTo>
                    <a:pt x="965" y="220"/>
                    <a:pt x="965" y="213"/>
                    <a:pt x="965" y="205"/>
                  </a:cubicBezTo>
                  <a:cubicBezTo>
                    <a:pt x="965" y="104"/>
                    <a:pt x="891" y="53"/>
                    <a:pt x="815" y="53"/>
                  </a:cubicBezTo>
                  <a:cubicBezTo>
                    <a:pt x="809" y="53"/>
                    <a:pt x="803" y="53"/>
                    <a:pt x="797" y="54"/>
                  </a:cubicBezTo>
                  <a:lnTo>
                    <a:pt x="797" y="54"/>
                  </a:lnTo>
                  <a:cubicBezTo>
                    <a:pt x="725" y="20"/>
                    <a:pt x="645" y="1"/>
                    <a:pt x="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87" name="Google Shape;1787;p28"/>
          <p:cNvGrpSpPr/>
          <p:nvPr/>
        </p:nvGrpSpPr>
        <p:grpSpPr>
          <a:xfrm rot="-1219787" flipH="1">
            <a:off x="16568761" y="-31046"/>
            <a:ext cx="2747278" cy="4153440"/>
            <a:chOff x="605725" y="1160127"/>
            <a:chExt cx="527272" cy="797150"/>
          </a:xfrm>
        </p:grpSpPr>
        <p:sp>
          <p:nvSpPr>
            <p:cNvPr id="1788" name="Google Shape;1788;p28"/>
            <p:cNvSpPr/>
            <p:nvPr/>
          </p:nvSpPr>
          <p:spPr>
            <a:xfrm>
              <a:off x="606997" y="1160127"/>
              <a:ext cx="526000" cy="797150"/>
            </a:xfrm>
            <a:custGeom>
              <a:avLst/>
              <a:gdLst/>
              <a:ahLst/>
              <a:cxnLst/>
              <a:rect l="l" t="t" r="r" b="b"/>
              <a:pathLst>
                <a:path w="21040" h="31886" extrusionOk="0">
                  <a:moveTo>
                    <a:pt x="21039" y="0"/>
                  </a:moveTo>
                  <a:lnTo>
                    <a:pt x="18908" y="1572"/>
                  </a:lnTo>
                  <a:lnTo>
                    <a:pt x="16301" y="3513"/>
                  </a:lnTo>
                  <a:cubicBezTo>
                    <a:pt x="16098" y="3667"/>
                    <a:pt x="15896" y="3870"/>
                    <a:pt x="15765" y="4084"/>
                  </a:cubicBezTo>
                  <a:lnTo>
                    <a:pt x="15277" y="4882"/>
                  </a:lnTo>
                  <a:lnTo>
                    <a:pt x="1" y="29432"/>
                  </a:lnTo>
                  <a:lnTo>
                    <a:pt x="3966" y="31885"/>
                  </a:lnTo>
                  <a:lnTo>
                    <a:pt x="19218" y="7323"/>
                  </a:lnTo>
                  <a:lnTo>
                    <a:pt x="19706" y="6525"/>
                  </a:lnTo>
                  <a:cubicBezTo>
                    <a:pt x="19849" y="6322"/>
                    <a:pt x="19932" y="6072"/>
                    <a:pt x="19991" y="5799"/>
                  </a:cubicBezTo>
                  <a:lnTo>
                    <a:pt x="20575" y="2596"/>
                  </a:lnTo>
                  <a:lnTo>
                    <a:pt x="21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9" name="Google Shape;1789;p28"/>
            <p:cNvSpPr/>
            <p:nvPr/>
          </p:nvSpPr>
          <p:spPr>
            <a:xfrm>
              <a:off x="605725" y="1262775"/>
              <a:ext cx="480425" cy="688225"/>
            </a:xfrm>
            <a:custGeom>
              <a:avLst/>
              <a:gdLst/>
              <a:ahLst/>
              <a:cxnLst/>
              <a:rect l="l" t="t" r="r" b="b"/>
              <a:pathLst>
                <a:path w="19217" h="27529" extrusionOk="0">
                  <a:moveTo>
                    <a:pt x="16955" y="1"/>
                  </a:moveTo>
                  <a:lnTo>
                    <a:pt x="15276" y="513"/>
                  </a:lnTo>
                  <a:lnTo>
                    <a:pt x="15252" y="501"/>
                  </a:lnTo>
                  <a:lnTo>
                    <a:pt x="0" y="25075"/>
                  </a:lnTo>
                  <a:lnTo>
                    <a:pt x="3965" y="27528"/>
                  </a:lnTo>
                  <a:lnTo>
                    <a:pt x="19217" y="2954"/>
                  </a:lnTo>
                  <a:lnTo>
                    <a:pt x="19205" y="2954"/>
                  </a:lnTo>
                  <a:lnTo>
                    <a:pt x="18931" y="1215"/>
                  </a:lnTo>
                  <a:lnTo>
                    <a:pt x="17240" y="1739"/>
                  </a:lnTo>
                  <a:lnTo>
                    <a:pt x="169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0" name="Google Shape;1790;p28"/>
            <p:cNvSpPr/>
            <p:nvPr/>
          </p:nvSpPr>
          <p:spPr>
            <a:xfrm>
              <a:off x="987025" y="1193125"/>
              <a:ext cx="132475" cy="143500"/>
            </a:xfrm>
            <a:custGeom>
              <a:avLst/>
              <a:gdLst/>
              <a:ahLst/>
              <a:cxnLst/>
              <a:rect l="l" t="t" r="r" b="b"/>
              <a:pathLst>
                <a:path w="5299" h="5740" extrusionOk="0">
                  <a:moveTo>
                    <a:pt x="3632" y="1"/>
                  </a:moveTo>
                  <a:lnTo>
                    <a:pt x="1036" y="1930"/>
                  </a:lnTo>
                  <a:cubicBezTo>
                    <a:pt x="822" y="2084"/>
                    <a:pt x="643" y="2287"/>
                    <a:pt x="500" y="2513"/>
                  </a:cubicBezTo>
                  <a:lnTo>
                    <a:pt x="0" y="3299"/>
                  </a:lnTo>
                  <a:lnTo>
                    <a:pt x="0" y="3323"/>
                  </a:lnTo>
                  <a:lnTo>
                    <a:pt x="1703" y="2787"/>
                  </a:lnTo>
                  <a:lnTo>
                    <a:pt x="1988" y="4537"/>
                  </a:lnTo>
                  <a:lnTo>
                    <a:pt x="3679" y="4001"/>
                  </a:lnTo>
                  <a:lnTo>
                    <a:pt x="3953" y="5740"/>
                  </a:lnTo>
                  <a:lnTo>
                    <a:pt x="3965" y="5740"/>
                  </a:lnTo>
                  <a:lnTo>
                    <a:pt x="4453" y="4954"/>
                  </a:lnTo>
                  <a:cubicBezTo>
                    <a:pt x="4584" y="4728"/>
                    <a:pt x="4691" y="4478"/>
                    <a:pt x="4739" y="4216"/>
                  </a:cubicBezTo>
                  <a:lnTo>
                    <a:pt x="5298" y="1037"/>
                  </a:lnTo>
                  <a:lnTo>
                    <a:pt x="5298" y="1037"/>
                  </a:lnTo>
                  <a:lnTo>
                    <a:pt x="3870" y="1489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1" name="Google Shape;1791;p28"/>
            <p:cNvSpPr/>
            <p:nvPr/>
          </p:nvSpPr>
          <p:spPr>
            <a:xfrm>
              <a:off x="634300" y="1307650"/>
              <a:ext cx="372975" cy="570500"/>
            </a:xfrm>
            <a:custGeom>
              <a:avLst/>
              <a:gdLst/>
              <a:ahLst/>
              <a:cxnLst/>
              <a:rect l="l" t="t" r="r" b="b"/>
              <a:pathLst>
                <a:path w="14919" h="22820" extrusionOk="0">
                  <a:moveTo>
                    <a:pt x="14089" y="0"/>
                  </a:moveTo>
                  <a:cubicBezTo>
                    <a:pt x="13847" y="0"/>
                    <a:pt x="13610" y="124"/>
                    <a:pt x="13478" y="349"/>
                  </a:cubicBezTo>
                  <a:lnTo>
                    <a:pt x="215" y="21721"/>
                  </a:lnTo>
                  <a:cubicBezTo>
                    <a:pt x="0" y="22054"/>
                    <a:pt x="107" y="22507"/>
                    <a:pt x="453" y="22709"/>
                  </a:cubicBezTo>
                  <a:cubicBezTo>
                    <a:pt x="573" y="22784"/>
                    <a:pt x="705" y="22819"/>
                    <a:pt x="835" y="22819"/>
                  </a:cubicBezTo>
                  <a:cubicBezTo>
                    <a:pt x="1077" y="22819"/>
                    <a:pt x="1309" y="22696"/>
                    <a:pt x="1441" y="22471"/>
                  </a:cubicBezTo>
                  <a:lnTo>
                    <a:pt x="14704" y="1099"/>
                  </a:lnTo>
                  <a:cubicBezTo>
                    <a:pt x="14919" y="766"/>
                    <a:pt x="14812" y="313"/>
                    <a:pt x="14466" y="111"/>
                  </a:cubicBezTo>
                  <a:cubicBezTo>
                    <a:pt x="14350" y="36"/>
                    <a:pt x="14219" y="0"/>
                    <a:pt x="14089" y="0"/>
                  </a:cubicBez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 w="7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2" name="Google Shape;1792;p28"/>
            <p:cNvSpPr/>
            <p:nvPr/>
          </p:nvSpPr>
          <p:spPr>
            <a:xfrm>
              <a:off x="632500" y="1262775"/>
              <a:ext cx="397100" cy="639400"/>
            </a:xfrm>
            <a:custGeom>
              <a:avLst/>
              <a:gdLst/>
              <a:ahLst/>
              <a:cxnLst/>
              <a:rect l="l" t="t" r="r" b="b"/>
              <a:pathLst>
                <a:path w="15884" h="25576" fill="none" extrusionOk="0">
                  <a:moveTo>
                    <a:pt x="15884" y="1"/>
                  </a:moveTo>
                  <a:lnTo>
                    <a:pt x="1" y="25575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3" name="Google Shape;1793;p28"/>
            <p:cNvSpPr/>
            <p:nvPr/>
          </p:nvSpPr>
          <p:spPr>
            <a:xfrm>
              <a:off x="682525" y="1293150"/>
              <a:ext cx="396500" cy="638800"/>
            </a:xfrm>
            <a:custGeom>
              <a:avLst/>
              <a:gdLst/>
              <a:ahLst/>
              <a:cxnLst/>
              <a:rect l="l" t="t" r="r" b="b"/>
              <a:pathLst>
                <a:path w="15860" h="25552" fill="none" extrusionOk="0">
                  <a:moveTo>
                    <a:pt x="15859" y="0"/>
                  </a:moveTo>
                  <a:lnTo>
                    <a:pt x="0" y="25551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682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5" name="Google Shape;1795;p29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1796" name="Google Shape;1796;p29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1797" name="Google Shape;1797;p29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29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29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29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29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29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29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29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29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29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29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29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29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29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29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29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29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29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29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29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29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29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29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29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29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29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29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29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29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29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29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29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29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29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29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29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29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29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29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29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29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9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9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29"/>
          <p:cNvGrpSpPr/>
          <p:nvPr/>
        </p:nvGrpSpPr>
        <p:grpSpPr>
          <a:xfrm rot="209507">
            <a:off x="15279277" y="7543297"/>
            <a:ext cx="3658074" cy="2634754"/>
            <a:chOff x="2102725" y="3430050"/>
            <a:chExt cx="371700" cy="267725"/>
          </a:xfrm>
        </p:grpSpPr>
        <p:sp>
          <p:nvSpPr>
            <p:cNvPr id="1842" name="Google Shape;1842;p29"/>
            <p:cNvSpPr/>
            <p:nvPr/>
          </p:nvSpPr>
          <p:spPr>
            <a:xfrm>
              <a:off x="2125550" y="3458850"/>
              <a:ext cx="210600" cy="198300"/>
            </a:xfrm>
            <a:custGeom>
              <a:avLst/>
              <a:gdLst/>
              <a:ahLst/>
              <a:cxnLst/>
              <a:rect l="l" t="t" r="r" b="b"/>
              <a:pathLst>
                <a:path w="8424" h="7932" extrusionOk="0">
                  <a:moveTo>
                    <a:pt x="3906" y="335"/>
                  </a:moveTo>
                  <a:lnTo>
                    <a:pt x="3906" y="335"/>
                  </a:lnTo>
                  <a:cubicBezTo>
                    <a:pt x="3882" y="502"/>
                    <a:pt x="3918" y="681"/>
                    <a:pt x="3918" y="812"/>
                  </a:cubicBezTo>
                  <a:cubicBezTo>
                    <a:pt x="3918" y="1074"/>
                    <a:pt x="3930" y="1300"/>
                    <a:pt x="3977" y="1574"/>
                  </a:cubicBezTo>
                  <a:cubicBezTo>
                    <a:pt x="3977" y="1586"/>
                    <a:pt x="3989" y="1592"/>
                    <a:pt x="4001" y="1592"/>
                  </a:cubicBezTo>
                  <a:cubicBezTo>
                    <a:pt x="4013" y="1592"/>
                    <a:pt x="4025" y="1586"/>
                    <a:pt x="4025" y="1574"/>
                  </a:cubicBezTo>
                  <a:cubicBezTo>
                    <a:pt x="4061" y="1300"/>
                    <a:pt x="4084" y="1074"/>
                    <a:pt x="4084" y="812"/>
                  </a:cubicBezTo>
                  <a:cubicBezTo>
                    <a:pt x="4084" y="693"/>
                    <a:pt x="4096" y="526"/>
                    <a:pt x="4096" y="383"/>
                  </a:cubicBezTo>
                  <a:cubicBezTo>
                    <a:pt x="4299" y="919"/>
                    <a:pt x="4632" y="1431"/>
                    <a:pt x="4894" y="1931"/>
                  </a:cubicBezTo>
                  <a:cubicBezTo>
                    <a:pt x="5251" y="2562"/>
                    <a:pt x="5632" y="3205"/>
                    <a:pt x="6001" y="3848"/>
                  </a:cubicBezTo>
                  <a:cubicBezTo>
                    <a:pt x="6716" y="5050"/>
                    <a:pt x="7418" y="6253"/>
                    <a:pt x="8037" y="7503"/>
                  </a:cubicBezTo>
                  <a:lnTo>
                    <a:pt x="7906" y="7467"/>
                  </a:lnTo>
                  <a:cubicBezTo>
                    <a:pt x="7752" y="7384"/>
                    <a:pt x="7609" y="7301"/>
                    <a:pt x="7442" y="7241"/>
                  </a:cubicBezTo>
                  <a:cubicBezTo>
                    <a:pt x="7430" y="7241"/>
                    <a:pt x="7418" y="7253"/>
                    <a:pt x="7430" y="7265"/>
                  </a:cubicBezTo>
                  <a:cubicBezTo>
                    <a:pt x="7537" y="7408"/>
                    <a:pt x="7692" y="7491"/>
                    <a:pt x="7847" y="7562"/>
                  </a:cubicBezTo>
                  <a:cubicBezTo>
                    <a:pt x="7871" y="7586"/>
                    <a:pt x="7918" y="7610"/>
                    <a:pt x="7966" y="7622"/>
                  </a:cubicBezTo>
                  <a:cubicBezTo>
                    <a:pt x="7882" y="7646"/>
                    <a:pt x="7763" y="7658"/>
                    <a:pt x="7668" y="7658"/>
                  </a:cubicBezTo>
                  <a:cubicBezTo>
                    <a:pt x="7263" y="7658"/>
                    <a:pt x="6882" y="7670"/>
                    <a:pt x="6478" y="7682"/>
                  </a:cubicBezTo>
                  <a:cubicBezTo>
                    <a:pt x="5716" y="7717"/>
                    <a:pt x="4977" y="7741"/>
                    <a:pt x="4215" y="7741"/>
                  </a:cubicBezTo>
                  <a:cubicBezTo>
                    <a:pt x="4047" y="7747"/>
                    <a:pt x="3877" y="7749"/>
                    <a:pt x="3707" y="7749"/>
                  </a:cubicBezTo>
                  <a:cubicBezTo>
                    <a:pt x="3147" y="7749"/>
                    <a:pt x="2582" y="7724"/>
                    <a:pt x="2025" y="7705"/>
                  </a:cubicBezTo>
                  <a:cubicBezTo>
                    <a:pt x="1656" y="7682"/>
                    <a:pt x="1286" y="7682"/>
                    <a:pt x="894" y="7682"/>
                  </a:cubicBezTo>
                  <a:cubicBezTo>
                    <a:pt x="715" y="7682"/>
                    <a:pt x="548" y="7705"/>
                    <a:pt x="393" y="7705"/>
                  </a:cubicBezTo>
                  <a:cubicBezTo>
                    <a:pt x="465" y="7658"/>
                    <a:pt x="536" y="7598"/>
                    <a:pt x="596" y="7551"/>
                  </a:cubicBezTo>
                  <a:cubicBezTo>
                    <a:pt x="715" y="7479"/>
                    <a:pt x="834" y="7384"/>
                    <a:pt x="894" y="7265"/>
                  </a:cubicBezTo>
                  <a:cubicBezTo>
                    <a:pt x="894" y="7265"/>
                    <a:pt x="894" y="7253"/>
                    <a:pt x="882" y="7253"/>
                  </a:cubicBezTo>
                  <a:cubicBezTo>
                    <a:pt x="751" y="7301"/>
                    <a:pt x="632" y="7372"/>
                    <a:pt x="524" y="7432"/>
                  </a:cubicBezTo>
                  <a:cubicBezTo>
                    <a:pt x="477" y="7467"/>
                    <a:pt x="417" y="7491"/>
                    <a:pt x="358" y="7527"/>
                  </a:cubicBezTo>
                  <a:cubicBezTo>
                    <a:pt x="429" y="7408"/>
                    <a:pt x="489" y="7253"/>
                    <a:pt x="536" y="7134"/>
                  </a:cubicBezTo>
                  <a:cubicBezTo>
                    <a:pt x="691" y="6789"/>
                    <a:pt x="834" y="6467"/>
                    <a:pt x="1001" y="6134"/>
                  </a:cubicBezTo>
                  <a:cubicBezTo>
                    <a:pt x="1370" y="5419"/>
                    <a:pt x="1763" y="4693"/>
                    <a:pt x="2144" y="3979"/>
                  </a:cubicBezTo>
                  <a:cubicBezTo>
                    <a:pt x="2501" y="3324"/>
                    <a:pt x="2834" y="2669"/>
                    <a:pt x="3132" y="1990"/>
                  </a:cubicBezTo>
                  <a:cubicBezTo>
                    <a:pt x="3370" y="1431"/>
                    <a:pt x="3620" y="871"/>
                    <a:pt x="3906" y="335"/>
                  </a:cubicBezTo>
                  <a:close/>
                  <a:moveTo>
                    <a:pt x="4050" y="1"/>
                  </a:moveTo>
                  <a:cubicBezTo>
                    <a:pt x="4017" y="1"/>
                    <a:pt x="3982" y="24"/>
                    <a:pt x="3989" y="62"/>
                  </a:cubicBezTo>
                  <a:cubicBezTo>
                    <a:pt x="3989" y="85"/>
                    <a:pt x="3989" y="85"/>
                    <a:pt x="4013" y="97"/>
                  </a:cubicBezTo>
                  <a:cubicBezTo>
                    <a:pt x="3989" y="109"/>
                    <a:pt x="3989" y="121"/>
                    <a:pt x="3977" y="157"/>
                  </a:cubicBezTo>
                  <a:cubicBezTo>
                    <a:pt x="3596" y="681"/>
                    <a:pt x="3322" y="1240"/>
                    <a:pt x="3049" y="1836"/>
                  </a:cubicBezTo>
                  <a:cubicBezTo>
                    <a:pt x="2751" y="2502"/>
                    <a:pt x="2429" y="3157"/>
                    <a:pt x="2072" y="3812"/>
                  </a:cubicBezTo>
                  <a:cubicBezTo>
                    <a:pt x="1679" y="4526"/>
                    <a:pt x="1298" y="5241"/>
                    <a:pt x="929" y="5979"/>
                  </a:cubicBezTo>
                  <a:cubicBezTo>
                    <a:pt x="763" y="6277"/>
                    <a:pt x="608" y="6586"/>
                    <a:pt x="477" y="6896"/>
                  </a:cubicBezTo>
                  <a:cubicBezTo>
                    <a:pt x="358" y="7181"/>
                    <a:pt x="167" y="7432"/>
                    <a:pt x="60" y="7717"/>
                  </a:cubicBezTo>
                  <a:lnTo>
                    <a:pt x="36" y="7717"/>
                  </a:lnTo>
                  <a:cubicBezTo>
                    <a:pt x="1" y="7717"/>
                    <a:pt x="1" y="7741"/>
                    <a:pt x="12" y="7765"/>
                  </a:cubicBezTo>
                  <a:cubicBezTo>
                    <a:pt x="108" y="7860"/>
                    <a:pt x="224" y="7887"/>
                    <a:pt x="344" y="7887"/>
                  </a:cubicBezTo>
                  <a:cubicBezTo>
                    <a:pt x="404" y="7887"/>
                    <a:pt x="465" y="7880"/>
                    <a:pt x="524" y="7872"/>
                  </a:cubicBezTo>
                  <a:cubicBezTo>
                    <a:pt x="643" y="7868"/>
                    <a:pt x="761" y="7867"/>
                    <a:pt x="879" y="7867"/>
                  </a:cubicBezTo>
                  <a:cubicBezTo>
                    <a:pt x="1113" y="7867"/>
                    <a:pt x="1346" y="7872"/>
                    <a:pt x="1584" y="7872"/>
                  </a:cubicBezTo>
                  <a:cubicBezTo>
                    <a:pt x="2334" y="7896"/>
                    <a:pt x="3096" y="7932"/>
                    <a:pt x="3858" y="7932"/>
                  </a:cubicBezTo>
                  <a:cubicBezTo>
                    <a:pt x="4644" y="7932"/>
                    <a:pt x="5430" y="7908"/>
                    <a:pt x="6239" y="7872"/>
                  </a:cubicBezTo>
                  <a:cubicBezTo>
                    <a:pt x="6644" y="7860"/>
                    <a:pt x="7025" y="7848"/>
                    <a:pt x="7430" y="7848"/>
                  </a:cubicBezTo>
                  <a:cubicBezTo>
                    <a:pt x="7557" y="7848"/>
                    <a:pt x="7701" y="7862"/>
                    <a:pt x="7844" y="7862"/>
                  </a:cubicBezTo>
                  <a:cubicBezTo>
                    <a:pt x="7969" y="7862"/>
                    <a:pt x="8093" y="7851"/>
                    <a:pt x="8204" y="7813"/>
                  </a:cubicBezTo>
                  <a:lnTo>
                    <a:pt x="8204" y="7836"/>
                  </a:lnTo>
                  <a:cubicBezTo>
                    <a:pt x="8226" y="7869"/>
                    <a:pt x="8257" y="7883"/>
                    <a:pt x="8287" y="7883"/>
                  </a:cubicBezTo>
                  <a:cubicBezTo>
                    <a:pt x="8356" y="7883"/>
                    <a:pt x="8424" y="7812"/>
                    <a:pt x="8383" y="7729"/>
                  </a:cubicBezTo>
                  <a:cubicBezTo>
                    <a:pt x="7740" y="6408"/>
                    <a:pt x="6990" y="5146"/>
                    <a:pt x="6228" y="3872"/>
                  </a:cubicBezTo>
                  <a:cubicBezTo>
                    <a:pt x="5858" y="3241"/>
                    <a:pt x="5466" y="2609"/>
                    <a:pt x="5108" y="1955"/>
                  </a:cubicBezTo>
                  <a:cubicBezTo>
                    <a:pt x="4930" y="1633"/>
                    <a:pt x="4763" y="1312"/>
                    <a:pt x="4584" y="990"/>
                  </a:cubicBezTo>
                  <a:cubicBezTo>
                    <a:pt x="4430" y="681"/>
                    <a:pt x="4287" y="324"/>
                    <a:pt x="4096" y="26"/>
                  </a:cubicBezTo>
                  <a:cubicBezTo>
                    <a:pt x="4088" y="8"/>
                    <a:pt x="4069" y="1"/>
                    <a:pt x="4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2223775" y="3511125"/>
              <a:ext cx="5075" cy="20575"/>
            </a:xfrm>
            <a:custGeom>
              <a:avLst/>
              <a:gdLst/>
              <a:ahLst/>
              <a:cxnLst/>
              <a:rect l="l" t="t" r="r" b="b"/>
              <a:pathLst>
                <a:path w="203" h="823" extrusionOk="0">
                  <a:moveTo>
                    <a:pt x="106" y="1"/>
                  </a:moveTo>
                  <a:cubicBezTo>
                    <a:pt x="99" y="1"/>
                    <a:pt x="90" y="7"/>
                    <a:pt x="84" y="18"/>
                  </a:cubicBezTo>
                  <a:cubicBezTo>
                    <a:pt x="1" y="257"/>
                    <a:pt x="24" y="566"/>
                    <a:pt x="84" y="804"/>
                  </a:cubicBezTo>
                  <a:cubicBezTo>
                    <a:pt x="84" y="816"/>
                    <a:pt x="93" y="822"/>
                    <a:pt x="102" y="822"/>
                  </a:cubicBezTo>
                  <a:cubicBezTo>
                    <a:pt x="111" y="822"/>
                    <a:pt x="120" y="816"/>
                    <a:pt x="120" y="804"/>
                  </a:cubicBezTo>
                  <a:cubicBezTo>
                    <a:pt x="179" y="566"/>
                    <a:pt x="203" y="257"/>
                    <a:pt x="120" y="18"/>
                  </a:cubicBezTo>
                  <a:cubicBezTo>
                    <a:pt x="120" y="7"/>
                    <a:pt x="114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4" name="Google Shape;1844;p29"/>
            <p:cNvSpPr/>
            <p:nvPr/>
          </p:nvSpPr>
          <p:spPr>
            <a:xfrm>
              <a:off x="2224975" y="3587775"/>
              <a:ext cx="7150" cy="14275"/>
            </a:xfrm>
            <a:custGeom>
              <a:avLst/>
              <a:gdLst/>
              <a:ahLst/>
              <a:cxnLst/>
              <a:rect l="l" t="t" r="r" b="b"/>
              <a:pathLst>
                <a:path w="286" h="571" extrusionOk="0">
                  <a:moveTo>
                    <a:pt x="131" y="0"/>
                  </a:moveTo>
                  <a:cubicBezTo>
                    <a:pt x="60" y="36"/>
                    <a:pt x="60" y="203"/>
                    <a:pt x="72" y="274"/>
                  </a:cubicBezTo>
                  <a:cubicBezTo>
                    <a:pt x="72" y="298"/>
                    <a:pt x="72" y="298"/>
                    <a:pt x="95" y="310"/>
                  </a:cubicBezTo>
                  <a:lnTo>
                    <a:pt x="60" y="346"/>
                  </a:lnTo>
                  <a:lnTo>
                    <a:pt x="60" y="358"/>
                  </a:lnTo>
                  <a:cubicBezTo>
                    <a:pt x="48" y="358"/>
                    <a:pt x="24" y="370"/>
                    <a:pt x="24" y="381"/>
                  </a:cubicBezTo>
                  <a:cubicBezTo>
                    <a:pt x="12" y="405"/>
                    <a:pt x="12" y="417"/>
                    <a:pt x="12" y="429"/>
                  </a:cubicBezTo>
                  <a:cubicBezTo>
                    <a:pt x="0" y="477"/>
                    <a:pt x="24" y="524"/>
                    <a:pt x="72" y="536"/>
                  </a:cubicBezTo>
                  <a:cubicBezTo>
                    <a:pt x="94" y="559"/>
                    <a:pt x="125" y="571"/>
                    <a:pt x="155" y="571"/>
                  </a:cubicBezTo>
                  <a:cubicBezTo>
                    <a:pt x="190" y="571"/>
                    <a:pt x="225" y="556"/>
                    <a:pt x="250" y="524"/>
                  </a:cubicBezTo>
                  <a:lnTo>
                    <a:pt x="262" y="500"/>
                  </a:lnTo>
                  <a:cubicBezTo>
                    <a:pt x="257" y="500"/>
                    <a:pt x="261" y="487"/>
                    <a:pt x="265" y="475"/>
                  </a:cubicBezTo>
                  <a:lnTo>
                    <a:pt x="265" y="475"/>
                  </a:lnTo>
                  <a:cubicBezTo>
                    <a:pt x="286" y="462"/>
                    <a:pt x="285" y="429"/>
                    <a:pt x="262" y="417"/>
                  </a:cubicBezTo>
                  <a:lnTo>
                    <a:pt x="250" y="405"/>
                  </a:lnTo>
                  <a:lnTo>
                    <a:pt x="250" y="381"/>
                  </a:lnTo>
                  <a:cubicBezTo>
                    <a:pt x="250" y="346"/>
                    <a:pt x="238" y="322"/>
                    <a:pt x="215" y="310"/>
                  </a:cubicBezTo>
                  <a:lnTo>
                    <a:pt x="215" y="274"/>
                  </a:lnTo>
                  <a:cubicBezTo>
                    <a:pt x="226" y="203"/>
                    <a:pt x="226" y="36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5" name="Google Shape;1845;p29"/>
            <p:cNvSpPr/>
            <p:nvPr/>
          </p:nvSpPr>
          <p:spPr>
            <a:xfrm>
              <a:off x="2171100" y="3620825"/>
              <a:ext cx="18175" cy="9825"/>
            </a:xfrm>
            <a:custGeom>
              <a:avLst/>
              <a:gdLst/>
              <a:ahLst/>
              <a:cxnLst/>
              <a:rect l="l" t="t" r="r" b="b"/>
              <a:pathLst>
                <a:path w="727" h="393" extrusionOk="0">
                  <a:moveTo>
                    <a:pt x="679" y="0"/>
                  </a:moveTo>
                  <a:cubicBezTo>
                    <a:pt x="560" y="36"/>
                    <a:pt x="441" y="95"/>
                    <a:pt x="345" y="131"/>
                  </a:cubicBezTo>
                  <a:cubicBezTo>
                    <a:pt x="203" y="191"/>
                    <a:pt x="84" y="250"/>
                    <a:pt x="0" y="357"/>
                  </a:cubicBezTo>
                  <a:cubicBezTo>
                    <a:pt x="0" y="369"/>
                    <a:pt x="0" y="393"/>
                    <a:pt x="12" y="393"/>
                  </a:cubicBezTo>
                  <a:cubicBezTo>
                    <a:pt x="143" y="369"/>
                    <a:pt x="250" y="310"/>
                    <a:pt x="369" y="250"/>
                  </a:cubicBezTo>
                  <a:cubicBezTo>
                    <a:pt x="488" y="191"/>
                    <a:pt x="619" y="131"/>
                    <a:pt x="726" y="36"/>
                  </a:cubicBezTo>
                  <a:cubicBezTo>
                    <a:pt x="715" y="12"/>
                    <a:pt x="703" y="0"/>
                    <a:pt x="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6" name="Google Shape;1846;p29"/>
            <p:cNvSpPr/>
            <p:nvPr/>
          </p:nvSpPr>
          <p:spPr>
            <a:xfrm>
              <a:off x="2245800" y="3608600"/>
              <a:ext cx="22350" cy="11050"/>
            </a:xfrm>
            <a:custGeom>
              <a:avLst/>
              <a:gdLst/>
              <a:ahLst/>
              <a:cxnLst/>
              <a:rect l="l" t="t" r="r" b="b"/>
              <a:pathLst>
                <a:path w="894" h="442" extrusionOk="0">
                  <a:moveTo>
                    <a:pt x="24" y="1"/>
                  </a:moveTo>
                  <a:cubicBezTo>
                    <a:pt x="13" y="1"/>
                    <a:pt x="1" y="13"/>
                    <a:pt x="13" y="25"/>
                  </a:cubicBezTo>
                  <a:cubicBezTo>
                    <a:pt x="167" y="120"/>
                    <a:pt x="310" y="191"/>
                    <a:pt x="441" y="263"/>
                  </a:cubicBezTo>
                  <a:cubicBezTo>
                    <a:pt x="584" y="346"/>
                    <a:pt x="703" y="429"/>
                    <a:pt x="846" y="441"/>
                  </a:cubicBezTo>
                  <a:cubicBezTo>
                    <a:pt x="882" y="441"/>
                    <a:pt x="894" y="418"/>
                    <a:pt x="882" y="418"/>
                  </a:cubicBezTo>
                  <a:cubicBezTo>
                    <a:pt x="786" y="299"/>
                    <a:pt x="644" y="239"/>
                    <a:pt x="513" y="179"/>
                  </a:cubicBezTo>
                  <a:cubicBezTo>
                    <a:pt x="358" y="108"/>
                    <a:pt x="191" y="48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2284200" y="3627650"/>
              <a:ext cx="15300" cy="6425"/>
            </a:xfrm>
            <a:custGeom>
              <a:avLst/>
              <a:gdLst/>
              <a:ahLst/>
              <a:cxnLst/>
              <a:rect l="l" t="t" r="r" b="b"/>
              <a:pathLst>
                <a:path w="612" h="257" extrusionOk="0">
                  <a:moveTo>
                    <a:pt x="12" y="1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84" y="84"/>
                    <a:pt x="167" y="132"/>
                    <a:pt x="263" y="179"/>
                  </a:cubicBezTo>
                  <a:cubicBezTo>
                    <a:pt x="349" y="201"/>
                    <a:pt x="426" y="252"/>
                    <a:pt x="511" y="252"/>
                  </a:cubicBezTo>
                  <a:cubicBezTo>
                    <a:pt x="519" y="252"/>
                    <a:pt x="528" y="252"/>
                    <a:pt x="536" y="251"/>
                  </a:cubicBezTo>
                  <a:cubicBezTo>
                    <a:pt x="546" y="255"/>
                    <a:pt x="555" y="256"/>
                    <a:pt x="562" y="256"/>
                  </a:cubicBezTo>
                  <a:cubicBezTo>
                    <a:pt x="602" y="256"/>
                    <a:pt x="612" y="211"/>
                    <a:pt x="572" y="191"/>
                  </a:cubicBezTo>
                  <a:cubicBezTo>
                    <a:pt x="501" y="132"/>
                    <a:pt x="393" y="120"/>
                    <a:pt x="310" y="84"/>
                  </a:cubicBezTo>
                  <a:cubicBezTo>
                    <a:pt x="203" y="60"/>
                    <a:pt x="108" y="37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2194000" y="3554725"/>
              <a:ext cx="66700" cy="74300"/>
            </a:xfrm>
            <a:custGeom>
              <a:avLst/>
              <a:gdLst/>
              <a:ahLst/>
              <a:cxnLst/>
              <a:rect l="l" t="t" r="r" b="b"/>
              <a:pathLst>
                <a:path w="2668" h="2972" extrusionOk="0">
                  <a:moveTo>
                    <a:pt x="1763" y="456"/>
                  </a:moveTo>
                  <a:cubicBezTo>
                    <a:pt x="1882" y="456"/>
                    <a:pt x="2001" y="459"/>
                    <a:pt x="2120" y="465"/>
                  </a:cubicBezTo>
                  <a:cubicBezTo>
                    <a:pt x="2204" y="465"/>
                    <a:pt x="2323" y="501"/>
                    <a:pt x="2418" y="501"/>
                  </a:cubicBezTo>
                  <a:cubicBezTo>
                    <a:pt x="2418" y="513"/>
                    <a:pt x="2418" y="513"/>
                    <a:pt x="2430" y="537"/>
                  </a:cubicBezTo>
                  <a:lnTo>
                    <a:pt x="2430" y="549"/>
                  </a:lnTo>
                  <a:cubicBezTo>
                    <a:pt x="2347" y="656"/>
                    <a:pt x="2287" y="799"/>
                    <a:pt x="2227" y="930"/>
                  </a:cubicBezTo>
                  <a:cubicBezTo>
                    <a:pt x="2120" y="1156"/>
                    <a:pt x="2013" y="1382"/>
                    <a:pt x="1930" y="1608"/>
                  </a:cubicBezTo>
                  <a:cubicBezTo>
                    <a:pt x="1763" y="1977"/>
                    <a:pt x="1549" y="2334"/>
                    <a:pt x="1418" y="2704"/>
                  </a:cubicBezTo>
                  <a:cubicBezTo>
                    <a:pt x="1192" y="2275"/>
                    <a:pt x="977" y="1858"/>
                    <a:pt x="739" y="1441"/>
                  </a:cubicBezTo>
                  <a:cubicBezTo>
                    <a:pt x="620" y="1215"/>
                    <a:pt x="477" y="1013"/>
                    <a:pt x="346" y="787"/>
                  </a:cubicBezTo>
                  <a:cubicBezTo>
                    <a:pt x="299" y="691"/>
                    <a:pt x="239" y="608"/>
                    <a:pt x="168" y="537"/>
                  </a:cubicBezTo>
                  <a:lnTo>
                    <a:pt x="168" y="513"/>
                  </a:lnTo>
                  <a:cubicBezTo>
                    <a:pt x="203" y="523"/>
                    <a:pt x="242" y="526"/>
                    <a:pt x="281" y="526"/>
                  </a:cubicBezTo>
                  <a:cubicBezTo>
                    <a:pt x="386" y="526"/>
                    <a:pt x="498" y="501"/>
                    <a:pt x="584" y="501"/>
                  </a:cubicBezTo>
                  <a:cubicBezTo>
                    <a:pt x="811" y="489"/>
                    <a:pt x="1049" y="465"/>
                    <a:pt x="1263" y="465"/>
                  </a:cubicBezTo>
                  <a:cubicBezTo>
                    <a:pt x="1263" y="560"/>
                    <a:pt x="1263" y="656"/>
                    <a:pt x="1311" y="727"/>
                  </a:cubicBezTo>
                  <a:cubicBezTo>
                    <a:pt x="1317" y="733"/>
                    <a:pt x="1326" y="736"/>
                    <a:pt x="1334" y="736"/>
                  </a:cubicBezTo>
                  <a:cubicBezTo>
                    <a:pt x="1343" y="736"/>
                    <a:pt x="1352" y="733"/>
                    <a:pt x="1358" y="727"/>
                  </a:cubicBezTo>
                  <a:cubicBezTo>
                    <a:pt x="1406" y="656"/>
                    <a:pt x="1406" y="560"/>
                    <a:pt x="1406" y="465"/>
                  </a:cubicBezTo>
                  <a:cubicBezTo>
                    <a:pt x="1525" y="459"/>
                    <a:pt x="1644" y="456"/>
                    <a:pt x="1763" y="456"/>
                  </a:cubicBezTo>
                  <a:close/>
                  <a:moveTo>
                    <a:pt x="1346" y="1"/>
                  </a:moveTo>
                  <a:cubicBezTo>
                    <a:pt x="1287" y="84"/>
                    <a:pt x="1299" y="203"/>
                    <a:pt x="1287" y="322"/>
                  </a:cubicBezTo>
                  <a:cubicBezTo>
                    <a:pt x="1073" y="334"/>
                    <a:pt x="882" y="358"/>
                    <a:pt x="668" y="370"/>
                  </a:cubicBezTo>
                  <a:cubicBezTo>
                    <a:pt x="525" y="382"/>
                    <a:pt x="311" y="370"/>
                    <a:pt x="168" y="429"/>
                  </a:cubicBezTo>
                  <a:cubicBezTo>
                    <a:pt x="156" y="406"/>
                    <a:pt x="132" y="394"/>
                    <a:pt x="108" y="394"/>
                  </a:cubicBezTo>
                  <a:cubicBezTo>
                    <a:pt x="13" y="394"/>
                    <a:pt x="1" y="513"/>
                    <a:pt x="61" y="560"/>
                  </a:cubicBezTo>
                  <a:cubicBezTo>
                    <a:pt x="96" y="679"/>
                    <a:pt x="168" y="763"/>
                    <a:pt x="227" y="870"/>
                  </a:cubicBezTo>
                  <a:cubicBezTo>
                    <a:pt x="358" y="1084"/>
                    <a:pt x="477" y="1299"/>
                    <a:pt x="596" y="1525"/>
                  </a:cubicBezTo>
                  <a:cubicBezTo>
                    <a:pt x="692" y="1680"/>
                    <a:pt x="763" y="1846"/>
                    <a:pt x="858" y="1989"/>
                  </a:cubicBezTo>
                  <a:cubicBezTo>
                    <a:pt x="763" y="2025"/>
                    <a:pt x="692" y="2061"/>
                    <a:pt x="620" y="2096"/>
                  </a:cubicBezTo>
                  <a:cubicBezTo>
                    <a:pt x="537" y="2144"/>
                    <a:pt x="406" y="2180"/>
                    <a:pt x="394" y="2275"/>
                  </a:cubicBezTo>
                  <a:cubicBezTo>
                    <a:pt x="394" y="2287"/>
                    <a:pt x="394" y="2299"/>
                    <a:pt x="418" y="2323"/>
                  </a:cubicBezTo>
                  <a:cubicBezTo>
                    <a:pt x="427" y="2325"/>
                    <a:pt x="437" y="2326"/>
                    <a:pt x="446" y="2326"/>
                  </a:cubicBezTo>
                  <a:cubicBezTo>
                    <a:pt x="534" y="2326"/>
                    <a:pt x="627" y="2236"/>
                    <a:pt x="692" y="2203"/>
                  </a:cubicBezTo>
                  <a:cubicBezTo>
                    <a:pt x="763" y="2156"/>
                    <a:pt x="834" y="2108"/>
                    <a:pt x="894" y="2049"/>
                  </a:cubicBezTo>
                  <a:cubicBezTo>
                    <a:pt x="1037" y="2299"/>
                    <a:pt x="1168" y="2537"/>
                    <a:pt x="1299" y="2799"/>
                  </a:cubicBezTo>
                  <a:cubicBezTo>
                    <a:pt x="1299" y="2811"/>
                    <a:pt x="1311" y="2811"/>
                    <a:pt x="1311" y="2811"/>
                  </a:cubicBezTo>
                  <a:lnTo>
                    <a:pt x="1311" y="2823"/>
                  </a:lnTo>
                  <a:cubicBezTo>
                    <a:pt x="1275" y="2858"/>
                    <a:pt x="1287" y="2942"/>
                    <a:pt x="1358" y="2954"/>
                  </a:cubicBezTo>
                  <a:cubicBezTo>
                    <a:pt x="1376" y="2965"/>
                    <a:pt x="1391" y="2971"/>
                    <a:pt x="1406" y="2971"/>
                  </a:cubicBezTo>
                  <a:cubicBezTo>
                    <a:pt x="1421" y="2971"/>
                    <a:pt x="1436" y="2965"/>
                    <a:pt x="1454" y="2954"/>
                  </a:cubicBezTo>
                  <a:lnTo>
                    <a:pt x="1489" y="2918"/>
                  </a:lnTo>
                  <a:cubicBezTo>
                    <a:pt x="1513" y="2894"/>
                    <a:pt x="1513" y="2894"/>
                    <a:pt x="1513" y="2882"/>
                  </a:cubicBezTo>
                  <a:cubicBezTo>
                    <a:pt x="1513" y="2870"/>
                    <a:pt x="1525" y="2870"/>
                    <a:pt x="1525" y="2858"/>
                  </a:cubicBezTo>
                  <a:cubicBezTo>
                    <a:pt x="1525" y="2823"/>
                    <a:pt x="1525" y="2799"/>
                    <a:pt x="1513" y="2775"/>
                  </a:cubicBezTo>
                  <a:cubicBezTo>
                    <a:pt x="1751" y="2501"/>
                    <a:pt x="1882" y="2108"/>
                    <a:pt x="2025" y="1799"/>
                  </a:cubicBezTo>
                  <a:cubicBezTo>
                    <a:pt x="2132" y="1572"/>
                    <a:pt x="2227" y="1346"/>
                    <a:pt x="2323" y="1132"/>
                  </a:cubicBezTo>
                  <a:cubicBezTo>
                    <a:pt x="2406" y="965"/>
                    <a:pt x="2525" y="787"/>
                    <a:pt x="2561" y="608"/>
                  </a:cubicBezTo>
                  <a:cubicBezTo>
                    <a:pt x="2563" y="609"/>
                    <a:pt x="2566" y="609"/>
                    <a:pt x="2568" y="609"/>
                  </a:cubicBezTo>
                  <a:cubicBezTo>
                    <a:pt x="2605" y="609"/>
                    <a:pt x="2667" y="533"/>
                    <a:pt x="2656" y="477"/>
                  </a:cubicBezTo>
                  <a:cubicBezTo>
                    <a:pt x="2620" y="418"/>
                    <a:pt x="2608" y="382"/>
                    <a:pt x="2549" y="370"/>
                  </a:cubicBezTo>
                  <a:cubicBezTo>
                    <a:pt x="2454" y="310"/>
                    <a:pt x="2323" y="322"/>
                    <a:pt x="2216" y="310"/>
                  </a:cubicBezTo>
                  <a:cubicBezTo>
                    <a:pt x="2132" y="306"/>
                    <a:pt x="2050" y="305"/>
                    <a:pt x="1969" y="305"/>
                  </a:cubicBezTo>
                  <a:cubicBezTo>
                    <a:pt x="1805" y="305"/>
                    <a:pt x="1644" y="310"/>
                    <a:pt x="1477" y="310"/>
                  </a:cubicBezTo>
                  <a:lnTo>
                    <a:pt x="1418" y="310"/>
                  </a:lnTo>
                  <a:cubicBezTo>
                    <a:pt x="1418" y="203"/>
                    <a:pt x="1418" y="84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2237175" y="3457250"/>
              <a:ext cx="38125" cy="3125"/>
            </a:xfrm>
            <a:custGeom>
              <a:avLst/>
              <a:gdLst/>
              <a:ahLst/>
              <a:cxnLst/>
              <a:rect l="l" t="t" r="r" b="b"/>
              <a:pathLst>
                <a:path w="1525" h="125" extrusionOk="0">
                  <a:moveTo>
                    <a:pt x="702" y="0"/>
                  </a:moveTo>
                  <a:cubicBezTo>
                    <a:pt x="472" y="0"/>
                    <a:pt x="243" y="16"/>
                    <a:pt x="24" y="54"/>
                  </a:cubicBezTo>
                  <a:cubicBezTo>
                    <a:pt x="0" y="54"/>
                    <a:pt x="0" y="66"/>
                    <a:pt x="24" y="66"/>
                  </a:cubicBezTo>
                  <a:cubicBezTo>
                    <a:pt x="236" y="108"/>
                    <a:pt x="457" y="125"/>
                    <a:pt x="680" y="125"/>
                  </a:cubicBezTo>
                  <a:cubicBezTo>
                    <a:pt x="959" y="125"/>
                    <a:pt x="1241" y="99"/>
                    <a:pt x="1512" y="66"/>
                  </a:cubicBezTo>
                  <a:cubicBezTo>
                    <a:pt x="1524" y="66"/>
                    <a:pt x="1524" y="54"/>
                    <a:pt x="1512" y="54"/>
                  </a:cubicBezTo>
                  <a:cubicBezTo>
                    <a:pt x="1248" y="22"/>
                    <a:pt x="974" y="0"/>
                    <a:pt x="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2286000" y="3458575"/>
              <a:ext cx="21150" cy="2425"/>
            </a:xfrm>
            <a:custGeom>
              <a:avLst/>
              <a:gdLst/>
              <a:ahLst/>
              <a:cxnLst/>
              <a:rect l="l" t="t" r="r" b="b"/>
              <a:pathLst>
                <a:path w="846" h="97" extrusionOk="0">
                  <a:moveTo>
                    <a:pt x="377" y="1"/>
                  </a:moveTo>
                  <a:cubicBezTo>
                    <a:pt x="255" y="1"/>
                    <a:pt x="132" y="11"/>
                    <a:pt x="12" y="37"/>
                  </a:cubicBezTo>
                  <a:cubicBezTo>
                    <a:pt x="0" y="37"/>
                    <a:pt x="0" y="61"/>
                    <a:pt x="12" y="61"/>
                  </a:cubicBezTo>
                  <a:cubicBezTo>
                    <a:pt x="132" y="87"/>
                    <a:pt x="255" y="97"/>
                    <a:pt x="377" y="97"/>
                  </a:cubicBezTo>
                  <a:cubicBezTo>
                    <a:pt x="533" y="97"/>
                    <a:pt x="687" y="81"/>
                    <a:pt x="833" y="61"/>
                  </a:cubicBezTo>
                  <a:cubicBezTo>
                    <a:pt x="845" y="49"/>
                    <a:pt x="845" y="37"/>
                    <a:pt x="833" y="37"/>
                  </a:cubicBezTo>
                  <a:cubicBezTo>
                    <a:pt x="687" y="17"/>
                    <a:pt x="533" y="1"/>
                    <a:pt x="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2318425" y="34580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1" y="0"/>
                    <a:pt x="1" y="12"/>
                    <a:pt x="13" y="12"/>
                  </a:cubicBezTo>
                  <a:cubicBezTo>
                    <a:pt x="25" y="12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2342550" y="3458250"/>
              <a:ext cx="16675" cy="1225"/>
            </a:xfrm>
            <a:custGeom>
              <a:avLst/>
              <a:gdLst/>
              <a:ahLst/>
              <a:cxnLst/>
              <a:rect l="l" t="t" r="r" b="b"/>
              <a:pathLst>
                <a:path w="667" h="49" extrusionOk="0">
                  <a:moveTo>
                    <a:pt x="293" y="0"/>
                  </a:moveTo>
                  <a:cubicBezTo>
                    <a:pt x="201" y="0"/>
                    <a:pt x="108" y="4"/>
                    <a:pt x="12" y="14"/>
                  </a:cubicBezTo>
                  <a:cubicBezTo>
                    <a:pt x="0" y="14"/>
                    <a:pt x="0" y="26"/>
                    <a:pt x="12" y="26"/>
                  </a:cubicBezTo>
                  <a:cubicBezTo>
                    <a:pt x="114" y="42"/>
                    <a:pt x="214" y="49"/>
                    <a:pt x="312" y="49"/>
                  </a:cubicBezTo>
                  <a:cubicBezTo>
                    <a:pt x="432" y="49"/>
                    <a:pt x="549" y="39"/>
                    <a:pt x="667" y="26"/>
                  </a:cubicBezTo>
                  <a:lnTo>
                    <a:pt x="667" y="14"/>
                  </a:lnTo>
                  <a:cubicBezTo>
                    <a:pt x="543" y="7"/>
                    <a:pt x="419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2339575" y="3458925"/>
              <a:ext cx="26750" cy="192425"/>
            </a:xfrm>
            <a:custGeom>
              <a:avLst/>
              <a:gdLst/>
              <a:ahLst/>
              <a:cxnLst/>
              <a:rect l="l" t="t" r="r" b="b"/>
              <a:pathLst>
                <a:path w="1070" h="7697" extrusionOk="0">
                  <a:moveTo>
                    <a:pt x="530" y="1"/>
                  </a:moveTo>
                  <a:cubicBezTo>
                    <a:pt x="511" y="1"/>
                    <a:pt x="492" y="7"/>
                    <a:pt x="476" y="23"/>
                  </a:cubicBezTo>
                  <a:cubicBezTo>
                    <a:pt x="429" y="82"/>
                    <a:pt x="405" y="154"/>
                    <a:pt x="405" y="213"/>
                  </a:cubicBezTo>
                  <a:cubicBezTo>
                    <a:pt x="357" y="332"/>
                    <a:pt x="298" y="440"/>
                    <a:pt x="238" y="535"/>
                  </a:cubicBezTo>
                  <a:cubicBezTo>
                    <a:pt x="179" y="654"/>
                    <a:pt x="131" y="773"/>
                    <a:pt x="107" y="916"/>
                  </a:cubicBezTo>
                  <a:cubicBezTo>
                    <a:pt x="107" y="916"/>
                    <a:pt x="107" y="921"/>
                    <a:pt x="111" y="921"/>
                  </a:cubicBezTo>
                  <a:cubicBezTo>
                    <a:pt x="113" y="921"/>
                    <a:pt x="115" y="920"/>
                    <a:pt x="119" y="916"/>
                  </a:cubicBezTo>
                  <a:cubicBezTo>
                    <a:pt x="155" y="880"/>
                    <a:pt x="191" y="856"/>
                    <a:pt x="238" y="821"/>
                  </a:cubicBezTo>
                  <a:cubicBezTo>
                    <a:pt x="298" y="761"/>
                    <a:pt x="345" y="690"/>
                    <a:pt x="393" y="618"/>
                  </a:cubicBezTo>
                  <a:cubicBezTo>
                    <a:pt x="405" y="594"/>
                    <a:pt x="405" y="582"/>
                    <a:pt x="417" y="571"/>
                  </a:cubicBezTo>
                  <a:lnTo>
                    <a:pt x="417" y="571"/>
                  </a:lnTo>
                  <a:cubicBezTo>
                    <a:pt x="369" y="999"/>
                    <a:pt x="405" y="1428"/>
                    <a:pt x="405" y="1868"/>
                  </a:cubicBezTo>
                  <a:lnTo>
                    <a:pt x="405" y="3845"/>
                  </a:lnTo>
                  <a:cubicBezTo>
                    <a:pt x="405" y="5047"/>
                    <a:pt x="393" y="6238"/>
                    <a:pt x="464" y="7429"/>
                  </a:cubicBezTo>
                  <a:cubicBezTo>
                    <a:pt x="372" y="7268"/>
                    <a:pt x="192" y="6951"/>
                    <a:pt x="61" y="6951"/>
                  </a:cubicBezTo>
                  <a:cubicBezTo>
                    <a:pt x="57" y="6951"/>
                    <a:pt x="52" y="6951"/>
                    <a:pt x="48" y="6952"/>
                  </a:cubicBezTo>
                  <a:lnTo>
                    <a:pt x="36" y="6964"/>
                  </a:lnTo>
                  <a:cubicBezTo>
                    <a:pt x="0" y="7059"/>
                    <a:pt x="167" y="7226"/>
                    <a:pt x="214" y="7298"/>
                  </a:cubicBezTo>
                  <a:cubicBezTo>
                    <a:pt x="286" y="7405"/>
                    <a:pt x="310" y="7524"/>
                    <a:pt x="405" y="7583"/>
                  </a:cubicBezTo>
                  <a:cubicBezTo>
                    <a:pt x="345" y="7583"/>
                    <a:pt x="298" y="7595"/>
                    <a:pt x="238" y="7607"/>
                  </a:cubicBezTo>
                  <a:cubicBezTo>
                    <a:pt x="226" y="7607"/>
                    <a:pt x="226" y="7619"/>
                    <a:pt x="238" y="7643"/>
                  </a:cubicBezTo>
                  <a:cubicBezTo>
                    <a:pt x="393" y="7679"/>
                    <a:pt x="524" y="7679"/>
                    <a:pt x="667" y="7679"/>
                  </a:cubicBezTo>
                  <a:cubicBezTo>
                    <a:pt x="725" y="7679"/>
                    <a:pt x="786" y="7683"/>
                    <a:pt x="845" y="7683"/>
                  </a:cubicBezTo>
                  <a:cubicBezTo>
                    <a:pt x="904" y="7683"/>
                    <a:pt x="962" y="7679"/>
                    <a:pt x="1016" y="7661"/>
                  </a:cubicBezTo>
                  <a:lnTo>
                    <a:pt x="1016" y="7661"/>
                  </a:lnTo>
                  <a:cubicBezTo>
                    <a:pt x="1031" y="7666"/>
                    <a:pt x="1046" y="7671"/>
                    <a:pt x="1060" y="7679"/>
                  </a:cubicBezTo>
                  <a:cubicBezTo>
                    <a:pt x="1065" y="7689"/>
                    <a:pt x="1068" y="7697"/>
                    <a:pt x="1069" y="7697"/>
                  </a:cubicBezTo>
                  <a:cubicBezTo>
                    <a:pt x="1069" y="7697"/>
                    <a:pt x="1067" y="7683"/>
                    <a:pt x="1060" y="7643"/>
                  </a:cubicBezTo>
                  <a:cubicBezTo>
                    <a:pt x="1046" y="7650"/>
                    <a:pt x="1031" y="7656"/>
                    <a:pt x="1016" y="7661"/>
                  </a:cubicBezTo>
                  <a:lnTo>
                    <a:pt x="1016" y="7661"/>
                  </a:lnTo>
                  <a:cubicBezTo>
                    <a:pt x="962" y="7643"/>
                    <a:pt x="904" y="7638"/>
                    <a:pt x="845" y="7638"/>
                  </a:cubicBezTo>
                  <a:cubicBezTo>
                    <a:pt x="786" y="7638"/>
                    <a:pt x="725" y="7643"/>
                    <a:pt x="667" y="7643"/>
                  </a:cubicBezTo>
                  <a:lnTo>
                    <a:pt x="560" y="7643"/>
                  </a:lnTo>
                  <a:cubicBezTo>
                    <a:pt x="905" y="7321"/>
                    <a:pt x="953" y="6750"/>
                    <a:pt x="1036" y="6309"/>
                  </a:cubicBezTo>
                  <a:cubicBezTo>
                    <a:pt x="1036" y="6295"/>
                    <a:pt x="1028" y="6290"/>
                    <a:pt x="1021" y="6290"/>
                  </a:cubicBezTo>
                  <a:cubicBezTo>
                    <a:pt x="1016" y="6290"/>
                    <a:pt x="1012" y="6292"/>
                    <a:pt x="1012" y="6297"/>
                  </a:cubicBezTo>
                  <a:cubicBezTo>
                    <a:pt x="917" y="6536"/>
                    <a:pt x="834" y="6774"/>
                    <a:pt x="726" y="7012"/>
                  </a:cubicBezTo>
                  <a:cubicBezTo>
                    <a:pt x="703" y="7083"/>
                    <a:pt x="607" y="7298"/>
                    <a:pt x="524" y="7417"/>
                  </a:cubicBezTo>
                  <a:cubicBezTo>
                    <a:pt x="595" y="6238"/>
                    <a:pt x="584" y="5059"/>
                    <a:pt x="584" y="3892"/>
                  </a:cubicBezTo>
                  <a:lnTo>
                    <a:pt x="584" y="1999"/>
                  </a:lnTo>
                  <a:cubicBezTo>
                    <a:pt x="584" y="1523"/>
                    <a:pt x="607" y="1011"/>
                    <a:pt x="548" y="523"/>
                  </a:cubicBezTo>
                  <a:lnTo>
                    <a:pt x="548" y="523"/>
                  </a:lnTo>
                  <a:cubicBezTo>
                    <a:pt x="703" y="713"/>
                    <a:pt x="917" y="916"/>
                    <a:pt x="1012" y="1035"/>
                  </a:cubicBezTo>
                  <a:cubicBezTo>
                    <a:pt x="1015" y="1038"/>
                    <a:pt x="1020" y="1040"/>
                    <a:pt x="1025" y="1040"/>
                  </a:cubicBezTo>
                  <a:cubicBezTo>
                    <a:pt x="1039" y="1040"/>
                    <a:pt x="1053" y="1028"/>
                    <a:pt x="1036" y="1011"/>
                  </a:cubicBezTo>
                  <a:cubicBezTo>
                    <a:pt x="1000" y="868"/>
                    <a:pt x="905" y="737"/>
                    <a:pt x="822" y="594"/>
                  </a:cubicBezTo>
                  <a:cubicBezTo>
                    <a:pt x="774" y="535"/>
                    <a:pt x="631" y="356"/>
                    <a:pt x="595" y="225"/>
                  </a:cubicBezTo>
                  <a:cubicBezTo>
                    <a:pt x="607" y="178"/>
                    <a:pt x="631" y="154"/>
                    <a:pt x="631" y="106"/>
                  </a:cubicBezTo>
                  <a:cubicBezTo>
                    <a:pt x="640" y="53"/>
                    <a:pt x="584" y="1"/>
                    <a:pt x="5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2381250" y="3650750"/>
              <a:ext cx="19350" cy="2800"/>
            </a:xfrm>
            <a:custGeom>
              <a:avLst/>
              <a:gdLst/>
              <a:ahLst/>
              <a:cxnLst/>
              <a:rect l="l" t="t" r="r" b="b"/>
              <a:pathLst>
                <a:path w="774" h="112" extrusionOk="0">
                  <a:moveTo>
                    <a:pt x="449" y="0"/>
                  </a:moveTo>
                  <a:cubicBezTo>
                    <a:pt x="306" y="0"/>
                    <a:pt x="163" y="21"/>
                    <a:pt x="12" y="41"/>
                  </a:cubicBezTo>
                  <a:cubicBezTo>
                    <a:pt x="0" y="41"/>
                    <a:pt x="0" y="65"/>
                    <a:pt x="12" y="65"/>
                  </a:cubicBezTo>
                  <a:cubicBezTo>
                    <a:pt x="167" y="86"/>
                    <a:pt x="317" y="111"/>
                    <a:pt x="463" y="111"/>
                  </a:cubicBezTo>
                  <a:cubicBezTo>
                    <a:pt x="565" y="111"/>
                    <a:pt x="664" y="99"/>
                    <a:pt x="762" y="65"/>
                  </a:cubicBezTo>
                  <a:cubicBezTo>
                    <a:pt x="774" y="65"/>
                    <a:pt x="774" y="53"/>
                    <a:pt x="762" y="41"/>
                  </a:cubicBezTo>
                  <a:cubicBezTo>
                    <a:pt x="656" y="11"/>
                    <a:pt x="553" y="0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2412800" y="3651800"/>
              <a:ext cx="19650" cy="2800"/>
            </a:xfrm>
            <a:custGeom>
              <a:avLst/>
              <a:gdLst/>
              <a:ahLst/>
              <a:cxnLst/>
              <a:rect l="l" t="t" r="r" b="b"/>
              <a:pathLst>
                <a:path w="786" h="112" extrusionOk="0">
                  <a:moveTo>
                    <a:pt x="473" y="1"/>
                  </a:moveTo>
                  <a:cubicBezTo>
                    <a:pt x="321" y="1"/>
                    <a:pt x="167" y="26"/>
                    <a:pt x="12" y="47"/>
                  </a:cubicBezTo>
                  <a:cubicBezTo>
                    <a:pt x="0" y="47"/>
                    <a:pt x="0" y="71"/>
                    <a:pt x="12" y="71"/>
                  </a:cubicBezTo>
                  <a:cubicBezTo>
                    <a:pt x="163" y="91"/>
                    <a:pt x="314" y="112"/>
                    <a:pt x="463" y="112"/>
                  </a:cubicBezTo>
                  <a:cubicBezTo>
                    <a:pt x="572" y="112"/>
                    <a:pt x="680" y="101"/>
                    <a:pt x="786" y="71"/>
                  </a:cubicBezTo>
                  <a:lnTo>
                    <a:pt x="786" y="47"/>
                  </a:lnTo>
                  <a:cubicBezTo>
                    <a:pt x="683" y="13"/>
                    <a:pt x="579" y="1"/>
                    <a:pt x="4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2305050" y="3563000"/>
              <a:ext cx="24125" cy="3675"/>
            </a:xfrm>
            <a:custGeom>
              <a:avLst/>
              <a:gdLst/>
              <a:ahLst/>
              <a:cxnLst/>
              <a:rect l="l" t="t" r="r" b="b"/>
              <a:pathLst>
                <a:path w="965" h="147" extrusionOk="0">
                  <a:moveTo>
                    <a:pt x="241" y="0"/>
                  </a:moveTo>
                  <a:cubicBezTo>
                    <a:pt x="150" y="0"/>
                    <a:pt x="61" y="10"/>
                    <a:pt x="0" y="63"/>
                  </a:cubicBezTo>
                  <a:lnTo>
                    <a:pt x="0" y="87"/>
                  </a:lnTo>
                  <a:cubicBezTo>
                    <a:pt x="63" y="140"/>
                    <a:pt x="152" y="147"/>
                    <a:pt x="238" y="147"/>
                  </a:cubicBezTo>
                  <a:cubicBezTo>
                    <a:pt x="266" y="147"/>
                    <a:pt x="295" y="146"/>
                    <a:pt x="321" y="146"/>
                  </a:cubicBezTo>
                  <a:cubicBezTo>
                    <a:pt x="536" y="146"/>
                    <a:pt x="726" y="110"/>
                    <a:pt x="917" y="98"/>
                  </a:cubicBezTo>
                  <a:cubicBezTo>
                    <a:pt x="964" y="98"/>
                    <a:pt x="964" y="63"/>
                    <a:pt x="929" y="51"/>
                  </a:cubicBezTo>
                  <a:cubicBezTo>
                    <a:pt x="750" y="39"/>
                    <a:pt x="595" y="3"/>
                    <a:pt x="393" y="3"/>
                  </a:cubicBezTo>
                  <a:cubicBezTo>
                    <a:pt x="345" y="3"/>
                    <a:pt x="293" y="0"/>
                    <a:pt x="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2363075" y="3561775"/>
              <a:ext cx="24725" cy="3700"/>
            </a:xfrm>
            <a:custGeom>
              <a:avLst/>
              <a:gdLst/>
              <a:ahLst/>
              <a:cxnLst/>
              <a:rect l="l" t="t" r="r" b="b"/>
              <a:pathLst>
                <a:path w="989" h="148" extrusionOk="0">
                  <a:moveTo>
                    <a:pt x="397" y="1"/>
                  </a:moveTo>
                  <a:cubicBezTo>
                    <a:pt x="266" y="1"/>
                    <a:pt x="136" y="14"/>
                    <a:pt x="13" y="52"/>
                  </a:cubicBezTo>
                  <a:cubicBezTo>
                    <a:pt x="1" y="52"/>
                    <a:pt x="1" y="88"/>
                    <a:pt x="13" y="88"/>
                  </a:cubicBezTo>
                  <a:cubicBezTo>
                    <a:pt x="135" y="132"/>
                    <a:pt x="268" y="148"/>
                    <a:pt x="404" y="148"/>
                  </a:cubicBezTo>
                  <a:cubicBezTo>
                    <a:pt x="597" y="148"/>
                    <a:pt x="795" y="116"/>
                    <a:pt x="977" y="88"/>
                  </a:cubicBezTo>
                  <a:cubicBezTo>
                    <a:pt x="989" y="76"/>
                    <a:pt x="989" y="52"/>
                    <a:pt x="977" y="52"/>
                  </a:cubicBezTo>
                  <a:cubicBezTo>
                    <a:pt x="791" y="31"/>
                    <a:pt x="593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2410700" y="3562450"/>
              <a:ext cx="25025" cy="2075"/>
            </a:xfrm>
            <a:custGeom>
              <a:avLst/>
              <a:gdLst/>
              <a:ahLst/>
              <a:cxnLst/>
              <a:rect l="l" t="t" r="r" b="b"/>
              <a:pathLst>
                <a:path w="1001" h="83" extrusionOk="0">
                  <a:moveTo>
                    <a:pt x="394" y="0"/>
                  </a:moveTo>
                  <a:cubicBezTo>
                    <a:pt x="274" y="0"/>
                    <a:pt x="152" y="4"/>
                    <a:pt x="25" y="13"/>
                  </a:cubicBezTo>
                  <a:cubicBezTo>
                    <a:pt x="1" y="13"/>
                    <a:pt x="1" y="61"/>
                    <a:pt x="25" y="61"/>
                  </a:cubicBezTo>
                  <a:cubicBezTo>
                    <a:pt x="164" y="76"/>
                    <a:pt x="298" y="82"/>
                    <a:pt x="429" y="82"/>
                  </a:cubicBezTo>
                  <a:cubicBezTo>
                    <a:pt x="611" y="82"/>
                    <a:pt x="790" y="70"/>
                    <a:pt x="977" y="49"/>
                  </a:cubicBezTo>
                  <a:cubicBezTo>
                    <a:pt x="1001" y="49"/>
                    <a:pt x="1001" y="25"/>
                    <a:pt x="977" y="25"/>
                  </a:cubicBezTo>
                  <a:cubicBezTo>
                    <a:pt x="778" y="10"/>
                    <a:pt x="589" y="0"/>
                    <a:pt x="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2377375" y="3626925"/>
              <a:ext cx="16625" cy="2650"/>
            </a:xfrm>
            <a:custGeom>
              <a:avLst/>
              <a:gdLst/>
              <a:ahLst/>
              <a:cxnLst/>
              <a:rect l="l" t="t" r="r" b="b"/>
              <a:pathLst>
                <a:path w="665" h="106" extrusionOk="0">
                  <a:moveTo>
                    <a:pt x="372" y="1"/>
                  </a:moveTo>
                  <a:cubicBezTo>
                    <a:pt x="254" y="1"/>
                    <a:pt x="141" y="21"/>
                    <a:pt x="24" y="42"/>
                  </a:cubicBezTo>
                  <a:cubicBezTo>
                    <a:pt x="0" y="42"/>
                    <a:pt x="0" y="54"/>
                    <a:pt x="24" y="54"/>
                  </a:cubicBezTo>
                  <a:cubicBezTo>
                    <a:pt x="153" y="75"/>
                    <a:pt x="277" y="105"/>
                    <a:pt x="400" y="105"/>
                  </a:cubicBezTo>
                  <a:cubicBezTo>
                    <a:pt x="481" y="105"/>
                    <a:pt x="562" y="92"/>
                    <a:pt x="643" y="54"/>
                  </a:cubicBezTo>
                  <a:cubicBezTo>
                    <a:pt x="650" y="57"/>
                    <a:pt x="655" y="59"/>
                    <a:pt x="658" y="59"/>
                  </a:cubicBezTo>
                  <a:cubicBezTo>
                    <a:pt x="665" y="59"/>
                    <a:pt x="660" y="50"/>
                    <a:pt x="643" y="42"/>
                  </a:cubicBezTo>
                  <a:cubicBezTo>
                    <a:pt x="548" y="12"/>
                    <a:pt x="458" y="1"/>
                    <a:pt x="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0" name="Google Shape;1860;p29"/>
            <p:cNvSpPr/>
            <p:nvPr/>
          </p:nvSpPr>
          <p:spPr>
            <a:xfrm>
              <a:off x="2411100" y="3565200"/>
              <a:ext cx="19275" cy="65125"/>
            </a:xfrm>
            <a:custGeom>
              <a:avLst/>
              <a:gdLst/>
              <a:ahLst/>
              <a:cxnLst/>
              <a:rect l="l" t="t" r="r" b="b"/>
              <a:pathLst>
                <a:path w="771" h="2605" extrusionOk="0">
                  <a:moveTo>
                    <a:pt x="355" y="1"/>
                  </a:moveTo>
                  <a:cubicBezTo>
                    <a:pt x="335" y="1"/>
                    <a:pt x="315" y="17"/>
                    <a:pt x="306" y="34"/>
                  </a:cubicBezTo>
                  <a:cubicBezTo>
                    <a:pt x="223" y="201"/>
                    <a:pt x="140" y="380"/>
                    <a:pt x="56" y="546"/>
                  </a:cubicBezTo>
                  <a:cubicBezTo>
                    <a:pt x="56" y="555"/>
                    <a:pt x="56" y="563"/>
                    <a:pt x="60" y="563"/>
                  </a:cubicBezTo>
                  <a:cubicBezTo>
                    <a:pt x="62" y="563"/>
                    <a:pt x="65" y="562"/>
                    <a:pt x="68" y="558"/>
                  </a:cubicBezTo>
                  <a:cubicBezTo>
                    <a:pt x="187" y="487"/>
                    <a:pt x="259" y="368"/>
                    <a:pt x="342" y="249"/>
                  </a:cubicBezTo>
                  <a:lnTo>
                    <a:pt x="342" y="451"/>
                  </a:lnTo>
                  <a:lnTo>
                    <a:pt x="342" y="1225"/>
                  </a:lnTo>
                  <a:cubicBezTo>
                    <a:pt x="342" y="1594"/>
                    <a:pt x="342" y="1975"/>
                    <a:pt x="378" y="2344"/>
                  </a:cubicBezTo>
                  <a:lnTo>
                    <a:pt x="20" y="2035"/>
                  </a:lnTo>
                  <a:cubicBezTo>
                    <a:pt x="17" y="2027"/>
                    <a:pt x="13" y="2024"/>
                    <a:pt x="10" y="2024"/>
                  </a:cubicBezTo>
                  <a:cubicBezTo>
                    <a:pt x="3" y="2024"/>
                    <a:pt x="0" y="2038"/>
                    <a:pt x="9" y="2046"/>
                  </a:cubicBezTo>
                  <a:cubicBezTo>
                    <a:pt x="104" y="2225"/>
                    <a:pt x="235" y="2344"/>
                    <a:pt x="354" y="2487"/>
                  </a:cubicBezTo>
                  <a:cubicBezTo>
                    <a:pt x="259" y="2487"/>
                    <a:pt x="187" y="2511"/>
                    <a:pt x="104" y="2535"/>
                  </a:cubicBezTo>
                  <a:cubicBezTo>
                    <a:pt x="80" y="2535"/>
                    <a:pt x="80" y="2570"/>
                    <a:pt x="104" y="2570"/>
                  </a:cubicBezTo>
                  <a:cubicBezTo>
                    <a:pt x="181" y="2596"/>
                    <a:pt x="259" y="2605"/>
                    <a:pt x="337" y="2605"/>
                  </a:cubicBezTo>
                  <a:cubicBezTo>
                    <a:pt x="475" y="2605"/>
                    <a:pt x="614" y="2578"/>
                    <a:pt x="759" y="2570"/>
                  </a:cubicBezTo>
                  <a:cubicBezTo>
                    <a:pt x="771" y="2570"/>
                    <a:pt x="771" y="2558"/>
                    <a:pt x="759" y="2535"/>
                  </a:cubicBezTo>
                  <a:cubicBezTo>
                    <a:pt x="663" y="2523"/>
                    <a:pt x="580" y="2511"/>
                    <a:pt x="509" y="2511"/>
                  </a:cubicBezTo>
                  <a:cubicBezTo>
                    <a:pt x="580" y="2380"/>
                    <a:pt x="640" y="2273"/>
                    <a:pt x="616" y="2106"/>
                  </a:cubicBezTo>
                  <a:cubicBezTo>
                    <a:pt x="616" y="2098"/>
                    <a:pt x="604" y="2084"/>
                    <a:pt x="597" y="2084"/>
                  </a:cubicBezTo>
                  <a:cubicBezTo>
                    <a:pt x="594" y="2084"/>
                    <a:pt x="592" y="2087"/>
                    <a:pt x="592" y="2094"/>
                  </a:cubicBezTo>
                  <a:cubicBezTo>
                    <a:pt x="532" y="2201"/>
                    <a:pt x="473" y="2273"/>
                    <a:pt x="413" y="2368"/>
                  </a:cubicBezTo>
                  <a:cubicBezTo>
                    <a:pt x="461" y="1987"/>
                    <a:pt x="461" y="1618"/>
                    <a:pt x="461" y="1225"/>
                  </a:cubicBezTo>
                  <a:lnTo>
                    <a:pt x="461" y="558"/>
                  </a:lnTo>
                  <a:cubicBezTo>
                    <a:pt x="461" y="463"/>
                    <a:pt x="473" y="368"/>
                    <a:pt x="461" y="260"/>
                  </a:cubicBezTo>
                  <a:lnTo>
                    <a:pt x="461" y="260"/>
                  </a:lnTo>
                  <a:cubicBezTo>
                    <a:pt x="532" y="332"/>
                    <a:pt x="604" y="403"/>
                    <a:pt x="675" y="499"/>
                  </a:cubicBezTo>
                  <a:cubicBezTo>
                    <a:pt x="682" y="502"/>
                    <a:pt x="689" y="504"/>
                    <a:pt x="695" y="504"/>
                  </a:cubicBezTo>
                  <a:cubicBezTo>
                    <a:pt x="710" y="504"/>
                    <a:pt x="719" y="495"/>
                    <a:pt x="711" y="487"/>
                  </a:cubicBezTo>
                  <a:cubicBezTo>
                    <a:pt x="675" y="284"/>
                    <a:pt x="556" y="130"/>
                    <a:pt x="401" y="22"/>
                  </a:cubicBezTo>
                  <a:lnTo>
                    <a:pt x="401" y="10"/>
                  </a:lnTo>
                  <a:lnTo>
                    <a:pt x="378" y="10"/>
                  </a:lnTo>
                  <a:cubicBezTo>
                    <a:pt x="371" y="3"/>
                    <a:pt x="363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1" name="Google Shape;1861;p29"/>
            <p:cNvSpPr/>
            <p:nvPr/>
          </p:nvSpPr>
          <p:spPr>
            <a:xfrm>
              <a:off x="2320450" y="3532700"/>
              <a:ext cx="25100" cy="16075"/>
            </a:xfrm>
            <a:custGeom>
              <a:avLst/>
              <a:gdLst/>
              <a:ahLst/>
              <a:cxnLst/>
              <a:rect l="l" t="t" r="r" b="b"/>
              <a:pathLst>
                <a:path w="1004" h="643" extrusionOk="0">
                  <a:moveTo>
                    <a:pt x="587" y="1"/>
                  </a:moveTo>
                  <a:cubicBezTo>
                    <a:pt x="575" y="1"/>
                    <a:pt x="563" y="1"/>
                    <a:pt x="539" y="13"/>
                  </a:cubicBezTo>
                  <a:cubicBezTo>
                    <a:pt x="527" y="25"/>
                    <a:pt x="527" y="48"/>
                    <a:pt x="527" y="60"/>
                  </a:cubicBezTo>
                  <a:cubicBezTo>
                    <a:pt x="527" y="96"/>
                    <a:pt x="515" y="167"/>
                    <a:pt x="515" y="203"/>
                  </a:cubicBezTo>
                  <a:cubicBezTo>
                    <a:pt x="479" y="310"/>
                    <a:pt x="420" y="394"/>
                    <a:pt x="289" y="394"/>
                  </a:cubicBezTo>
                  <a:cubicBezTo>
                    <a:pt x="241" y="394"/>
                    <a:pt x="206" y="382"/>
                    <a:pt x="217" y="346"/>
                  </a:cubicBezTo>
                  <a:cubicBezTo>
                    <a:pt x="239" y="248"/>
                    <a:pt x="371" y="190"/>
                    <a:pt x="457" y="190"/>
                  </a:cubicBezTo>
                  <a:cubicBezTo>
                    <a:pt x="465" y="190"/>
                    <a:pt x="472" y="190"/>
                    <a:pt x="479" y="191"/>
                  </a:cubicBezTo>
                  <a:cubicBezTo>
                    <a:pt x="503" y="191"/>
                    <a:pt x="515" y="191"/>
                    <a:pt x="515" y="179"/>
                  </a:cubicBezTo>
                  <a:cubicBezTo>
                    <a:pt x="515" y="156"/>
                    <a:pt x="515" y="144"/>
                    <a:pt x="503" y="132"/>
                  </a:cubicBezTo>
                  <a:cubicBezTo>
                    <a:pt x="478" y="115"/>
                    <a:pt x="450" y="108"/>
                    <a:pt x="420" y="108"/>
                  </a:cubicBezTo>
                  <a:cubicBezTo>
                    <a:pt x="236" y="108"/>
                    <a:pt x="1" y="386"/>
                    <a:pt x="206" y="489"/>
                  </a:cubicBezTo>
                  <a:cubicBezTo>
                    <a:pt x="233" y="505"/>
                    <a:pt x="265" y="511"/>
                    <a:pt x="299" y="511"/>
                  </a:cubicBezTo>
                  <a:cubicBezTo>
                    <a:pt x="366" y="511"/>
                    <a:pt x="440" y="485"/>
                    <a:pt x="503" y="453"/>
                  </a:cubicBezTo>
                  <a:lnTo>
                    <a:pt x="539" y="417"/>
                  </a:lnTo>
                  <a:cubicBezTo>
                    <a:pt x="563" y="453"/>
                    <a:pt x="575" y="501"/>
                    <a:pt x="598" y="548"/>
                  </a:cubicBezTo>
                  <a:cubicBezTo>
                    <a:pt x="647" y="616"/>
                    <a:pt x="719" y="642"/>
                    <a:pt x="792" y="642"/>
                  </a:cubicBezTo>
                  <a:cubicBezTo>
                    <a:pt x="862" y="642"/>
                    <a:pt x="934" y="619"/>
                    <a:pt x="991" y="584"/>
                  </a:cubicBezTo>
                  <a:cubicBezTo>
                    <a:pt x="1003" y="548"/>
                    <a:pt x="1003" y="525"/>
                    <a:pt x="979" y="525"/>
                  </a:cubicBezTo>
                  <a:cubicBezTo>
                    <a:pt x="956" y="529"/>
                    <a:pt x="934" y="531"/>
                    <a:pt x="914" y="531"/>
                  </a:cubicBezTo>
                  <a:cubicBezTo>
                    <a:pt x="810" y="531"/>
                    <a:pt x="743" y="479"/>
                    <a:pt x="694" y="370"/>
                  </a:cubicBezTo>
                  <a:cubicBezTo>
                    <a:pt x="658" y="310"/>
                    <a:pt x="646" y="227"/>
                    <a:pt x="646" y="144"/>
                  </a:cubicBezTo>
                  <a:lnTo>
                    <a:pt x="646" y="84"/>
                  </a:lnTo>
                  <a:cubicBezTo>
                    <a:pt x="646" y="72"/>
                    <a:pt x="658" y="72"/>
                    <a:pt x="658" y="60"/>
                  </a:cubicBezTo>
                  <a:cubicBezTo>
                    <a:pt x="658" y="25"/>
                    <a:pt x="646" y="1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437500" y="3580550"/>
              <a:ext cx="22950" cy="24525"/>
            </a:xfrm>
            <a:custGeom>
              <a:avLst/>
              <a:gdLst/>
              <a:ahLst/>
              <a:cxnLst/>
              <a:rect l="l" t="t" r="r" b="b"/>
              <a:pathLst>
                <a:path w="918" h="981" extrusionOk="0">
                  <a:moveTo>
                    <a:pt x="238" y="182"/>
                  </a:moveTo>
                  <a:lnTo>
                    <a:pt x="238" y="182"/>
                  </a:lnTo>
                  <a:cubicBezTo>
                    <a:pt x="203" y="301"/>
                    <a:pt x="167" y="420"/>
                    <a:pt x="119" y="528"/>
                  </a:cubicBezTo>
                  <a:cubicBezTo>
                    <a:pt x="119" y="397"/>
                    <a:pt x="167" y="278"/>
                    <a:pt x="238" y="182"/>
                  </a:cubicBezTo>
                  <a:close/>
                  <a:moveTo>
                    <a:pt x="301" y="1"/>
                  </a:moveTo>
                  <a:cubicBezTo>
                    <a:pt x="295" y="1"/>
                    <a:pt x="290" y="2"/>
                    <a:pt x="286" y="4"/>
                  </a:cubicBezTo>
                  <a:cubicBezTo>
                    <a:pt x="48" y="135"/>
                    <a:pt x="0" y="432"/>
                    <a:pt x="48" y="694"/>
                  </a:cubicBezTo>
                  <a:cubicBezTo>
                    <a:pt x="24" y="718"/>
                    <a:pt x="24" y="730"/>
                    <a:pt x="12" y="766"/>
                  </a:cubicBezTo>
                  <a:cubicBezTo>
                    <a:pt x="12" y="774"/>
                    <a:pt x="18" y="783"/>
                    <a:pt x="30" y="783"/>
                  </a:cubicBezTo>
                  <a:cubicBezTo>
                    <a:pt x="35" y="783"/>
                    <a:pt x="41" y="781"/>
                    <a:pt x="48" y="778"/>
                  </a:cubicBezTo>
                  <a:lnTo>
                    <a:pt x="60" y="766"/>
                  </a:lnTo>
                  <a:cubicBezTo>
                    <a:pt x="84" y="849"/>
                    <a:pt x="131" y="944"/>
                    <a:pt x="203" y="968"/>
                  </a:cubicBezTo>
                  <a:cubicBezTo>
                    <a:pt x="223" y="977"/>
                    <a:pt x="241" y="980"/>
                    <a:pt x="259" y="980"/>
                  </a:cubicBezTo>
                  <a:cubicBezTo>
                    <a:pt x="314" y="980"/>
                    <a:pt x="360" y="942"/>
                    <a:pt x="405" y="897"/>
                  </a:cubicBezTo>
                  <a:cubicBezTo>
                    <a:pt x="464" y="926"/>
                    <a:pt x="523" y="947"/>
                    <a:pt x="601" y="947"/>
                  </a:cubicBezTo>
                  <a:cubicBezTo>
                    <a:pt x="618" y="947"/>
                    <a:pt x="636" y="946"/>
                    <a:pt x="655" y="944"/>
                  </a:cubicBezTo>
                  <a:cubicBezTo>
                    <a:pt x="774" y="920"/>
                    <a:pt x="858" y="813"/>
                    <a:pt x="917" y="718"/>
                  </a:cubicBezTo>
                  <a:cubicBezTo>
                    <a:pt x="917" y="710"/>
                    <a:pt x="911" y="701"/>
                    <a:pt x="903" y="701"/>
                  </a:cubicBezTo>
                  <a:cubicBezTo>
                    <a:pt x="900" y="701"/>
                    <a:pt x="897" y="703"/>
                    <a:pt x="893" y="706"/>
                  </a:cubicBezTo>
                  <a:cubicBezTo>
                    <a:pt x="798" y="778"/>
                    <a:pt x="715" y="789"/>
                    <a:pt x="596" y="789"/>
                  </a:cubicBezTo>
                  <a:cubicBezTo>
                    <a:pt x="550" y="789"/>
                    <a:pt x="497" y="754"/>
                    <a:pt x="437" y="754"/>
                  </a:cubicBezTo>
                  <a:cubicBezTo>
                    <a:pt x="419" y="754"/>
                    <a:pt x="401" y="757"/>
                    <a:pt x="381" y="766"/>
                  </a:cubicBezTo>
                  <a:cubicBezTo>
                    <a:pt x="330" y="783"/>
                    <a:pt x="303" y="875"/>
                    <a:pt x="256" y="875"/>
                  </a:cubicBezTo>
                  <a:cubicBezTo>
                    <a:pt x="238" y="875"/>
                    <a:pt x="217" y="861"/>
                    <a:pt x="191" y="825"/>
                  </a:cubicBezTo>
                  <a:cubicBezTo>
                    <a:pt x="167" y="778"/>
                    <a:pt x="131" y="718"/>
                    <a:pt x="131" y="670"/>
                  </a:cubicBezTo>
                  <a:cubicBezTo>
                    <a:pt x="262" y="492"/>
                    <a:pt x="346" y="254"/>
                    <a:pt x="357" y="51"/>
                  </a:cubicBezTo>
                  <a:cubicBezTo>
                    <a:pt x="357" y="22"/>
                    <a:pt x="325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102725" y="3668225"/>
              <a:ext cx="33875" cy="27325"/>
            </a:xfrm>
            <a:custGeom>
              <a:avLst/>
              <a:gdLst/>
              <a:ahLst/>
              <a:cxnLst/>
              <a:rect l="l" t="t" r="r" b="b"/>
              <a:pathLst>
                <a:path w="1355" h="1093" extrusionOk="0">
                  <a:moveTo>
                    <a:pt x="640" y="283"/>
                  </a:moveTo>
                  <a:cubicBezTo>
                    <a:pt x="652" y="330"/>
                    <a:pt x="675" y="378"/>
                    <a:pt x="699" y="438"/>
                  </a:cubicBezTo>
                  <a:cubicBezTo>
                    <a:pt x="652" y="438"/>
                    <a:pt x="604" y="438"/>
                    <a:pt x="544" y="461"/>
                  </a:cubicBezTo>
                  <a:lnTo>
                    <a:pt x="640" y="283"/>
                  </a:lnTo>
                  <a:close/>
                  <a:moveTo>
                    <a:pt x="634" y="0"/>
                  </a:moveTo>
                  <a:cubicBezTo>
                    <a:pt x="604" y="0"/>
                    <a:pt x="574" y="15"/>
                    <a:pt x="556" y="45"/>
                  </a:cubicBezTo>
                  <a:cubicBezTo>
                    <a:pt x="485" y="188"/>
                    <a:pt x="413" y="354"/>
                    <a:pt x="342" y="497"/>
                  </a:cubicBezTo>
                  <a:cubicBezTo>
                    <a:pt x="235" y="533"/>
                    <a:pt x="128" y="557"/>
                    <a:pt x="21" y="604"/>
                  </a:cubicBezTo>
                  <a:cubicBezTo>
                    <a:pt x="0" y="615"/>
                    <a:pt x="6" y="642"/>
                    <a:pt x="31" y="642"/>
                  </a:cubicBezTo>
                  <a:cubicBezTo>
                    <a:pt x="35" y="642"/>
                    <a:pt x="39" y="642"/>
                    <a:pt x="44" y="640"/>
                  </a:cubicBezTo>
                  <a:cubicBezTo>
                    <a:pt x="128" y="616"/>
                    <a:pt x="199" y="604"/>
                    <a:pt x="294" y="592"/>
                  </a:cubicBezTo>
                  <a:lnTo>
                    <a:pt x="294" y="604"/>
                  </a:lnTo>
                  <a:cubicBezTo>
                    <a:pt x="223" y="759"/>
                    <a:pt x="116" y="902"/>
                    <a:pt x="44" y="1069"/>
                  </a:cubicBezTo>
                  <a:cubicBezTo>
                    <a:pt x="44" y="1081"/>
                    <a:pt x="56" y="1092"/>
                    <a:pt x="68" y="1092"/>
                  </a:cubicBezTo>
                  <a:cubicBezTo>
                    <a:pt x="223" y="1057"/>
                    <a:pt x="318" y="878"/>
                    <a:pt x="402" y="735"/>
                  </a:cubicBezTo>
                  <a:cubicBezTo>
                    <a:pt x="425" y="676"/>
                    <a:pt x="461" y="640"/>
                    <a:pt x="485" y="581"/>
                  </a:cubicBezTo>
                  <a:cubicBezTo>
                    <a:pt x="580" y="557"/>
                    <a:pt x="664" y="557"/>
                    <a:pt x="735" y="557"/>
                  </a:cubicBezTo>
                  <a:cubicBezTo>
                    <a:pt x="794" y="723"/>
                    <a:pt x="854" y="890"/>
                    <a:pt x="949" y="1057"/>
                  </a:cubicBezTo>
                  <a:cubicBezTo>
                    <a:pt x="954" y="1061"/>
                    <a:pt x="958" y="1064"/>
                    <a:pt x="963" y="1064"/>
                  </a:cubicBezTo>
                  <a:cubicBezTo>
                    <a:pt x="971" y="1064"/>
                    <a:pt x="982" y="1056"/>
                    <a:pt x="997" y="1033"/>
                  </a:cubicBezTo>
                  <a:cubicBezTo>
                    <a:pt x="1009" y="878"/>
                    <a:pt x="973" y="711"/>
                    <a:pt x="937" y="557"/>
                  </a:cubicBezTo>
                  <a:cubicBezTo>
                    <a:pt x="1056" y="557"/>
                    <a:pt x="1175" y="592"/>
                    <a:pt x="1295" y="616"/>
                  </a:cubicBezTo>
                  <a:cubicBezTo>
                    <a:pt x="1330" y="616"/>
                    <a:pt x="1354" y="581"/>
                    <a:pt x="1318" y="557"/>
                  </a:cubicBezTo>
                  <a:cubicBezTo>
                    <a:pt x="1187" y="473"/>
                    <a:pt x="1033" y="438"/>
                    <a:pt x="890" y="426"/>
                  </a:cubicBezTo>
                  <a:cubicBezTo>
                    <a:pt x="842" y="295"/>
                    <a:pt x="771" y="164"/>
                    <a:pt x="711" y="45"/>
                  </a:cubicBezTo>
                  <a:cubicBezTo>
                    <a:pt x="693" y="15"/>
                    <a:pt x="664" y="0"/>
                    <a:pt x="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326475" y="3666950"/>
              <a:ext cx="20550" cy="30825"/>
            </a:xfrm>
            <a:custGeom>
              <a:avLst/>
              <a:gdLst/>
              <a:ahLst/>
              <a:cxnLst/>
              <a:rect l="l" t="t" r="r" b="b"/>
              <a:pathLst>
                <a:path w="822" h="1233" extrusionOk="0">
                  <a:moveTo>
                    <a:pt x="179" y="0"/>
                  </a:moveTo>
                  <a:cubicBezTo>
                    <a:pt x="119" y="0"/>
                    <a:pt x="96" y="48"/>
                    <a:pt x="107" y="108"/>
                  </a:cubicBezTo>
                  <a:cubicBezTo>
                    <a:pt x="167" y="405"/>
                    <a:pt x="72" y="751"/>
                    <a:pt x="215" y="1024"/>
                  </a:cubicBezTo>
                  <a:cubicBezTo>
                    <a:pt x="220" y="1039"/>
                    <a:pt x="231" y="1046"/>
                    <a:pt x="242" y="1046"/>
                  </a:cubicBezTo>
                  <a:cubicBezTo>
                    <a:pt x="258" y="1046"/>
                    <a:pt x="274" y="1033"/>
                    <a:pt x="274" y="1013"/>
                  </a:cubicBezTo>
                  <a:cubicBezTo>
                    <a:pt x="286" y="751"/>
                    <a:pt x="298" y="453"/>
                    <a:pt x="274" y="179"/>
                  </a:cubicBezTo>
                  <a:lnTo>
                    <a:pt x="274" y="179"/>
                  </a:lnTo>
                  <a:cubicBezTo>
                    <a:pt x="381" y="191"/>
                    <a:pt x="477" y="227"/>
                    <a:pt x="560" y="298"/>
                  </a:cubicBezTo>
                  <a:cubicBezTo>
                    <a:pt x="738" y="453"/>
                    <a:pt x="512" y="584"/>
                    <a:pt x="369" y="643"/>
                  </a:cubicBezTo>
                  <a:cubicBezTo>
                    <a:pt x="304" y="665"/>
                    <a:pt x="328" y="766"/>
                    <a:pt x="387" y="766"/>
                  </a:cubicBezTo>
                  <a:cubicBezTo>
                    <a:pt x="392" y="766"/>
                    <a:pt x="399" y="765"/>
                    <a:pt x="405" y="762"/>
                  </a:cubicBezTo>
                  <a:cubicBezTo>
                    <a:pt x="457" y="738"/>
                    <a:pt x="507" y="726"/>
                    <a:pt x="550" y="726"/>
                  </a:cubicBezTo>
                  <a:cubicBezTo>
                    <a:pt x="655" y="726"/>
                    <a:pt x="713" y="800"/>
                    <a:pt x="619" y="953"/>
                  </a:cubicBezTo>
                  <a:cubicBezTo>
                    <a:pt x="522" y="1099"/>
                    <a:pt x="322" y="1165"/>
                    <a:pt x="148" y="1165"/>
                  </a:cubicBezTo>
                  <a:cubicBezTo>
                    <a:pt x="109" y="1165"/>
                    <a:pt x="71" y="1162"/>
                    <a:pt x="36" y="1155"/>
                  </a:cubicBezTo>
                  <a:cubicBezTo>
                    <a:pt x="24" y="1155"/>
                    <a:pt x="0" y="1191"/>
                    <a:pt x="36" y="1191"/>
                  </a:cubicBezTo>
                  <a:cubicBezTo>
                    <a:pt x="123" y="1217"/>
                    <a:pt x="216" y="1232"/>
                    <a:pt x="306" y="1232"/>
                  </a:cubicBezTo>
                  <a:cubicBezTo>
                    <a:pt x="511" y="1232"/>
                    <a:pt x="700" y="1152"/>
                    <a:pt x="774" y="929"/>
                  </a:cubicBezTo>
                  <a:cubicBezTo>
                    <a:pt x="822" y="715"/>
                    <a:pt x="750" y="632"/>
                    <a:pt x="643" y="596"/>
                  </a:cubicBezTo>
                  <a:cubicBezTo>
                    <a:pt x="715" y="524"/>
                    <a:pt x="774" y="429"/>
                    <a:pt x="762" y="310"/>
                  </a:cubicBezTo>
                  <a:cubicBezTo>
                    <a:pt x="727" y="60"/>
                    <a:pt x="369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216475" y="3430050"/>
              <a:ext cx="13275" cy="19150"/>
            </a:xfrm>
            <a:custGeom>
              <a:avLst/>
              <a:gdLst/>
              <a:ahLst/>
              <a:cxnLst/>
              <a:rect l="l" t="t" r="r" b="b"/>
              <a:pathLst>
                <a:path w="531" h="766" extrusionOk="0">
                  <a:moveTo>
                    <a:pt x="359" y="1"/>
                  </a:moveTo>
                  <a:cubicBezTo>
                    <a:pt x="333" y="1"/>
                    <a:pt x="309" y="5"/>
                    <a:pt x="293" y="11"/>
                  </a:cubicBezTo>
                  <a:cubicBezTo>
                    <a:pt x="197" y="59"/>
                    <a:pt x="114" y="178"/>
                    <a:pt x="90" y="285"/>
                  </a:cubicBezTo>
                  <a:cubicBezTo>
                    <a:pt x="1" y="534"/>
                    <a:pt x="144" y="766"/>
                    <a:pt x="374" y="766"/>
                  </a:cubicBezTo>
                  <a:cubicBezTo>
                    <a:pt x="419" y="766"/>
                    <a:pt x="468" y="757"/>
                    <a:pt x="519" y="737"/>
                  </a:cubicBezTo>
                  <a:cubicBezTo>
                    <a:pt x="531" y="737"/>
                    <a:pt x="531" y="725"/>
                    <a:pt x="519" y="714"/>
                  </a:cubicBezTo>
                  <a:cubicBezTo>
                    <a:pt x="435" y="702"/>
                    <a:pt x="293" y="666"/>
                    <a:pt x="233" y="583"/>
                  </a:cubicBezTo>
                  <a:cubicBezTo>
                    <a:pt x="174" y="499"/>
                    <a:pt x="197" y="416"/>
                    <a:pt x="221" y="321"/>
                  </a:cubicBezTo>
                  <a:cubicBezTo>
                    <a:pt x="257" y="249"/>
                    <a:pt x="293" y="178"/>
                    <a:pt x="352" y="130"/>
                  </a:cubicBezTo>
                  <a:cubicBezTo>
                    <a:pt x="361" y="127"/>
                    <a:pt x="374" y="126"/>
                    <a:pt x="390" y="126"/>
                  </a:cubicBezTo>
                  <a:cubicBezTo>
                    <a:pt x="405" y="126"/>
                    <a:pt x="422" y="127"/>
                    <a:pt x="438" y="127"/>
                  </a:cubicBezTo>
                  <a:cubicBezTo>
                    <a:pt x="471" y="127"/>
                    <a:pt x="501" y="124"/>
                    <a:pt x="507" y="106"/>
                  </a:cubicBezTo>
                  <a:cubicBezTo>
                    <a:pt x="516" y="28"/>
                    <a:pt x="430" y="1"/>
                    <a:pt x="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403850" y="3461525"/>
              <a:ext cx="70575" cy="59425"/>
            </a:xfrm>
            <a:custGeom>
              <a:avLst/>
              <a:gdLst/>
              <a:ahLst/>
              <a:cxnLst/>
              <a:rect l="l" t="t" r="r" b="b"/>
              <a:pathLst>
                <a:path w="2823" h="2377" extrusionOk="0">
                  <a:moveTo>
                    <a:pt x="1049" y="300"/>
                  </a:moveTo>
                  <a:cubicBezTo>
                    <a:pt x="1072" y="347"/>
                    <a:pt x="1096" y="431"/>
                    <a:pt x="1096" y="514"/>
                  </a:cubicBezTo>
                  <a:cubicBezTo>
                    <a:pt x="1096" y="538"/>
                    <a:pt x="1072" y="586"/>
                    <a:pt x="1072" y="609"/>
                  </a:cubicBezTo>
                  <a:cubicBezTo>
                    <a:pt x="1061" y="514"/>
                    <a:pt x="1013" y="419"/>
                    <a:pt x="953" y="347"/>
                  </a:cubicBezTo>
                  <a:lnTo>
                    <a:pt x="1049" y="300"/>
                  </a:lnTo>
                  <a:close/>
                  <a:moveTo>
                    <a:pt x="918" y="359"/>
                  </a:moveTo>
                  <a:cubicBezTo>
                    <a:pt x="930" y="407"/>
                    <a:pt x="953" y="455"/>
                    <a:pt x="977" y="514"/>
                  </a:cubicBezTo>
                  <a:cubicBezTo>
                    <a:pt x="989" y="574"/>
                    <a:pt x="1013" y="609"/>
                    <a:pt x="1049" y="669"/>
                  </a:cubicBezTo>
                  <a:cubicBezTo>
                    <a:pt x="1013" y="717"/>
                    <a:pt x="989" y="752"/>
                    <a:pt x="941" y="776"/>
                  </a:cubicBezTo>
                  <a:lnTo>
                    <a:pt x="894" y="645"/>
                  </a:lnTo>
                  <a:cubicBezTo>
                    <a:pt x="870" y="574"/>
                    <a:pt x="834" y="514"/>
                    <a:pt x="822" y="431"/>
                  </a:cubicBezTo>
                  <a:cubicBezTo>
                    <a:pt x="858" y="407"/>
                    <a:pt x="882" y="395"/>
                    <a:pt x="918" y="359"/>
                  </a:cubicBezTo>
                  <a:close/>
                  <a:moveTo>
                    <a:pt x="763" y="490"/>
                  </a:moveTo>
                  <a:cubicBezTo>
                    <a:pt x="775" y="574"/>
                    <a:pt x="811" y="633"/>
                    <a:pt x="822" y="705"/>
                  </a:cubicBezTo>
                  <a:cubicBezTo>
                    <a:pt x="834" y="752"/>
                    <a:pt x="858" y="788"/>
                    <a:pt x="882" y="824"/>
                  </a:cubicBezTo>
                  <a:cubicBezTo>
                    <a:pt x="870" y="836"/>
                    <a:pt x="846" y="836"/>
                    <a:pt x="834" y="848"/>
                  </a:cubicBezTo>
                  <a:cubicBezTo>
                    <a:pt x="822" y="848"/>
                    <a:pt x="811" y="871"/>
                    <a:pt x="799" y="871"/>
                  </a:cubicBezTo>
                  <a:cubicBezTo>
                    <a:pt x="799" y="824"/>
                    <a:pt x="763" y="776"/>
                    <a:pt x="739" y="728"/>
                  </a:cubicBezTo>
                  <a:cubicBezTo>
                    <a:pt x="715" y="693"/>
                    <a:pt x="703" y="645"/>
                    <a:pt x="680" y="598"/>
                  </a:cubicBezTo>
                  <a:cubicBezTo>
                    <a:pt x="691" y="586"/>
                    <a:pt x="691" y="574"/>
                    <a:pt x="703" y="550"/>
                  </a:cubicBezTo>
                  <a:cubicBezTo>
                    <a:pt x="715" y="526"/>
                    <a:pt x="739" y="514"/>
                    <a:pt x="763" y="490"/>
                  </a:cubicBezTo>
                  <a:close/>
                  <a:moveTo>
                    <a:pt x="716" y="95"/>
                  </a:moveTo>
                  <a:cubicBezTo>
                    <a:pt x="782" y="95"/>
                    <a:pt x="847" y="107"/>
                    <a:pt x="906" y="133"/>
                  </a:cubicBezTo>
                  <a:cubicBezTo>
                    <a:pt x="930" y="157"/>
                    <a:pt x="941" y="157"/>
                    <a:pt x="953" y="169"/>
                  </a:cubicBezTo>
                  <a:cubicBezTo>
                    <a:pt x="703" y="300"/>
                    <a:pt x="477" y="550"/>
                    <a:pt x="430" y="824"/>
                  </a:cubicBezTo>
                  <a:cubicBezTo>
                    <a:pt x="441" y="871"/>
                    <a:pt x="441" y="895"/>
                    <a:pt x="418" y="907"/>
                  </a:cubicBezTo>
                  <a:cubicBezTo>
                    <a:pt x="394" y="907"/>
                    <a:pt x="382" y="895"/>
                    <a:pt x="346" y="883"/>
                  </a:cubicBezTo>
                  <a:cubicBezTo>
                    <a:pt x="287" y="824"/>
                    <a:pt x="227" y="764"/>
                    <a:pt x="179" y="693"/>
                  </a:cubicBezTo>
                  <a:cubicBezTo>
                    <a:pt x="168" y="657"/>
                    <a:pt x="168" y="609"/>
                    <a:pt x="168" y="574"/>
                  </a:cubicBezTo>
                  <a:lnTo>
                    <a:pt x="156" y="574"/>
                  </a:lnTo>
                  <a:cubicBezTo>
                    <a:pt x="156" y="586"/>
                    <a:pt x="156" y="598"/>
                    <a:pt x="132" y="609"/>
                  </a:cubicBezTo>
                  <a:cubicBezTo>
                    <a:pt x="108" y="514"/>
                    <a:pt x="120" y="407"/>
                    <a:pt x="227" y="300"/>
                  </a:cubicBezTo>
                  <a:cubicBezTo>
                    <a:pt x="348" y="179"/>
                    <a:pt x="538" y="95"/>
                    <a:pt x="716" y="95"/>
                  </a:cubicBezTo>
                  <a:close/>
                  <a:moveTo>
                    <a:pt x="644" y="669"/>
                  </a:moveTo>
                  <a:cubicBezTo>
                    <a:pt x="656" y="764"/>
                    <a:pt x="691" y="848"/>
                    <a:pt x="751" y="883"/>
                  </a:cubicBezTo>
                  <a:cubicBezTo>
                    <a:pt x="691" y="895"/>
                    <a:pt x="644" y="907"/>
                    <a:pt x="584" y="907"/>
                  </a:cubicBezTo>
                  <a:cubicBezTo>
                    <a:pt x="596" y="824"/>
                    <a:pt x="620" y="752"/>
                    <a:pt x="644" y="669"/>
                  </a:cubicBezTo>
                  <a:close/>
                  <a:moveTo>
                    <a:pt x="1579" y="157"/>
                  </a:moveTo>
                  <a:cubicBezTo>
                    <a:pt x="1972" y="157"/>
                    <a:pt x="2358" y="347"/>
                    <a:pt x="2501" y="728"/>
                  </a:cubicBezTo>
                  <a:cubicBezTo>
                    <a:pt x="2787" y="1431"/>
                    <a:pt x="2251" y="2252"/>
                    <a:pt x="1525" y="2264"/>
                  </a:cubicBezTo>
                  <a:cubicBezTo>
                    <a:pt x="1519" y="2264"/>
                    <a:pt x="1513" y="2265"/>
                    <a:pt x="1508" y="2265"/>
                  </a:cubicBezTo>
                  <a:cubicBezTo>
                    <a:pt x="932" y="2265"/>
                    <a:pt x="454" y="1676"/>
                    <a:pt x="477" y="1133"/>
                  </a:cubicBezTo>
                  <a:lnTo>
                    <a:pt x="477" y="1133"/>
                  </a:lnTo>
                  <a:cubicBezTo>
                    <a:pt x="501" y="1181"/>
                    <a:pt x="513" y="1229"/>
                    <a:pt x="537" y="1252"/>
                  </a:cubicBezTo>
                  <a:cubicBezTo>
                    <a:pt x="542" y="1257"/>
                    <a:pt x="551" y="1260"/>
                    <a:pt x="559" y="1260"/>
                  </a:cubicBezTo>
                  <a:cubicBezTo>
                    <a:pt x="572" y="1260"/>
                    <a:pt x="584" y="1254"/>
                    <a:pt x="584" y="1240"/>
                  </a:cubicBezTo>
                  <a:lnTo>
                    <a:pt x="584" y="1002"/>
                  </a:lnTo>
                  <a:cubicBezTo>
                    <a:pt x="656" y="1002"/>
                    <a:pt x="727" y="979"/>
                    <a:pt x="811" y="955"/>
                  </a:cubicBezTo>
                  <a:cubicBezTo>
                    <a:pt x="846" y="943"/>
                    <a:pt x="894" y="907"/>
                    <a:pt x="941" y="883"/>
                  </a:cubicBezTo>
                  <a:lnTo>
                    <a:pt x="941" y="895"/>
                  </a:lnTo>
                  <a:lnTo>
                    <a:pt x="953" y="895"/>
                  </a:lnTo>
                  <a:lnTo>
                    <a:pt x="953" y="883"/>
                  </a:lnTo>
                  <a:cubicBezTo>
                    <a:pt x="1168" y="728"/>
                    <a:pt x="1251" y="467"/>
                    <a:pt x="1132" y="240"/>
                  </a:cubicBezTo>
                  <a:cubicBezTo>
                    <a:pt x="1180" y="228"/>
                    <a:pt x="1227" y="217"/>
                    <a:pt x="1287" y="193"/>
                  </a:cubicBezTo>
                  <a:cubicBezTo>
                    <a:pt x="1382" y="169"/>
                    <a:pt x="1481" y="157"/>
                    <a:pt x="1579" y="157"/>
                  </a:cubicBezTo>
                  <a:close/>
                  <a:moveTo>
                    <a:pt x="745" y="0"/>
                  </a:moveTo>
                  <a:cubicBezTo>
                    <a:pt x="540" y="0"/>
                    <a:pt x="316" y="107"/>
                    <a:pt x="179" y="228"/>
                  </a:cubicBezTo>
                  <a:cubicBezTo>
                    <a:pt x="84" y="312"/>
                    <a:pt x="1" y="467"/>
                    <a:pt x="37" y="598"/>
                  </a:cubicBezTo>
                  <a:cubicBezTo>
                    <a:pt x="49" y="693"/>
                    <a:pt x="96" y="752"/>
                    <a:pt x="144" y="824"/>
                  </a:cubicBezTo>
                  <a:cubicBezTo>
                    <a:pt x="179" y="871"/>
                    <a:pt x="227" y="907"/>
                    <a:pt x="275" y="931"/>
                  </a:cubicBezTo>
                  <a:cubicBezTo>
                    <a:pt x="322" y="955"/>
                    <a:pt x="358" y="967"/>
                    <a:pt x="406" y="990"/>
                  </a:cubicBezTo>
                  <a:cubicBezTo>
                    <a:pt x="382" y="1109"/>
                    <a:pt x="394" y="1229"/>
                    <a:pt x="406" y="1348"/>
                  </a:cubicBezTo>
                  <a:cubicBezTo>
                    <a:pt x="453" y="1645"/>
                    <a:pt x="584" y="1943"/>
                    <a:pt x="822" y="2133"/>
                  </a:cubicBezTo>
                  <a:cubicBezTo>
                    <a:pt x="1031" y="2298"/>
                    <a:pt x="1275" y="2376"/>
                    <a:pt x="1516" y="2376"/>
                  </a:cubicBezTo>
                  <a:cubicBezTo>
                    <a:pt x="1866" y="2376"/>
                    <a:pt x="2211" y="2211"/>
                    <a:pt x="2430" y="1907"/>
                  </a:cubicBezTo>
                  <a:cubicBezTo>
                    <a:pt x="2775" y="1467"/>
                    <a:pt x="2823" y="764"/>
                    <a:pt x="2406" y="347"/>
                  </a:cubicBezTo>
                  <a:cubicBezTo>
                    <a:pt x="2190" y="139"/>
                    <a:pt x="1887" y="44"/>
                    <a:pt x="1585" y="44"/>
                  </a:cubicBezTo>
                  <a:cubicBezTo>
                    <a:pt x="1439" y="44"/>
                    <a:pt x="1292" y="67"/>
                    <a:pt x="1156" y="109"/>
                  </a:cubicBezTo>
                  <a:cubicBezTo>
                    <a:pt x="1120" y="121"/>
                    <a:pt x="1096" y="121"/>
                    <a:pt x="1072" y="133"/>
                  </a:cubicBezTo>
                  <a:cubicBezTo>
                    <a:pt x="1072" y="133"/>
                    <a:pt x="1072" y="121"/>
                    <a:pt x="1061" y="121"/>
                  </a:cubicBezTo>
                  <a:cubicBezTo>
                    <a:pt x="974" y="35"/>
                    <a:pt x="863" y="0"/>
                    <a:pt x="7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433325" y="3482950"/>
              <a:ext cx="20875" cy="21500"/>
            </a:xfrm>
            <a:custGeom>
              <a:avLst/>
              <a:gdLst/>
              <a:ahLst/>
              <a:cxnLst/>
              <a:rect l="l" t="t" r="r" b="b"/>
              <a:pathLst>
                <a:path w="835" h="860" extrusionOk="0">
                  <a:moveTo>
                    <a:pt x="243" y="84"/>
                  </a:moveTo>
                  <a:cubicBezTo>
                    <a:pt x="446" y="84"/>
                    <a:pt x="606" y="154"/>
                    <a:pt x="584" y="395"/>
                  </a:cubicBezTo>
                  <a:cubicBezTo>
                    <a:pt x="560" y="401"/>
                    <a:pt x="533" y="404"/>
                    <a:pt x="507" y="404"/>
                  </a:cubicBezTo>
                  <a:cubicBezTo>
                    <a:pt x="480" y="404"/>
                    <a:pt x="453" y="401"/>
                    <a:pt x="429" y="395"/>
                  </a:cubicBezTo>
                  <a:cubicBezTo>
                    <a:pt x="370" y="395"/>
                    <a:pt x="310" y="383"/>
                    <a:pt x="239" y="372"/>
                  </a:cubicBezTo>
                  <a:cubicBezTo>
                    <a:pt x="227" y="276"/>
                    <a:pt x="215" y="193"/>
                    <a:pt x="191" y="86"/>
                  </a:cubicBezTo>
                  <a:cubicBezTo>
                    <a:pt x="209" y="85"/>
                    <a:pt x="226" y="84"/>
                    <a:pt x="243" y="84"/>
                  </a:cubicBezTo>
                  <a:close/>
                  <a:moveTo>
                    <a:pt x="240" y="1"/>
                  </a:moveTo>
                  <a:cubicBezTo>
                    <a:pt x="216" y="1"/>
                    <a:pt x="192" y="1"/>
                    <a:pt x="167" y="2"/>
                  </a:cubicBezTo>
                  <a:cubicBezTo>
                    <a:pt x="155" y="2"/>
                    <a:pt x="120" y="26"/>
                    <a:pt x="120" y="50"/>
                  </a:cubicBezTo>
                  <a:cubicBezTo>
                    <a:pt x="120" y="157"/>
                    <a:pt x="155" y="264"/>
                    <a:pt x="167" y="360"/>
                  </a:cubicBezTo>
                  <a:cubicBezTo>
                    <a:pt x="120" y="360"/>
                    <a:pt x="72" y="360"/>
                    <a:pt x="36" y="383"/>
                  </a:cubicBezTo>
                  <a:cubicBezTo>
                    <a:pt x="13" y="383"/>
                    <a:pt x="13" y="395"/>
                    <a:pt x="36" y="395"/>
                  </a:cubicBezTo>
                  <a:cubicBezTo>
                    <a:pt x="72" y="407"/>
                    <a:pt x="132" y="431"/>
                    <a:pt x="179" y="443"/>
                  </a:cubicBezTo>
                  <a:lnTo>
                    <a:pt x="179" y="598"/>
                  </a:lnTo>
                  <a:cubicBezTo>
                    <a:pt x="172" y="652"/>
                    <a:pt x="146" y="664"/>
                    <a:pt x="109" y="664"/>
                  </a:cubicBezTo>
                  <a:cubicBezTo>
                    <a:pt x="82" y="664"/>
                    <a:pt x="48" y="657"/>
                    <a:pt x="13" y="657"/>
                  </a:cubicBezTo>
                  <a:cubicBezTo>
                    <a:pt x="1" y="657"/>
                    <a:pt x="1" y="681"/>
                    <a:pt x="1" y="693"/>
                  </a:cubicBezTo>
                  <a:cubicBezTo>
                    <a:pt x="38" y="731"/>
                    <a:pt x="78" y="748"/>
                    <a:pt x="114" y="748"/>
                  </a:cubicBezTo>
                  <a:cubicBezTo>
                    <a:pt x="180" y="748"/>
                    <a:pt x="235" y="690"/>
                    <a:pt x="251" y="598"/>
                  </a:cubicBezTo>
                  <a:cubicBezTo>
                    <a:pt x="274" y="562"/>
                    <a:pt x="274" y="503"/>
                    <a:pt x="251" y="455"/>
                  </a:cubicBezTo>
                  <a:lnTo>
                    <a:pt x="251" y="455"/>
                  </a:lnTo>
                  <a:cubicBezTo>
                    <a:pt x="334" y="467"/>
                    <a:pt x="405" y="467"/>
                    <a:pt x="477" y="491"/>
                  </a:cubicBezTo>
                  <a:cubicBezTo>
                    <a:pt x="513" y="491"/>
                    <a:pt x="536" y="503"/>
                    <a:pt x="584" y="503"/>
                  </a:cubicBezTo>
                  <a:cubicBezTo>
                    <a:pt x="572" y="622"/>
                    <a:pt x="536" y="729"/>
                    <a:pt x="536" y="848"/>
                  </a:cubicBezTo>
                  <a:cubicBezTo>
                    <a:pt x="536" y="848"/>
                    <a:pt x="536" y="860"/>
                    <a:pt x="548" y="860"/>
                  </a:cubicBezTo>
                  <a:cubicBezTo>
                    <a:pt x="632" y="860"/>
                    <a:pt x="667" y="669"/>
                    <a:pt x="691" y="514"/>
                  </a:cubicBezTo>
                  <a:cubicBezTo>
                    <a:pt x="751" y="514"/>
                    <a:pt x="810" y="503"/>
                    <a:pt x="834" y="467"/>
                  </a:cubicBezTo>
                  <a:cubicBezTo>
                    <a:pt x="834" y="455"/>
                    <a:pt x="822" y="431"/>
                    <a:pt x="810" y="407"/>
                  </a:cubicBezTo>
                  <a:cubicBezTo>
                    <a:pt x="794" y="403"/>
                    <a:pt x="778" y="402"/>
                    <a:pt x="763" y="402"/>
                  </a:cubicBezTo>
                  <a:cubicBezTo>
                    <a:pt x="733" y="402"/>
                    <a:pt x="707" y="407"/>
                    <a:pt x="691" y="407"/>
                  </a:cubicBezTo>
                  <a:lnTo>
                    <a:pt x="691" y="324"/>
                  </a:lnTo>
                  <a:cubicBezTo>
                    <a:pt x="670" y="57"/>
                    <a:pt x="456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68" name="Google Shape;1868;p29"/>
          <p:cNvGrpSpPr/>
          <p:nvPr/>
        </p:nvGrpSpPr>
        <p:grpSpPr>
          <a:xfrm rot="3844007">
            <a:off x="16656373" y="5404994"/>
            <a:ext cx="1257226" cy="1349280"/>
            <a:chOff x="-65178" y="1702099"/>
            <a:chExt cx="593880" cy="637338"/>
          </a:xfrm>
        </p:grpSpPr>
        <p:sp>
          <p:nvSpPr>
            <p:cNvPr id="1869" name="Google Shape;1869;p29"/>
            <p:cNvSpPr/>
            <p:nvPr/>
          </p:nvSpPr>
          <p:spPr>
            <a:xfrm rot="1322340">
              <a:off x="35777" y="1760238"/>
              <a:ext cx="410330" cy="520133"/>
            </a:xfrm>
            <a:custGeom>
              <a:avLst/>
              <a:gdLst/>
              <a:ahLst/>
              <a:cxnLst/>
              <a:rect l="l" t="t" r="r" b="b"/>
              <a:pathLst>
                <a:path w="2859" h="3624" extrusionOk="0">
                  <a:moveTo>
                    <a:pt x="851" y="0"/>
                  </a:moveTo>
                  <a:cubicBezTo>
                    <a:pt x="740" y="0"/>
                    <a:pt x="629" y="24"/>
                    <a:pt x="525" y="75"/>
                  </a:cubicBezTo>
                  <a:cubicBezTo>
                    <a:pt x="155" y="253"/>
                    <a:pt x="1" y="717"/>
                    <a:pt x="179" y="1087"/>
                  </a:cubicBezTo>
                  <a:lnTo>
                    <a:pt x="1287" y="3313"/>
                  </a:lnTo>
                  <a:cubicBezTo>
                    <a:pt x="1304" y="3339"/>
                    <a:pt x="1333" y="3358"/>
                    <a:pt x="1366" y="3358"/>
                  </a:cubicBezTo>
                  <a:cubicBezTo>
                    <a:pt x="1379" y="3358"/>
                    <a:pt x="1392" y="3355"/>
                    <a:pt x="1406" y="3349"/>
                  </a:cubicBezTo>
                  <a:cubicBezTo>
                    <a:pt x="1453" y="3325"/>
                    <a:pt x="1465" y="3277"/>
                    <a:pt x="1453" y="3230"/>
                  </a:cubicBezTo>
                  <a:lnTo>
                    <a:pt x="346" y="1015"/>
                  </a:lnTo>
                  <a:cubicBezTo>
                    <a:pt x="215" y="717"/>
                    <a:pt x="334" y="372"/>
                    <a:pt x="620" y="229"/>
                  </a:cubicBezTo>
                  <a:cubicBezTo>
                    <a:pt x="702" y="193"/>
                    <a:pt x="787" y="176"/>
                    <a:pt x="870" y="176"/>
                  </a:cubicBezTo>
                  <a:cubicBezTo>
                    <a:pt x="1088" y="176"/>
                    <a:pt x="1294" y="293"/>
                    <a:pt x="1406" y="491"/>
                  </a:cubicBezTo>
                  <a:lnTo>
                    <a:pt x="2561" y="2849"/>
                  </a:lnTo>
                  <a:cubicBezTo>
                    <a:pt x="2656" y="3039"/>
                    <a:pt x="2584" y="3289"/>
                    <a:pt x="2370" y="3396"/>
                  </a:cubicBezTo>
                  <a:cubicBezTo>
                    <a:pt x="2317" y="3423"/>
                    <a:pt x="2259" y="3436"/>
                    <a:pt x="2201" y="3436"/>
                  </a:cubicBezTo>
                  <a:cubicBezTo>
                    <a:pt x="2051" y="3436"/>
                    <a:pt x="1900" y="3352"/>
                    <a:pt x="1822" y="3206"/>
                  </a:cubicBezTo>
                  <a:lnTo>
                    <a:pt x="679" y="884"/>
                  </a:lnTo>
                  <a:cubicBezTo>
                    <a:pt x="620" y="765"/>
                    <a:pt x="656" y="634"/>
                    <a:pt x="775" y="575"/>
                  </a:cubicBezTo>
                  <a:cubicBezTo>
                    <a:pt x="813" y="556"/>
                    <a:pt x="853" y="546"/>
                    <a:pt x="892" y="546"/>
                  </a:cubicBezTo>
                  <a:cubicBezTo>
                    <a:pt x="976" y="546"/>
                    <a:pt x="1056" y="589"/>
                    <a:pt x="1096" y="670"/>
                  </a:cubicBezTo>
                  <a:lnTo>
                    <a:pt x="2180" y="2861"/>
                  </a:lnTo>
                  <a:cubicBezTo>
                    <a:pt x="2198" y="2897"/>
                    <a:pt x="2230" y="2913"/>
                    <a:pt x="2265" y="2913"/>
                  </a:cubicBezTo>
                  <a:cubicBezTo>
                    <a:pt x="2276" y="2913"/>
                    <a:pt x="2287" y="2911"/>
                    <a:pt x="2299" y="2908"/>
                  </a:cubicBezTo>
                  <a:cubicBezTo>
                    <a:pt x="2346" y="2872"/>
                    <a:pt x="2358" y="2837"/>
                    <a:pt x="2346" y="2789"/>
                  </a:cubicBezTo>
                  <a:lnTo>
                    <a:pt x="1251" y="598"/>
                  </a:lnTo>
                  <a:cubicBezTo>
                    <a:pt x="1183" y="462"/>
                    <a:pt x="1042" y="375"/>
                    <a:pt x="889" y="375"/>
                  </a:cubicBezTo>
                  <a:cubicBezTo>
                    <a:pt x="828" y="375"/>
                    <a:pt x="765" y="389"/>
                    <a:pt x="703" y="420"/>
                  </a:cubicBezTo>
                  <a:cubicBezTo>
                    <a:pt x="513" y="527"/>
                    <a:pt x="417" y="765"/>
                    <a:pt x="525" y="967"/>
                  </a:cubicBezTo>
                  <a:lnTo>
                    <a:pt x="1668" y="3289"/>
                  </a:lnTo>
                  <a:cubicBezTo>
                    <a:pt x="1778" y="3502"/>
                    <a:pt x="1992" y="3623"/>
                    <a:pt x="2209" y="3623"/>
                  </a:cubicBezTo>
                  <a:cubicBezTo>
                    <a:pt x="2296" y="3623"/>
                    <a:pt x="2384" y="3604"/>
                    <a:pt x="2465" y="3563"/>
                  </a:cubicBezTo>
                  <a:cubicBezTo>
                    <a:pt x="2739" y="3408"/>
                    <a:pt x="2858" y="3051"/>
                    <a:pt x="2703" y="2777"/>
                  </a:cubicBezTo>
                  <a:lnTo>
                    <a:pt x="1537" y="420"/>
                  </a:lnTo>
                  <a:cubicBezTo>
                    <a:pt x="1408" y="155"/>
                    <a:pt x="1133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0" name="Google Shape;1870;p29"/>
            <p:cNvSpPr/>
            <p:nvPr/>
          </p:nvSpPr>
          <p:spPr>
            <a:xfrm rot="1322340">
              <a:off x="17294" y="1760701"/>
              <a:ext cx="413631" cy="520133"/>
            </a:xfrm>
            <a:custGeom>
              <a:avLst/>
              <a:gdLst/>
              <a:ahLst/>
              <a:cxnLst/>
              <a:rect l="l" t="t" r="r" b="b"/>
              <a:pathLst>
                <a:path w="2882" h="3624" extrusionOk="0">
                  <a:moveTo>
                    <a:pt x="851" y="1"/>
                  </a:moveTo>
                  <a:cubicBezTo>
                    <a:pt x="740" y="1"/>
                    <a:pt x="629" y="25"/>
                    <a:pt x="525" y="75"/>
                  </a:cubicBezTo>
                  <a:cubicBezTo>
                    <a:pt x="155" y="254"/>
                    <a:pt x="1" y="718"/>
                    <a:pt x="179" y="1087"/>
                  </a:cubicBezTo>
                  <a:lnTo>
                    <a:pt x="1287" y="3302"/>
                  </a:lnTo>
                  <a:cubicBezTo>
                    <a:pt x="1305" y="3338"/>
                    <a:pt x="1337" y="3354"/>
                    <a:pt x="1372" y="3354"/>
                  </a:cubicBezTo>
                  <a:cubicBezTo>
                    <a:pt x="1383" y="3354"/>
                    <a:pt x="1394" y="3352"/>
                    <a:pt x="1406" y="3349"/>
                  </a:cubicBezTo>
                  <a:cubicBezTo>
                    <a:pt x="1453" y="3326"/>
                    <a:pt x="1465" y="3278"/>
                    <a:pt x="1453" y="3230"/>
                  </a:cubicBezTo>
                  <a:lnTo>
                    <a:pt x="346" y="1016"/>
                  </a:lnTo>
                  <a:cubicBezTo>
                    <a:pt x="215" y="718"/>
                    <a:pt x="334" y="373"/>
                    <a:pt x="620" y="230"/>
                  </a:cubicBezTo>
                  <a:cubicBezTo>
                    <a:pt x="705" y="189"/>
                    <a:pt x="794" y="169"/>
                    <a:pt x="881" y="169"/>
                  </a:cubicBezTo>
                  <a:cubicBezTo>
                    <a:pt x="1095" y="169"/>
                    <a:pt x="1295" y="288"/>
                    <a:pt x="1406" y="492"/>
                  </a:cubicBezTo>
                  <a:lnTo>
                    <a:pt x="2560" y="2849"/>
                  </a:lnTo>
                  <a:cubicBezTo>
                    <a:pt x="2656" y="3040"/>
                    <a:pt x="2584" y="3290"/>
                    <a:pt x="2370" y="3397"/>
                  </a:cubicBezTo>
                  <a:cubicBezTo>
                    <a:pt x="2318" y="3420"/>
                    <a:pt x="2261" y="3431"/>
                    <a:pt x="2203" y="3431"/>
                  </a:cubicBezTo>
                  <a:cubicBezTo>
                    <a:pt x="2053" y="3431"/>
                    <a:pt x="1900" y="3353"/>
                    <a:pt x="1822" y="3206"/>
                  </a:cubicBezTo>
                  <a:lnTo>
                    <a:pt x="679" y="885"/>
                  </a:lnTo>
                  <a:cubicBezTo>
                    <a:pt x="620" y="766"/>
                    <a:pt x="655" y="623"/>
                    <a:pt x="775" y="563"/>
                  </a:cubicBezTo>
                  <a:cubicBezTo>
                    <a:pt x="809" y="546"/>
                    <a:pt x="846" y="538"/>
                    <a:pt x="882" y="538"/>
                  </a:cubicBezTo>
                  <a:cubicBezTo>
                    <a:pt x="970" y="538"/>
                    <a:pt x="1054" y="586"/>
                    <a:pt x="1096" y="670"/>
                  </a:cubicBezTo>
                  <a:lnTo>
                    <a:pt x="2179" y="2861"/>
                  </a:lnTo>
                  <a:cubicBezTo>
                    <a:pt x="2198" y="2898"/>
                    <a:pt x="2230" y="2913"/>
                    <a:pt x="2265" y="2913"/>
                  </a:cubicBezTo>
                  <a:cubicBezTo>
                    <a:pt x="2276" y="2913"/>
                    <a:pt x="2287" y="2912"/>
                    <a:pt x="2299" y="2909"/>
                  </a:cubicBezTo>
                  <a:cubicBezTo>
                    <a:pt x="2346" y="2873"/>
                    <a:pt x="2358" y="2825"/>
                    <a:pt x="2346" y="2790"/>
                  </a:cubicBezTo>
                  <a:lnTo>
                    <a:pt x="1251" y="599"/>
                  </a:lnTo>
                  <a:cubicBezTo>
                    <a:pt x="1183" y="463"/>
                    <a:pt x="1042" y="376"/>
                    <a:pt x="889" y="376"/>
                  </a:cubicBezTo>
                  <a:cubicBezTo>
                    <a:pt x="828" y="376"/>
                    <a:pt x="764" y="390"/>
                    <a:pt x="703" y="420"/>
                  </a:cubicBezTo>
                  <a:cubicBezTo>
                    <a:pt x="513" y="528"/>
                    <a:pt x="417" y="766"/>
                    <a:pt x="525" y="968"/>
                  </a:cubicBezTo>
                  <a:lnTo>
                    <a:pt x="1668" y="3290"/>
                  </a:lnTo>
                  <a:cubicBezTo>
                    <a:pt x="1778" y="3502"/>
                    <a:pt x="1992" y="3624"/>
                    <a:pt x="2209" y="3624"/>
                  </a:cubicBezTo>
                  <a:cubicBezTo>
                    <a:pt x="2296" y="3624"/>
                    <a:pt x="2384" y="3604"/>
                    <a:pt x="2465" y="3564"/>
                  </a:cubicBezTo>
                  <a:cubicBezTo>
                    <a:pt x="2763" y="3421"/>
                    <a:pt x="2882" y="3064"/>
                    <a:pt x="2703" y="2766"/>
                  </a:cubicBezTo>
                  <a:lnTo>
                    <a:pt x="1537" y="420"/>
                  </a:lnTo>
                  <a:cubicBezTo>
                    <a:pt x="1408" y="155"/>
                    <a:pt x="1133" y="1"/>
                    <a:pt x="8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95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26450" y="890050"/>
            <a:ext cx="154350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304950"/>
            <a:ext cx="154350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7885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87" r:id="rId5"/>
    <p:sldLayoutId id="2147483688" r:id="rId6"/>
    <p:sldLayoutId id="2147483690" r:id="rId7"/>
    <p:sldLayoutId id="2147483691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10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10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3.png"/><Relationship Id="rId17" Type="http://schemas.openxmlformats.org/officeDocument/2006/relationships/image" Target="../media/image52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0.png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7" Type="http://schemas.openxmlformats.org/officeDocument/2006/relationships/image" Target="../media/image58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6.pn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8.png"/><Relationship Id="rId1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6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0.png"/><Relationship Id="rId1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8" Type="http://schemas.microsoft.com/office/2007/relationships/hdphoto" Target="../media/hdphoto1.wdp"/><Relationship Id="rId17" Type="http://schemas.openxmlformats.org/officeDocument/2006/relationships/image" Target="../media/image30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5.png"/><Relationship Id="rId1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2" Type="http://schemas.openxmlformats.org/officeDocument/2006/relationships/image" Target="../media/image78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1.png"/><Relationship Id="rId1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7" Type="http://schemas.openxmlformats.org/officeDocument/2006/relationships/image" Target="../media/image87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9.png"/><Relationship Id="rId1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png"/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png"/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97.png"/><Relationship Id="rId1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6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6.png"/><Relationship Id="rId10" Type="http://schemas.openxmlformats.org/officeDocument/2006/relationships/image" Target="../media/image105.png"/><Relationship Id="rId9" Type="http://schemas.openxmlformats.org/officeDocument/2006/relationships/image" Target="../media/image104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11.png"/><Relationship Id="rId14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16.png"/><Relationship Id="rId14" Type="http://schemas.openxmlformats.org/officeDocument/2006/relationships/image" Target="../media/image115.png"/></Relationships>
</file>

<file path=ppt/slides/_rels/slide41.xml.rels><?xml version="1.0" encoding="UTF-8" standalone="yes"?>
<Relationships xmlns="http://schemas.openxmlformats.org/package/2006/relationships"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0.pn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23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27.png"/><Relationship Id="rId14" Type="http://schemas.openxmlformats.org/officeDocument/2006/relationships/image" Target="../media/image126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9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14" Type="http://schemas.openxmlformats.org/officeDocument/2006/relationships/image" Target="../media/image132.png"/></Relationships>
</file>

<file path=ppt/slides/_rels/slide4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8.png"/><Relationship Id="rId17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9.png"/><Relationship Id="rId14" Type="http://schemas.openxmlformats.org/officeDocument/2006/relationships/image" Target="../media/image14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50.png"/><Relationship Id="rId14" Type="http://schemas.openxmlformats.org/officeDocument/2006/relationships/image" Target="../media/image148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2.png"/><Relationship Id="rId1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53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2.png"/><Relationship Id="rId1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53.png"/></Relationships>
</file>

<file path=ppt/slides/_rels/slide57.xml.rels><?xml version="1.0" encoding="UTF-8" standalone="yes"?>
<Relationships xmlns="http://schemas.openxmlformats.org/package/2006/relationships"><Relationship Id="rId16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56.png"/><Relationship Id="rId14" Type="http://schemas.openxmlformats.org/officeDocument/2006/relationships/image" Target="../media/image155.png"/></Relationships>
</file>

<file path=ppt/slides/_rels/slide58.xml.rels><?xml version="1.0" encoding="UTF-8" standalone="yes"?>
<Relationships xmlns="http://schemas.openxmlformats.org/package/2006/relationships"><Relationship Id="rId16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56.png"/><Relationship Id="rId14" Type="http://schemas.openxmlformats.org/officeDocument/2006/relationships/image" Target="../media/image155.pn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0.png"/><Relationship Id="rId12" Type="http://schemas.openxmlformats.org/officeDocument/2006/relationships/image" Target="../media/image1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svg"/></Relationships>
</file>

<file path=ppt/slides/_rels/slide6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4.png"/><Relationship Id="rId10" Type="http://schemas.openxmlformats.org/officeDocument/2006/relationships/image" Target="../media/image163.png"/></Relationships>
</file>

<file path=ppt/slides/_rels/slide62.xml.rels><?xml version="1.0" encoding="UTF-8" standalone="yes"?>
<Relationships xmlns="http://schemas.openxmlformats.org/package/2006/relationships"><Relationship Id="rId17" Type="http://schemas.openxmlformats.org/officeDocument/2006/relationships/image" Target="../media/image169.png"/><Relationship Id="rId16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67.png"/><Relationship Id="rId14" Type="http://schemas.openxmlformats.org/officeDocument/2006/relationships/image" Target="../media/image166.png"/></Relationships>
</file>

<file path=ppt/slides/_rels/slide63.xml.rels><?xml version="1.0" encoding="UTF-8" standalone="yes"?>
<Relationships xmlns="http://schemas.openxmlformats.org/package/2006/relationships"><Relationship Id="rId17" Type="http://schemas.openxmlformats.org/officeDocument/2006/relationships/image" Target="../media/image171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67.png"/><Relationship Id="rId14" Type="http://schemas.openxmlformats.org/officeDocument/2006/relationships/image" Target="../media/image166.png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3.png"/><Relationship Id="rId12" Type="http://schemas.openxmlformats.org/officeDocument/2006/relationships/image" Target="../media/image1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74.png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3.png"/><Relationship Id="rId12" Type="http://schemas.openxmlformats.org/officeDocument/2006/relationships/image" Target="../media/image1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7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6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55233" y="-1078686"/>
            <a:ext cx="4754496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44283" y="6972300"/>
            <a:ext cx="5715000" cy="321649"/>
          </a:xfrm>
          <a:prstGeom prst="rect">
            <a:avLst/>
          </a:prstGeom>
        </p:spPr>
      </p:pic>
      <p:sp>
        <p:nvSpPr>
          <p:cNvPr id="14" name="Google Shape;7484;p29"/>
          <p:cNvSpPr txBox="1">
            <a:spLocks/>
          </p:cNvSpPr>
          <p:nvPr/>
        </p:nvSpPr>
        <p:spPr>
          <a:xfrm>
            <a:off x="4201768" y="2552700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735;p18"/>
          <p:cNvSpPr txBox="1">
            <a:spLocks/>
          </p:cNvSpPr>
          <p:nvPr/>
        </p:nvSpPr>
        <p:spPr>
          <a:xfrm>
            <a:off x="6137940" y="342900"/>
            <a:ext cx="5988090" cy="751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1100"/>
            </a:pPr>
            <a:r>
              <a:rPr lang="en-US" sz="4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QUY TẮC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32456" y="1412392"/>
            <a:ext cx="18063828" cy="5577046"/>
            <a:chOff x="159510" y="779174"/>
            <a:chExt cx="9031914" cy="2788523"/>
          </a:xfrm>
        </p:grpSpPr>
        <p:sp>
          <p:nvSpPr>
            <p:cNvPr id="23" name="Rounded Rectangle 22"/>
            <p:cNvSpPr/>
            <p:nvPr/>
          </p:nvSpPr>
          <p:spPr>
            <a:xfrm>
              <a:off x="159510" y="779174"/>
              <a:ext cx="8831615" cy="2788523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EF9F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254173" y="779175"/>
                  <a:ext cx="8937251" cy="27071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18288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a) Nếu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  <m: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kumimoji="0" lang="en-US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f</m:t>
                          </m:r>
                          <m:r>
                            <a:rPr kumimoji="0" lang="en-US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US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x</m:t>
                          </m:r>
                          <m:r>
                            <a:rPr kumimoji="0" lang="en-US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)</m:t>
                          </m:r>
                        </m:e>
                      </m:func>
                      <m: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L</m:t>
                      </m:r>
                    </m:oMath>
                  </a14:m>
                  <a:r>
                    <a:rPr kumimoji="0" lang="en-US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  <m: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kumimoji="0" lang="en-US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g</m:t>
                          </m:r>
                          <m:r>
                            <a:rPr kumimoji="0" lang="en-US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US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x</m:t>
                          </m:r>
                          <m:r>
                            <a:rPr kumimoji="0" lang="en-US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)</m:t>
                          </m:r>
                        </m:e>
                      </m:func>
                      <m: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M</m:t>
                      </m:r>
                    </m:oMath>
                  </a14:m>
                  <a:r>
                    <a:rPr kumimoji="0" lang="en-US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 thì:</a:t>
                  </a:r>
                  <a:endPara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endParaRPr>
                </a:p>
                <a:p>
                  <a:pPr marL="0" marR="0" lvl="0" indent="0" algn="just" defTabSz="18288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  <m: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</m:d>
                              <m: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g</m:t>
                              </m:r>
                              <m:d>
                                <m:d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L</m:t>
                      </m:r>
                      <m: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M</m:t>
                      </m:r>
                    </m:oMath>
                  </a14:m>
                  <a:r>
                    <a:rPr kumimoji="0" lang="en-US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 </a:t>
                  </a:r>
                  <a:endPara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endParaRPr>
                </a:p>
                <a:p>
                  <a:pPr marL="0" marR="0" lvl="0" indent="0" algn="just" defTabSz="18288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  <m: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</m:d>
                              <m: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g</m:t>
                              </m:r>
                              <m:d>
                                <m:d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L</m:t>
                      </m:r>
                      <m:r>
                        <a:rPr kumimoji="0" lang="en-US" sz="37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M</m:t>
                      </m:r>
                    </m:oMath>
                  </a14:m>
                  <a:r>
                    <a:rPr kumimoji="0" lang="en-US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 </a:t>
                  </a:r>
                  <a:endPara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endParaRPr>
                </a:p>
                <a:p>
                  <a:pPr marL="0" marR="0" lvl="0" indent="0" algn="just" defTabSz="18288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nl-NL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b) Nếu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f</m:t>
                      </m:r>
                      <m:d>
                        <m:d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nl-NL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x</m:t>
                          </m:r>
                        </m:e>
                      </m:d>
                      <m: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≥0</m:t>
                      </m:r>
                    </m:oMath>
                  </a14:m>
                  <a:r>
                    <a:rPr kumimoji="0" lang="nl-NL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 với mọi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x</m:t>
                      </m:r>
                      <m: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∈</m:t>
                      </m:r>
                      <m:d>
                        <m:d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nl-NL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a</m:t>
                          </m:r>
                          <m:r>
                            <a:rPr kumimoji="0" lang="nl-NL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kumimoji="0" lang="nl-NL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b</m:t>
                          </m:r>
                        </m:e>
                      </m:d>
                      <m: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</m:e>
                            <m:sub>
                              <m: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kumimoji="0" lang="nl-NL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  <m: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nl-NL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nl-NL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kumimoji="0" lang="nl-NL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f</m:t>
                          </m:r>
                          <m:d>
                            <m:d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</m:e>
                          </m:d>
                        </m:e>
                      </m:func>
                      <m: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L</m:t>
                      </m:r>
                    </m:oMath>
                  </a14:m>
                  <a:r>
                    <a:rPr kumimoji="0" lang="nl-NL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 thì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L</m:t>
                      </m:r>
                      <m: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≥0</m:t>
                      </m:r>
                    </m:oMath>
                  </a14:m>
                  <a:r>
                    <a:rPr kumimoji="0" lang="nl-NL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  <m: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nl-NL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nl-NL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nl-NL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</m:d>
                            </m:e>
                          </m:rad>
                        </m:e>
                      </m:func>
                      <m: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kumimoji="0" lang="nl-NL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L</m:t>
                          </m:r>
                        </m:e>
                      </m:rad>
                    </m:oMath>
                  </a14:m>
                  <a:r>
                    <a:rPr kumimoji="0" lang="nl-NL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.</a:t>
                  </a:r>
                  <a:endPara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73" y="779175"/>
                  <a:ext cx="8937251" cy="2707152"/>
                </a:xfrm>
                <a:prstGeom prst="rect">
                  <a:avLst/>
                </a:prstGeom>
                <a:blipFill>
                  <a:blip r:embed="rId3"/>
                  <a:stretch>
                    <a:fillRect l="-1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751832" y="1355920"/>
                  <a:ext cx="3106963" cy="13192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18288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  <m: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</m:d>
                              <m: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g</m:t>
                              </m:r>
                              <m:d>
                                <m:d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L</m:t>
                      </m:r>
                      <m: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M</m:t>
                      </m:r>
                    </m:oMath>
                  </a14:m>
                  <a:r>
                    <a:rPr kumimoji="0" lang="en-US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 </a:t>
                  </a:r>
                  <a:endPara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endParaRPr>
                </a:p>
                <a:p>
                  <a:pPr marL="0" marR="0" lvl="0" indent="0" algn="just" defTabSz="18288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  <m: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nl-NL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nl-NL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nl-NL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g</m:t>
                              </m:r>
                              <m:d>
                                <m:d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nl-NL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nl-NL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nl-NL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M</m:t>
                          </m:r>
                        </m:den>
                      </m:f>
                    </m:oMath>
                  </a14:m>
                  <a:r>
                    <a:rPr kumimoji="0" lang="nl-NL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, nếu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M</m:t>
                      </m:r>
                      <m: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≠0</m:t>
                      </m:r>
                    </m:oMath>
                  </a14:m>
                  <a:endPara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832" y="1355920"/>
                  <a:ext cx="3106963" cy="13192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840666" y="7415165"/>
                <a:ext cx="14582638" cy="2237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nl-NL" sz="3800" b="1" i="0" u="none" strike="noStrike" kern="0" cap="none" spc="0" normalizeH="0" baseline="0" noProof="0">
                    <a:ln>
                      <a:noFill/>
                    </a:ln>
                    <a:solidFill>
                      <a:srgbClr val="F57B1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Chú ý:</a:t>
                </a:r>
                <a:endParaRPr kumimoji="0" lang="en-US" sz="3800" b="1" i="0" u="none" strike="noStrike" kern="0" cap="none" spc="0" normalizeH="0" baseline="0" noProof="0">
                  <a:ln>
                    <a:noFill/>
                  </a:ln>
                  <a:solidFill>
                    <a:srgbClr val="F57B17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nl-NL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+)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nl-NL" sz="37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kumimoji="0" lang="nl-NL" sz="37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x</m:t>
                            </m:r>
                            <m:r>
                              <a:rPr kumimoji="0" lang="nl-NL" sz="37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nl-NL" sz="37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kumimoji="0" lang="nl-NL" sz="37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kumimoji="0" lang="nl-NL" sz="37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c</m:t>
                        </m:r>
                      </m:e>
                    </m:func>
                    <m:r>
                      <a:rPr kumimoji="0" lang="nl-NL" sz="3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r>
                      <m:rPr>
                        <m:sty m:val="p"/>
                      </m:rPr>
                      <a:rPr kumimoji="0" lang="nl-NL" sz="3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c</m:t>
                    </m:r>
                  </m:oMath>
                </a14:m>
                <a:r>
                  <a:rPr kumimoji="0" lang="nl-NL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sz="3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c</m:t>
                    </m:r>
                  </m:oMath>
                </a14:m>
                <a:r>
                  <a:rPr kumimoji="0" lang="nl-NL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là hằng số.</a:t>
                </a:r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	 </a:t>
                </a:r>
                <a:r>
                  <a:rPr kumimoji="0" lang="nl-NL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+)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nl-NL" sz="37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kumimoji="0" lang="nl-NL" sz="37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x</m:t>
                            </m:r>
                            <m:r>
                              <a:rPr kumimoji="0" lang="nl-NL" sz="37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nl-NL" sz="37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kumimoji="0" lang="nl-NL" sz="37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nl-NL" sz="37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kumimoji="0" lang="nl-NL" sz="37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n</m:t>
                            </m:r>
                          </m:sup>
                        </m:sSup>
                      </m:e>
                    </m:func>
                    <m:r>
                      <a:rPr kumimoji="0" lang="nl-NL" sz="3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sSubSup>
                      <m:sSubSup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0" lang="nl-NL" sz="37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x</m:t>
                        </m:r>
                      </m:e>
                      <m:sub>
                        <m:r>
                          <a:rPr kumimoji="0" lang="nl-NL" sz="37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kumimoji="0" lang="nl-NL" sz="37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n</m:t>
                        </m:r>
                      </m:sup>
                    </m:sSubSup>
                  </m:oMath>
                </a14:m>
                <a:r>
                  <a:rPr kumimoji="0" lang="nl-NL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sz="3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n</m:t>
                    </m:r>
                    <m:r>
                      <a:rPr kumimoji="0" lang="nl-NL" sz="3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∈</m:t>
                    </m:r>
                    <m:r>
                      <a:rPr kumimoji="0" lang="nl-NL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ℕ</m:t>
                    </m:r>
                  </m:oMath>
                </a14:m>
                <a:r>
                  <a:rPr kumimoji="0" lang="nl-NL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en-US" sz="3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66" y="7415165"/>
                <a:ext cx="14582638" cy="2237279"/>
              </a:xfrm>
              <a:prstGeom prst="rect">
                <a:avLst/>
              </a:prstGeom>
              <a:blipFill>
                <a:blip r:embed="rId5"/>
                <a:stretch>
                  <a:fillRect l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829;p39"/>
          <p:cNvSpPr/>
          <p:nvPr/>
        </p:nvSpPr>
        <p:spPr>
          <a:xfrm>
            <a:off x="1295400" y="438606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2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115512" y="4259996"/>
                <a:ext cx="16069966" cy="2394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24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 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−1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𝑥</m:t>
                    </m:r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−</m:t>
                    </m:r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limLowPr>
                      <m:e>
                        <m:func>
                          <m:func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lim</m:t>
                            </m:r>
                          </m:fName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1</m:t>
                            </m:r>
                          </m:e>
                        </m:func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=1−1=0</m:t>
                    </m:r>
                  </m:oMath>
                </a14:m>
                <a:r>
                  <a:rPr kumimoji="0" lang="en-US" sz="3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 </a:t>
                </a: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Mặt khác, ta thấy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𝑔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→1</m:t>
                        </m:r>
                      </m:lim>
                    </m:limLow>
                    <m:sSup>
                      <m:sSup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sup>
                    </m:sSup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=1.</m:t>
                    </m:r>
                  </m:oMath>
                </a14:m>
                <a:endParaRPr kumimoji="0" lang="en-US" sz="3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12" y="4259996"/>
                <a:ext cx="16069966" cy="2394566"/>
              </a:xfrm>
              <a:prstGeom prst="rect">
                <a:avLst/>
              </a:prstGeom>
              <a:blipFill>
                <a:blip r:embed="rId10"/>
                <a:stretch>
                  <a:fillRect l="-1252" r="-1252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02485" y="419100"/>
                <a:ext cx="11947115" cy="2927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Cho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−1</m:t>
                    </m:r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𝑔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sSup>
                      <m:sSup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 Tính các giới hạn sau: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a</m:t>
                      </m:r>
                      <m: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) </m:t>
                      </m:r>
                      <m:func>
                        <m:funcPr>
                          <m:ctrlP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3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−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𝑔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(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𝑥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;                </m:t>
                      </m:r>
                      <m:r>
                        <m:rPr>
                          <m:sty m:val="p"/>
                        </m:rP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b</m:t>
                      </m:r>
                      <m: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)</m:t>
                      </m:r>
                      <m:func>
                        <m:funcPr>
                          <m:ctrlP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 </m:t>
                          </m:r>
                          <m:f>
                            <m:f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sz="3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sym typeface="Aria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sym typeface="Arial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kumimoji="0" lang="en-US" sz="38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  <a:sym typeface="Aria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38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  <a:sym typeface="Arial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𝑔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(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𝑥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3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485" y="419100"/>
                <a:ext cx="11947115" cy="2927404"/>
              </a:xfrm>
              <a:prstGeom prst="rect">
                <a:avLst/>
              </a:prstGeom>
              <a:blipFill>
                <a:blip r:embed="rId11"/>
                <a:stretch>
                  <a:fillRect l="-1684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861895" y="3323392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87800" y="302252"/>
            <a:ext cx="1246298" cy="1869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15512" y="6867490"/>
                <a:ext cx="18020130" cy="2695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24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a) 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3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</m:e>
                            </m:d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−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𝑔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(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3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−</m:t>
                        </m:r>
                        <m:func>
                          <m:func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limLowPr>
                              <m:e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𝑛</m:t>
                                </m:r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𝑔</m:t>
                                </m:r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(</m:t>
                                </m:r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kumimoji="0" lang="en-US" sz="3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24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            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3 </m:t>
                        </m:r>
                      </m:e>
                    </m:func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. </m:t>
                    </m:r>
                    <m:func>
                      <m:func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𝑓</m:t>
                        </m:r>
                        <m:d>
                          <m:d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−</m:t>
                    </m:r>
                    <m:func>
                      <m:func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𝑔</m:t>
                        </m:r>
                        <m:d>
                          <m:d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=3.0−1=−1</m:t>
                    </m:r>
                  </m:oMath>
                </a14:m>
                <a:endParaRPr kumimoji="0" lang="en-US" sz="3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12" y="6867490"/>
                <a:ext cx="18020130" cy="2695610"/>
              </a:xfrm>
              <a:prstGeom prst="rect">
                <a:avLst/>
              </a:prstGeom>
              <a:blipFill>
                <a:blip r:embed="rId13"/>
                <a:stretch>
                  <a:fillRect l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1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829;p39"/>
          <p:cNvSpPr/>
          <p:nvPr/>
        </p:nvSpPr>
        <p:spPr>
          <a:xfrm>
            <a:off x="1295400" y="438606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2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115512" y="4259996"/>
                <a:ext cx="16069966" cy="2394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24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+mn-cs"/>
                        <a:sym typeface="Arial"/>
                      </a:rPr>
                      <m:t> 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−1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+mn-cs"/>
                        <a:sym typeface="Arial"/>
                      </a:rPr>
                      <m:t>𝑥</m:t>
                    </m:r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+mn-cs"/>
                        <a:sym typeface="Arial"/>
                      </a:rPr>
                      <m:t>−</m:t>
                    </m:r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limLowPr>
                      <m:e>
                        <m:func>
                          <m:func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+mn-cs"/>
                                <a:sym typeface="Aria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+mn-cs"/>
                                <a:sym typeface="Arial"/>
                              </a:rPr>
                              <m:t>lim</m:t>
                            </m:r>
                          </m:fName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+mn-cs"/>
                                <a:sym typeface="Arial"/>
                              </a:rPr>
                              <m:t>1</m:t>
                            </m:r>
                          </m:e>
                        </m:func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+mn-cs"/>
                        <a:sym typeface="Arial"/>
                      </a:rPr>
                      <m:t>=1−1=0</m:t>
                    </m:r>
                  </m:oMath>
                </a14:m>
                <a:r>
                  <a:rPr kumimoji="0" lang="en-US" sz="3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 </a:t>
                </a: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Mặt khác, ta thấy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𝑔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→1</m:t>
                        </m:r>
                      </m:lim>
                    </m:limLow>
                    <m:sSup>
                      <m:sSup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sup>
                    </m:sSup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=1.</m:t>
                    </m:r>
                  </m:oMath>
                </a14:m>
                <a:endParaRPr kumimoji="0" lang="en-US" sz="3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12" y="4259996"/>
                <a:ext cx="16069966" cy="2394566"/>
              </a:xfrm>
              <a:prstGeom prst="rect">
                <a:avLst/>
              </a:prstGeom>
              <a:blipFill>
                <a:blip r:embed="rId10"/>
                <a:stretch>
                  <a:fillRect l="-1252" r="-1252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02485" y="419100"/>
                <a:ext cx="11947115" cy="2927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Cho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−1</m:t>
                    </m:r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𝑔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sSup>
                      <m:sSup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. Tính các giới hạn sau: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+mn-cs"/>
                          <a:sym typeface="Arial"/>
                        </a:rPr>
                        <m:t>a</m:t>
                      </m:r>
                      <m: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+mn-cs"/>
                          <a:sym typeface="Arial"/>
                        </a:rPr>
                        <m:t>) </m:t>
                      </m:r>
                      <m:func>
                        <m:funcPr>
                          <m:ctrlP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+mn-cs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+mn-cs"/>
                              <a:sym typeface="Arial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3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+mn-cs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+mn-cs"/>
                                      <a:sym typeface="Arial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−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𝑔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(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𝑥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+mn-cs"/>
                          <a:sym typeface="Arial"/>
                        </a:rPr>
                        <m:t>;                </m:t>
                      </m:r>
                      <m:r>
                        <m:rPr>
                          <m:sty m:val="p"/>
                        </m:rP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+mn-cs"/>
                          <a:sym typeface="Arial"/>
                        </a:rPr>
                        <m:t>b</m:t>
                      </m:r>
                      <m: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+mn-cs"/>
                          <a:sym typeface="Arial"/>
                        </a:rPr>
                        <m:t>)</m:t>
                      </m:r>
                      <m:func>
                        <m:funcPr>
                          <m:ctrlP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+mn-cs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+mn-cs"/>
                              <a:sym typeface="Arial"/>
                            </a:rPr>
                            <m:t> </m:t>
                          </m:r>
                          <m:f>
                            <m:f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sz="3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cs typeface="+mn-cs"/>
                                          <a:sym typeface="Aria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cs typeface="+mn-cs"/>
                                          <a:sym typeface="Arial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kumimoji="0" lang="en-US" sz="38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  <a:cs typeface="+mn-cs"/>
                                              <a:sym typeface="Aria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38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  <a:cs typeface="+mn-cs"/>
                                              <a:sym typeface="Arial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+mn-cs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𝑔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(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𝑥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3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485" y="419100"/>
                <a:ext cx="11947115" cy="2927404"/>
              </a:xfrm>
              <a:prstGeom prst="rect">
                <a:avLst/>
              </a:prstGeom>
              <a:blipFill>
                <a:blip r:embed="rId11"/>
                <a:stretch>
                  <a:fillRect l="-1684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861895" y="3323392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87800" y="302252"/>
            <a:ext cx="1246298" cy="18694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5512" y="6883979"/>
            <a:ext cx="3481168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b) Ta có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89920" y="7848976"/>
                <a:ext cx="14697880" cy="1714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sz="3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sym typeface="Aria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sym typeface="Arial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kumimoji="0" lang="en-US" sz="38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  <a:sym typeface="Aria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38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  <a:sym typeface="Arial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𝑔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(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𝑥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kumimoji="0" lang="en-US" sz="3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Pr>
                        <m:num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kumimoji="0" lang="en-US" sz="3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sym typeface="Aria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sym typeface="Arial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 </m:t>
                          </m:r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𝑔</m:t>
                          </m:r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(</m:t>
                          </m:r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𝑥</m:t>
                          </m:r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)</m:t>
                          </m:r>
                        </m:den>
                      </m:f>
                      <m:r>
                        <a:rPr kumimoji="0" lang="en-US" sz="3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Pr>
                        <m:num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.</m:t>
                          </m:r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 </m:t>
                          </m:r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𝑔</m:t>
                          </m:r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(</m:t>
                          </m:r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𝑥</m:t>
                          </m:r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)</m:t>
                          </m:r>
                        </m:den>
                      </m:f>
                      <m:r>
                        <a:rPr kumimoji="0" lang="en-US" sz="3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0</m:t>
                          </m:r>
                        </m:num>
                        <m:den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1</m:t>
                          </m:r>
                        </m:den>
                      </m:f>
                      <m:r>
                        <a:rPr kumimoji="0" lang="en-US" sz="3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=0</m:t>
                      </m:r>
                    </m:oMath>
                  </m:oMathPara>
                </a14:m>
                <a:endParaRPr kumimoji="0" lang="en-US" sz="3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920" y="7848976"/>
                <a:ext cx="14697880" cy="171412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9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829;p39"/>
          <p:cNvSpPr/>
          <p:nvPr/>
        </p:nvSpPr>
        <p:spPr>
          <a:xfrm>
            <a:off x="1282166" y="1072100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3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38600" y="495300"/>
            <a:ext cx="4476709" cy="1833515"/>
            <a:chOff x="4038600" y="-66174"/>
            <a:chExt cx="4476709" cy="1833515"/>
          </a:xfrm>
        </p:grpSpPr>
        <p:sp>
          <p:nvSpPr>
            <p:cNvPr id="16" name="TextBox 15"/>
            <p:cNvSpPr txBox="1"/>
            <p:nvPr/>
          </p:nvSpPr>
          <p:spPr>
            <a:xfrm>
              <a:off x="4038600" y="526010"/>
              <a:ext cx="198120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Tính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149516" y="-66174"/>
                  <a:ext cx="3365793" cy="1833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limLowPr>
                              <m:e>
                                <m:r>
                                  <a:rPr lang="en-US" sz="3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𝑛</m:t>
                                </m:r>
                                <m:r>
                                  <a:rPr lang="en-US" sz="3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3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3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6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6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𝑥</m:t>
                                    </m:r>
                                    <m:r>
                                      <a:rPr lang="en-US" sz="36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+9</m:t>
                                    </m:r>
                                  </m:e>
                                </m:rad>
                                <m:r>
                                  <a:rPr lang="en-US" sz="3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lang="en-US" sz="3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3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516" y="-66174"/>
                  <a:ext cx="3365793" cy="183351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17"/>
          <p:cNvSpPr/>
          <p:nvPr/>
        </p:nvSpPr>
        <p:spPr>
          <a:xfrm>
            <a:off x="8713655" y="2789992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21400" y="3924300"/>
                <a:ext cx="15849600" cy="5307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82880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Do mẫu</a:t>
                </a:r>
                <a:r>
                  <a:rPr kumimoji="0" lang="en-US" sz="38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thức có giới hạn là 0 khi </a:t>
                </a:r>
                <a14:m>
                  <m:oMath xmlns:m="http://schemas.openxmlformats.org/officeDocument/2006/math"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𝑥</m:t>
                    </m:r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→0</m:t>
                    </m:r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nên</a:t>
                </a:r>
                <a:r>
                  <a:rPr kumimoji="0" lang="en-US" sz="38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ta không thể áp dụng ngay quy tắc tính giới hạn của thương hai hàm số.</a:t>
                </a:r>
              </a:p>
              <a:p>
                <a:pPr lvl="0" defTabSz="182880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3800" kern="0" baseline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Chú</a:t>
                </a:r>
                <a:r>
                  <a: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ý rằng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+9</m:t>
                            </m:r>
                          </m:e>
                        </m:rad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−3</m:t>
                        </m:r>
                      </m:num>
                      <m:den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den>
                    </m:f>
                    <m:r>
                      <a:rPr lang="en-US" sz="38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38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8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𝑥</m:t>
                                    </m:r>
                                    <m:r>
                                      <a:rPr lang="en-US" sz="38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+9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3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3</m:t>
                            </m:r>
                          </m:e>
                          <m:sup>
                            <m:r>
                              <a:rPr lang="en-US" sz="3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  <m:d>
                          <m:dPr>
                            <m:ctrlPr>
                              <a:rPr lang="en-US" sz="38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+9</m:t>
                                </m:r>
                              </m:e>
                            </m:rad>
                            <m:r>
                              <a:rPr lang="en-US" sz="3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+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3</m:t>
                            </m:r>
                          </m:e>
                        </m:d>
                      </m:den>
                    </m:f>
                    <m:r>
                      <a:rPr lang="en-US" sz="38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num>
                      <m:den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  <m:d>
                          <m:d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+9</m:t>
                                </m:r>
                              </m:e>
                            </m:rad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sz="3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+9</m:t>
                            </m:r>
                          </m:e>
                        </m:rad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+3</m:t>
                        </m:r>
                      </m:den>
                    </m:f>
                  </m:oMath>
                </a14:m>
                <a:endParaRPr lang="en-US" sz="3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lvl="0" defTabSz="182880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Do đó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 </m:t>
                        </m:r>
                        <m:f>
                          <m:f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+9</m:t>
                                </m:r>
                              </m:e>
                            </m:rad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38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unc>
                      <m:func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+9</m:t>
                                </m:r>
                              </m:e>
                            </m:rad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+3</m:t>
                            </m:r>
                          </m:den>
                        </m:f>
                      </m:e>
                    </m:func>
                    <m:r>
                      <a:rPr lang="en-US" sz="3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1</m:t>
                        </m:r>
                      </m:num>
                      <m:den>
                        <m:limLow>
                          <m:limLow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→0</m:t>
                            </m:r>
                          </m:lim>
                        </m:limLow>
                        <m:d>
                          <m:dPr>
                            <m:begChr m:val="["/>
                            <m:endChr m:val="]"/>
                            <m:ctrlPr>
                              <a:rPr lang="en-US" sz="38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+9</m:t>
                                </m:r>
                              </m:e>
                            </m:rad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sz="3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6</m:t>
                        </m:r>
                      </m:den>
                    </m:f>
                  </m:oMath>
                </a14:m>
                <a:endParaRPr lang="en-US" sz="3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0" y="3924300"/>
                <a:ext cx="15849600" cy="5307030"/>
              </a:xfrm>
              <a:prstGeom prst="rect">
                <a:avLst/>
              </a:prstGeom>
              <a:blipFill>
                <a:blip r:embed="rId9"/>
                <a:stretch>
                  <a:fillRect l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1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52867" y="658726"/>
            <a:ext cx="4511369" cy="1418197"/>
            <a:chOff x="7162800" y="660365"/>
            <a:chExt cx="4648200" cy="1007927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660365"/>
              <a:ext cx="4648200" cy="804073"/>
              <a:chOff x="0" y="254241"/>
              <a:chExt cx="8385740" cy="1689426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254241"/>
                <a:ext cx="8385740" cy="1689426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247888" y="665582"/>
              <a:ext cx="4478022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nl-NL" sz="4500" b="1" i="0" u="none" strike="noStrike" kern="1200" cap="none" spc="0" normalizeH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1</a:t>
              </a:r>
              <a:endParaRPr kumimoji="0" lang="en-US" sz="4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Oval Callout 37"/>
          <p:cNvSpPr/>
          <p:nvPr/>
        </p:nvSpPr>
        <p:spPr>
          <a:xfrm>
            <a:off x="8234768" y="2489628"/>
            <a:ext cx="1752600" cy="96597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56878" y="3837677"/>
                <a:ext cx="16308381" cy="1738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mẫu thức có giới hạn là 0 khi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→1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nên ta không thể áp dụng trực tiếp quy tắc tính giới hạn của thương hai hàm số.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78" y="3837677"/>
                <a:ext cx="16308381" cy="1738296"/>
              </a:xfrm>
              <a:prstGeom prst="rect">
                <a:avLst/>
              </a:prstGeom>
              <a:blipFill>
                <a:blip r:embed="rId14"/>
                <a:stretch>
                  <a:fillRect l="-1234" r="-1234" b="-1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058267" y="571500"/>
            <a:ext cx="4048829" cy="1363963"/>
            <a:chOff x="6019800" y="724203"/>
            <a:chExt cx="4048829" cy="1363963"/>
          </a:xfrm>
        </p:grpSpPr>
        <p:sp>
          <p:nvSpPr>
            <p:cNvPr id="2" name="Rectangle 1"/>
            <p:cNvSpPr/>
            <p:nvPr/>
          </p:nvSpPr>
          <p:spPr>
            <a:xfrm>
              <a:off x="6019800" y="1019191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endParaRPr lang="en-US" sz="4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230388" y="724203"/>
              <a:ext cx="2838241" cy="1363963"/>
              <a:chOff x="8991600" y="3729186"/>
              <a:chExt cx="2838241" cy="13639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8991600" y="4005560"/>
                    <a:ext cx="1066510" cy="8976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limLow>
                            <m:limLow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oMath>
                      </m:oMathPara>
                    </a14:m>
                    <a:endParaRPr lang="en-US" sz="4000"/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1600" y="4005560"/>
                    <a:ext cx="1066510" cy="89768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10009984" y="3729186"/>
                    <a:ext cx="1819857" cy="136396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oMath>
                      </m:oMathPara>
                    </a14:m>
                    <a:endParaRPr lang="en-US" sz="4000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09984" y="3729186"/>
                    <a:ext cx="1819857" cy="1363963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8" name="Group 17"/>
          <p:cNvGrpSpPr/>
          <p:nvPr/>
        </p:nvGrpSpPr>
        <p:grpSpPr>
          <a:xfrm>
            <a:off x="952867" y="7752965"/>
            <a:ext cx="15783060" cy="2191135"/>
            <a:chOff x="904740" y="7629653"/>
            <a:chExt cx="15783060" cy="2191135"/>
          </a:xfrm>
        </p:grpSpPr>
        <p:sp>
          <p:nvSpPr>
            <p:cNvPr id="11" name="Rectangle 10"/>
            <p:cNvSpPr/>
            <p:nvPr/>
          </p:nvSpPr>
          <p:spPr>
            <a:xfrm>
              <a:off x="904740" y="7629653"/>
              <a:ext cx="15783060" cy="861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sz="3800">
                  <a:solidFill>
                    <a:prstClr val="black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Do đó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262599" y="7916484"/>
                  <a:ext cx="13639800" cy="19043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limLow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Pr>
                              <m:num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den>
                            </m:f>
                          </m:e>
                        </m:func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func>
                          <m:func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limLow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func>
                          <m:func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limLow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rad>
                          </m:e>
                        </m:func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+</m:t>
                        </m:r>
                        <m:func>
                          <m:func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limLow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e>
                        </m:func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e>
                        </m:rad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+1=2</m:t>
                        </m:r>
                      </m:oMath>
                    </m:oMathPara>
                  </a14:m>
                  <a:endPara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2599" y="7916484"/>
                  <a:ext cx="13639800" cy="190430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952867" y="5716669"/>
            <a:ext cx="12264968" cy="2112496"/>
            <a:chOff x="914400" y="5774204"/>
            <a:chExt cx="12264968" cy="2112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004951" y="5857747"/>
                  <a:ext cx="8174417" cy="20289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</m:t>
                            </m:r>
                          </m:den>
                        </m:f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</m:t>
                            </m:r>
                          </m:den>
                        </m:f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radPr>
                          <m:deg/>
                          <m:e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</m:rad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+1</m:t>
                        </m:r>
                      </m:oMath>
                    </m:oMathPara>
                  </a14:m>
                  <a:endPara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951" y="5857747"/>
                  <a:ext cx="8174417" cy="202895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914400" y="5774204"/>
              <a:ext cx="1618264" cy="9694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sz="3800">
                  <a:solidFill>
                    <a:prstClr val="black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Ta có: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51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00119" y="723900"/>
            <a:ext cx="1828800" cy="10618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742982"/>
            <a:ext cx="10972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>
                <a:solidFill>
                  <a:srgbClr val="46789A">
                    <a:lumMod val="75000"/>
                  </a:srgbClr>
                </a:solidFill>
                <a:cs typeface="Arial"/>
                <a:sym typeface="Arial"/>
              </a:rPr>
              <a:t>Nhận biết khái niệm giới hạn một bên</a:t>
            </a:r>
            <a:endParaRPr lang="en-US" sz="4000" b="1" kern="0">
              <a:solidFill>
                <a:srgbClr val="46789A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98967" y="2190503"/>
            <a:ext cx="5932614" cy="1222900"/>
            <a:chOff x="194807" y="735234"/>
            <a:chExt cx="2966307" cy="611450"/>
          </a:xfrm>
        </p:grpSpPr>
        <p:sp>
          <p:nvSpPr>
            <p:cNvPr id="23" name="Rectangle 22"/>
            <p:cNvSpPr/>
            <p:nvPr/>
          </p:nvSpPr>
          <p:spPr>
            <a:xfrm>
              <a:off x="194807" y="805382"/>
              <a:ext cx="1498821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82880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Cho hàm số 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1487386" y="735234"/>
                  <a:ext cx="1673728" cy="6114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82880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𝑓</m:t>
                        </m:r>
                        <m:d>
                          <m:d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</m:d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80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lang="en-US" sz="3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  <m:r>
                                  <a:rPr lang="en-US" sz="3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−1</m:t>
                            </m:r>
                          </m:den>
                        </m:f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386" y="735234"/>
                  <a:ext cx="1673728" cy="61145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98967" y="3456795"/>
                <a:ext cx="16848812" cy="1386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defTabSz="182880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0000"/>
                  </a:buClr>
                </a:pPr>
                <a:r>
                  <a: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a)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r>
                      <a:rPr lang="en-US" sz="3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1−</m:t>
                    </m:r>
                    <m:f>
                      <m:fPr>
                        <m:ctrlPr>
                          <a:rPr lang="en-US" sz="3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𝑛</m:t>
                        </m:r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′</m:t>
                        </m:r>
                      </m:e>
                      <m:sub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=1</m:t>
                    </m:r>
                    <m:r>
                      <a:rPr lang="en-US" sz="3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𝑛</m:t>
                        </m:r>
                      </m:den>
                    </m:f>
                    <m:r>
                      <a:rPr lang="en-US" sz="38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Tính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𝑦</m:t>
                        </m:r>
                      </m:e>
                      <m:sub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800" ker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𝑦</m:t>
                        </m:r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e>
                      <m:sub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  <m:r>
                              <a:rPr lang="en-US" sz="3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′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800" ker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  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67" y="3456795"/>
                <a:ext cx="16848812" cy="1386855"/>
              </a:xfrm>
              <a:prstGeom prst="rect">
                <a:avLst/>
              </a:prstGeom>
              <a:blipFill>
                <a:blip r:embed="rId15"/>
                <a:stretch>
                  <a:fillRect l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98967" y="5232305"/>
                <a:ext cx="1629221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82880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0000"/>
                  </a:buClr>
                </a:pPr>
                <a:r>
                  <a: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b) Tìm giới hạn của các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800" ker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𝑦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′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800" ker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67" y="5232305"/>
                <a:ext cx="16292218" cy="969496"/>
              </a:xfrm>
              <a:prstGeom prst="rect">
                <a:avLst/>
              </a:prstGeom>
              <a:blipFill>
                <a:blip r:embed="rId16"/>
                <a:stretch>
                  <a:fillRect l="-1235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98967" y="6590456"/>
                <a:ext cx="17373600" cy="2117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c) Cho các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800" ker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′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800" ker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bất kì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lang="en-US" sz="3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&lt;1&lt;</m:t>
                    </m:r>
                    <m:sSub>
                      <m:sSub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′</m:t>
                        </m:r>
                      </m:e>
                      <m:sub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lang="nl-NL" sz="38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→1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, </m:t>
                    </m:r>
                    <m:sSub>
                      <m:sSub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′</m:t>
                        </m:r>
                      </m:e>
                      <m:sub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lang="nl-NL" sz="38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→1</m:t>
                    </m:r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, 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lim>
                    </m:limLow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lang="en-US" sz="3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→+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lim>
                    </m:limLow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′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67" y="6590456"/>
                <a:ext cx="17373600" cy="2117246"/>
              </a:xfrm>
              <a:prstGeom prst="rect">
                <a:avLst/>
              </a:prstGeom>
              <a:blipFill>
                <a:blip r:embed="rId17"/>
                <a:stretch>
                  <a:fillRect l="-1158" r="-1088" b="-2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25" grpId="0"/>
      <p:bldP spid="29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52600" y="473214"/>
            <a:ext cx="1875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52600" y="1333500"/>
                <a:ext cx="14178358" cy="8130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8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a) 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num>
                      <m:den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+1</m:t>
                        </m:r>
                      </m:den>
                    </m:f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&lt;1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𝑛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⇒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−1&lt;0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𝑛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𝑦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−1</m:t>
                        </m:r>
                      </m:den>
                    </m:f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−1</m:t>
                        </m:r>
                      </m:den>
                    </m:f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=−1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cũng có: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′</m:t>
                        </m:r>
                      </m:sup>
                    </m:sSub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+1</m:t>
                        </m:r>
                      </m:num>
                      <m:den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den>
                    </m:f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&gt;1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𝑛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⇒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′</m:t>
                        </m:r>
                      </m:sup>
                    </m:sSub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−1&gt;0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𝑛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𝑦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′</m:t>
                        </m:r>
                      </m:sup>
                    </m:sSub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SupPr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′</m:t>
                            </m:r>
                          </m:sup>
                        </m:sSub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−1</m:t>
                        </m:r>
                      </m:den>
                    </m:f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′</m:t>
                            </m:r>
                          </m:sup>
                        </m:sSub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−1</m:t>
                        </m:r>
                      </m:num>
                      <m:den>
                        <m:sSubSup>
                          <m:sSub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′</m:t>
                            </m:r>
                          </m:sup>
                        </m:sSub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−1</m:t>
                        </m:r>
                      </m:den>
                    </m:f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(−1)</m:t>
                        </m:r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=−1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800">
                    <a:effectLst/>
                    <a:ea typeface="Dotum" panose="020B0600000101010101" pitchFamily="34" charset="-127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′</m:t>
                            </m:r>
                          </m:sup>
                        </m:sSubSup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1</m:t>
                        </m:r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333500"/>
                <a:ext cx="14178358" cy="8130239"/>
              </a:xfrm>
              <a:prstGeom prst="rect">
                <a:avLst/>
              </a:prstGeom>
              <a:blipFill>
                <a:blip r:embed="rId14"/>
                <a:stretch>
                  <a:fillRect l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5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52600" y="473214"/>
            <a:ext cx="1875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52600" y="723900"/>
                <a:ext cx="14178358" cy="8366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c) Ta có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</m:d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−1</m:t>
                        </m:r>
                      </m:den>
                    </m:f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Pr>
                              <m:num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   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𝑁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ế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𝑢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 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−1&gt;0</m:t>
                            </m:r>
                          </m:e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Pr>
                              <m:num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 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𝑁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ế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𝑢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 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−1&lt;0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800" i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800" i="1">
                    <a:solidFill>
                      <a:prstClr val="black"/>
                    </a:solidFill>
                    <a:ea typeface="Dotum" panose="020B0600000101010101" pitchFamily="34" charset="-127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eqArr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1 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ế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𝑢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 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−1&gt;0   </m:t>
                            </m:r>
                          </m:e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−1 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ế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𝑢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 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−1&lt;0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800" i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Vì</a:t>
                </a:r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&lt;1&lt;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−1&lt;0</m:t>
                    </m:r>
                  </m:oMath>
                </a14:m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và</a:t>
                </a:r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′</m:t>
                        </m:r>
                      </m:sup>
                    </m:sSub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−1&gt;0</m:t>
                    </m:r>
                  </m:oMath>
                </a14:m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𝑛</m:t>
                    </m:r>
                  </m:oMath>
                </a14:m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 i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đó,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=−1</m:t>
                    </m:r>
                  </m:oMath>
                </a14:m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và</a:t>
                </a:r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Sup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</m:oMath>
                </a14:m>
                <a:endParaRPr lang="en-US" sz="3800" i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=−1</m:t>
                    </m:r>
                  </m:oMath>
                </a14:m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và</a:t>
                </a:r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sSubSup>
                          <m:sSub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Sup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′</m:t>
                            </m:r>
                          </m:sup>
                        </m:sSub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</m:oMath>
                </a14:m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 i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723900"/>
                <a:ext cx="14178358" cy="8366970"/>
              </a:xfrm>
              <a:prstGeom prst="rect">
                <a:avLst/>
              </a:prstGeom>
              <a:blipFill>
                <a:blip r:embed="rId14"/>
                <a:stretch>
                  <a:fillRect l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6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57308" y="266700"/>
            <a:ext cx="5105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  <a:endParaRPr lang="en-US" sz="5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9358" y="1409700"/>
            <a:ext cx="15697200" cy="8458200"/>
            <a:chOff x="1219200" y="1562100"/>
            <a:chExt cx="15697200" cy="8458200"/>
          </a:xfrm>
        </p:grpSpPr>
        <p:sp>
          <p:nvSpPr>
            <p:cNvPr id="13" name="Rounded Rectangle 12"/>
            <p:cNvSpPr/>
            <p:nvPr/>
          </p:nvSpPr>
          <p:spPr>
            <a:xfrm>
              <a:off x="1219200" y="1562100"/>
              <a:ext cx="15697200" cy="84582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EF9F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684619" y="1790700"/>
                  <a:ext cx="14698381" cy="80062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0" indent="-571500" algn="just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US" sz="3800"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𝑦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xác định trên khoảng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;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𝑏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Ta nói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là giới hạn bên phải của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nếu với dãy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bất kì thỏa mãn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&lt;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&lt;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𝑏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ta có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</m:d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kiếu hiệu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+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𝑓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(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)</m:t>
                          </m:r>
                        </m:e>
                      </m:func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 i="1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3800" i="1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endParaRPr>
                </a:p>
                <a:p>
                  <a:pPr marL="571500" indent="-571500" algn="just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𝑦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xác định trên khoảng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𝑎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;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 i="1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</a:t>
                  </a:r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Ta nói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là giới hạn bên trái của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nếu với dãy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bất kì     thỏa mãn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𝑎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&lt;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&lt;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800" i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n</m:t>
                          </m:r>
                        </m:sub>
                      </m:sSub>
                      <m:r>
                        <a:rPr lang="en-US" sz="3800" i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x</m:t>
                          </m:r>
                        </m:e>
                        <m:sub>
                          <m:r>
                            <a:rPr lang="en-US" sz="3800" i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ta có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kí hiệu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 i="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 i="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x</m:t>
                              </m:r>
                              <m:r>
                                <a:rPr lang="en-US" sz="3800" i="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800" i="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3800" i="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800" i="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−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f</m:t>
                          </m:r>
                          <m:r>
                            <a:rPr lang="en-US" sz="3800" i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3800" i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x</m:t>
                          </m:r>
                          <m:r>
                            <a:rPr lang="en-US" sz="3800" i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)</m:t>
                          </m:r>
                        </m:e>
                      </m:func>
                      <m:r>
                        <a:rPr lang="en-US" sz="3800" i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800" i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L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3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619" y="1790700"/>
                  <a:ext cx="14698381" cy="8006231"/>
                </a:xfrm>
                <a:prstGeom prst="rect">
                  <a:avLst/>
                </a:prstGeom>
                <a:blipFill>
                  <a:blip r:embed="rId14"/>
                  <a:stretch>
                    <a:fillRect l="-1203" r="-13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16386643" y="7734300"/>
            <a:ext cx="1657053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829;p39"/>
          <p:cNvSpPr/>
          <p:nvPr/>
        </p:nvSpPr>
        <p:spPr>
          <a:xfrm>
            <a:off x="914400" y="903763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4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94634" y="250763"/>
            <a:ext cx="9414090" cy="2048959"/>
            <a:chOff x="4038600" y="419100"/>
            <a:chExt cx="9414090" cy="2048959"/>
          </a:xfrm>
        </p:grpSpPr>
        <p:sp>
          <p:nvSpPr>
            <p:cNvPr id="16" name="TextBox 15"/>
            <p:cNvSpPr txBox="1"/>
            <p:nvPr/>
          </p:nvSpPr>
          <p:spPr>
            <a:xfrm>
              <a:off x="4038600" y="1087484"/>
              <a:ext cx="358140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Cho hàm</a:t>
              </a:r>
              <a:r>
                <a:rPr kumimoji="0" lang="en-US" sz="38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số</a:t>
              </a:r>
              <a:endParaRPr kumimoji="0" lang="en-US" sz="3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816514" y="419100"/>
                  <a:ext cx="6636176" cy="20489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defRPr/>
                  </a:pPr>
                  <a14:m>
                    <m:oMath xmlns:m="http://schemas.openxmlformats.org/officeDocument/2006/math"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</m: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3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 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     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ế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𝑢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0&lt;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&lt;1 </m:t>
                              </m:r>
                            </m:e>
                            <m:e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+1 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ế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𝑢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1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&lt;2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endPara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514" y="419100"/>
                  <a:ext cx="6636176" cy="204895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94634" y="2336234"/>
                <a:ext cx="6497228" cy="1263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1828800">
                  <a:lnSpc>
                    <a:spcPct val="150000"/>
                  </a:lnSpc>
                  <a:buClr>
                    <a:srgbClr val="000000"/>
                  </a:buClr>
                  <a:defRPr/>
                </a:pPr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634" y="2336234"/>
                <a:ext cx="6497228" cy="1263744"/>
              </a:xfrm>
              <a:prstGeom prst="rect">
                <a:avLst/>
              </a:prstGeom>
              <a:blipFill>
                <a:blip r:embed="rId9"/>
                <a:stretch>
                  <a:fillRect l="-3099" b="-2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8740055" y="4041553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4400" y="4991100"/>
                <a:ext cx="16916400" cy="4473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Với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bất kì sao cho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0&lt;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&lt;1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sSubSup>
                      <m:sSubSupPr>
                        <m:ctrlPr>
                          <a:rPr lang="en-US" sz="3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Sup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2</m:t>
                        </m:r>
                      </m:sup>
                    </m:sSubSup>
                  </m:oMath>
                </a14:m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</m:oMath>
                </a14:m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Tương tự, với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bất kì mà </a:t>
                </a:r>
                <a14:m>
                  <m:oMath xmlns:m="http://schemas.openxmlformats.org/officeDocument/2006/math">
                    <m:r>
                      <a:rPr lang="en-US" sz="3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1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2,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</m:t>
                    </m:r>
                    <m:r>
                      <a:rPr lang="en-US" sz="3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+1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, cho 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8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2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991100"/>
                <a:ext cx="16916400" cy="4473597"/>
              </a:xfrm>
              <a:prstGeom prst="rect">
                <a:avLst/>
              </a:prstGeom>
              <a:blipFill>
                <a:blip r:embed="rId10"/>
                <a:stretch>
                  <a:fillRect l="-1189" r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3"/>
          <p:cNvGrpSpPr/>
          <p:nvPr/>
        </p:nvGrpSpPr>
        <p:grpSpPr>
          <a:xfrm>
            <a:off x="-914400" y="9867900"/>
            <a:ext cx="20040600" cy="2336845"/>
            <a:chOff x="0" y="0"/>
            <a:chExt cx="3019157" cy="790488"/>
          </a:xfrm>
        </p:grpSpPr>
        <p:sp>
          <p:nvSpPr>
            <p:cNvPr id="24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</p:spTree>
    <p:extLst>
      <p:ext uri="{BB962C8B-B14F-4D97-AF65-F5344CB8AC3E}">
        <p14:creationId xmlns:p14="http://schemas.microsoft.com/office/powerpoint/2010/main" val="22636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20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34500"/>
            <a:ext cx="18288000" cy="952500"/>
            <a:chOff x="0" y="0"/>
            <a:chExt cx="6350000" cy="979170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ADD6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52404" y="8496300"/>
            <a:ext cx="4051120" cy="41414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849600" y="-824670"/>
            <a:ext cx="4178470" cy="3094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873952" y="-3079467"/>
            <a:ext cx="4051120" cy="4141480"/>
          </a:xfrm>
          <a:prstGeom prst="rect">
            <a:avLst/>
          </a:prstGeom>
        </p:spPr>
      </p:pic>
      <p:sp>
        <p:nvSpPr>
          <p:cNvPr id="15" name="Google Shape;7771;p33"/>
          <p:cNvSpPr txBox="1">
            <a:spLocks/>
          </p:cNvSpPr>
          <p:nvPr/>
        </p:nvSpPr>
        <p:spPr>
          <a:xfrm>
            <a:off x="4191000" y="897246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>
                <a:solidFill>
                  <a:srgbClr val="FFFF00"/>
                </a:solidFill>
                <a:latin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47800" y="2247900"/>
                <a:ext cx="15446982" cy="2990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82880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</a:pPr>
                <a:r>
                  <a:rPr lang="nl-NL" sz="4000" kern="0">
                    <a:solidFill>
                      <a:schemeClr val="bg1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Trong Thuyết tương đối của Einstein, khối lượng của vật       chuyển động với vận tốc v cho bởi công thức </a:t>
                </a:r>
                <a14:m>
                  <m:oMath xmlns:m="http://schemas.openxmlformats.org/officeDocument/2006/math">
                    <m:r>
                      <a:rPr lang="nl-NL" sz="40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𝑚</m:t>
                    </m:r>
                    <m:r>
                      <a:rPr lang="nl-NL" sz="40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40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nl-NL" sz="4000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sym typeface="Arial"/>
                              </a:rPr>
                              <m:t>𝑚</m:t>
                            </m:r>
                          </m:e>
                          <m:sub>
                            <m:r>
                              <a:rPr lang="nl-NL" sz="4000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sym typeface="Arial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sym typeface="Arial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4000" i="1" ker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sym typeface="Arial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000" i="1" ker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 ker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sym typeface="Arial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nl-NL" sz="4000" i="1" ker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sym typeface="Arial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4000" i="1" ker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 ker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sym typeface="Arial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nl-NL" sz="4000" i="1" ker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sym typeface="Arial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sz="4000" kern="0">
                  <a:solidFill>
                    <a:schemeClr val="bg1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47900"/>
                <a:ext cx="15446982" cy="2990755"/>
              </a:xfrm>
              <a:prstGeom prst="rect">
                <a:avLst/>
              </a:prstGeom>
              <a:blipFill>
                <a:blip r:embed="rId12"/>
                <a:stretch>
                  <a:fillRect l="-1421" r="-1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447800" y="5372100"/>
                <a:ext cx="15446982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82880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</a:pPr>
                <a:r>
                  <a:rPr lang="nl-NL" sz="4000" kern="0">
                    <a:solidFill>
                      <a:schemeClr val="bg1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Trong đó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sz="40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sym typeface="Arial"/>
                          </a:rPr>
                          <m:t>𝑚</m:t>
                        </m:r>
                      </m:e>
                      <m:sub>
                        <m:r>
                          <a:rPr lang="nl-NL" sz="40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sym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4000" kern="0">
                    <a:solidFill>
                      <a:schemeClr val="bg1"/>
                    </a:solidFill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là khối lượng của vật khi nó đứng yên, </a:t>
                </a:r>
                <a14:m>
                  <m:oMath xmlns:m="http://schemas.openxmlformats.org/officeDocument/2006/math">
                    <m:r>
                      <a:rPr lang="nl-NL" sz="40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𝑐</m:t>
                    </m:r>
                  </m:oMath>
                </a14:m>
                <a:r>
                  <a:rPr lang="nl-NL" sz="4000" kern="0">
                    <a:solidFill>
                      <a:schemeClr val="bg1"/>
                    </a:solidFill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là vận tốc ánh sáng. Chuyện gì xảy ra với khối lượng của vật khi vận tốc của vật gần với vận tốc ánh sáng?</a:t>
                </a:r>
                <a:endParaRPr lang="en-US" sz="4000" kern="0">
                  <a:solidFill>
                    <a:schemeClr val="bg1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372100"/>
                <a:ext cx="15446982" cy="2748253"/>
              </a:xfrm>
              <a:prstGeom prst="rect">
                <a:avLst/>
              </a:prstGeom>
              <a:blipFill>
                <a:blip r:embed="rId13"/>
                <a:stretch>
                  <a:fillRect l="-1421" r="-1421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057400" y="2933700"/>
            <a:ext cx="14173200" cy="2823332"/>
          </a:xfrm>
          <a:prstGeom prst="wedgeRoundRectCallout">
            <a:avLst>
              <a:gd name="adj1" fmla="val -21178"/>
              <a:gd name="adj2" fmla="val 62388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467600" y="1206840"/>
            <a:ext cx="29337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5500" b="1" i="0" u="none" strike="noStrike" kern="1200" cap="none" spc="0" normalizeH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90800" y="3314700"/>
                <a:ext cx="13234737" cy="1640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3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43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43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𝐿</m:t>
                    </m:r>
                  </m:oMath>
                </a14:m>
                <a:r>
                  <a:rPr lang="en-US" sz="43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khi và chỉ 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3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3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43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bSup>
                              <m:sSubSupPr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SupPr>
                              <m:e>
                                <m:r>
                                  <a:rPr lang="en-US" sz="4300" b="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300" b="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4300" b="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r>
                          <a:rPr lang="en-US" sz="43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43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43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43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4300" b="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3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3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43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bSup>
                              <m:sSubSupPr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SupPr>
                              <m:e>
                                <m:r>
                                  <a:rPr lang="en-US" sz="4300" b="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300" b="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4300" b="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r>
                          <a:rPr lang="en-US" sz="43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43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43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43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4300" b="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4300" b="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𝐿</m:t>
                    </m:r>
                  </m:oMath>
                </a14:m>
                <a:endParaRPr lang="en-US" sz="43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314700"/>
                <a:ext cx="13234737" cy="16405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42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705600" y="342900"/>
            <a:ext cx="4953000" cy="1136203"/>
            <a:chOff x="7162800" y="539360"/>
            <a:chExt cx="4648200" cy="1136203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270066" y="539360"/>
              <a:ext cx="43165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nl-NL" sz="4500" b="1" i="0" u="none" strike="noStrike" kern="1200" cap="none" spc="0" normalizeH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2</a:t>
              </a:r>
              <a:endParaRPr kumimoji="0" lang="en-US" sz="4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2562" y="3851033"/>
                <a:ext cx="17221200" cy="6321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7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Với dãy số </a:t>
                </a:r>
                <a14:m>
                  <m:oMath xmlns:m="http://schemas.openxmlformats.org/officeDocument/2006/math"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sSub>
                      <m:sSub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bất kì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&lt;0</m:t>
                    </m:r>
                  </m:oMath>
                </a14:m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700" i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700" i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n</m:t>
                        </m:r>
                      </m:sub>
                    </m:sSub>
                    <m:r>
                      <a:rPr lang="en-US" sz="3700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→0</m:t>
                    </m:r>
                  </m:oMath>
                </a14:m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</m:t>
                    </m:r>
                    <m:sSub>
                      <m:sSub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</m:oMath>
                </a14:m>
                <a:endParaRPr lang="en-US" sz="37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 </a:t>
                </a:r>
                <a:r>
                  <a:rPr lang="en-US" sz="37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d>
                          <m:d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sSub>
                          <m:sSub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(−</m:t>
                        </m:r>
                        <m:sSub>
                          <m:sSub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</m:t>
                    </m:r>
                  </m:oMath>
                </a14:m>
                <a:r>
                  <a:rPr lang="en-US" sz="37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7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Tương tự, với dãy số </a:t>
                </a:r>
                <a14:m>
                  <m:oMath xmlns:m="http://schemas.openxmlformats.org/officeDocument/2006/math"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sSub>
                      <m:sSub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37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bất kì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&gt;0</m:t>
                    </m:r>
                  </m:oMath>
                </a14:m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→0</m:t>
                    </m:r>
                  </m:oMath>
                </a14:m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rad>
                  </m:oMath>
                </a14:m>
                <a:endParaRPr lang="en-US" sz="37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d>
                          <m:d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</m:t>
                    </m:r>
                  </m:oMath>
                </a14:m>
                <a:r>
                  <a:rPr lang="en-US" sz="37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7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Khi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</m:t>
                    </m:r>
                  </m:oMath>
                </a14:m>
                <a:endParaRPr lang="en-US" sz="37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</m:t>
                    </m:r>
                  </m:oMath>
                </a14:m>
                <a:endParaRPr lang="en-US" sz="37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62" y="3851033"/>
                <a:ext cx="17221200" cy="6321667"/>
              </a:xfrm>
              <a:prstGeom prst="rect">
                <a:avLst/>
              </a:prstGeom>
              <a:blipFill>
                <a:blip r:embed="rId14"/>
                <a:stretch>
                  <a:fillRect l="-1133" b="-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72562" y="1200199"/>
            <a:ext cx="8472314" cy="1885901"/>
            <a:chOff x="3858214" y="453056"/>
            <a:chExt cx="8472314" cy="1885901"/>
          </a:xfrm>
        </p:grpSpPr>
        <p:sp>
          <p:nvSpPr>
            <p:cNvPr id="20" name="TextBox 19"/>
            <p:cNvSpPr txBox="1"/>
            <p:nvPr/>
          </p:nvSpPr>
          <p:spPr>
            <a:xfrm>
              <a:off x="3858214" y="1161090"/>
              <a:ext cx="3581400" cy="84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Cho hàm</a:t>
              </a:r>
              <a:r>
                <a:rPr kumimoji="0" lang="en-US" sz="37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số</a:t>
              </a:r>
              <a:endParaRPr kumimoji="0" lang="en-US" sz="3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722261" y="453056"/>
                  <a:ext cx="5608267" cy="18859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defRPr/>
                  </a:pPr>
                  <a14:m>
                    <m:oMath xmlns:m="http://schemas.openxmlformats.org/officeDocument/2006/math">
                      <m:r>
                        <a:rPr lang="en-US" sz="37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</m:d>
                      <m:r>
                        <a:rPr lang="en-US" sz="3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eqArrPr>
                            <m:e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−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 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 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  <m: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ế</m:t>
                              </m:r>
                              <m: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𝑢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&lt;0 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7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7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 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  <m: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ế</m:t>
                              </m:r>
                              <m: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𝑢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  <m:r>
                        <a:rPr lang="en-US" sz="37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.</m:t>
                      </m:r>
                    </m:oMath>
                  </a14:m>
                  <a:r>
                    <a:rPr lang="en-US" sz="37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endParaRPr lang="en-US" sz="37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2261" y="453056"/>
                  <a:ext cx="5608267" cy="188590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583162" y="1650088"/>
                <a:ext cx="7954870" cy="1264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1828800">
                  <a:lnSpc>
                    <a:spcPct val="150000"/>
                  </a:lnSpc>
                  <a:buClr>
                    <a:srgbClr val="000000"/>
                  </a:buClr>
                  <a:defRPr/>
                </a:pPr>
                <a:r>
                  <a:rPr lang="en-US" sz="37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00" b="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3700" b="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7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,</m:t>
                    </m:r>
                  </m:oMath>
                </a14:m>
                <a:r>
                  <a:rPr lang="en-US" sz="37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00" b="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3700" b="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7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,</m:t>
                    </m:r>
                  </m:oMath>
                </a14:m>
                <a:r>
                  <a:rPr lang="en-US" sz="37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7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162" y="1650088"/>
                <a:ext cx="7954870" cy="1264513"/>
              </a:xfrm>
              <a:prstGeom prst="rect">
                <a:avLst/>
              </a:prstGeom>
              <a:blipFill>
                <a:blip r:embed="rId16"/>
                <a:stretch>
                  <a:fillRect l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8565597" y="3154950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3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7FEFF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7"/>
          <p:cNvSpPr txBox="1">
            <a:spLocks noGrp="1"/>
          </p:cNvSpPr>
          <p:nvPr>
            <p:ph type="title"/>
          </p:nvPr>
        </p:nvSpPr>
        <p:spPr>
          <a:xfrm>
            <a:off x="1253188" y="3949500"/>
            <a:ext cx="13107844" cy="3022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8000">
                <a:latin typeface="+mj-lt"/>
              </a:rPr>
              <a:t>GIỚI HẠN HỮU HẠN CỦA HÀM SỐ TẠI VÔ CỰC</a:t>
            </a:r>
          </a:p>
        </p:txBody>
      </p:sp>
      <p:sp>
        <p:nvSpPr>
          <p:cNvPr id="2075" name="Google Shape;2075;p37"/>
          <p:cNvSpPr txBox="1">
            <a:spLocks noGrp="1"/>
          </p:cNvSpPr>
          <p:nvPr>
            <p:ph type="title" idx="2"/>
          </p:nvPr>
        </p:nvSpPr>
        <p:spPr>
          <a:xfrm>
            <a:off x="1523532" y="1028700"/>
            <a:ext cx="2142812" cy="182211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02</a:t>
            </a:r>
            <a:endParaRPr sz="1000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4055" y="7590592"/>
            <a:ext cx="9000878" cy="19773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EF9F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4200" y="4530751"/>
            <a:ext cx="33528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"/>
          <p:cNvGrpSpPr/>
          <p:nvPr/>
        </p:nvGrpSpPr>
        <p:grpSpPr>
          <a:xfrm>
            <a:off x="-914400" y="9639300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20" name="TextBox 19"/>
          <p:cNvSpPr txBox="1"/>
          <p:nvPr/>
        </p:nvSpPr>
        <p:spPr>
          <a:xfrm>
            <a:off x="609600" y="626254"/>
            <a:ext cx="1733808" cy="738664"/>
          </a:xfrm>
          <a:prstGeom prst="rect">
            <a:avLst/>
          </a:prstGeom>
          <a:solidFill>
            <a:srgbClr val="F7BBC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3: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1507628"/>
                <a:ext cx="15940059" cy="1293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800">
                    <a:latin typeface="Arial" panose="020B0604020202020204" pitchFamily="34" charset="0"/>
                    <a:cs typeface="Arial" panose="020B0604020202020204" pitchFamily="34" charset="0"/>
                  </a:rPr>
                  <a:t>có đồ thị như Hình 5.4.</a:t>
                </a:r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07628"/>
                <a:ext cx="15940059" cy="1293880"/>
              </a:xfrm>
              <a:prstGeom prst="rect">
                <a:avLst/>
              </a:prstGeom>
              <a:blipFill>
                <a:blip r:embed="rId15"/>
                <a:stretch>
                  <a:fillRect l="-1262" b="-6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539866" y="419100"/>
            <a:ext cx="10972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>
                <a:solidFill>
                  <a:srgbClr val="46789A">
                    <a:lumMod val="75000"/>
                  </a:srgbClr>
                </a:solidFill>
                <a:cs typeface="Arial"/>
                <a:sym typeface="Arial"/>
              </a:rPr>
              <a:t>Nhận biết khái niệm giới hạn tại vô cực</a:t>
            </a:r>
            <a:endParaRPr lang="en-US" sz="4000" b="1" kern="0">
              <a:solidFill>
                <a:srgbClr val="46789A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" y="7957944"/>
                <a:ext cx="17195255" cy="1300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dãy số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3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Tính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tìm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0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957944"/>
                <a:ext cx="17195255" cy="1300356"/>
              </a:xfrm>
              <a:prstGeom prst="rect">
                <a:avLst/>
              </a:prstGeom>
              <a:blipFill>
                <a:blip r:embed="rId16"/>
                <a:stretch>
                  <a:fillRect l="-1170" r="-1595" b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27" y="3009900"/>
            <a:ext cx="10668000" cy="5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1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2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"/>
          <p:cNvGrpSpPr/>
          <p:nvPr/>
        </p:nvGrpSpPr>
        <p:grpSpPr>
          <a:xfrm>
            <a:off x="-838200" y="9258300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11" name="TextBox 10"/>
          <p:cNvSpPr txBox="1"/>
          <p:nvPr/>
        </p:nvSpPr>
        <p:spPr>
          <a:xfrm>
            <a:off x="3352800" y="1136988"/>
            <a:ext cx="1875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52800" y="2462408"/>
                <a:ext cx="13716000" cy="5824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dãy số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&gt;1, 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−1</m:t>
                        </m:r>
                      </m:den>
                    </m:f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</m:t>
                            </m:r>
                          </m:den>
                        </m:f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462408"/>
                <a:ext cx="13716000" cy="5824415"/>
              </a:xfrm>
              <a:prstGeom prst="rect">
                <a:avLst/>
              </a:prstGeom>
              <a:blipFill>
                <a:blip r:embed="rId15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42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57307" y="495300"/>
            <a:ext cx="5105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KHÁI NIỆM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64629" y="1714500"/>
            <a:ext cx="16322842" cy="7848600"/>
            <a:chOff x="1219200" y="1562100"/>
            <a:chExt cx="16322842" cy="8458200"/>
          </a:xfrm>
        </p:grpSpPr>
        <p:sp>
          <p:nvSpPr>
            <p:cNvPr id="13" name="Rounded Rectangle 12"/>
            <p:cNvSpPr/>
            <p:nvPr/>
          </p:nvSpPr>
          <p:spPr>
            <a:xfrm>
              <a:off x="1219200" y="1562100"/>
              <a:ext cx="16322842" cy="84582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EF9F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726632" y="1703499"/>
                  <a:ext cx="15231781" cy="76598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0" lvl="0" indent="-571500" algn="just">
                    <a:lnSpc>
                      <a:spcPct val="150000"/>
                    </a:lnSpc>
                    <a:spcBef>
                      <a:spcPts val="100"/>
                    </a:spcBef>
                    <a:spcAft>
                      <a:spcPts val="10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𝑦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xác định trên khoảng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𝑎</m:t>
                          </m:r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; +∞</m:t>
                          </m:r>
                        </m:e>
                      </m:d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Ta nói hàm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có giới hạn là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→+∞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nếu với dãy số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bất kì,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&gt;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𝑎</m:t>
                      </m:r>
                    </m:oMath>
                  </a14:m>
                  <a:r>
                    <a:rPr lang="en-US" sz="3800" i="1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→+∞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ta có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Kí hiệu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𝑓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(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)</m:t>
                          </m:r>
                        </m:e>
                      </m:func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hay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</m: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 i="1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khi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→+∞</m:t>
                      </m:r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.</m:t>
                      </m:r>
                    </m:oMath>
                  </a14:m>
                  <a:endPara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</a:endParaRPr>
                </a:p>
                <a:p>
                  <a:pPr marL="571500" lvl="0" indent="-571500" algn="just">
                    <a:lnSpc>
                      <a:spcPct val="150000"/>
                    </a:lnSpc>
                    <a:spcBef>
                      <a:spcPts val="100"/>
                    </a:spcBef>
                    <a:spcAft>
                      <a:spcPts val="10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𝑦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xác định trên khoảng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(−∞;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𝑏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 i="1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</a:t>
                  </a:r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Ta nói hàm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 i="1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có giới hạn là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→−∞</m:t>
                      </m:r>
                    </m:oMath>
                  </a14:m>
                  <a:r>
                    <a:rPr lang="en-US" sz="3800" i="1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nếu với dãy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bất kì,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&lt;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𝑏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→−∞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ta có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kí hiệu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𝑓</m:t>
                          </m:r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(</m:t>
                          </m:r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)</m:t>
                          </m:r>
                        </m:e>
                      </m:func>
                      <m:r>
                        <a:rPr lang="en-US" sz="3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a:rPr lang="en-US" sz="3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 i="1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hay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</m: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→−∞</m:t>
                      </m:r>
                    </m:oMath>
                  </a14:m>
                  <a:r>
                    <a:rPr lang="en-US" sz="3800" i="1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6632" y="1703499"/>
                  <a:ext cx="15231781" cy="7659854"/>
                </a:xfrm>
                <a:prstGeom prst="rect">
                  <a:avLst/>
                </a:prstGeom>
                <a:blipFill>
                  <a:blip r:embed="rId14"/>
                  <a:stretch>
                    <a:fillRect l="-1160" r="-1281" b="-88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459200" y="7854885"/>
            <a:ext cx="1796380" cy="254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6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829;p39"/>
          <p:cNvSpPr/>
          <p:nvPr/>
        </p:nvSpPr>
        <p:spPr>
          <a:xfrm>
            <a:off x="1371600" y="1191827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5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128034" y="190500"/>
            <a:ext cx="12407366" cy="2743502"/>
            <a:chOff x="4038600" y="731815"/>
            <a:chExt cx="12407366" cy="27435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038600" y="1087484"/>
                  <a:ext cx="12407366" cy="2387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</a:pPr>
                  <a:r>
                    <a:rPr kumimoji="0" lang="en-US" sz="3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rPr>
                    <a:t>Cho                            .</a:t>
                  </a:r>
                  <a:r>
                    <a:rPr kumimoji="0" lang="en-US" sz="3800" b="0" i="0" u="none" strike="noStrike" kern="0" cap="none" spc="0" normalizeH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rPr>
                    <a:t> Sử dụng định nghĩa, tìm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𝑓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(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.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0" cap="none" spc="0" normalizeH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rPr>
                    <a:t> </a:t>
                  </a:r>
                  <a:endPara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1087484"/>
                  <a:ext cx="12407366" cy="2387833"/>
                </a:xfrm>
                <a:prstGeom prst="rect">
                  <a:avLst/>
                </a:prstGeom>
                <a:blipFill>
                  <a:blip r:embed="rId12"/>
                  <a:stretch>
                    <a:fillRect l="-1621" b="-17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979872" y="731815"/>
                  <a:ext cx="3888821" cy="18138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</m:d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2+</m:t>
                        </m:r>
                        <m:f>
                          <m:f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4</m:t>
                            </m:r>
                          </m:num>
                          <m:den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</m:t>
                            </m:r>
                          </m:den>
                        </m:f>
                      </m:oMath>
                    </m:oMathPara>
                  </a14:m>
                  <a:endPara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9872" y="731815"/>
                  <a:ext cx="3888821" cy="181389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ectangle 22"/>
          <p:cNvSpPr/>
          <p:nvPr/>
        </p:nvSpPr>
        <p:spPr>
          <a:xfrm>
            <a:off x="9084902" y="3251252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67589" y="4461315"/>
                <a:ext cx="11736033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Lấy dãy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bất kì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&gt;1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, ta có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589" y="4461315"/>
                <a:ext cx="11736033" cy="677108"/>
              </a:xfrm>
              <a:prstGeom prst="rect">
                <a:avLst/>
              </a:prstGeom>
              <a:blipFill>
                <a:blip r:embed="rId14"/>
                <a:stretch>
                  <a:fillRect l="-1713" t="-15315" r="-727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547430" y="5456168"/>
                <a:ext cx="4340034" cy="1287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=2+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4</m:t>
                          </m:r>
                        </m:num>
                        <m:den>
                          <m:sSub>
                            <m:sSub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430" y="5456168"/>
                <a:ext cx="4340034" cy="12875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67589" y="6870467"/>
                <a:ext cx="12926808" cy="2387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Do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=2.</m:t>
                        </m:r>
                      </m:e>
                    </m:func>
                  </m:oMath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Vậy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=2.</m:t>
                        </m:r>
                      </m:e>
                    </m:func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Tương tự, ta cũng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=2.</m:t>
                        </m:r>
                      </m:e>
                    </m:func>
                  </m:oMath>
                </a14:m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589" y="6870467"/>
                <a:ext cx="12926808" cy="2387833"/>
              </a:xfrm>
              <a:prstGeom prst="rect">
                <a:avLst/>
              </a:prstGeom>
              <a:blipFill>
                <a:blip r:embed="rId16"/>
                <a:stretch>
                  <a:fillRect l="-1556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095500" y="2247900"/>
            <a:ext cx="14173200" cy="6898975"/>
          </a:xfrm>
          <a:prstGeom prst="wedgeRoundRectCallout">
            <a:avLst>
              <a:gd name="adj1" fmla="val -20839"/>
              <a:gd name="adj2" fmla="val 49134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67200" y="647700"/>
            <a:ext cx="9829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5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và công thức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24150" y="2593675"/>
                <a:ext cx="12915900" cy="6173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§"/>
                </a:pPr>
                <a:r>
                  <a:rPr lang="en-US" sz="42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Các quy tắc tính giới hạn hữu hạn tại một điểm cũng đúng cho giới hạn hữu hạn tại vô cực.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§"/>
                </a:pPr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c</m:t>
                    </m:r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hằng số, 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c</m:t>
                        </m:r>
                      </m:e>
                    </m:func>
                    <m: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c</m:t>
                    </m:r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;</m:t>
                    </m:r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</m:t>
                            </m:r>
                            <m: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c</m:t>
                        </m:r>
                      </m:e>
                    </m:func>
                    <m: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c</m:t>
                    </m:r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4200"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§"/>
                </a:pPr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k</m:t>
                    </m:r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một số nguyên dương, ta có: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x</m:t>
                              </m:r>
                              <m: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Pr>
                            <m:num>
                              <m: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2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2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42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k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2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;      </m:t>
                      </m:r>
                      <m:func>
                        <m:func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nl-NL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x</m:t>
                              </m:r>
                              <m:r>
                                <a:rPr lang="nl-NL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r>
                                <a:rPr lang="nl-NL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−</m:t>
                              </m:r>
                              <m:r>
                                <a:rPr lang="nl-NL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Pr>
                            <m:num>
                              <m:r>
                                <a:rPr lang="nl-NL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2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42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nl-NL" sz="42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k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nl-NL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=0</m:t>
                      </m:r>
                    </m:oMath>
                  </m:oMathPara>
                </a14:m>
                <a:endParaRPr lang="en-US" sz="42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50" y="2593675"/>
                <a:ext cx="12915900" cy="6173678"/>
              </a:xfrm>
              <a:prstGeom prst="rect">
                <a:avLst/>
              </a:prstGeom>
              <a:blipFill>
                <a:blip r:embed="rId16"/>
                <a:stretch>
                  <a:fillRect l="-1652" r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79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"/>
          <p:cNvGrpSpPr/>
          <p:nvPr/>
        </p:nvGrpSpPr>
        <p:grpSpPr>
          <a:xfrm>
            <a:off x="-228600" y="9740855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10" name="Google Shape;2829;p39"/>
          <p:cNvSpPr/>
          <p:nvPr/>
        </p:nvSpPr>
        <p:spPr>
          <a:xfrm>
            <a:off x="2087074" y="1028700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6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37218" y="342900"/>
            <a:ext cx="4031656" cy="1962268"/>
            <a:chOff x="4038600" y="579101"/>
            <a:chExt cx="4031656" cy="1962268"/>
          </a:xfrm>
        </p:grpSpPr>
        <p:sp>
          <p:nvSpPr>
            <p:cNvPr id="12" name="TextBox 11"/>
            <p:cNvSpPr txBox="1"/>
            <p:nvPr/>
          </p:nvSpPr>
          <p:spPr>
            <a:xfrm>
              <a:off x="4038600" y="1246293"/>
              <a:ext cx="243840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828800">
                <a:lnSpc>
                  <a:spcPct val="150000"/>
                </a:lnSpc>
                <a:buClr>
                  <a:srgbClr val="000000"/>
                </a:buClr>
              </a:pPr>
              <a:r>
                <a:rPr kumimoji="0" lang="en-US" sz="3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Tìm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883743" y="579101"/>
                  <a:ext cx="3186513" cy="19622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limLow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→−∞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+1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3743" y="579101"/>
                  <a:ext cx="3186513" cy="196226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8632440" y="2611618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87074" y="3238500"/>
            <a:ext cx="12980942" cy="2970237"/>
            <a:chOff x="3850262" y="-162198"/>
            <a:chExt cx="12980942" cy="2970237"/>
          </a:xfrm>
        </p:grpSpPr>
        <p:sp>
          <p:nvSpPr>
            <p:cNvPr id="21" name="TextBox 20"/>
            <p:cNvSpPr txBox="1"/>
            <p:nvPr/>
          </p:nvSpPr>
          <p:spPr>
            <a:xfrm>
              <a:off x="3850262" y="1272061"/>
              <a:ext cx="2438400" cy="86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828800">
                <a:lnSpc>
                  <a:spcPct val="150000"/>
                </a:lnSpc>
                <a:buClr>
                  <a:srgbClr val="000000"/>
                </a:buClr>
              </a:pPr>
              <a:r>
                <a:rPr kumimoji="0" lang="en-US" sz="3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Ta</a:t>
              </a:r>
              <a:r>
                <a:rPr kumimoji="0" lang="en-US" sz="38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có</a:t>
              </a:r>
              <a:endParaRPr kumimoji="0" lang="en-US" sz="3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5225142" y="-162198"/>
                  <a:ext cx="11606062" cy="29702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limLow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→−∞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+1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→−∞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ctrlPr>
                                      <a:rPr lang="en-US" sz="38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3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en-US" sz="38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sz="38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Dotum" panose="020B0600000101010101" pitchFamily="34" charset="-127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38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Dotum" panose="020B0600000101010101" pitchFamily="34" charset="-127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38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Dotum" panose="020B0600000101010101" pitchFamily="34" charset="-127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38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+1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sz="38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Dotum" panose="020B0600000101010101" pitchFamily="34" charset="-127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38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Dotum" panose="020B0600000101010101" pitchFamily="34" charset="-127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38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Dotum" panose="020B0600000101010101" pitchFamily="34" charset="-127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rad>
                                  </m:e>
                                </m:d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=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  <m:limLow>
                                  <m:limLowPr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→−∞</m:t>
                                    </m:r>
                                  </m:lim>
                                </m:limLow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38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8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38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e>
                            </m:func>
                          </m:e>
                        </m:func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142" y="-162198"/>
                  <a:ext cx="11606062" cy="297023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45989" y="6134100"/>
                <a:ext cx="11827611" cy="2750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82880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radPr>
                        <m:deg/>
                        <m: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→−∞</m:t>
                              </m:r>
                            </m:lim>
                          </m:limLow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ra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radPr>
                        <m:deg/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→−∞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Pr>
                            <m:nu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=−1</m:t>
                      </m:r>
                    </m:oMath>
                  </m:oMathPara>
                </a14:m>
                <a:endParaRPr lang="en-US" sz="38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989" y="6134100"/>
                <a:ext cx="11827611" cy="275094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9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35450" y="762700"/>
            <a:ext cx="4511369" cy="1138419"/>
            <a:chOff x="7162800" y="660365"/>
            <a:chExt cx="4648200" cy="809086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660365"/>
              <a:ext cx="4648200" cy="804073"/>
              <a:chOff x="0" y="254241"/>
              <a:chExt cx="8385740" cy="1689426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254241"/>
                <a:ext cx="8385740" cy="1689426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247888" y="665582"/>
              <a:ext cx="4478022" cy="80386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</a:t>
              </a:r>
              <a:r>
                <a:rPr kumimoji="0" lang="nl-NL" sz="4500" b="1" i="0" u="none" strike="noStrike" kern="120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 3</a:t>
              </a:r>
              <a:endParaRPr kumimoji="0" lang="en-US" sz="4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35450" y="3670637"/>
            <a:ext cx="1860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00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Ta có: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49983" y="604361"/>
            <a:ext cx="5208251" cy="1414939"/>
            <a:chOff x="6019800" y="564988"/>
            <a:chExt cx="5208251" cy="1414939"/>
          </a:xfrm>
        </p:grpSpPr>
        <p:sp>
          <p:nvSpPr>
            <p:cNvPr id="2" name="Rectangle 1"/>
            <p:cNvSpPr/>
            <p:nvPr/>
          </p:nvSpPr>
          <p:spPr>
            <a:xfrm>
              <a:off x="6019800" y="1019191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414077" y="564988"/>
                  <a:ext cx="4813974" cy="14149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  <m:r>
                          <a:rPr lang="en-US" sz="4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kumimoji="0" lang="en-US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kumimoji="0" lang="en-US" sz="4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US" sz="4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+2</m:t>
                                </m:r>
                              </m:e>
                            </m:rad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+1</m:t>
                            </m:r>
                          </m:den>
                        </m:f>
                      </m:oMath>
                    </m:oMathPara>
                  </a14:m>
                  <a:endParaRPr kumimoji="0" lang="en-US" sz="40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4077" y="564988"/>
                  <a:ext cx="4813974" cy="141493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1485" y="3467100"/>
                <a:ext cx="17139832" cy="3658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x</m:t>
                              </m:r>
                              <m: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+2</m:t>
                                  </m:r>
                                </m:e>
                              </m:ra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x</m:t>
                              </m:r>
                              <m: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39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x</m:t>
                              </m:r>
                              <m: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1</m:t>
                                      </m:r>
                                      <m: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39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9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39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Dotum" panose="020B0600000101010101" pitchFamily="34" charset="-127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9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Dotum" panose="020B0600000101010101" pitchFamily="34" charset="-127"/>
                                                </a:rPr>
                                                <m:t>x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9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Dotum" panose="020B0600000101010101" pitchFamily="34" charset="-127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ra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x</m:t>
                              </m:r>
                              <m:d>
                                <m:d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dPr>
                                <m:e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x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39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x</m:t>
                              </m:r>
                              <m: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9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9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x</m:t>
                                          </m:r>
                                        </m:e>
                                        <m:sup>
                                          <m:r>
                                            <a:rPr lang="en-US" sz="39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num>
                            <m:den>
                              <m: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fPr>
                                <m:num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x</m:t>
                                  </m:r>
                                </m:den>
                              </m:f>
                            </m:den>
                          </m:f>
                        </m:e>
                      </m:func>
                      <m:r>
                        <a:rPr lang="en-US" sz="39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>
                        <m:fPr>
                          <m:ctrlP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x</m:t>
                                  </m:r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→+∞</m:t>
                                  </m:r>
                                </m:lim>
                              </m:limLow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9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9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x</m:t>
                                          </m:r>
                                        </m:e>
                                        <m:sup>
                                          <m:r>
                                            <a:rPr lang="en-US" sz="39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x</m:t>
                                  </m:r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→+∞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dPr>
                                <m:e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x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39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85" y="3467100"/>
                <a:ext cx="17139832" cy="36585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144000" y="6287466"/>
                <a:ext cx="7150163" cy="3580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>
                        <m:fPr>
                          <m:ctrlP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m:rPr>
                                          <m:sty m:val="p"/>
                                        </m:rP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x</m:t>
                                      </m:r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→+∞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</m:t>
                                  </m:r>
                                </m:e>
                              </m:func>
                              <m: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m:rPr>
                                          <m:sty m:val="p"/>
                                        </m:rP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x</m:t>
                                      </m:r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→+∞</m:t>
                                      </m:r>
                                    </m:lim>
                                  </m:limLow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9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9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x</m:t>
                                          </m:r>
                                        </m:e>
                                        <m:sup>
                                          <m:r>
                                            <a:rPr lang="en-US" sz="39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func>
                            </m:e>
                          </m:rad>
                        </m:num>
                        <m:den>
                          <m:func>
                            <m:func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x</m:t>
                                  </m:r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→+∞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39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x</m:t>
                                  </m:r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→+∞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fPr>
                                <m:num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x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US" sz="39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>
                        <m:fPr>
                          <m:ctrlP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</m:t>
                              </m:r>
                            </m:e>
                          </m:rad>
                        </m:num>
                        <m:den>
                          <m:r>
                            <a:rPr lang="en-US" sz="39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1</m:t>
                          </m:r>
                        </m:den>
                      </m:f>
                      <m:r>
                        <a:rPr lang="en-US" sz="39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=1</m:t>
                      </m:r>
                    </m:oMath>
                  </m:oMathPara>
                </a14:m>
                <a:endParaRPr lang="en-US" sz="39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6287466"/>
                <a:ext cx="7150163" cy="35806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632440" y="2611618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9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3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656715"/>
            <a:ext cx="17068800" cy="89735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5748831"/>
            <a:ext cx="3343054" cy="96772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1553" y="674975"/>
            <a:ext cx="3347642" cy="887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39105" y="1104900"/>
            <a:ext cx="16530748" cy="3201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7000" b="1" cap="all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CHƯƠNG V. GIỚI HẠN.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7000" b="1" cap="all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HÀM SỐ LIÊN TỤC</a:t>
            </a:r>
            <a:endParaRPr lang="vi-VN" sz="7000" b="1" cap="all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4610100"/>
            <a:ext cx="7933583" cy="3278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7000" b="1" kern="0" cap="all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16: GIỚI HẠN 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7000" b="1" kern="0" cap="all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HÀM SỐ </a:t>
            </a:r>
            <a:endParaRPr lang="en-US" sz="7000" b="1" kern="0" cap="all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993639" y="408245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>
                <a:ln w="0"/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kumimoji="0" lang="nl-NL" sz="6000" b="1" i="0" u="none" strike="noStrike" kern="1200" cap="none" spc="0" normalizeH="0" noProof="0">
                <a:ln w="0"/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DỤNG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chemeClr val="tx2"/>
              </a:solidFill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155658"/>
            <a:ext cx="15540788" cy="175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>
                <a:ea typeface="Calibri" panose="020F0502020204030204" pitchFamily="34" charset="0"/>
                <a:cs typeface="Times New Roman" panose="02020603050405020304" pitchFamily="18" charset="0"/>
              </a:rPr>
              <a:t>Cho tam giác vuông OAB với A = (a; 0) và B = (0; 1) như Hình 5.5. Đường cao OH có độ dài là h.</a:t>
            </a:r>
            <a:endParaRPr lang="en-US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4053088"/>
            <a:ext cx="6858000" cy="53590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4056873"/>
            <a:ext cx="890394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a) Tính h theo a.</a:t>
            </a:r>
          </a:p>
          <a:p>
            <a:pPr lvl="0" algn="just">
              <a:lnSpc>
                <a:spcPct val="150000"/>
              </a:lnSpc>
            </a:pP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b) Khi điểm A dịch chuyển về O, điểm H thay đổi thế nào? Tại sao?</a:t>
            </a:r>
          </a:p>
          <a:p>
            <a:pPr lvl="0" algn="just">
              <a:lnSpc>
                <a:spcPct val="150000"/>
              </a:lnSpc>
            </a:pP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c) Khi A dịch chuyển ra vô cực theo chiều dương của trục Ox, điểm H thay đổi thế nào? Tại sao?</a:t>
            </a:r>
          </a:p>
        </p:txBody>
      </p:sp>
    </p:spTree>
    <p:extLst>
      <p:ext uri="{BB962C8B-B14F-4D97-AF65-F5344CB8AC3E}">
        <p14:creationId xmlns:p14="http://schemas.microsoft.com/office/powerpoint/2010/main" val="255689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9" y="1714500"/>
            <a:ext cx="5867400" cy="45850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0" y="495300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35139" y="1562100"/>
                <a:ext cx="11648061" cy="5673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a) Ta có: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𝐴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𝑎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;0</m:t>
                        </m:r>
                      </m:e>
                    </m:d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⇒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𝑂𝐴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𝑎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𝐵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=(0;1)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⇒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𝑂𝐵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Áp dụng định lý Pythagore vào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∆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𝑂𝐴𝐵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vuông có: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𝐴𝐵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radPr>
                        <m:deg/>
                        <m:e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1+</m:t>
                          </m:r>
                          <m:sSup>
                            <m:sSupPr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pPr>
                            <m:e>
                              <m: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có: 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𝑂𝐻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 . 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𝐴𝐵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𝑂𝐴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 . 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𝑂𝐵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⟺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h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.</m:t>
                    </m:r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radPr>
                      <m:deg/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1+</m:t>
                        </m:r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pPr>
                          <m:e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𝑎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.1</m:t>
                    </m:r>
                  </m:oMath>
                </a14:m>
                <a:r>
                  <a:rPr kumimoji="0" lang="en-US" sz="3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 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⇒ 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h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>
                        <m:f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kumimoji="0" lang="en-US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139" y="1562100"/>
                <a:ext cx="11648061" cy="5673669"/>
              </a:xfrm>
              <a:prstGeom prst="rect">
                <a:avLst/>
              </a:prstGeom>
              <a:blipFill>
                <a:blip r:embed="rId13"/>
                <a:stretch>
                  <a:fillRect l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35139" y="7539235"/>
                <a:ext cx="11201400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Khi điểm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𝐴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dịch chuyển về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𝑂𝐴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𝑎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suy ra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h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do đó điểm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𝐻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dịch chuyển về điểm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139" y="7539235"/>
                <a:ext cx="11201400" cy="1846659"/>
              </a:xfrm>
              <a:prstGeom prst="rect">
                <a:avLst/>
              </a:prstGeom>
              <a:blipFill>
                <a:blip r:embed="rId14"/>
                <a:stretch>
                  <a:fillRect l="-1795" r="-1741" b="-6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46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9" y="1714500"/>
            <a:ext cx="5867400" cy="45850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0" y="495300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34200" y="1562100"/>
                <a:ext cx="10820400" cy="2749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𝐴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dịch chuyển ra vô cực theo chiều dương của trục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𝑂𝑥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𝑂𝐴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𝑎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có: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562100"/>
                <a:ext cx="10820400" cy="2749471"/>
              </a:xfrm>
              <a:prstGeom prst="rect">
                <a:avLst/>
              </a:prstGeom>
              <a:blipFill>
                <a:blip r:embed="rId13"/>
                <a:stretch>
                  <a:fillRect l="-1859" r="-1803" b="-4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86749" y="2933700"/>
                <a:ext cx="12420600" cy="3528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𝑎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h</m:t>
                          </m:r>
                        </m:e>
                      </m:func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𝑎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rad>
                        </m:e>
                      </m:func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𝑎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38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Dotum" panose="020B0600000101010101" pitchFamily="34" charset="-127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8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Dotum" panose="020B0600000101010101" pitchFamily="34" charset="-127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8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Dotum" panose="020B0600000101010101" pitchFamily="34" charset="-127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rad>
                        </m:e>
                      </m:func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749" y="2933700"/>
                <a:ext cx="12420600" cy="35284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906126" y="5295900"/>
                <a:ext cx="9144000" cy="35176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𝑎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den>
                              </m:f>
                            </m:e>
                          </m:rad>
                        </m:e>
                      </m:func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=1</m:t>
                      </m:r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126" y="5295900"/>
                <a:ext cx="9144000" cy="35176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315200" y="9029700"/>
                <a:ext cx="7165872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 điểm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dịch chuyển về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029700"/>
                <a:ext cx="7165872" cy="677108"/>
              </a:xfrm>
              <a:prstGeom prst="rect">
                <a:avLst/>
              </a:prstGeom>
              <a:blipFill>
                <a:blip r:embed="rId16"/>
                <a:stretch>
                  <a:fillRect l="-2806" t="-14414" r="-1786" b="-36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33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7FEFF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7"/>
          <p:cNvSpPr txBox="1">
            <a:spLocks noGrp="1"/>
          </p:cNvSpPr>
          <p:nvPr>
            <p:ph type="title"/>
          </p:nvPr>
        </p:nvSpPr>
        <p:spPr>
          <a:xfrm>
            <a:off x="1253188" y="3949500"/>
            <a:ext cx="13107844" cy="3022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8000">
                <a:latin typeface="+mj-lt"/>
              </a:rPr>
              <a:t>GIỚI HẠN VÔ CỰC CỦA HÀM SỐ TẠI MỘT ĐIỂM</a:t>
            </a:r>
          </a:p>
        </p:txBody>
      </p:sp>
      <p:sp>
        <p:nvSpPr>
          <p:cNvPr id="2075" name="Google Shape;2075;p37"/>
          <p:cNvSpPr txBox="1">
            <a:spLocks noGrp="1"/>
          </p:cNvSpPr>
          <p:nvPr>
            <p:ph type="title" idx="2"/>
          </p:nvPr>
        </p:nvSpPr>
        <p:spPr>
          <a:xfrm>
            <a:off x="1523532" y="1028700"/>
            <a:ext cx="2142812" cy="18221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solidFill>
                  <a:schemeClr val="bg1"/>
                </a:solidFill>
                <a:latin typeface="+mj-lt"/>
              </a:rPr>
              <a:t>03</a:t>
            </a:r>
            <a:endParaRPr sz="1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4055" y="7590592"/>
            <a:ext cx="9000878" cy="1977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EF9F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4200" y="4530751"/>
            <a:ext cx="33528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22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3000" y="1890236"/>
            <a:ext cx="1805492" cy="7386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43000" y="2593244"/>
                <a:ext cx="15940059" cy="2278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800">
                    <a:latin typeface="Arial" panose="020B0604020202020204" pitchFamily="34" charset="0"/>
                    <a:cs typeface="Arial" panose="020B0604020202020204" pitchFamily="34" charset="0"/>
                  </a:rPr>
                  <a:t>có đồ thị như Hình 5.</a:t>
                </a:r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vi-VN" sz="38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,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chứng tỏ rằng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+∞.</m:t>
                    </m:r>
                  </m:oMath>
                </a14:m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593244"/>
                <a:ext cx="15940059" cy="2278316"/>
              </a:xfrm>
              <a:prstGeom prst="rect">
                <a:avLst/>
              </a:prstGeom>
              <a:blipFill>
                <a:blip r:embed="rId12"/>
                <a:stretch>
                  <a:fillRect l="-1262" r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200400" y="1727307"/>
            <a:ext cx="10972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</a:rPr>
              <a:t>Nhận biết khái niệm giới hạn vô cực</a:t>
            </a:r>
            <a:endParaRPr lang="en-US" sz="4000" b="1" kern="0">
              <a:solidFill>
                <a:schemeClr val="tx2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0832" y="5254027"/>
            <a:ext cx="18753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endParaRPr kumimoji="0" lang="en-US" sz="3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495" y="5694091"/>
            <a:ext cx="5728072" cy="4173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64895" y="5892738"/>
                <a:ext cx="9970568" cy="312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do đó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2</m:t>
                        </m:r>
                      </m:sup>
                    </m:sSup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𝑛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den>
                    </m:f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→0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895" y="5892738"/>
                <a:ext cx="9970568" cy="3120150"/>
              </a:xfrm>
              <a:prstGeom prst="rect">
                <a:avLst/>
              </a:prstGeom>
              <a:blipFill>
                <a:blip r:embed="rId14"/>
                <a:stretch>
                  <a:fillRect l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850179" y="374906"/>
            <a:ext cx="5277407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Giới hạn vô cực</a:t>
            </a:r>
            <a:endParaRPr lang="en-US" sz="450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4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504536" y="647700"/>
            <a:ext cx="5105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KHÁI NIỆM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2021696"/>
            <a:ext cx="14742874" cy="716040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EF9F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19200" y="2338765"/>
                <a:ext cx="13716000" cy="6456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 sử khoảng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chứa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hàm số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𝑎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𝑏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\</m:t>
                    </m:r>
                    <m:r>
                      <m:rPr>
                        <m:lit/>
                      </m:rP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{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0</m:t>
                        </m:r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}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 Ta nói hàm số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có giới hạn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+∞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khi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nếu với dãy số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∈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𝑎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𝑏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\ 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, 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kí hiệu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r>
                  <a:rPr lang="en-US" sz="40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40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nói hàm số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có giới hạn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−∞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kí hiệu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=−∞</m:t>
                    </m:r>
                  </m:oMath>
                </a14:m>
                <a:r>
                  <a:rPr lang="en-US" sz="40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[−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]</m:t>
                        </m:r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endParaRPr lang="en-US" sz="40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338765"/>
                <a:ext cx="13716000" cy="6456896"/>
              </a:xfrm>
              <a:prstGeom prst="rect">
                <a:avLst/>
              </a:prstGeom>
              <a:blipFill>
                <a:blip r:embed="rId16"/>
                <a:stretch>
                  <a:fillRect l="-1556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988715" y="5295152"/>
            <a:ext cx="3602156" cy="510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animBg="1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829;p39"/>
          <p:cNvSpPr/>
          <p:nvPr/>
        </p:nvSpPr>
        <p:spPr>
          <a:xfrm>
            <a:off x="1049113" y="825341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7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70832" y="300229"/>
            <a:ext cx="3823647" cy="1857816"/>
            <a:chOff x="4038600" y="692604"/>
            <a:chExt cx="3823647" cy="1857816"/>
          </a:xfrm>
        </p:grpSpPr>
        <p:sp>
          <p:nvSpPr>
            <p:cNvPr id="17" name="TextBox 16"/>
            <p:cNvSpPr txBox="1"/>
            <p:nvPr/>
          </p:nvSpPr>
          <p:spPr>
            <a:xfrm>
              <a:off x="4038600" y="1246293"/>
              <a:ext cx="2438400" cy="86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828800">
                <a:lnSpc>
                  <a:spcPct val="150000"/>
                </a:lnSpc>
                <a:buClr>
                  <a:srgbClr val="000000"/>
                </a:buClr>
              </a:pPr>
              <a:r>
                <a:rPr kumimoji="0" lang="en-US" sz="3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Tính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5193632" y="692604"/>
                  <a:ext cx="2668615" cy="18578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limLow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Pr>
                              <m:num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1 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8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−1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3632" y="692604"/>
                  <a:ext cx="2668615" cy="185781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Rectangle 19"/>
          <p:cNvSpPr/>
          <p:nvPr/>
        </p:nvSpPr>
        <p:spPr>
          <a:xfrm>
            <a:off x="8646168" y="2505010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49113" y="3231415"/>
            <a:ext cx="16459200" cy="2425173"/>
            <a:chOff x="2677588" y="710317"/>
            <a:chExt cx="16459200" cy="24251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677588" y="1288831"/>
                  <a:ext cx="16459200" cy="1846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</a:pPr>
                  <a:r>
                    <a:rPr kumimoji="0" lang="en-US" sz="3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Xét</a:t>
                  </a:r>
                  <a:r>
                    <a:rPr kumimoji="0" lang="en-US" sz="3800" b="0" i="0" u="none" strike="noStrike" kern="0" cap="none" spc="0" normalizeH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hàm số                         . Lấy dãy số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kumimoji="0" lang="en-US" sz="3800" b="0" i="0" u="none" strike="noStrike" kern="0" cap="none" spc="0" normalizeH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bất kì sao cho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</m:t>
                      </m:r>
                    </m:oMath>
                  </a14:m>
                  <a:r>
                    <a:rPr kumimoji="0" lang="en-US" sz="3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Khi</a:t>
                  </a:r>
                  <a:r>
                    <a:rPr kumimoji="0" lang="en-US" sz="3800" b="0" i="0" u="none" strike="noStrike" kern="0" cap="none" spc="0" normalizeH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đó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−1</m:t>
                          </m:r>
                        </m:e>
                      </m:d>
                    </m:oMath>
                  </a14:m>
                  <a:r>
                    <a:rPr kumimoji="0" lang="en-US" sz="3800" b="0" i="0" u="none" strike="noStrike" kern="0" cap="none" spc="0" normalizeH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kumimoji="0" lang="en-US" sz="3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7588" y="1288831"/>
                  <a:ext cx="16459200" cy="1846659"/>
                </a:xfrm>
                <a:prstGeom prst="rect">
                  <a:avLst/>
                </a:prstGeom>
                <a:blipFill>
                  <a:blip r:embed="rId9"/>
                  <a:stretch>
                    <a:fillRect l="-1222" b="-62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5268388" y="710317"/>
                  <a:ext cx="3347455" cy="18578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d>
                          <m:dPr>
                            <m:ctrlP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</m:d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1 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8388" y="710317"/>
                  <a:ext cx="3347455" cy="185781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085208" y="7452851"/>
            <a:ext cx="5185327" cy="1857816"/>
            <a:chOff x="8929127" y="3954467"/>
            <a:chExt cx="5185327" cy="1857816"/>
          </a:xfrm>
        </p:grpSpPr>
        <p:sp>
          <p:nvSpPr>
            <p:cNvPr id="6" name="Rectangle 5"/>
            <p:cNvSpPr/>
            <p:nvPr/>
          </p:nvSpPr>
          <p:spPr>
            <a:xfrm>
              <a:off x="8929127" y="4493327"/>
              <a:ext cx="1024639" cy="861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182880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8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Vậy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9897530" y="3954467"/>
                  <a:ext cx="4216924" cy="18578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limLow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Pr>
                              <m:num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1 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8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−1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=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+∞</m:t>
                            </m:r>
                            <m:r>
                              <m:rPr>
                                <m:nor/>
                              </m:rPr>
                              <a:rPr lang="en-US" sz="3800" kern="0">
                                <a:solidFill>
                                  <a:srgbClr val="000000"/>
                                </a:solidFill>
                                <a:latin typeface="Arial"/>
                                <a:cs typeface="Arial"/>
                                <a:sym typeface="Arial"/>
                              </a:rPr>
                              <m:t> </m:t>
                            </m:r>
                          </m:e>
                        </m:func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7530" y="3954467"/>
                  <a:ext cx="4216924" cy="185781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1025049" y="5564449"/>
            <a:ext cx="6777988" cy="1888402"/>
            <a:chOff x="4196962" y="7318550"/>
            <a:chExt cx="6777988" cy="1888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693696" y="7318550"/>
                  <a:ext cx="5281254" cy="18884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d>
                          <m:dPr>
                            <m:ctrlP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1 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800" i="1"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800" i="1"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a:rPr lang="en-US" sz="3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+∞</m:t>
                        </m:r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3696" y="7318550"/>
                  <a:ext cx="5281254" cy="188840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4196962" y="7948199"/>
              <a:ext cx="1484702" cy="861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182880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8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Do đó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3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Callout 14"/>
          <p:cNvSpPr/>
          <p:nvPr/>
        </p:nvSpPr>
        <p:spPr>
          <a:xfrm>
            <a:off x="8509621" y="3620093"/>
            <a:ext cx="1553506" cy="837607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990600"/>
            <a:ext cx="1756769" cy="7386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70894" y="342900"/>
            <a:ext cx="14020800" cy="2588848"/>
            <a:chOff x="2995664" y="-22058"/>
            <a:chExt cx="14020800" cy="25888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995664" y="457623"/>
                  <a:ext cx="14020800" cy="21091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1200"/>
                    </a:spcAft>
                    <a:defRPr/>
                  </a:pPr>
                  <a:r>
                    <a:rPr kumimoji="0" lang="en-US" sz="3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Cho hàm</a:t>
                  </a:r>
                  <a:r>
                    <a:rPr kumimoji="0" lang="en-US" sz="3800" b="0" i="0" u="none" strike="noStrike" kern="1200" cap="none" spc="0" normalizeH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số                         Với các dãy số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kumimoji="0" lang="en-US" sz="3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3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kumimoji="0" lang="en-US" sz="3800" b="0" i="0" u="none" strike="noStrike" kern="1200" cap="none" spc="0" normalizeH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kumimoji="0" lang="en-US" sz="3800" b="0" i="0" u="none" strike="noStrike" kern="1200" cap="none" spc="0" normalizeH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cho bởi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tính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và</a:t>
                  </a:r>
                  <a:r>
                    <a:rPr kumimoji="0" lang="en-US" sz="3800" b="0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800" b="0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endPara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5664" y="457623"/>
                  <a:ext cx="14020800" cy="2109167"/>
                </a:xfrm>
                <a:prstGeom prst="rect">
                  <a:avLst/>
                </a:prstGeom>
                <a:blipFill>
                  <a:blip r:embed="rId12"/>
                  <a:stretch>
                    <a:fillRect l="-1435" r="-1435" b="-26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715000" y="-22058"/>
                  <a:ext cx="3327065" cy="1740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uncPr>
                          <m:fName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d>
                          </m:fName>
                          <m:e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= 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Pr>
                              <m:num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1 </m:t>
                                </m:r>
                              </m:num>
                              <m:den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.</m:t>
                            </m:r>
                          </m:e>
                        </m:func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-22058"/>
                  <a:ext cx="3327065" cy="1740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3"/>
          <p:cNvSpPr/>
          <p:nvPr/>
        </p:nvSpPr>
        <p:spPr>
          <a:xfrm>
            <a:off x="1134979" y="4686300"/>
            <a:ext cx="191302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3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47800" y="7962900"/>
                <a:ext cx="14325600" cy="1762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n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f</m:t>
                          </m:r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n</m:t>
                              </m:r>
                            </m:sub>
                            <m: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n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n</m:t>
                                  </m:r>
                                </m:sub>
                                <m:sup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n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sz="3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n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n</m:t>
                          </m:r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7962900"/>
                <a:ext cx="14325600" cy="17623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75874" y="5743358"/>
                <a:ext cx="15621000" cy="1762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sz="3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n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Pr>
                            <m:num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n</m:t>
                                  </m:r>
                                </m:den>
                              </m:f>
                            </m:den>
                          </m:f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 </m:t>
                          </m:r>
                        </m:e>
                      </m:fun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n</m:t>
                          </m:r>
                        </m:e>
                      </m:fun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en-US" sz="380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874" y="5743358"/>
                <a:ext cx="15621000" cy="176234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3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4" grpId="0"/>
      <p:bldP spid="6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57308" y="318581"/>
            <a:ext cx="5105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5500" b="1" i="0" u="none" strike="noStrike" kern="1200" cap="none" spc="0" normalizeH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LUẬN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4208" y="1485900"/>
            <a:ext cx="16797992" cy="8458200"/>
            <a:chOff x="1066800" y="1613981"/>
            <a:chExt cx="16797992" cy="8458200"/>
          </a:xfrm>
        </p:grpSpPr>
        <p:sp>
          <p:nvSpPr>
            <p:cNvPr id="13" name="Rounded Rectangle 12"/>
            <p:cNvSpPr/>
            <p:nvPr/>
          </p:nvSpPr>
          <p:spPr>
            <a:xfrm>
              <a:off x="1066800" y="1613981"/>
              <a:ext cx="16797992" cy="84582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EF9F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520088" y="1802559"/>
                  <a:ext cx="15739015" cy="81172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0" indent="-571500" algn="just">
                    <a:lnSpc>
                      <a:spcPct val="150000"/>
                    </a:lnSpc>
                    <a:spcBef>
                      <a:spcPts val="100"/>
                    </a:spcBef>
                    <a:spcAft>
                      <a:spcPts val="10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sz="3600"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xác định trên khoảng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;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𝑏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Ta nói hàm số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có giới hạn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+∞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về bên phải nếu với dãy số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bất kì thỏa mãn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&lt;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&lt;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𝑏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, 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ta có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→+∞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kí hiệu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+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=+∞</m:t>
                      </m:r>
                    </m:oMath>
                  </a14:m>
                  <a:r>
                    <a:rPr lang="en-US" sz="3600" i="1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3600" i="1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endParaRPr>
                </a:p>
                <a:p>
                  <a:pPr marL="571500" indent="-571500" algn="just">
                    <a:lnSpc>
                      <a:spcPct val="150000"/>
                    </a:lnSpc>
                    <a:spcBef>
                      <a:spcPts val="100"/>
                    </a:spcBef>
                    <a:spcAft>
                      <a:spcPts val="10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𝑦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xác định trên khoảng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𝑎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;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Ta nói hàm số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có giới hạn </a:t>
                  </a:r>
                  <a14:m>
                    <m:oMath xmlns:m="http://schemas.openxmlformats.org/officeDocument/2006/math">
                      <m:r>
                        <a:rPr lang="en-US" sz="3600" i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+∞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về bên trái nếu với dãy số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600" i="1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bất kì thỏa mãn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𝑎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&lt;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&lt;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, 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ta có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→+∞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kí hiệu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−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=+∞</m:t>
                      </m:r>
                    </m:oMath>
                  </a14:m>
                  <a:r>
                    <a:rPr lang="en-US" sz="3600" i="1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3600" i="1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endParaRPr>
                </a:p>
                <a:p>
                  <a:pPr marL="571500" indent="-571500" algn="just">
                    <a:lnSpc>
                      <a:spcPct val="150000"/>
                    </a:lnSpc>
                    <a:spcBef>
                      <a:spcPts val="100"/>
                    </a:spcBef>
                    <a:spcAft>
                      <a:spcPts val="10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Các giới hạn một bên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+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=−∞</m:t>
                      </m:r>
                    </m:oMath>
                  </a14:m>
                  <a:r>
                    <a:rPr lang="en-US" sz="3600" i="1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−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=−∞</m:t>
                      </m:r>
                    </m:oMath>
                  </a14:m>
                  <a:r>
                    <a:rPr lang="en-US" sz="3600" i="1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được định nghĩa tương tự.</a:t>
                  </a:r>
                  <a:endParaRPr lang="en-US" sz="3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088" y="1802559"/>
                  <a:ext cx="15739015" cy="8117222"/>
                </a:xfrm>
                <a:prstGeom prst="rect">
                  <a:avLst/>
                </a:prstGeom>
                <a:blipFill>
                  <a:blip r:embed="rId14"/>
                  <a:stretch>
                    <a:fillRect l="-1046" r="-1201" b="-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4097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829;p39"/>
          <p:cNvSpPr/>
          <p:nvPr/>
        </p:nvSpPr>
        <p:spPr>
          <a:xfrm>
            <a:off x="896713" y="800100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8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1009804"/>
            <a:ext cx="805701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 bài toán ở </a:t>
            </a:r>
            <a:r>
              <a:rPr lang="en-US" sz="3800" b="1" i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 huống mở đầu.</a:t>
            </a:r>
            <a:endParaRPr lang="en-US" b="1" i="1"/>
          </a:p>
        </p:txBody>
      </p:sp>
      <p:sp>
        <p:nvSpPr>
          <p:cNvPr id="16" name="Rectangle 15"/>
          <p:cNvSpPr/>
          <p:nvPr/>
        </p:nvSpPr>
        <p:spPr>
          <a:xfrm>
            <a:off x="8685624" y="2180392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96713" y="2772244"/>
                <a:ext cx="16538112" cy="6668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công thức khối lượng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Ta thấy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là một hàm số của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, với tập xác định là nửa khoảng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).</m:t>
                        </m:r>
                      </m:e>
                    </m:d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Rõ ràng khi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tiến gần tới vận tốc ánh sáng, tức là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3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→</m:t>
                    </m:r>
                    <m:r>
                      <a:rPr lang="en-US" sz="3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sz="3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b="0" i="1" smtClean="0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𝑣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38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=+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func>
                    <m:r>
                      <a:rPr lang="en-US" sz="3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nghĩa là khối lượng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của vật trở nên vô cùng lớn khi vận tốc của vật gần với vận tốc ánh sáng. 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13" y="2772244"/>
                <a:ext cx="16538112" cy="6668172"/>
              </a:xfrm>
              <a:prstGeom prst="rect">
                <a:avLst/>
              </a:prstGeom>
              <a:blipFill>
                <a:blip r:embed="rId19"/>
                <a:stretch>
                  <a:fillRect l="-1216" r="-1327" b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18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6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800" y="6515100"/>
            <a:ext cx="2254069" cy="367874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24400" y="876300"/>
            <a:ext cx="9163594" cy="963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6000" b="1" spc="339" dirty="0">
                <a:solidFill>
                  <a:srgbClr val="3D5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53200" y="2019300"/>
            <a:ext cx="5334000" cy="23145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23520" y="3121104"/>
            <a:ext cx="125153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FEF9F5">
                    <a:lumMod val="1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Giới hạn hữu hạn của hàm số tại một điểm</a:t>
            </a:r>
            <a:endParaRPr lang="en-US" sz="4400" dirty="0">
              <a:solidFill>
                <a:srgbClr val="FEF9F5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23520" y="5248892"/>
            <a:ext cx="113703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FEF9F5">
                    <a:lumMod val="1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Giới hạn hữu hạn của hàm số tại vô cực</a:t>
            </a:r>
            <a:endParaRPr lang="en-US" sz="4400" dirty="0">
              <a:solidFill>
                <a:srgbClr val="FEF9F5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3139394"/>
            <a:ext cx="1475360" cy="13412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5262256"/>
            <a:ext cx="1475360" cy="132904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795548" y="7312104"/>
            <a:ext cx="119110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FEF9F5">
                    <a:lumMod val="1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Giới hạn vô cực của hàm số tại một điểm</a:t>
            </a:r>
            <a:endParaRPr lang="en-US" sz="4400" dirty="0">
              <a:solidFill>
                <a:srgbClr val="FEF9F5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43000" y="7488117"/>
            <a:ext cx="1475360" cy="90644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-US" sz="5000" b="1" kern="0">
                <a:solidFill>
                  <a:srgbClr val="242424"/>
                </a:solidFill>
                <a:latin typeface="Arial"/>
                <a:sym typeface="Arial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4" grpId="0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87578" y="578297"/>
            <a:ext cx="4953000" cy="1136203"/>
            <a:chOff x="7162800" y="539360"/>
            <a:chExt cx="4648200" cy="1136203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270066" y="539360"/>
              <a:ext cx="4316579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</a:t>
              </a:r>
              <a:r>
                <a:rPr kumimoji="0" lang="nl-NL" sz="4500" b="1" i="0" u="none" strike="noStrike" kern="120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 4</a:t>
              </a:r>
              <a:endParaRPr kumimoji="0" lang="en-US" sz="4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66020" y="2019300"/>
            <a:ext cx="603783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Tính</a:t>
            </a:r>
            <a:r>
              <a:rPr kumimoji="0" lang="en-US" sz="3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các giới hạn sau:</a:t>
            </a:r>
            <a:endParaRPr kumimoji="0" lang="en-US" sz="3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940455" y="2317894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0070" y="3300677"/>
                <a:ext cx="2234008" cy="1269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limLow>
                            <m:limLow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380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70" y="3300677"/>
                <a:ext cx="2234008" cy="12693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4081" y="7208053"/>
                <a:ext cx="3433119" cy="1300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3800" b="0" i="0" smtClean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38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81" y="7208053"/>
                <a:ext cx="3433119" cy="130029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781800" y="3300677"/>
                <a:ext cx="11582400" cy="6351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3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≠0, 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→0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 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→0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&gt;0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=+∞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Từ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&lt;2, 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→2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2−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0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2−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300677"/>
                <a:ext cx="11582400" cy="6351803"/>
              </a:xfrm>
              <a:prstGeom prst="rect">
                <a:avLst/>
              </a:prstGeom>
              <a:blipFill>
                <a:blip r:embed="rId16"/>
                <a:stretch>
                  <a:fillRect l="-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096000" y="2476500"/>
            <a:ext cx="0" cy="7668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2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39050" y="396270"/>
            <a:ext cx="29337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 ý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200" y="1104900"/>
                <a:ext cx="17297400" cy="8954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Các giới hạn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</m:t>
                            </m:r>
                          </m:lim>
                        </m:limLow>
                      </m:fName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được định nghĩa tương tự như giới hạn của hàm số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tại vô cực. Chẳng hạn:      Ta nói hàm số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xác định trên khoảng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𝑎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; +∞)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có giới hạn là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khi       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nếu với d</a:t>
                </a:r>
                <a:r>
                  <a:rPr lang="vi-VN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ã</a:t>
                </a:r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y số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&gt;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𝑎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→−∞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kí hiệu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</m:d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→−∞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Một số giới hạn đặc biệt: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𝑘</m:t>
                            </m:r>
                          </m:sup>
                        </m:sSup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=+∞</m:t>
                        </m:r>
                      </m:e>
                    </m:func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𝑘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nguyên dương.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𝑘</m:t>
                            </m:r>
                          </m:sup>
                        </m:sSup>
                      </m:e>
                    </m:func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𝑘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số nguyên dương chẵn.</a:t>
                </a:r>
                <a:endParaRPr lang="en-US" sz="3600"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\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𝑘</m:t>
                            </m:r>
                          </m:sup>
                        </m:sSup>
                      </m:e>
                    </m:func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𝑘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số nguyên dương lẻ.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04900"/>
                <a:ext cx="17297400" cy="8954246"/>
              </a:xfrm>
              <a:prstGeom prst="rect">
                <a:avLst/>
              </a:prstGeom>
              <a:blipFill>
                <a:blip r:embed="rId16"/>
                <a:stretch>
                  <a:fillRect l="-1057" r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8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9875" y="330790"/>
            <a:ext cx="10631437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Một số quy tắc tính giới hạn vô cực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0" y="1562100"/>
                <a:ext cx="16899588" cy="3128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ü"/>
                </a:pPr>
                <a:r>
                  <a:rPr lang="en-US" sz="3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Quy </a:t>
                </a:r>
                <a:r>
                  <a:rPr lang="en-US" sz="3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tắc</a:t>
                </a:r>
                <a:r>
                  <a:rPr lang="en-US" sz="3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tìm</a:t>
                </a:r>
                <a:r>
                  <a:rPr lang="en-US" sz="3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giới</a:t>
                </a:r>
                <a:r>
                  <a:rPr lang="en-US" sz="3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hạn</a:t>
                </a:r>
                <a:r>
                  <a:rPr lang="en-US" sz="3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của</a:t>
                </a:r>
                <a:r>
                  <a:rPr lang="en-US" sz="3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tích</a:t>
                </a:r>
                <a:r>
                  <a:rPr lang="en-US" sz="3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𝒇</m:t>
                    </m:r>
                    <m:d>
                      <m:dPr>
                        <m:ctrlPr>
                          <a:rPr lang="en-US" sz="3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r>
                          <a:rPr lang="en-US" sz="3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𝒙</m:t>
                        </m:r>
                      </m:e>
                    </m:d>
                    <m:r>
                      <a:rPr lang="en-US" sz="3800" b="1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𝒈</m:t>
                    </m:r>
                    <m:r>
                      <a:rPr lang="en-US" sz="3800" b="1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r>
                      <a:rPr lang="en-US" sz="3800" b="1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𝒙</m:t>
                    </m:r>
                    <m:r>
                      <a:rPr lang="en-US" sz="3800" b="1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endParaRPr lang="en-US" sz="3800" b="1" i="1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Giả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sử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𝑜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800" b="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3800" b="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𝐿</m:t>
                    </m:r>
                    <m:r>
                      <a:rPr lang="en-US" sz="3800" b="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≠0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𝑜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𝑔</m:t>
                        </m:r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800" b="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hoặc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−∞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). Khi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𝑜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US" sz="38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</m:d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𝑔</m:t>
                        </m:r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theo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quy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tắc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bảng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: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2100"/>
                <a:ext cx="16899588" cy="3128613"/>
              </a:xfrm>
              <a:prstGeom prst="rect">
                <a:avLst/>
              </a:prstGeom>
              <a:blipFill>
                <a:blip r:embed="rId12"/>
                <a:stretch>
                  <a:fillRect l="-1190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0764575"/>
                  </p:ext>
                </p:extLst>
              </p:nvPr>
            </p:nvGraphicFramePr>
            <p:xfrm>
              <a:off x="3281536" y="4932616"/>
              <a:ext cx="11708113" cy="478288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87253">
                      <a:extLst>
                        <a:ext uri="{9D8B030D-6E8A-4147-A177-3AD203B41FA5}">
                          <a16:colId xmlns:a16="http://schemas.microsoft.com/office/drawing/2014/main" val="4011799031"/>
                        </a:ext>
                      </a:extLst>
                    </a:gridCol>
                    <a:gridCol w="4010430">
                      <a:extLst>
                        <a:ext uri="{9D8B030D-6E8A-4147-A177-3AD203B41FA5}">
                          <a16:colId xmlns:a16="http://schemas.microsoft.com/office/drawing/2014/main" val="2307770512"/>
                        </a:ext>
                      </a:extLst>
                    </a:gridCol>
                    <a:gridCol w="4010430">
                      <a:extLst>
                        <a:ext uri="{9D8B030D-6E8A-4147-A177-3AD203B41FA5}">
                          <a16:colId xmlns:a16="http://schemas.microsoft.com/office/drawing/2014/main" val="264098177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𝑥</m:t>
                                        </m:r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𝑓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(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𝑥</m:t>
                                        </m:r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𝑔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(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𝑥</m:t>
                                        </m:r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𝑔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(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6674198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𝐿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88902936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33812685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𝐿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7311700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08752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0764575"/>
                  </p:ext>
                </p:extLst>
              </p:nvPr>
            </p:nvGraphicFramePr>
            <p:xfrm>
              <a:off x="3281536" y="4932616"/>
              <a:ext cx="11708113" cy="478288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87253">
                      <a:extLst>
                        <a:ext uri="{9D8B030D-6E8A-4147-A177-3AD203B41FA5}">
                          <a16:colId xmlns:a16="http://schemas.microsoft.com/office/drawing/2014/main" val="4011799031"/>
                        </a:ext>
                      </a:extLst>
                    </a:gridCol>
                    <a:gridCol w="4010430">
                      <a:extLst>
                        <a:ext uri="{9D8B030D-6E8A-4147-A177-3AD203B41FA5}">
                          <a16:colId xmlns:a16="http://schemas.microsoft.com/office/drawing/2014/main" val="2307770512"/>
                        </a:ext>
                      </a:extLst>
                    </a:gridCol>
                    <a:gridCol w="4010430">
                      <a:extLst>
                        <a:ext uri="{9D8B030D-6E8A-4147-A177-3AD203B41FA5}">
                          <a16:colId xmlns:a16="http://schemas.microsoft.com/office/drawing/2014/main" val="2640981779"/>
                        </a:ext>
                      </a:extLst>
                    </a:gridCol>
                  </a:tblGrid>
                  <a:tr h="125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65" t="-485" r="-218017" b="-282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2097" t="-485" r="-100456" b="-282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2097" t="-485" r="-456" b="-2820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6674198"/>
                      </a:ext>
                    </a:extLst>
                  </a:tr>
                  <a:tr h="8813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65" t="-71379" r="-218017" b="-10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2097" t="-142759" r="-100456" b="-3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2097" t="-142759" r="-456" b="-30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8902936"/>
                      </a:ext>
                    </a:extLst>
                  </a:tr>
                  <a:tr h="8813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2097" t="-242759" r="-100456" b="-2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2097" t="-242759" r="-456" b="-20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3812685"/>
                      </a:ext>
                    </a:extLst>
                  </a:tr>
                  <a:tr h="8813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65" t="-171972" r="-218017" b="-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2097" t="-345139" r="-100456" b="-1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2097" t="-345139" r="-456" b="-10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311700"/>
                      </a:ext>
                    </a:extLst>
                  </a:tr>
                  <a:tr h="8813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2097" t="-442069" r="-100456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2097" t="-442069" r="-456" b="-1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08752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519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9875" y="330790"/>
            <a:ext cx="10631437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Một số quy tắc tính giới hạn vô cực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799" y="1485900"/>
            <a:ext cx="16899588" cy="1329723"/>
            <a:chOff x="685800" y="1451577"/>
            <a:chExt cx="16899588" cy="1329723"/>
          </a:xfrm>
        </p:grpSpPr>
        <p:sp>
          <p:nvSpPr>
            <p:cNvPr id="2" name="Rectangle 1"/>
            <p:cNvSpPr/>
            <p:nvPr/>
          </p:nvSpPr>
          <p:spPr>
            <a:xfrm>
              <a:off x="685800" y="1562100"/>
              <a:ext cx="16899588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lvl="0" indent="-571500" algn="just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  <a:buFont typeface="Wingdings" panose="05000000000000000000" pitchFamily="2" charset="2"/>
                <a:buChar char="ü"/>
              </a:pPr>
              <a:r>
                <a:rPr lang="vi-VN" sz="3800" b="1">
                  <a:solidFill>
                    <a:srgbClr val="1F497D">
                      <a:lumMod val="75000"/>
                    </a:srgbClr>
                  </a:solidFill>
                  <a:ea typeface="Dotum" panose="020B0600000101010101" pitchFamily="34" charset="-127"/>
                  <a:cs typeface="Arial" panose="020B0604020202020204" pitchFamily="34" charset="0"/>
                </a:rPr>
                <a:t>Quy tắc tìm giới hạn của thương</a:t>
              </a:r>
              <a:endParaRPr lang="en-US" sz="3800" b="1">
                <a:solidFill>
                  <a:srgbClr val="1F497D">
                    <a:lumMod val="75000"/>
                  </a:srgbClr>
                </a:solidFill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8915400" y="1451577"/>
                  <a:ext cx="1310487" cy="13297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38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r>
                              <a:rPr lang="en-US" sz="3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38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800" b="1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5400" y="1451577"/>
                  <a:ext cx="1310487" cy="132972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8700329"/>
                  </p:ext>
                </p:extLst>
              </p:nvPr>
            </p:nvGraphicFramePr>
            <p:xfrm>
              <a:off x="1459253" y="3086100"/>
              <a:ext cx="15352680" cy="593236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798151">
                      <a:extLst>
                        <a:ext uri="{9D8B030D-6E8A-4147-A177-3AD203B41FA5}">
                          <a16:colId xmlns:a16="http://schemas.microsoft.com/office/drawing/2014/main" val="3640452897"/>
                        </a:ext>
                      </a:extLst>
                    </a:gridCol>
                    <a:gridCol w="4127035">
                      <a:extLst>
                        <a:ext uri="{9D8B030D-6E8A-4147-A177-3AD203B41FA5}">
                          <a16:colId xmlns:a16="http://schemas.microsoft.com/office/drawing/2014/main" val="4113162876"/>
                        </a:ext>
                      </a:extLst>
                    </a:gridCol>
                    <a:gridCol w="3713747">
                      <a:extLst>
                        <a:ext uri="{9D8B030D-6E8A-4147-A177-3AD203B41FA5}">
                          <a16:colId xmlns:a16="http://schemas.microsoft.com/office/drawing/2014/main" val="1405986454"/>
                        </a:ext>
                      </a:extLst>
                    </a:gridCol>
                    <a:gridCol w="3713747">
                      <a:extLst>
                        <a:ext uri="{9D8B030D-6E8A-4147-A177-3AD203B41FA5}">
                          <a16:colId xmlns:a16="http://schemas.microsoft.com/office/drawing/2014/main" val="1855342737"/>
                        </a:ext>
                      </a:extLst>
                    </a:gridCol>
                  </a:tblGrid>
                  <a:tr h="13569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  <m: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⁡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𝑓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(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  <m: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⁡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𝑔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(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3600" i="1">
                              <a:effectLst/>
                              <a:latin typeface="Arial" panose="020B0604020202020204" pitchFamily="34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a:t>Dấu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𝑔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(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)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𝑥</m:t>
                                        </m:r>
                                        <m: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sz="3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en-US" sz="3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5601328"/>
                      </a:ext>
                    </a:extLst>
                  </a:tr>
                  <a:tr h="6464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±∞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3600" i="1">
                              <a:effectLst/>
                              <a:latin typeface="Arial" panose="020B0604020202020204" pitchFamily="34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a:t>Tùy ý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4768558"/>
                      </a:ext>
                    </a:extLst>
                  </a:tr>
                  <a:tr h="646487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𝐿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4899835"/>
                      </a:ext>
                    </a:extLst>
                  </a:tr>
                  <a:tr h="64648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2579831"/>
                      </a:ext>
                    </a:extLst>
                  </a:tr>
                  <a:tr h="646487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𝐿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25821175"/>
                      </a:ext>
                    </a:extLst>
                  </a:tr>
                  <a:tr h="64648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196325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8700329"/>
                  </p:ext>
                </p:extLst>
              </p:nvPr>
            </p:nvGraphicFramePr>
            <p:xfrm>
              <a:off x="1459253" y="3086100"/>
              <a:ext cx="15352680" cy="593236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798151">
                      <a:extLst>
                        <a:ext uri="{9D8B030D-6E8A-4147-A177-3AD203B41FA5}">
                          <a16:colId xmlns:a16="http://schemas.microsoft.com/office/drawing/2014/main" val="3640452897"/>
                        </a:ext>
                      </a:extLst>
                    </a:gridCol>
                    <a:gridCol w="4127035">
                      <a:extLst>
                        <a:ext uri="{9D8B030D-6E8A-4147-A177-3AD203B41FA5}">
                          <a16:colId xmlns:a16="http://schemas.microsoft.com/office/drawing/2014/main" val="4113162876"/>
                        </a:ext>
                      </a:extLst>
                    </a:gridCol>
                    <a:gridCol w="3713747">
                      <a:extLst>
                        <a:ext uri="{9D8B030D-6E8A-4147-A177-3AD203B41FA5}">
                          <a16:colId xmlns:a16="http://schemas.microsoft.com/office/drawing/2014/main" val="1405986454"/>
                        </a:ext>
                      </a:extLst>
                    </a:gridCol>
                    <a:gridCol w="3713747">
                      <a:extLst>
                        <a:ext uri="{9D8B030D-6E8A-4147-A177-3AD203B41FA5}">
                          <a16:colId xmlns:a16="http://schemas.microsoft.com/office/drawing/2014/main" val="1855342737"/>
                        </a:ext>
                      </a:extLst>
                    </a:gridCol>
                  </a:tblGrid>
                  <a:tr h="17540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61" t="-347" r="-304655" b="-2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2171" t="-347" r="-180355" b="-2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13279" t="-347" r="-100164" b="-2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13793" t="-347" r="-328" b="-23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5601328"/>
                      </a:ext>
                    </a:extLst>
                  </a:tr>
                  <a:tr h="8356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61" t="-210949" r="-304655" b="-402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2171" t="-210949" r="-180355" b="-402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3600" i="1">
                              <a:effectLst/>
                              <a:latin typeface="Arial" panose="020B0604020202020204" pitchFamily="34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a:t>Tùy ý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13793" t="-210949" r="-328" b="-402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768558"/>
                      </a:ext>
                    </a:extLst>
                  </a:tr>
                  <a:tr h="83566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61" t="-154909" r="-304655" b="-10036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2171" t="-154909" r="-180355" b="-100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13279" t="-310949" r="-100164" b="-302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13793" t="-310949" r="-328" b="-302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899835"/>
                      </a:ext>
                    </a:extLst>
                  </a:tr>
                  <a:tr h="8356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13279" t="-407971" r="-1001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13793" t="-407971" r="-32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579831"/>
                      </a:ext>
                    </a:extLst>
                  </a:tr>
                  <a:tr h="83566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61" t="-255839" r="-304655" b="-73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2171" t="-255839" r="-180355" b="-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13279" t="-511679" r="-100164" b="-10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13793" t="-511679" r="-328" b="-10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5821175"/>
                      </a:ext>
                    </a:extLst>
                  </a:tr>
                  <a:tr h="8356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13279" t="-611679" r="-10016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13793" t="-611679" r="-328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96325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2852" y="9127004"/>
                <a:ext cx="17100451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Các quy tắc trên vẫn đúng cho trường hợp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+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, 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0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, 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→−∞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52" y="9127004"/>
                <a:ext cx="17100451" cy="969496"/>
              </a:xfrm>
              <a:prstGeom prst="rect">
                <a:avLst/>
              </a:prstGeom>
              <a:blipFill>
                <a:blip r:embed="rId14"/>
                <a:stretch>
                  <a:fillRect l="-1176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7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29;p39"/>
          <p:cNvSpPr/>
          <p:nvPr/>
        </p:nvSpPr>
        <p:spPr>
          <a:xfrm>
            <a:off x="896713" y="928436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9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4537" y="2475986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7600" y="830610"/>
            <a:ext cx="3447318" cy="1190903"/>
            <a:chOff x="3657600" y="702274"/>
            <a:chExt cx="3447318" cy="1190903"/>
          </a:xfrm>
        </p:grpSpPr>
        <p:sp>
          <p:nvSpPr>
            <p:cNvPr id="8" name="Rectangle 7"/>
            <p:cNvSpPr/>
            <p:nvPr/>
          </p:nvSpPr>
          <p:spPr>
            <a:xfrm>
              <a:off x="3657600" y="1009804"/>
              <a:ext cx="1159292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Tính</a:t>
              </a:r>
              <a:endParaRPr lang="en-US" b="1" i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768766" y="702274"/>
                  <a:ext cx="2336152" cy="11909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→0</m:t>
                            </m:r>
                          </m:lim>
                        </m:limLow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 </m:t>
                        </m:r>
                        <m:f>
                          <m:f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+1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8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80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8766" y="702274"/>
                  <a:ext cx="2336152" cy="119090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71600" y="3747836"/>
                <a:ext cx="16535400" cy="4360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Ta sử dụng quy tắc tìm giới hạn của thương. Rõ ràng, giới hạn cuả tử số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limLow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𝑙𝑖𝑚</m:t>
                        </m:r>
                      </m:e>
                      <m:lim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→0</m:t>
                        </m:r>
                      </m:lim>
                    </m:limLow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 </m:t>
                    </m:r>
                    <m:d>
                      <m:d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+1</m:t>
                        </m:r>
                      </m:e>
                    </m:d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  <m:r>
                      <a:rPr lang="en-US" sz="3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.</m:t>
                    </m:r>
                  </m:oMath>
                </a14:m>
                <a:endParaRPr lang="en-US" sz="3800" b="0">
                  <a:solidFill>
                    <a:prstClr val="black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Ngoài ra, mẫu số nhận giá trị dương với mọi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limLow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𝑙𝑖𝑚</m:t>
                        </m:r>
                      </m:e>
                      <m:lim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→0</m:t>
                        </m:r>
                      </m:lim>
                    </m:limLow>
                    <m:r>
                      <a:rPr lang="en-US" sz="3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 </m:t>
                    </m:r>
                    <m:sSup>
                      <m:sSupPr>
                        <m:ctrlPr>
                          <a:rPr lang="en-US" sz="3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0.</m:t>
                    </m:r>
                  </m:oMath>
                </a14:m>
                <a:endParaRPr lang="en-US" sz="3800" b="0">
                  <a:solidFill>
                    <a:prstClr val="black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Do vậy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747836"/>
                <a:ext cx="16535400" cy="4360617"/>
              </a:xfrm>
              <a:prstGeom prst="rect">
                <a:avLst/>
              </a:prstGeom>
              <a:blipFill>
                <a:blip r:embed="rId14"/>
                <a:stretch>
                  <a:fillRect l="-1216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74071" y="7116678"/>
                <a:ext cx="3749809" cy="1190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limLow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𝑙𝑖𝑚</m:t>
                          </m:r>
                        </m:e>
                        <m:lim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→0</m:t>
                          </m:r>
                        </m:lim>
                      </m:limLow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 </m:t>
                      </m:r>
                      <m:f>
                        <m:fPr>
                          <m:ctrlPr>
                            <a:rPr lang="en-US" sz="3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3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=+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380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071" y="7116678"/>
                <a:ext cx="3749809" cy="11909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7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29;p39"/>
          <p:cNvSpPr/>
          <p:nvPr/>
        </p:nvSpPr>
        <p:spPr>
          <a:xfrm>
            <a:off x="457200" y="928436"/>
            <a:ext cx="2837593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10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57600" y="830610"/>
            <a:ext cx="8088257" cy="1273618"/>
            <a:chOff x="3657600" y="830610"/>
            <a:chExt cx="8088257" cy="1273618"/>
          </a:xfrm>
        </p:grpSpPr>
        <p:grpSp>
          <p:nvGrpSpPr>
            <p:cNvPr id="8" name="Group 7"/>
            <p:cNvGrpSpPr/>
            <p:nvPr/>
          </p:nvGrpSpPr>
          <p:grpSpPr>
            <a:xfrm>
              <a:off x="3657600" y="830610"/>
              <a:ext cx="5174815" cy="1273618"/>
              <a:chOff x="3657600" y="702274"/>
              <a:chExt cx="5174815" cy="12736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657600" y="1009804"/>
                <a:ext cx="5174815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                        và </a:t>
                </a:r>
                <a:endParaRPr lang="en-US" b="1" i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4768766" y="702274"/>
                    <a:ext cx="3211457" cy="127361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limLow>
                            <m:limLowPr>
                              <m:ctrlPr>
                                <a:rPr lang="en-US" sz="3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Pr>
                            <m:num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1−</m:t>
                                  </m:r>
                                  <m: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oMath>
                      </m:oMathPara>
                    </a14:m>
                    <a:endParaRPr lang="en-US" sz="380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8766" y="702274"/>
                    <a:ext cx="3211457" cy="127361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8534400" y="830610"/>
                  <a:ext cx="3211457" cy="1273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 </m:t>
                        </m:r>
                        <m:f>
                          <m:f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1−</m:t>
                                </m:r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80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4400" y="830610"/>
                  <a:ext cx="3211457" cy="127361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2"/>
          <p:cNvSpPr/>
          <p:nvPr/>
        </p:nvSpPr>
        <p:spPr>
          <a:xfrm>
            <a:off x="8604537" y="2475986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2720" y="3420871"/>
            <a:ext cx="5481774" cy="1273618"/>
            <a:chOff x="1222321" y="3245045"/>
            <a:chExt cx="5481774" cy="1273618"/>
          </a:xfrm>
        </p:grpSpPr>
        <p:sp>
          <p:nvSpPr>
            <p:cNvPr id="3" name="Rectangle 2"/>
            <p:cNvSpPr/>
            <p:nvPr/>
          </p:nvSpPr>
          <p:spPr>
            <a:xfrm>
              <a:off x="1222321" y="3543300"/>
              <a:ext cx="115050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Viết </a:t>
              </a:r>
              <a:endParaRPr lang="en-US" b="1" i="1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308661" y="3245045"/>
                  <a:ext cx="4395434" cy="1273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1−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den>
                        </m:f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.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1−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8661" y="3245045"/>
                  <a:ext cx="4395434" cy="127361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892720" y="5003455"/>
            <a:ext cx="4806237" cy="1190903"/>
            <a:chOff x="892720" y="4836271"/>
            <a:chExt cx="4806237" cy="1190903"/>
          </a:xfrm>
        </p:grpSpPr>
        <p:sp>
          <p:nvSpPr>
            <p:cNvPr id="16" name="Rectangle 15"/>
            <p:cNvSpPr/>
            <p:nvPr/>
          </p:nvSpPr>
          <p:spPr>
            <a:xfrm>
              <a:off x="892720" y="5137519"/>
              <a:ext cx="1483611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 có </a:t>
              </a:r>
              <a:endParaRPr lang="en-US" b="1" i="1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107396" y="4836271"/>
                  <a:ext cx="3591561" cy="11909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 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den>
                        </m:f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=1&gt;0</m:t>
                        </m:r>
                        <m:r>
                          <a:rPr lang="en-US" sz="3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.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7396" y="4836271"/>
                  <a:ext cx="3591561" cy="119090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5698957" y="5019497"/>
            <a:ext cx="11083932" cy="1190903"/>
            <a:chOff x="892720" y="4852313"/>
            <a:chExt cx="11083932" cy="11909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892720" y="5137519"/>
                  <a:ext cx="11083932" cy="677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Hơn nữa                              do </a:t>
                  </a:r>
                  <a14:m>
                    <m:oMath xmlns:m="http://schemas.openxmlformats.org/officeDocument/2006/math"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1−</m:t>
                      </m:r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&lt;0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&gt;1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endParaRPr lang="en-US" b="1" i="1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720" y="5137519"/>
                  <a:ext cx="11083932" cy="677108"/>
                </a:xfrm>
                <a:prstGeom prst="rect">
                  <a:avLst/>
                </a:prstGeom>
                <a:blipFill>
                  <a:blip r:embed="rId14"/>
                  <a:stretch>
                    <a:fillRect l="-1815" t="-17117" b="-342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2857879" y="4852313"/>
                  <a:ext cx="4045595" cy="11909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 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1−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den>
                        </m:f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r>
                          <a:rPr lang="en-US" sz="3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879" y="4852313"/>
                  <a:ext cx="4045595" cy="119090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892720" y="6560892"/>
            <a:ext cx="14736393" cy="1273618"/>
            <a:chOff x="892720" y="4818648"/>
            <a:chExt cx="14736393" cy="1273618"/>
          </a:xfrm>
        </p:grpSpPr>
        <p:sp>
          <p:nvSpPr>
            <p:cNvPr id="23" name="Rectangle 22"/>
            <p:cNvSpPr/>
            <p:nvPr/>
          </p:nvSpPr>
          <p:spPr>
            <a:xfrm>
              <a:off x="892720" y="5137519"/>
              <a:ext cx="10211450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Áp dụng quy tắc tìm giới hạn của tích, ta được</a:t>
              </a:r>
              <a:endParaRPr lang="en-US" b="1" i="1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10896600" y="4818648"/>
                  <a:ext cx="4732513" cy="1273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  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1−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400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6600" y="4818648"/>
                  <a:ext cx="4732513" cy="127361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1852766" y="8213282"/>
            <a:ext cx="9729634" cy="1273618"/>
            <a:chOff x="892720" y="4837576"/>
            <a:chExt cx="9729634" cy="1273618"/>
          </a:xfrm>
        </p:grpSpPr>
        <p:sp>
          <p:nvSpPr>
            <p:cNvPr id="26" name="Rectangle 25"/>
            <p:cNvSpPr/>
            <p:nvPr/>
          </p:nvSpPr>
          <p:spPr>
            <a:xfrm>
              <a:off x="892720" y="5137519"/>
              <a:ext cx="5133136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Lý luận tương tự, ta có</a:t>
              </a:r>
              <a:endParaRPr lang="en-US" b="1" i="1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889840" y="4837576"/>
                  <a:ext cx="4732514" cy="1273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  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1−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r>
                          <a:rPr lang="en-US" sz="3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+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400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9840" y="4837576"/>
                  <a:ext cx="4732514" cy="127361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045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Callout 13"/>
          <p:cNvSpPr/>
          <p:nvPr/>
        </p:nvSpPr>
        <p:spPr>
          <a:xfrm>
            <a:off x="8453785" y="2526632"/>
            <a:ext cx="1632689" cy="830911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19400" y="719242"/>
            <a:ext cx="4953000" cy="1136203"/>
            <a:chOff x="7162800" y="539360"/>
            <a:chExt cx="4648200" cy="1136203"/>
          </a:xfrm>
          <a:solidFill>
            <a:srgbClr val="FFE07D"/>
          </a:solidFill>
        </p:grpSpPr>
        <p:grpSp>
          <p:nvGrpSpPr>
            <p:cNvPr id="13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  <a:grpFill/>
          </p:grpSpPr>
          <p:sp>
            <p:nvSpPr>
              <p:cNvPr id="19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270066" y="539360"/>
              <a:ext cx="4316579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</a:t>
              </a:r>
              <a:r>
                <a:rPr kumimoji="0" lang="nl-NL" sz="4500" b="1" i="0" u="none" strike="noStrike" kern="120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 5</a:t>
              </a:r>
              <a:endParaRPr kumimoji="0" lang="en-US" sz="4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099222" y="654289"/>
            <a:ext cx="7467600" cy="1196032"/>
            <a:chOff x="2819400" y="2329925"/>
            <a:chExt cx="7467600" cy="1196032"/>
          </a:xfrm>
        </p:grpSpPr>
        <p:sp>
          <p:nvSpPr>
            <p:cNvPr id="18" name="Rectangle 17"/>
            <p:cNvSpPr/>
            <p:nvPr/>
          </p:nvSpPr>
          <p:spPr>
            <a:xfrm>
              <a:off x="2819400" y="2469229"/>
              <a:ext cx="7467600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Tính                     và </a:t>
              </a:r>
              <a:endParaRPr lang="vi-VN" sz="3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970858" y="2338837"/>
                  <a:ext cx="2661306" cy="11871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380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858" y="2338837"/>
                  <a:ext cx="2661306" cy="11871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7239000" y="2329925"/>
                  <a:ext cx="2661305" cy="11871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380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2329925"/>
                  <a:ext cx="2661305" cy="11871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6955" y="3771900"/>
                <a:ext cx="18007245" cy="5441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375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5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5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75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75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75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x</m:t>
                        </m:r>
                        <m:r>
                          <a:rPr lang="en-US" sz="37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</m:t>
                        </m:r>
                        <m:r>
                          <a:rPr lang="en-US" sz="375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2)</m:t>
                        </m:r>
                      </m:e>
                    </m:func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=0, </m:t>
                    </m:r>
                    <m:r>
                      <m:rPr>
                        <m:sty m:val="p"/>
                      </m:rP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x</m:t>
                    </m:r>
                    <m:r>
                      <a:rPr lang="en-US" sz="37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2&gt;0</m:t>
                    </m:r>
                  </m:oMath>
                </a14:m>
                <a:r>
                  <a:rPr lang="en-US" sz="37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x</m:t>
                    </m:r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&gt;2</m:t>
                    </m:r>
                  </m:oMath>
                </a14:m>
                <a:r>
                  <a:rPr lang="en-US" sz="37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5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5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75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=2.2</m:t>
                    </m:r>
                    <m:r>
                      <a:rPr lang="en-US" sz="37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1=3&gt;0</m:t>
                    </m:r>
                  </m:oMath>
                </a14:m>
                <a:endParaRPr lang="en-US" sz="375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7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5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5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75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r>
                  <a:rPr lang="en-US" sz="37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75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37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5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5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75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75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75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x</m:t>
                        </m:r>
                        <m:r>
                          <a:rPr lang="en-US" sz="37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</m:t>
                        </m:r>
                        <m:r>
                          <a:rPr lang="en-US" sz="375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2)</m:t>
                        </m:r>
                      </m:e>
                    </m:func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=0, </m:t>
                    </m:r>
                    <m:r>
                      <m:rPr>
                        <m:sty m:val="p"/>
                      </m:rP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x</m:t>
                    </m:r>
                    <m:r>
                      <a:rPr lang="en-US" sz="37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2&lt;0</m:t>
                    </m:r>
                  </m:oMath>
                </a14:m>
                <a:r>
                  <a:rPr lang="en-US" sz="37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x</m:t>
                    </m:r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&lt;2</m:t>
                    </m:r>
                  </m:oMath>
                </a14:m>
                <a:r>
                  <a:rPr lang="en-US" sz="37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5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5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75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=2.2</m:t>
                    </m:r>
                    <m:r>
                      <a:rPr lang="en-US" sz="37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1=3&gt;0</m:t>
                    </m:r>
                  </m:oMath>
                </a14:m>
                <a:endParaRPr lang="en-US" sz="375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7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5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5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75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37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∞</m:t>
                    </m:r>
                  </m:oMath>
                </a14:m>
                <a:r>
                  <a:rPr lang="en-US" sz="37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75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55" y="3771900"/>
                <a:ext cx="18007245" cy="5441554"/>
              </a:xfrm>
              <a:prstGeom prst="rect">
                <a:avLst/>
              </a:prstGeom>
              <a:blipFill>
                <a:blip r:embed="rId19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690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 invX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7FEFF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7"/>
          <p:cNvSpPr txBox="1">
            <a:spLocks noGrp="1"/>
          </p:cNvSpPr>
          <p:nvPr>
            <p:ph type="title"/>
          </p:nvPr>
        </p:nvSpPr>
        <p:spPr>
          <a:xfrm>
            <a:off x="5317533" y="943808"/>
            <a:ext cx="7967012" cy="3022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>
                <a:latin typeface="+mj-lt"/>
              </a:rPr>
              <a:t>LUYỆN TẬP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600" y="4457700"/>
            <a:ext cx="9000878" cy="1215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EF9F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90240" y="7429500"/>
            <a:ext cx="4021598" cy="22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019300"/>
            <a:ext cx="16687800" cy="7778912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283356" y="530664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07066" y="2327463"/>
                <a:ext cx="15093872" cy="1943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43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</a:t>
                </a:r>
                <a:r>
                  <a:rPr lang="fr-FR" sz="43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Giá trị của giới hạn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en-US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fr-FR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fr-FR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43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3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sz="43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  <m:r>
                                      <a:rPr lang="fr-FR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den>
                            </m:f>
                          </m:e>
                        </m:rad>
                      </m:e>
                    </m:func>
                    <m:r>
                      <a:rPr lang="fr-FR" sz="4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⁡</m:t>
                    </m:r>
                  </m:oMath>
                </a14:m>
                <a:r>
                  <a:rPr lang="fr-FR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 ?</a:t>
                </a:r>
                <a:endParaRPr lang="en-US" sz="43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066" y="2327463"/>
                <a:ext cx="15093872" cy="1943802"/>
              </a:xfrm>
              <a:prstGeom prst="rect">
                <a:avLst/>
              </a:prstGeom>
              <a:blipFill>
                <a:blip r:embed="rId3"/>
                <a:stretch>
                  <a:fillRect l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71800" y="4571688"/>
                <a:ext cx="7571303" cy="3696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3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				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radPr>
                      <m:deg/>
                      <m:e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			</a:t>
                </a:r>
              </a:p>
              <a:p>
                <a:pPr algn="just">
                  <a:lnSpc>
                    <a:spcPct val="2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radPr>
                          <m:deg/>
                          <m:e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			D. </a:t>
                </a:r>
                <a14:m>
                  <m:oMath xmlns:m="http://schemas.openxmlformats.org/officeDocument/2006/math">
                    <m:r>
                      <a:rPr lang="fr-FR" sz="43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5</m:t>
                    </m:r>
                  </m:oMath>
                </a14:m>
                <a:endParaRPr lang="en-US" sz="43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571688"/>
                <a:ext cx="7571303" cy="3696012"/>
              </a:xfrm>
              <a:prstGeom prst="rect">
                <a:avLst/>
              </a:prstGeom>
              <a:blipFill>
                <a:blip r:embed="rId6"/>
                <a:stretch>
                  <a:fillRect l="-3221" b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2743200" y="7124700"/>
            <a:ext cx="1043476" cy="1055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2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019300"/>
            <a:ext cx="16687800" cy="7778912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283356" y="530664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68176" y="2881794"/>
                <a:ext cx="15093872" cy="142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44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2.</a:t>
                </a:r>
                <a:r>
                  <a:rPr lang="fr-FR" sz="4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Giá trị của giới hạn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fr-FR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  <m:r>
                          <a:rPr lang="fr-FR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fr-FR" sz="4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  <m:sup>
                            <m:r>
                              <a:rPr lang="fr-FR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fr-FR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⁡</m:t>
                    </m:r>
                  </m:oMath>
                </a14:m>
                <a:r>
                  <a:rPr lang="fr-FR" sz="44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là?</a:t>
                </a:r>
                <a:endParaRPr lang="en-US" sz="44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176" y="2881794"/>
                <a:ext cx="15093872" cy="1429430"/>
              </a:xfrm>
              <a:prstGeom prst="rect">
                <a:avLst/>
              </a:prstGeom>
              <a:blipFill>
                <a:blip r:embed="rId3"/>
                <a:stretch>
                  <a:fillRect l="-1616" b="-4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267200" y="4555334"/>
            <a:ext cx="6647974" cy="342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2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0			B. +∞		</a:t>
            </a:r>
          </a:p>
          <a:p>
            <a:pPr lvl="0" algn="just">
              <a:lnSpc>
                <a:spcPct val="2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1			D. -∞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91187" y="5186766"/>
            <a:ext cx="1043476" cy="1055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72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7FEFF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7"/>
          <p:cNvSpPr txBox="1">
            <a:spLocks noGrp="1"/>
          </p:cNvSpPr>
          <p:nvPr>
            <p:ph type="title"/>
          </p:nvPr>
        </p:nvSpPr>
        <p:spPr>
          <a:xfrm>
            <a:off x="1253188" y="3680908"/>
            <a:ext cx="13107844" cy="3022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8000">
                <a:latin typeface="+mj-lt"/>
              </a:rPr>
              <a:t>GIỚI HẠN HỮU HẠN CỦA HÀM SỐ TẠI MỘT ĐIỂM</a:t>
            </a:r>
          </a:p>
        </p:txBody>
      </p:sp>
      <p:sp>
        <p:nvSpPr>
          <p:cNvPr id="2075" name="Google Shape;2075;p37"/>
          <p:cNvSpPr txBox="1">
            <a:spLocks noGrp="1"/>
          </p:cNvSpPr>
          <p:nvPr>
            <p:ph type="title" idx="2"/>
          </p:nvPr>
        </p:nvSpPr>
        <p:spPr>
          <a:xfrm>
            <a:off x="1523532" y="769209"/>
            <a:ext cx="2142812" cy="1822118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01</a:t>
            </a:r>
            <a:endParaRPr sz="1000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4055" y="7331101"/>
            <a:ext cx="9000878" cy="197730"/>
          </a:xfrm>
          <a:prstGeom prst="rect">
            <a:avLst/>
          </a:prstGeom>
          <a:solidFill>
            <a:srgbClr val="E4E680"/>
          </a:solidFill>
          <a:ln>
            <a:solidFill>
              <a:srgbClr val="E4E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EF9F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4200" y="4530751"/>
            <a:ext cx="33528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08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019300"/>
            <a:ext cx="16687800" cy="7778912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283356" y="530664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300260" y="2476500"/>
                <a:ext cx="15093872" cy="1986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43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3.</a:t>
                </a:r>
                <a:r>
                  <a:rPr lang="fr-FR" sz="43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Kết quả của giới hạn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rad>
                      </m:e>
                    </m:func>
                  </m:oMath>
                </a14:m>
                <a:r>
                  <a:rPr lang="fr-FR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 ?</a:t>
                </a:r>
                <a:endParaRPr lang="en-US" sz="43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260" y="2476500"/>
                <a:ext cx="15093872" cy="1986826"/>
              </a:xfrm>
              <a:prstGeom prst="rect">
                <a:avLst/>
              </a:prstGeom>
              <a:blipFill>
                <a:blip r:embed="rId3"/>
                <a:stretch>
                  <a:fillRect l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267200" y="4555334"/>
            <a:ext cx="6647974" cy="3138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2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3			B. +∞		</a:t>
            </a:r>
          </a:p>
          <a:p>
            <a:pPr lvl="0" algn="just">
              <a:lnSpc>
                <a:spcPct val="2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0			D. -∞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38600" y="6730041"/>
            <a:ext cx="1043476" cy="1055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1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019300"/>
            <a:ext cx="16687800" cy="7778912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283356" y="530664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09800" y="2749205"/>
                <a:ext cx="11187140" cy="1613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4300" b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4</a:t>
                </a:r>
                <a:r>
                  <a:rPr lang="fr-FR" sz="43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Giá trị của giới hạn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</m:t>
                            </m:r>
                            <m:rad>
                              <m:radPr>
                                <m:degHide m:val="on"/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e>
                            </m:rad>
                          </m:lim>
                        </m:limLow>
                      </m:fName>
                      <m:e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−4|</m:t>
                        </m:r>
                      </m:e>
                    </m:func>
                  </m:oMath>
                </a14:m>
                <a:r>
                  <a:rPr lang="fr-FR" sz="43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là?</a:t>
                </a:r>
                <a:endParaRPr lang="en-US" sz="43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749205"/>
                <a:ext cx="11187140" cy="1613262"/>
              </a:xfrm>
              <a:prstGeom prst="rect">
                <a:avLst/>
              </a:prstGeom>
              <a:blipFill>
                <a:blip r:embed="rId3"/>
                <a:stretch>
                  <a:fillRect l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017718" y="4571688"/>
            <a:ext cx="7571303" cy="3138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2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0			B. 1			</a:t>
            </a:r>
          </a:p>
          <a:p>
            <a:pPr lvl="0" algn="just">
              <a:lnSpc>
                <a:spcPct val="2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2			D. 3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91400" y="5085143"/>
            <a:ext cx="1043476" cy="1055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17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019300"/>
            <a:ext cx="16687800" cy="7778912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283356" y="530664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09800" y="2749205"/>
                <a:ext cx="11187140" cy="1640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43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</a:t>
                </a:r>
                <a:r>
                  <a:rPr lang="fr-FR" sz="43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Giá trị của giới hạn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→−1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func>
                  </m:oMath>
                </a14:m>
                <a:endParaRPr lang="en-US" sz="43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749205"/>
                <a:ext cx="11187140" cy="1640321"/>
              </a:xfrm>
              <a:prstGeom prst="rect">
                <a:avLst/>
              </a:prstGeom>
              <a:blipFill>
                <a:blip r:embed="rId3"/>
                <a:stretch>
                  <a:fillRect l="-2180" b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7490924" y="7353299"/>
            <a:ext cx="1043476" cy="1055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1000" y="4769468"/>
                <a:ext cx="6647974" cy="36576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43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43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43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</a:t>
                </a:r>
              </a:p>
              <a:p>
                <a:pPr algn="just">
                  <a:lnSpc>
                    <a:spcPct val="2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43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4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3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3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769468"/>
                <a:ext cx="6647974" cy="3657668"/>
              </a:xfrm>
              <a:prstGeom prst="rect">
                <a:avLst/>
              </a:prstGeom>
              <a:blipFill>
                <a:blip r:embed="rId6"/>
                <a:stretch>
                  <a:fillRect l="-3670" b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55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8665" y="266187"/>
            <a:ext cx="77724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800" b="1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38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5.7 (SGK </a:t>
            </a:r>
            <a:r>
              <a:rPr lang="fr-FR" sz="3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fr-FR" sz="3800" b="1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38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118)</a:t>
            </a:r>
            <a:endParaRPr lang="en-US" sz="3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8612" y="859223"/>
                <a:ext cx="17048323" cy="2607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hàm số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Khẳng định nào sau đây đúng?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fr-FR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12" y="859223"/>
                <a:ext cx="17048323" cy="2607958"/>
              </a:xfrm>
              <a:prstGeom prst="rect">
                <a:avLst/>
              </a:prstGeom>
              <a:blipFill>
                <a:blip r:embed="rId14"/>
                <a:stretch>
                  <a:fillRect l="-1180" b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85800" y="4864649"/>
                <a:ext cx="17044312" cy="5058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 thức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nghĩa khi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−1≠0⟺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den>
                    </m:f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+1, ∀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≠1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 thức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𝑔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nghĩa với mọi x.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đó, điều kiện xác định của hai hàm số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𝑔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khác nhau.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khẳng định a) sai.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64649"/>
                <a:ext cx="17044312" cy="5058629"/>
              </a:xfrm>
              <a:prstGeom prst="rect">
                <a:avLst/>
              </a:prstGeom>
              <a:blipFill>
                <a:blip r:embed="rId15"/>
                <a:stretch>
                  <a:fillRect l="-1181" b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8136473" y="3829657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4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8665" y="266187"/>
            <a:ext cx="77724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5.7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136473" y="3829657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8612" y="859223"/>
                <a:ext cx="17048323" cy="2607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hàm số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num>
                      <m:den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den>
                    </m:f>
                  </m:oMath>
                </a14:m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kumimoji="0" lang="en-US" sz="3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Khẳng định nào sau đây đúng?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3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			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limLowPr>
                          <m:e>
                            <m:r>
                              <a:rPr kumimoji="0" lang="fr-FR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fr-FR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fr-FR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limLowPr>
                          <m:e>
                            <m:r>
                              <a:rPr kumimoji="0" lang="fr-FR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fr-FR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fr-FR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12" y="859223"/>
                <a:ext cx="17048323" cy="2607958"/>
              </a:xfrm>
              <a:prstGeom prst="rect">
                <a:avLst/>
              </a:prstGeom>
              <a:blipFill>
                <a:blip r:embed="rId14"/>
                <a:stretch>
                  <a:fillRect l="-1180" b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1737" y="4932828"/>
                <a:ext cx="17044312" cy="3990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defRPr/>
                </a:pPr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den>
                        </m:f>
                      </m:e>
                    </m:func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+1)</m:t>
                        </m:r>
                      </m:e>
                    </m:func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=1+1=2</m:t>
                    </m:r>
                  </m:oMath>
                </a14:m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defRPr/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+1)</m:t>
                        </m:r>
                      </m:e>
                    </m:func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=1+1=2</m:t>
                    </m:r>
                  </m:oMath>
                </a14:m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defRPr/>
                </a:pPr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𝑔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khẳng định b) là đúng.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37" y="4932828"/>
                <a:ext cx="17044312" cy="3990388"/>
              </a:xfrm>
              <a:prstGeom prst="rect">
                <a:avLst/>
              </a:prstGeom>
              <a:blipFill>
                <a:blip r:embed="rId15"/>
                <a:stretch>
                  <a:fillRect l="-1180" b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78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48366" y="800100"/>
            <a:ext cx="7772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5.8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8366" y="1838378"/>
            <a:ext cx="507398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3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giới hạn sau: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305800" y="1348411"/>
            <a:ext cx="0" cy="8887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Callout 16"/>
          <p:cNvSpPr/>
          <p:nvPr/>
        </p:nvSpPr>
        <p:spPr>
          <a:xfrm>
            <a:off x="12653162" y="1835399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362858" y="3208421"/>
                <a:ext cx="8382000" cy="633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có 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−4</m:t>
                          </m:r>
                        </m:num>
                        <m:den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den>
                      </m:f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+4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den>
                      </m:f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+4</m:t>
                      </m:r>
                    </m:oMath>
                  </m:oMathPara>
                </a14:m>
                <a:endParaRPr lang="en-US" sz="3800">
                  <a:effectLst/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≠0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đó 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3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fr-FR" sz="3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=4</m:t>
                      </m:r>
                    </m:oMath>
                  </m:oMathPara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858" y="3208421"/>
                <a:ext cx="8382000" cy="6333657"/>
              </a:xfrm>
              <a:prstGeom prst="rect">
                <a:avLst/>
              </a:prstGeom>
              <a:blipFill>
                <a:blip r:embed="rId12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348366" y="3230318"/>
            <a:ext cx="4341527" cy="1265667"/>
            <a:chOff x="822627" y="3238500"/>
            <a:chExt cx="4341527" cy="1265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348366" y="3238500"/>
                  <a:ext cx="3815788" cy="12656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limLow>
                              <m:limLow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3800" i="0"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num>
                              <m:den>
                                <m:r>
                                  <a:rPr lang="en-US" sz="3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380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3238500"/>
                  <a:ext cx="3815788" cy="126566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822627" y="359694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48366" y="5254818"/>
            <a:ext cx="4269008" cy="1338956"/>
            <a:chOff x="822627" y="5500174"/>
            <a:chExt cx="4269008" cy="13389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348366" y="5500174"/>
                  <a:ext cx="3743269" cy="13389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limLow>
                              <m:limLow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fr-FR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e>
                                </m:rad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5500174"/>
                  <a:ext cx="3743269" cy="133895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>
            <a:xfrm>
              <a:off x="822627" y="597252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311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48366" y="800100"/>
            <a:ext cx="7772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5.8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8366" y="1838378"/>
            <a:ext cx="507398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các giới hạn sau: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305800" y="1348411"/>
            <a:ext cx="0" cy="8887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Callout 16"/>
          <p:cNvSpPr/>
          <p:nvPr/>
        </p:nvSpPr>
        <p:spPr>
          <a:xfrm>
            <a:off x="12653162" y="1835399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144000" y="3210969"/>
                <a:ext cx="8382000" cy="5032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có 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9</m:t>
                                  </m:r>
                                </m:e>
                              </m:rad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fr-FR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+9</m:t>
                                      </m:r>
                                    </m:e>
                                  </m:rad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+3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+9</m:t>
                                  </m:r>
                                </m:e>
                              </m:rad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+3</m:t>
                              </m:r>
                            </m:den>
                          </m:f>
                        </m:e>
                      </m:func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3210969"/>
                <a:ext cx="8382000" cy="5032403"/>
              </a:xfrm>
              <a:prstGeom prst="rect">
                <a:avLst/>
              </a:prstGeom>
              <a:blipFill>
                <a:blip r:embed="rId12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348366" y="3230318"/>
            <a:ext cx="4341527" cy="1265667"/>
            <a:chOff x="822627" y="3238500"/>
            <a:chExt cx="4341527" cy="1265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348366" y="3238500"/>
                  <a:ext cx="3815788" cy="12656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3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3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limLow>
                              <m:limLowPr>
                                <m:ctrlP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limLowPr>
                              <m:e>
                                <m: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US" sz="3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3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sz="3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3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3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3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sz="3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−4</m:t>
                                </m:r>
                              </m:num>
                              <m:den>
                                <m: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3238500"/>
                  <a:ext cx="3815788" cy="126566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822627" y="359694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48366" y="5254818"/>
            <a:ext cx="4269008" cy="1338956"/>
            <a:chOff x="822627" y="5500174"/>
            <a:chExt cx="4269008" cy="13389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348366" y="5500174"/>
                  <a:ext cx="3743269" cy="13389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3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 </m:t>
                            </m:r>
                            <m:limLow>
                              <m:limLowPr>
                                <m:ctrlP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</m:ctrlPr>
                              </m:limLowPr>
                              <m:e>
                                <m:r>
                                  <a:rPr kumimoji="0" lang="fr-FR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fr-FR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kumimoji="0" lang="en-US" sz="3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n-US" sz="3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fr-FR" sz="3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kumimoji="0" lang="fr-FR" sz="3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3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kumimoji="0" lang="fr-FR" sz="3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e>
                                </m:rad>
                                <m:r>
                                  <a:rPr kumimoji="0" lang="fr-FR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sz="3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fr-FR" sz="3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fr-FR" sz="3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</m:oMath>
                    </m:oMathPara>
                  </a14:m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5500174"/>
                  <a:ext cx="3743269" cy="133895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>
            <a:xfrm>
              <a:off x="822627" y="597252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8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"/>
          <p:cNvGrpSpPr/>
          <p:nvPr/>
        </p:nvGrpSpPr>
        <p:grpSpPr>
          <a:xfrm>
            <a:off x="-228600" y="9740855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16" name="Rectangle 15"/>
          <p:cNvSpPr/>
          <p:nvPr/>
        </p:nvSpPr>
        <p:spPr>
          <a:xfrm>
            <a:off x="894204" y="535322"/>
            <a:ext cx="7772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5.10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8516" y="1740994"/>
            <a:ext cx="627163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3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giới hạn một bên: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86589" y="2962669"/>
            <a:ext cx="3067910" cy="1248803"/>
            <a:chOff x="822627" y="3238500"/>
            <a:chExt cx="3067910" cy="1248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1348366" y="3238500"/>
                  <a:ext cx="2542171" cy="1248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fr-FR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380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3238500"/>
                  <a:ext cx="2542171" cy="124880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/>
            <p:cNvSpPr/>
            <p:nvPr/>
          </p:nvSpPr>
          <p:spPr>
            <a:xfrm>
              <a:off x="822627" y="359694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94610" y="4882757"/>
            <a:ext cx="4261890" cy="1327543"/>
            <a:chOff x="822627" y="5500174"/>
            <a:chExt cx="4261890" cy="13275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1348366" y="5500174"/>
                  <a:ext cx="3736151" cy="13275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fr-FR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4−</m:t>
                                </m:r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5500174"/>
                  <a:ext cx="3736151" cy="132754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822627" y="597252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7696200" y="853003"/>
            <a:ext cx="0" cy="8887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Callout 32"/>
          <p:cNvSpPr/>
          <p:nvPr/>
        </p:nvSpPr>
        <p:spPr>
          <a:xfrm>
            <a:off x="12211224" y="1495093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666604" y="2899629"/>
                <a:ext cx="9187286" cy="5939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có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−2)</m:t>
                        </m:r>
                      </m:e>
                    </m:fun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=−1 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−1)</m:t>
                        </m:r>
                      </m:e>
                    </m:fun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−1&gt;0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&gt;1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đó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=−∞</m:t>
                      </m:r>
                    </m:oMath>
                  </m:oMathPara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604" y="2899629"/>
                <a:ext cx="9187286" cy="5939959"/>
              </a:xfrm>
              <a:prstGeom prst="rect">
                <a:avLst/>
              </a:prstGeom>
              <a:blipFill>
                <a:blip r:embed="rId16"/>
                <a:stretch>
                  <a:fillRect l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2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3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"/>
          <p:cNvGrpSpPr/>
          <p:nvPr/>
        </p:nvGrpSpPr>
        <p:grpSpPr>
          <a:xfrm>
            <a:off x="-228600" y="9740855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16" name="Rectangle 15"/>
          <p:cNvSpPr/>
          <p:nvPr/>
        </p:nvSpPr>
        <p:spPr>
          <a:xfrm>
            <a:off x="990600" y="525597"/>
            <a:ext cx="7772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5.10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8516" y="1740994"/>
            <a:ext cx="627163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các giới hạn một bên: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86589" y="2962669"/>
            <a:ext cx="3067910" cy="1248803"/>
            <a:chOff x="822627" y="3238500"/>
            <a:chExt cx="3067910" cy="1248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1348366" y="3238500"/>
                  <a:ext cx="2542171" cy="1248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</m:ctrlPr>
                              </m:limLowPr>
                              <m:e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kumimoji="0" lang="en-US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3238500"/>
                  <a:ext cx="2542171" cy="124880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/>
            <p:cNvSpPr/>
            <p:nvPr/>
          </p:nvSpPr>
          <p:spPr>
            <a:xfrm>
              <a:off x="822627" y="359694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94610" y="4882757"/>
            <a:ext cx="4261890" cy="1327543"/>
            <a:chOff x="822627" y="5500174"/>
            <a:chExt cx="4261890" cy="13275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1348366" y="5500174"/>
                  <a:ext cx="3736151" cy="13275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</m:ctrlPr>
                              </m:limLowPr>
                              <m:e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kumimoji="0" lang="en-US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4−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5500174"/>
                  <a:ext cx="3736151" cy="132754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822627" y="597252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7696200" y="853003"/>
            <a:ext cx="0" cy="8887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Callout 32"/>
          <p:cNvSpPr/>
          <p:nvPr/>
        </p:nvSpPr>
        <p:spPr>
          <a:xfrm>
            <a:off x="12211224" y="1495093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493881" y="2767222"/>
                <a:ext cx="9187286" cy="5504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+1)</m:t>
                        </m:r>
                      </m:e>
                    </m:func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=13 </m:t>
                    </m:r>
                  </m:oMath>
                </a14:m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(4−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4−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&gt;0</m:t>
                    </m:r>
                  </m:oMath>
                </a14:m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&lt;4</m:t>
                    </m:r>
                  </m:oMath>
                </a14:m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4−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=+∞</m:t>
                      </m:r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881" y="2767222"/>
                <a:ext cx="9187286" cy="5504199"/>
              </a:xfrm>
              <a:prstGeom prst="rect">
                <a:avLst/>
              </a:prstGeom>
              <a:blipFill>
                <a:blip r:embed="rId16"/>
                <a:stretch>
                  <a:fillRect l="-2190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7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12926" y="583885"/>
            <a:ext cx="658949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5.11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12926" y="1937530"/>
            <a:ext cx="13639800" cy="1399702"/>
            <a:chOff x="488613" y="859223"/>
            <a:chExt cx="13639800" cy="13997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88613" y="859223"/>
                  <a:ext cx="13639800" cy="12637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kumimoji="0" lang="en-US" sz="3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Cho hàm số</a:t>
                  </a:r>
                  <a:r>
                    <a:rPr kumimoji="0" lang="en-US" sz="3800" b="0" i="0" u="none" strike="noStrike" kern="1200" cap="none" spc="0" normalizeH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                              </a:t>
                  </a:r>
                  <a:r>
                    <a:rPr kumimoji="0" lang="en-US" sz="3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 . Tìm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1200" cap="none" spc="0" normalizeH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1200" cap="none" spc="0" normalizeH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endPara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13" y="859223"/>
                  <a:ext cx="13639800" cy="1263744"/>
                </a:xfrm>
                <a:prstGeom prst="rect">
                  <a:avLst/>
                </a:prstGeom>
                <a:blipFill>
                  <a:blip r:embed="rId12"/>
                  <a:stretch>
                    <a:fillRect l="-1475" r="-45" b="-2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3140242" y="891307"/>
                  <a:ext cx="4532843" cy="1367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+6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80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0242" y="891307"/>
                  <a:ext cx="4532843" cy="136761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Oval Callout 10"/>
          <p:cNvSpPr/>
          <p:nvPr/>
        </p:nvSpPr>
        <p:spPr>
          <a:xfrm>
            <a:off x="8156526" y="3845774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46126" y="4753786"/>
                <a:ext cx="15773400" cy="4275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𝑔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e>
                      </m:func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−5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+6</m:t>
                              </m:r>
                            </m:num>
                            <m:den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−3)</m:t>
                          </m:r>
                        </m:e>
                      </m:func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=−1</m:t>
                      </m:r>
                    </m:oMath>
                  </m:oMathPara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𝑔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e>
                      </m:func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−5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+6</m:t>
                              </m:r>
                            </m:num>
                            <m:den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2−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(3−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e>
                      </m:func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=1</m:t>
                      </m:r>
                    </m:oMath>
                  </m:oMathPara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126" y="4753786"/>
                <a:ext cx="15773400" cy="427591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43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1"/>
          <p:cNvSpPr txBox="1">
            <a:spLocks/>
          </p:cNvSpPr>
          <p:nvPr/>
        </p:nvSpPr>
        <p:spPr>
          <a:xfrm>
            <a:off x="762000" y="647700"/>
            <a:ext cx="1892412" cy="10571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l-NL" sz="42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1: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4774" y="677912"/>
            <a:ext cx="112113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>
                <a:solidFill>
                  <a:srgbClr val="46789A">
                    <a:lumMod val="75000"/>
                  </a:srgbClr>
                </a:solidFill>
                <a:latin typeface="Arial" panose="020B0604020202020204" pitchFamily="34" charset="0"/>
                <a:cs typeface="Arial"/>
                <a:sym typeface="Arial"/>
              </a:rPr>
              <a:t>Nhận biết khái niệm giới hạn tại một điểm</a:t>
            </a:r>
            <a:endParaRPr lang="en-US" sz="4000" b="1" kern="0">
              <a:solidFill>
                <a:srgbClr val="46789A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7571" y="2061922"/>
            <a:ext cx="5861504" cy="1265668"/>
            <a:chOff x="194807" y="735234"/>
            <a:chExt cx="2930752" cy="632834"/>
          </a:xfrm>
        </p:grpSpPr>
        <p:sp>
          <p:nvSpPr>
            <p:cNvPr id="18" name="Rectangle 17"/>
            <p:cNvSpPr/>
            <p:nvPr/>
          </p:nvSpPr>
          <p:spPr>
            <a:xfrm>
              <a:off x="194807" y="805382"/>
              <a:ext cx="1498821" cy="430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82880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8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Cho hàm số 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487386" y="735234"/>
                  <a:ext cx="1638173" cy="6328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82880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𝑓</m:t>
                        </m:r>
                        <m:d>
                          <m:d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</m:d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−2</m:t>
                            </m:r>
                          </m:den>
                        </m:f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386" y="735234"/>
                  <a:ext cx="1638173" cy="63283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66011" y="3463878"/>
                <a:ext cx="16848812" cy="861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82880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a) Tìm tập xác định của hàm số </a:t>
                </a:r>
                <a14:m>
                  <m:oMath xmlns:m="http://schemas.openxmlformats.org/officeDocument/2006/math"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11" y="3463878"/>
                <a:ext cx="16848812" cy="861133"/>
              </a:xfrm>
              <a:prstGeom prst="rect">
                <a:avLst/>
              </a:prstGeom>
              <a:blipFill>
                <a:blip r:embed="rId3"/>
                <a:stretch>
                  <a:fillRect l="-1194" b="-28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27571" y="6924035"/>
                <a:ext cx="16292218" cy="2224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82880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c) Với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800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bất kì sao cho </a:t>
                </a:r>
                <a14:m>
                  <m:oMath xmlns:m="http://schemas.openxmlformats.org/officeDocument/2006/math"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lang="en-US" sz="3800" i="1" kern="0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𝑛</m:t>
                    </m:r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 ≠ 2</m:t>
                    </m:r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lang="en-US" sz="3800" i="1" kern="0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𝑛</m:t>
                    </m:r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 ⟶ 2</m:t>
                    </m:r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tính </a:t>
                </a:r>
                <a14:m>
                  <m:oMath xmlns:m="http://schemas.openxmlformats.org/officeDocument/2006/math"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𝑓</m:t>
                    </m:r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(</m:t>
                    </m:r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𝑥𝑛</m:t>
                    </m:r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)</m:t>
                    </m:r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và tìm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𝑛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𝑓</m:t>
                        </m:r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(</m:t>
                        </m:r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71" y="6924035"/>
                <a:ext cx="16292218" cy="2224327"/>
              </a:xfrm>
              <a:prstGeom prst="rect">
                <a:avLst/>
              </a:prstGeom>
              <a:blipFill>
                <a:blip r:embed="rId4"/>
                <a:stretch>
                  <a:fillRect l="-1235" r="-1197" b="-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762000" y="4365458"/>
            <a:ext cx="16292218" cy="2275366"/>
            <a:chOff x="194808" y="1839351"/>
            <a:chExt cx="9061056" cy="11376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927525" y="1839351"/>
                  <a:ext cx="1597468" cy="8957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1828800">
                    <a:lnSpc>
                      <a:spcPct val="150000"/>
                    </a:lnSpc>
                    <a:spcBef>
                      <a:spcPts val="400"/>
                    </a:spcBef>
                    <a:spcAft>
                      <a:spcPts val="400"/>
                    </a:spcAft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𝑛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+1</m:t>
                            </m:r>
                          </m:num>
                          <m:den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7525" y="1839351"/>
                  <a:ext cx="1597468" cy="89575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194808" y="2099871"/>
                  <a:ext cx="9061056" cy="8771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 defTabSz="1828800">
                    <a:lnSpc>
                      <a:spcPct val="150000"/>
                    </a:lnSpc>
                    <a:spcBef>
                      <a:spcPts val="400"/>
                    </a:spcBef>
                    <a:spcAft>
                      <a:spcPts val="400"/>
                    </a:spcAft>
                    <a:buClr>
                      <a:srgbClr val="000000"/>
                    </a:buClr>
                  </a:pPr>
                  <a:r>
                    <a:rPr lang="en-US" sz="38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b) Cho dãy số                   . Rút gọn </a:t>
                  </a:r>
                  <a14:m>
                    <m:oMath xmlns:m="http://schemas.openxmlformats.org/officeDocument/2006/math">
                      <m:r>
                        <a:rPr lang="en-US" sz="3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𝑓</m:t>
                      </m:r>
                      <m:d>
                        <m:dPr>
                          <m:ctrlPr>
                            <a:rPr lang="en-US" sz="3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n-US" sz="3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3800" kern="0">
                              <a:solidFill>
                                <a:srgbClr val="000000"/>
                              </a:solidFill>
                              <a:latin typeface="Arial"/>
                              <a:cs typeface="Arial"/>
                              <a:sym typeface="Arial"/>
                            </a:rPr>
                            <m:t> </m:t>
                          </m:r>
                        </m:e>
                      </m:d>
                    </m:oMath>
                  </a14:m>
                  <a:r>
                    <a:rPr lang="en-US" sz="38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 và tính giới hạn của dãy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n-US" sz="3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3800" kern="0">
                              <a:solidFill>
                                <a:srgbClr val="000000"/>
                              </a:solidFill>
                              <a:latin typeface="Arial"/>
                              <a:cs typeface="Arial"/>
                              <a:sym typeface="Arial"/>
                            </a:rPr>
                            <m:t> </m:t>
                          </m:r>
                        </m:e>
                      </m:d>
                    </m:oMath>
                  </a14:m>
                  <a:r>
                    <a:rPr lang="en-US" sz="38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 với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3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𝑢</m:t>
                          </m:r>
                        </m:e>
                        <m:sub>
                          <m:r>
                            <a:rPr lang="en-US" sz="3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𝑛</m:t>
                          </m:r>
                        </m:sub>
                      </m:sSub>
                      <m:r>
                        <a:rPr lang="en-US" sz="38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r>
                        <a:rPr lang="en-US" sz="3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𝑓</m:t>
                      </m:r>
                      <m:d>
                        <m:dPr>
                          <m:ctrlPr>
                            <a:rPr lang="en-US" sz="3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n-US" sz="3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3800" kern="0">
                              <a:solidFill>
                                <a:srgbClr val="000000"/>
                              </a:solidFill>
                              <a:latin typeface="Arial"/>
                              <a:cs typeface="Arial"/>
                              <a:sym typeface="Arial"/>
                            </a:rPr>
                            <m:t> </m:t>
                          </m:r>
                        </m:e>
                      </m:d>
                    </m:oMath>
                  </a14:m>
                  <a:r>
                    <a:rPr lang="en-US" sz="38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808" y="2099871"/>
                  <a:ext cx="9061056" cy="877163"/>
                </a:xfrm>
                <a:prstGeom prst="rect">
                  <a:avLst/>
                </a:prstGeom>
                <a:blipFill>
                  <a:blip r:embed="rId6"/>
                  <a:stretch>
                    <a:fillRect l="-1235" b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9000" y="568355"/>
            <a:ext cx="3275795" cy="327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6" grpId="0"/>
      <p:bldP spid="2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7FEFF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7"/>
          <p:cNvSpPr txBox="1">
            <a:spLocks noGrp="1"/>
          </p:cNvSpPr>
          <p:nvPr>
            <p:ph type="title"/>
          </p:nvPr>
        </p:nvSpPr>
        <p:spPr>
          <a:xfrm>
            <a:off x="5317533" y="876300"/>
            <a:ext cx="7967012" cy="3022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>
                <a:latin typeface="+mj-lt"/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600" y="4457700"/>
            <a:ext cx="9000878" cy="1215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EF9F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90240" y="7429500"/>
            <a:ext cx="4021598" cy="22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5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14400" y="209466"/>
            <a:ext cx="658949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5.9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400" y="1209055"/>
            <a:ext cx="16408132" cy="3203380"/>
            <a:chOff x="965468" y="3044756"/>
            <a:chExt cx="16408132" cy="3203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965468" y="3229296"/>
                  <a:ext cx="16408132" cy="30188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380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Cho hàm số                                     (Hàm Heaviside, thường được dung để mô tả việc chuyển trạng thái tắt/ mở của dòng điện tại thời điểm </a:t>
                  </a:r>
                  <a14:m>
                    <m:oMath xmlns:m="http://schemas.openxmlformats.org/officeDocument/2006/math">
                      <m:r>
                        <a:rPr lang="en-US" sz="3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3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380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). Tính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38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3800" b="0" i="1" smtClean="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38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68" y="3229296"/>
                  <a:ext cx="16408132" cy="3018840"/>
                </a:xfrm>
                <a:prstGeom prst="rect">
                  <a:avLst/>
                </a:prstGeom>
                <a:blipFill>
                  <a:blip r:embed="rId10"/>
                  <a:stretch>
                    <a:fillRect l="-1226" r="-1189" b="-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733800" y="3044756"/>
                  <a:ext cx="4765535" cy="13967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𝐻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𝑡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eqArrPr>
                              <m:e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 </m:t>
                                </m:r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 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 </m:t>
                                </m:r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ế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𝑢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 </m:t>
                                </m:r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𝑡</m:t>
                                </m:r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&lt;0</m:t>
                                </m:r>
                              </m:e>
                              <m:e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1 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 </m:t>
                                </m:r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ế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𝑢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 </m:t>
                                </m:r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𝑡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≥0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i="1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3044756"/>
                  <a:ext cx="4765535" cy="13967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Oval Callout 17"/>
          <p:cNvSpPr/>
          <p:nvPr/>
        </p:nvSpPr>
        <p:spPr>
          <a:xfrm>
            <a:off x="8187391" y="4412435"/>
            <a:ext cx="1814025" cy="91856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14400" y="5628721"/>
                <a:ext cx="16611600" cy="4244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dãy số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bất kì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𝑡</m:t>
                        </m:r>
                      </m:e>
                      <m:sub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&lt;0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𝑡</m:t>
                        </m:r>
                      </m:e>
                      <m:sub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→0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𝐻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𝑡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fun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Tương tự, với d</a:t>
                </a:r>
                <a:r>
                  <a:rPr lang="vi-VN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ã</a:t>
                </a:r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y số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𝑡</m:t>
                        </m:r>
                      </m:e>
                      <m:sub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bất kì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𝑡</m:t>
                        </m:r>
                      </m:e>
                      <m:sub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&gt;0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𝑡</m:t>
                        </m:r>
                      </m:e>
                      <m:sub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→0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𝐻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𝑡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fun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628721"/>
                <a:ext cx="16611600" cy="4244303"/>
              </a:xfrm>
              <a:prstGeom prst="rect">
                <a:avLst/>
              </a:prstGeom>
              <a:blipFill>
                <a:blip r:embed="rId12"/>
                <a:stretch>
                  <a:fillRect l="-1211" b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4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"/>
          <p:cNvGrpSpPr/>
          <p:nvPr/>
        </p:nvGrpSpPr>
        <p:grpSpPr>
          <a:xfrm>
            <a:off x="-228600" y="9740855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16" name="Rectangle 15"/>
          <p:cNvSpPr/>
          <p:nvPr/>
        </p:nvSpPr>
        <p:spPr>
          <a:xfrm>
            <a:off x="990600" y="525597"/>
            <a:ext cx="7772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5.12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8516" y="1740994"/>
            <a:ext cx="627163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các giới hạn sau: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86589" y="2962669"/>
            <a:ext cx="3845494" cy="1363963"/>
            <a:chOff x="822627" y="3238500"/>
            <a:chExt cx="3845494" cy="1363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1348366" y="3238500"/>
                  <a:ext cx="3319755" cy="1363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limLowPr>
                              <m:e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1−2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kumimoji="0" lang="en-US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n-US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fr-FR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kumimoji="0" lang="fr-FR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+1</m:t>
                                    </m:r>
                                  </m:e>
                                </m:rad>
                              </m:den>
                            </m:f>
                          </m:e>
                        </m:func>
                      </m:oMath>
                    </m:oMathPara>
                  </a14:m>
                  <a:endPara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3238500"/>
                  <a:ext cx="3319755" cy="136396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/>
            <p:cNvSpPr/>
            <p:nvPr/>
          </p:nvSpPr>
          <p:spPr>
            <a:xfrm>
              <a:off x="822627" y="359694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34453" y="5124370"/>
            <a:ext cx="6164334" cy="1058816"/>
            <a:chOff x="822627" y="5781673"/>
            <a:chExt cx="6164334" cy="1058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1321884" y="5781673"/>
                  <a:ext cx="5665077" cy="10588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limLowPr>
                              <m:e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kumimoji="0" lang="en-US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n-US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fr-FR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kumimoji="0" lang="fr-FR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+2</m:t>
                                    </m:r>
                                  </m:e>
                                </m:rad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884" y="5781673"/>
                  <a:ext cx="5665077" cy="105881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822627" y="597252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7696200" y="853003"/>
            <a:ext cx="0" cy="8887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Callout 32"/>
          <p:cNvSpPr/>
          <p:nvPr/>
        </p:nvSpPr>
        <p:spPr>
          <a:xfrm>
            <a:off x="12211224" y="1495093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84572" y="2962669"/>
            <a:ext cx="9187286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Chia cả tử và mẫu số cho x, ta có: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77988" y="3061079"/>
                <a:ext cx="11277600" cy="3417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1−2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fr-FR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988" y="3061079"/>
                <a:ext cx="11277600" cy="341779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290193" y="5753100"/>
                <a:ext cx="5480795" cy="3567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→+∞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𝑙𝑖𝑚</m:t>
                                      </m:r>
                                    </m:e>
                                    <m:lim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→+∞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38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38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38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</m:den>
                      </m:f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=−2</m:t>
                      </m:r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0193" y="5753100"/>
                <a:ext cx="5480795" cy="35673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8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33" grpId="0" animBg="1"/>
      <p:bldP spid="2" grpId="0"/>
      <p:bldP spid="3" grpId="0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"/>
          <p:cNvGrpSpPr/>
          <p:nvPr/>
        </p:nvGrpSpPr>
        <p:grpSpPr>
          <a:xfrm>
            <a:off x="-228600" y="9740855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16" name="Rectangle 15"/>
          <p:cNvSpPr/>
          <p:nvPr/>
        </p:nvSpPr>
        <p:spPr>
          <a:xfrm>
            <a:off x="990600" y="525597"/>
            <a:ext cx="7772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5.12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8516" y="1740994"/>
            <a:ext cx="627163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các giới hạn sau: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86589" y="2962669"/>
            <a:ext cx="3845494" cy="1363963"/>
            <a:chOff x="822627" y="3238500"/>
            <a:chExt cx="3845494" cy="1363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1348366" y="3238500"/>
                  <a:ext cx="3319755" cy="1363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limLowPr>
                              <m:e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1−2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kumimoji="0" lang="en-US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n-US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fr-FR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kumimoji="0" lang="fr-FR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+1</m:t>
                                    </m:r>
                                  </m:e>
                                </m:rad>
                              </m:den>
                            </m:f>
                          </m:e>
                        </m:func>
                      </m:oMath>
                    </m:oMathPara>
                  </a14:m>
                  <a:endPara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3238500"/>
                  <a:ext cx="3319755" cy="136396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/>
            <p:cNvSpPr/>
            <p:nvPr/>
          </p:nvSpPr>
          <p:spPr>
            <a:xfrm>
              <a:off x="822627" y="359694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34453" y="5124370"/>
            <a:ext cx="6164334" cy="1058816"/>
            <a:chOff x="822627" y="5781673"/>
            <a:chExt cx="6164334" cy="1058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1321884" y="5781673"/>
                  <a:ext cx="5665077" cy="10588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limLowPr>
                              <m:e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kumimoji="0" lang="en-US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n-US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fr-FR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kumimoji="0" lang="fr-FR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+2</m:t>
                                    </m:r>
                                  </m:e>
                                </m:rad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884" y="5781673"/>
                  <a:ext cx="5665077" cy="105881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822627" y="597252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7696200" y="853003"/>
            <a:ext cx="0" cy="8887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Callout 32"/>
          <p:cNvSpPr/>
          <p:nvPr/>
        </p:nvSpPr>
        <p:spPr>
          <a:xfrm>
            <a:off x="12211224" y="1495093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17457" y="2958920"/>
            <a:ext cx="308394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3800">
                <a:solidFill>
                  <a:prstClr val="black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b) Ta có: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391400" y="3848100"/>
                <a:ext cx="11125200" cy="1832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+2</m:t>
                                  </m:r>
                                </m:e>
                              </m:rad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36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+2</m:t>
                                  </m:r>
                                </m:e>
                              </m:rad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65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3848100"/>
                <a:ext cx="11125200" cy="183280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13412" y="5833547"/>
                <a:ext cx="6178486" cy="2213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FR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65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365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fr-FR" sz="365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fr-FR" sz="36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  <m:r>
                        <a:rPr lang="fr-FR" sz="36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36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6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412" y="5833547"/>
                <a:ext cx="6178486" cy="221349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9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6126" y="442492"/>
            <a:ext cx="658949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5.13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2115" y="1461354"/>
            <a:ext cx="14855874" cy="1305702"/>
            <a:chOff x="488613" y="859223"/>
            <a:chExt cx="14855874" cy="13057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88613" y="859223"/>
                  <a:ext cx="14855874" cy="12637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Cho hàm số                               </a:t>
                  </a:r>
                  <a:r>
                    <a:rPr kumimoji="0" lang="en-US" sz="3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     . Tìm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kumimoji="0" lang="en-US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fr-FR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fr-FR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kumimoji="0" lang="en-US" sz="3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kumimoji="0" lang="en-US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fr-FR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fr-FR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kumimoji="0" lang="en-US" sz="3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13" y="859223"/>
                  <a:ext cx="14855874" cy="1263744"/>
                </a:xfrm>
                <a:prstGeom prst="rect">
                  <a:avLst/>
                </a:prstGeom>
                <a:blipFill>
                  <a:blip r:embed="rId12"/>
                  <a:stretch>
                    <a:fillRect l="-1354" b="-2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3140242" y="891307"/>
                  <a:ext cx="4948149" cy="1273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0242" y="891307"/>
                  <a:ext cx="4948149" cy="127361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Oval Callout 10"/>
          <p:cNvSpPr/>
          <p:nvPr/>
        </p:nvSpPr>
        <p:spPr>
          <a:xfrm>
            <a:off x="8382000" y="3390900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54147" y="4428693"/>
                <a:ext cx="17141874" cy="5363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7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d>
                          <m:d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sz="3700" i="1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700">
                    <a:effectLst/>
                    <a:ea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7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37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e>
                    </m:func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2−1</m:t>
                        </m:r>
                      </m:den>
                    </m:f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=2&gt;0</m:t>
                    </m:r>
                  </m:oMath>
                </a14:m>
                <a:r>
                  <a:rPr lang="fr-FR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fr-FR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</m:e>
                    </m:func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r>
                  <a:rPr lang="fr-FR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−2&gt;0</m:t>
                    </m:r>
                  </m:oMath>
                </a14:m>
                <a:r>
                  <a:rPr lang="fr-FR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&gt;2</m:t>
                    </m:r>
                  </m:oMath>
                </a14:m>
                <a:r>
                  <a:rPr lang="fr-FR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)</a:t>
                </a:r>
                <a:endParaRPr lang="en-US" sz="37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Áp dụng quy tắc tìm giới hạn của tích, ta được 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fr-FR" sz="37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7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fr-FR" sz="37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7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fr-FR" sz="37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7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  <m:r>
                            <a:rPr lang="fr-FR" sz="3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3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3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fr-FR" sz="37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fr-FR" sz="37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7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fr-FR" sz="37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7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fr-FR" sz="37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7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7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37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7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37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7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7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37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fr-FR" sz="37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=+∞</m:t>
                      </m:r>
                    </m:oMath>
                  </m:oMathPara>
                </a14:m>
                <a:endParaRPr lang="en-US" sz="37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47" y="4428693"/>
                <a:ext cx="17141874" cy="5363007"/>
              </a:xfrm>
              <a:prstGeom prst="rect">
                <a:avLst/>
              </a:prstGeom>
              <a:blipFill>
                <a:blip r:embed="rId14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62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6126" y="442492"/>
            <a:ext cx="658949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5.13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2115" y="1461354"/>
            <a:ext cx="14855874" cy="1305702"/>
            <a:chOff x="488613" y="859223"/>
            <a:chExt cx="14855874" cy="13057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88613" y="859223"/>
                  <a:ext cx="14855874" cy="12637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Cho hàm số                               </a:t>
                  </a:r>
                  <a:r>
                    <a:rPr kumimoji="0" lang="en-US" sz="3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     . Tìm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kumimoji="0" lang="en-US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fr-FR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fr-FR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kumimoji="0" lang="en-US" sz="3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kumimoji="0" lang="en-US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fr-FR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fr-FR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kumimoji="0" lang="en-US" sz="3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13" y="859223"/>
                  <a:ext cx="14855874" cy="1263744"/>
                </a:xfrm>
                <a:prstGeom prst="rect">
                  <a:avLst/>
                </a:prstGeom>
                <a:blipFill>
                  <a:blip r:embed="rId12"/>
                  <a:stretch>
                    <a:fillRect l="-1354" b="-2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3140242" y="891307"/>
                  <a:ext cx="4948149" cy="1273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fr-FR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fr-FR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d>
                              <m:dPr>
                                <m:ctrlP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fr-FR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fr-FR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0242" y="891307"/>
                  <a:ext cx="4948149" cy="127361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Oval Callout 10"/>
          <p:cNvSpPr/>
          <p:nvPr/>
        </p:nvSpPr>
        <p:spPr>
          <a:xfrm>
            <a:off x="8382000" y="3390900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42115" y="4547082"/>
                <a:ext cx="17141874" cy="4013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e>
                    </m:func>
                    <m:r>
                      <a:rPr lang="fr-FR" sz="3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3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2−1</m:t>
                        </m:r>
                      </m:den>
                    </m:f>
                    <m:r>
                      <a:rPr lang="fr-FR" sz="3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=2&gt;0</m:t>
                    </m:r>
                  </m:oMath>
                </a14:m>
                <a:r>
                  <a:rPr lang="fr-FR" sz="37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fr-FR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</m:e>
                    </m:func>
                    <m:r>
                      <a:rPr lang="fr-FR" sz="3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=−∞</m:t>
                    </m:r>
                  </m:oMath>
                </a14:m>
                <a:r>
                  <a:rPr lang="fr-FR" sz="37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fr-FR" sz="3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−2&lt;0</m:t>
                    </m:r>
                  </m:oMath>
                </a14:m>
                <a:r>
                  <a:rPr lang="fr-FR" sz="37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fr-FR" sz="3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&lt;2</m:t>
                    </m:r>
                  </m:oMath>
                </a14:m>
                <a:r>
                  <a:rPr lang="fr-FR" sz="37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)</a:t>
                </a:r>
                <a:endParaRPr lang="en-US" sz="37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fr-FR" sz="37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Áp dụng quy tắc tìm giới hạn của tích, ta được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fr-FR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fr-FR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fr-FR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dPr>
                            <m:e>
                              <m:r>
                                <a:rPr lang="fr-FR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3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fr-FR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fr-FR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fr-FR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fr-FR" sz="3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=−∞</m:t>
                      </m:r>
                    </m:oMath>
                  </m:oMathPara>
                </a14:m>
                <a:endParaRPr lang="en-US" sz="37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15" y="4547082"/>
                <a:ext cx="17141874" cy="4013919"/>
              </a:xfrm>
              <a:prstGeom prst="rect">
                <a:avLst/>
              </a:prstGeom>
              <a:blipFill>
                <a:blip r:embed="rId14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66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00601" y="7081219"/>
            <a:ext cx="3276599" cy="5072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1093" y="93906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199589" y="9388959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6721" y="5965686"/>
            <a:ext cx="905034" cy="8869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38C00F-E8A5-4110-A1AA-8DBFC98EA542}"/>
              </a:ext>
            </a:extLst>
          </p:cNvPr>
          <p:cNvSpPr txBox="1"/>
          <p:nvPr/>
        </p:nvSpPr>
        <p:spPr>
          <a:xfrm>
            <a:off x="4953000" y="974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1499" y="2937428"/>
            <a:ext cx="5406547" cy="3730072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1200555" y="4599147"/>
              <a:ext cx="4796230" cy="2204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4600" y="2960003"/>
            <a:ext cx="5480307" cy="369375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7279872" y="4685006"/>
              <a:ext cx="4360209" cy="2625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trong SBT.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206302" y="2897346"/>
            <a:ext cx="5548298" cy="3732273"/>
            <a:chOff x="12605083" y="3479846"/>
            <a:chExt cx="5538234" cy="4709752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12605083" y="4091220"/>
              <a:ext cx="5538234" cy="3611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</a:t>
              </a:r>
              <a:r>
                <a:rPr lang="en-US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17</a:t>
              </a:r>
              <a:r>
                <a:rPr lang="vi-VN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: Hàm số </a:t>
              </a:r>
              <a:endParaRPr lang="en-US" sz="4000" b="1" ker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liên tục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701134" y="2455853"/>
            <a:ext cx="1303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83641" y="495300"/>
            <a:ext cx="183575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Trả lời: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733800" y="952500"/>
                <a:ext cx="12649200" cy="9251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a) Biểu thức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𝑓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(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𝑥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)</m:t>
                    </m:r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có nghĩa khi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𝑥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−2⟺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𝑥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≠2</m:t>
                    </m:r>
                  </m:oMath>
                </a14:m>
                <a:endParaRPr kumimoji="0" lang="en-US" sz="3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Do đó, tập xác định của hàm số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𝑓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(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𝑥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)</m:t>
                    </m:r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là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𝐷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ℝ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\ 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2</m:t>
                        </m:r>
                      </m:e>
                    </m:d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en-US" sz="3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b) Ta có: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4 − </m:t>
                        </m:r>
                        <m:sSup>
                          <m:sSup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37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37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2</m:t>
                                    </m:r>
                                    <m:r>
                                      <a:rPr kumimoji="0" lang="en-US" sz="37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𝑛</m:t>
                                    </m:r>
                                    <m:r>
                                      <a:rPr kumimoji="0" lang="en-US" sz="37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kumimoji="0" lang="en-US" sz="37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2</m:t>
                            </m:r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+1</m:t>
                            </m:r>
                          </m:num>
                          <m:den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den>
                        </m:f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 − 2</m:t>
                        </m:r>
                      </m:den>
                    </m:f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4 − </m:t>
                        </m:r>
                        <m:d>
                          <m:d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4+</m:t>
                            </m:r>
                            <m:f>
                              <m:fPr>
                                <m:ctrlP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sz="37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7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37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f>
                          <m:f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den>
                        </m:f>
                      </m:den>
                    </m:f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=−4−</m:t>
                    </m:r>
                    <m:f>
                      <m:f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𝑓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)</m:t>
                        </m:r>
                      </m:e>
                    </m:func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−4−</m:t>
                            </m:r>
                            <m:f>
                              <m:fPr>
                                <m:ctrlP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=−4</m:t>
                    </m:r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c) Ta có: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4 − </m:t>
                        </m:r>
                        <m:sSubSup>
                          <m:sSubSup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Sup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  <m:sup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−2</m:t>
                        </m:r>
                      </m:den>
                    </m:f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2−</m:t>
                            </m:r>
                            <m:sSub>
                              <m:sSubPr>
                                <m:ctrlP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2+</m:t>
                            </m:r>
                            <m:sSub>
                              <m:sSubPr>
                                <m:ctrlP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2−</m:t>
                            </m:r>
                            <m:sSub>
                              <m:sSubPr>
                                <m:ctrlP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=−2−</m:t>
                    </m:r>
                    <m:sSub>
                      <m:sSub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</a:t>
                </a:r>
                <a:endParaRPr kumimoji="0" lang="en-US" sz="3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≠2</m:t>
                    </m:r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→2</m:t>
                    </m:r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với mọi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𝑛</m:t>
                    </m:r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=2</m:t>
                    </m:r>
                  </m:oMath>
                </a14:m>
                <a:endParaRPr kumimoji="0" lang="en-US" sz="3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Do đó,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𝑓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(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)</m:t>
                        </m:r>
                      </m:e>
                    </m:func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(2−</m:t>
                        </m:r>
                        <m:sSub>
                          <m:sSub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)</m:t>
                        </m:r>
                      </m:e>
                    </m:func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=−2−2=−4</m:t>
                    </m:r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en-US" sz="3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952500"/>
                <a:ext cx="12649200" cy="9251315"/>
              </a:xfrm>
              <a:prstGeom prst="rect">
                <a:avLst/>
              </a:prstGeom>
              <a:blipFill>
                <a:blip r:embed="rId8"/>
                <a:stretch>
                  <a:fillRect l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08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578013" y="647700"/>
            <a:ext cx="5105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  <a:endParaRPr lang="en-US" sz="5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5726" y="2097896"/>
            <a:ext cx="14809977" cy="685560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EF9F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72715" y="2362140"/>
                <a:ext cx="13716000" cy="6327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Giả sử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(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𝑎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; 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𝑏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)</m:t>
                    </m:r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là một khoảng chứa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và hàm số          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𝑦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𝑓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(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𝑥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)</m:t>
                    </m:r>
                  </m:oMath>
                </a14:m>
                <a:r>
                  <a:rPr kumimoji="0" lang="en-US" sz="4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</a:t>
                </a:r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xác định trên khoảng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(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𝑎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; 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𝑏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), </m:t>
                    </m:r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có thể trừ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.       Ta nói hàm số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𝑓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(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𝑥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)</m:t>
                    </m:r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có giới hạn là số L khi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𝑥</m:t>
                    </m:r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dần tới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nếu với dãy số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(</m:t>
                    </m:r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)</m:t>
                    </m:r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∈(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𝑎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;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𝑏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)</m:t>
                    </m:r>
                  </m:oMath>
                </a14:m>
                <a:r>
                  <a:rPr kumimoji="0" lang="en-US" sz="4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≠</m:t>
                    </m:r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và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→</m:t>
                    </m:r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, ta có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4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4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4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→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𝐿</m:t>
                    </m:r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, kí hiệu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4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4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4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4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kumimoji="0" lang="en-US" sz="4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kumimoji="0" lang="en-US" sz="4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4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𝑓</m:t>
                        </m:r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(</m:t>
                        </m:r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)</m:t>
                        </m:r>
                      </m:e>
                    </m:func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𝐿</m:t>
                    </m:r>
                  </m:oMath>
                </a14:m>
                <a:r>
                  <a:rPr kumimoji="0" lang="en-US" sz="4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</a:t>
                </a:r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→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𝐿</m:t>
                    </m:r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khi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𝑥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→</m:t>
                    </m:r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4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.</a:t>
                </a:r>
                <a:endParaRPr kumimoji="0" lang="en-US" sz="4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715" y="2362140"/>
                <a:ext cx="13716000" cy="6327117"/>
              </a:xfrm>
              <a:prstGeom prst="rect">
                <a:avLst/>
              </a:prstGeom>
              <a:blipFill>
                <a:blip r:embed="rId16"/>
                <a:stretch>
                  <a:fillRect l="-1733" r="-1689" b="-1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988715" y="5295152"/>
            <a:ext cx="3602156" cy="5106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829;p39"/>
          <p:cNvSpPr/>
          <p:nvPr/>
        </p:nvSpPr>
        <p:spPr>
          <a:xfrm>
            <a:off x="1600200" y="899187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1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28800" y="3619500"/>
                <a:ext cx="16069966" cy="5827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24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Lấy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/>
                          </a:rPr>
                          <m:t> </m:t>
                        </m:r>
                      </m:e>
                    </m:d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bất kì sao cho</a:t>
                </a: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US" sz="3800" b="0" i="1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𝑛</m:t>
                    </m:r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≠1</m:t>
                    </m:r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và</a:t>
                </a: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US" sz="3800" b="0" i="1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𝑛</m:t>
                    </m:r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⟶1</m:t>
                    </m:r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 Ta có</a:t>
                </a: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24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 − 1</m:t>
                        </m:r>
                      </m:num>
                      <m:den>
                        <m:sSubSup>
                          <m:sSubSup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Sup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  <m:sup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2</m:t>
                            </m:r>
                          </m:sup>
                        </m:sSubSup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− 1</m:t>
                        </m:r>
                      </m:den>
                    </m:f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+ 1</m:t>
                        </m:r>
                      </m:den>
                    </m:f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24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Do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𝑓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)</m:t>
                        </m:r>
                      </m:e>
                    </m:func>
                    <m: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→+∞</m:t>
                            </m:r>
                          </m:lim>
                        </m:limLow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+ 1</m:t>
                            </m:r>
                          </m:den>
                        </m:f>
                      </m:e>
                    </m:func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3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24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𝑓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(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)</m:t>
                        </m:r>
                      </m:e>
                    </m:func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3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619500"/>
                <a:ext cx="16069966" cy="5827557"/>
              </a:xfrm>
              <a:prstGeom prst="rect">
                <a:avLst/>
              </a:prstGeom>
              <a:blipFill>
                <a:blip r:embed="rId8"/>
                <a:stretch>
                  <a:fillRect l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8763000" y="2637592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89683" y="437186"/>
            <a:ext cx="15860346" cy="1734514"/>
            <a:chOff x="631937" y="736923"/>
            <a:chExt cx="7930173" cy="867257"/>
          </a:xfrm>
        </p:grpSpPr>
        <p:grpSp>
          <p:nvGrpSpPr>
            <p:cNvPr id="20" name="Group 19"/>
            <p:cNvGrpSpPr/>
            <p:nvPr/>
          </p:nvGrpSpPr>
          <p:grpSpPr>
            <a:xfrm>
              <a:off x="631937" y="943557"/>
              <a:ext cx="7930173" cy="595452"/>
              <a:chOff x="631939" y="809222"/>
              <a:chExt cx="7930173" cy="59545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31939" y="854078"/>
                <a:ext cx="7930173" cy="430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Cho hàm số                        . Chứng tỏ rằng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1934321" y="809222"/>
                    <a:ext cx="1638173" cy="59545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1828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𝑥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  <m:t>−1</m:t>
                              </m:r>
                            </m:den>
                          </m:f>
                        </m:oMath>
                      </m:oMathPara>
                    </a14:m>
                    <a:endParaRPr kumimoji="0" lang="en-US" sz="3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4321" y="809222"/>
                    <a:ext cx="1638173" cy="59545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270865" y="736923"/>
                  <a:ext cx="1592872" cy="8672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just" defTabSz="18288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limLowPr>
                              <m:e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𝑛</m:t>
                                </m:r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𝑓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(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)</m:t>
                            </m:r>
                          </m:e>
                        </m:func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2</m:t>
                            </m:r>
                          </m:den>
                        </m:f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.</m:t>
                        </m:r>
                      </m:oMath>
                    </m:oMathPara>
                  </a14:m>
                  <a:endPara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865" y="736923"/>
                  <a:ext cx="1592872" cy="86725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91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lgebraic Expressions and Equations - Mathematics - 9th Grade by Slidesgo">
  <a:themeElements>
    <a:clrScheme name="Simple Light">
      <a:dk1>
        <a:srgbClr val="242424"/>
      </a:dk1>
      <a:lt1>
        <a:srgbClr val="FEF9F5"/>
      </a:lt1>
      <a:dk2>
        <a:srgbClr val="F298A0"/>
      </a:dk2>
      <a:lt2>
        <a:srgbClr val="46789A"/>
      </a:lt2>
      <a:accent1>
        <a:srgbClr val="C8A2D5"/>
      </a:accent1>
      <a:accent2>
        <a:srgbClr val="E4E680"/>
      </a:accent2>
      <a:accent3>
        <a:srgbClr val="E94B59"/>
      </a:accent3>
      <a:accent4>
        <a:srgbClr val="F3E8DC"/>
      </a:accent4>
      <a:accent5>
        <a:srgbClr val="FDC533"/>
      </a:accent5>
      <a:accent6>
        <a:srgbClr val="A9D1D9"/>
      </a:accent6>
      <a:hlink>
        <a:srgbClr val="2424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4208</Words>
  <Application>Microsoft Office PowerPoint</Application>
  <PresentationFormat>Custom</PresentationFormat>
  <Paragraphs>472</Paragraphs>
  <Slides>67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Kavoon</vt:lpstr>
      <vt:lpstr>Wingdings</vt:lpstr>
      <vt:lpstr>DM Sans</vt:lpstr>
      <vt:lpstr>Cambria Math</vt:lpstr>
      <vt:lpstr>Times New Roman</vt:lpstr>
      <vt:lpstr>Arial</vt:lpstr>
      <vt:lpstr>Calibri</vt:lpstr>
      <vt:lpstr>Office Theme</vt:lpstr>
      <vt:lpstr>1_Algebraic Expressions and Equations - Mathematics - 9th Grade by Slidesgo</vt:lpstr>
      <vt:lpstr>PowerPoint Presentation</vt:lpstr>
      <vt:lpstr>PowerPoint Presentation</vt:lpstr>
      <vt:lpstr>PowerPoint Presentation</vt:lpstr>
      <vt:lpstr>PowerPoint Presentation</vt:lpstr>
      <vt:lpstr>GIỚI HẠN HỮU HẠN CỦA HÀM SỐ TẠI MỘT ĐIỂM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HẠN HỮU HẠN CỦA HÀM SỐ TẠI VÔ CỰC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HẠN VÔ CỰC CỦA HÀM SỐ TẠI MỘT ĐIỂM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Playful Math Subject Presentation</dc:title>
  <dc:creator>Admin</dc:creator>
  <cp:lastModifiedBy>Tuyen Nguyen</cp:lastModifiedBy>
  <cp:revision>124</cp:revision>
  <dcterms:created xsi:type="dcterms:W3CDTF">2006-08-16T00:00:00Z</dcterms:created>
  <dcterms:modified xsi:type="dcterms:W3CDTF">2023-11-09T09:35:13Z</dcterms:modified>
  <dc:identifier>DAFSQ1J57nY</dc:identifier>
</cp:coreProperties>
</file>