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6" r:id="rId1"/>
    <p:sldMasterId id="2147483749" r:id="rId2"/>
  </p:sldMasterIdLst>
  <p:notesMasterIdLst>
    <p:notesMasterId r:id="rId29"/>
  </p:notesMasterIdLst>
  <p:handoutMasterIdLst>
    <p:handoutMasterId r:id="rId30"/>
  </p:handoutMasterIdLst>
  <p:sldIdLst>
    <p:sldId id="1405" r:id="rId3"/>
    <p:sldId id="256" r:id="rId4"/>
    <p:sldId id="1409" r:id="rId5"/>
    <p:sldId id="1410" r:id="rId6"/>
    <p:sldId id="1454" r:id="rId7"/>
    <p:sldId id="1455" r:id="rId8"/>
    <p:sldId id="1457" r:id="rId9"/>
    <p:sldId id="1460" r:id="rId10"/>
    <p:sldId id="1461" r:id="rId11"/>
    <p:sldId id="1462" r:id="rId12"/>
    <p:sldId id="1467" r:id="rId13"/>
    <p:sldId id="1468" r:id="rId14"/>
    <p:sldId id="1469" r:id="rId15"/>
    <p:sldId id="1470" r:id="rId16"/>
    <p:sldId id="1471" r:id="rId17"/>
    <p:sldId id="1472" r:id="rId18"/>
    <p:sldId id="1473" r:id="rId19"/>
    <p:sldId id="1474" r:id="rId20"/>
    <p:sldId id="1463" r:id="rId21"/>
    <p:sldId id="1464" r:id="rId22"/>
    <p:sldId id="1465" r:id="rId23"/>
    <p:sldId id="1466" r:id="rId24"/>
    <p:sldId id="1475" r:id="rId25"/>
    <p:sldId id="1477" r:id="rId26"/>
    <p:sldId id="1478" r:id="rId27"/>
    <p:sldId id="1479" r:id="rId28"/>
  </p:sldIdLst>
  <p:sldSz cx="24385588" cy="13717588"/>
  <p:notesSz cx="6797675" cy="9928225"/>
  <p:embeddedFontLst>
    <p:embeddedFont>
      <p:font typeface="Calibri" pitchFamily="34" charset="0"/>
      <p:regular r:id="rId31"/>
      <p:bold r:id="rId32"/>
      <p:italic r:id="rId33"/>
      <p:boldItalic r:id="rId34"/>
    </p:embeddedFont>
    <p:embeddedFont>
      <p:font typeface="#9Slide05 VL Fadilla" charset="0"/>
      <p:regular r:id="rId35"/>
    </p:embeddedFont>
    <p:embeddedFont>
      <p:font typeface="#9Slide03 Oswald" charset="0"/>
      <p:regular r:id="rId36"/>
    </p:embeddedFont>
    <p:embeddedFont>
      <p:font typeface="VNI-Times" pitchFamily="2" charset="0"/>
      <p:regular r:id="rId37"/>
      <p:bold r:id="rId38"/>
      <p:italic r:id="rId39"/>
      <p:boldItalic r:id="rId40"/>
    </p:embeddedFont>
    <p:embeddedFont>
      <p:font typeface="微软雅黑" charset="-122"/>
      <p:regular r:id="rId41"/>
      <p:bold r:id="rId42"/>
    </p:embeddedFont>
    <p:embeddedFont>
      <p:font typeface="Tahoma" pitchFamily="34" charset="0"/>
      <p:regular r:id="rId43"/>
      <p:bold r:id="rId44"/>
    </p:embeddedFont>
    <p:embeddedFont>
      <p:font typeface="Questrial"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4321">
          <p15:clr>
            <a:srgbClr val="A4A3A4"/>
          </p15:clr>
        </p15:guide>
        <p15:guide id="2" pos="7681">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iM5QR6yBKF1ijbjLbaJjTtaocc3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135F82"/>
    <a:srgbClr val="FC672C"/>
    <a:srgbClr val="7F7F7F"/>
    <a:srgbClr val="B8E6F6"/>
    <a:srgbClr val="3EBBE7"/>
    <a:srgbClr val="BB9005"/>
    <a:srgbClr val="0000FF"/>
    <a:srgbClr val="776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4" d="100"/>
          <a:sy n="34" d="100"/>
        </p:scale>
        <p:origin x="-198" y="-96"/>
      </p:cViewPr>
      <p:guideLst>
        <p:guide orient="horz" pos="4321"/>
        <p:guide pos="7681"/>
      </p:guideLst>
    </p:cSldViewPr>
  </p:slideViewPr>
  <p:notesTextViewPr>
    <p:cViewPr>
      <p:scale>
        <a:sx n="1" d="1"/>
        <a:sy n="1" d="1"/>
      </p:scale>
      <p:origin x="0" y="0"/>
    </p:cViewPr>
  </p:notesTextViewPr>
  <p:notesViewPr>
    <p:cSldViewPr snapToGrid="0">
      <p:cViewPr varScale="1">
        <p:scale>
          <a:sx n="43" d="100"/>
          <a:sy n="43" d="100"/>
        </p:scale>
        <p:origin x="2884" y="68"/>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font" Target="fonts/font11.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56" Type="http://schemas.openxmlformats.org/officeDocument/2006/relationships/viewProps" Target="view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BCBB355F-9851-4C8F-785F-0AAE5C98D4E5}"/>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FD4268F-C2F3-6E43-7F33-C278A21FD3DA}"/>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027DBDCC-4E20-4586-81E4-928FF383BECD}" type="datetimeFigureOut">
              <a:rPr lang="en-US" smtClean="0"/>
              <a:t>11/11/2023</a:t>
            </a:fld>
            <a:endParaRPr lang="en-US"/>
          </a:p>
        </p:txBody>
      </p:sp>
      <p:sp>
        <p:nvSpPr>
          <p:cNvPr id="4" name="Footer Placeholder 3">
            <a:extLst>
              <a:ext uri="{FF2B5EF4-FFF2-40B4-BE49-F238E27FC236}">
                <a16:creationId xmlns:a16="http://schemas.microsoft.com/office/drawing/2014/main" xmlns="" id="{67CE7449-4013-F402-D31F-80CF02C64771}"/>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25E2E9ED-4AE5-1CB5-1DCB-04D51A98AD7C}"/>
              </a:ext>
            </a:extLst>
          </p:cNvPr>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FA89ADD9-9EC4-4218-B0FA-0C6E72D74AE9}" type="slidenum">
              <a:rPr lang="en-US" smtClean="0"/>
              <a:t>‹#›</a:t>
            </a:fld>
            <a:endParaRPr lang="en-US"/>
          </a:p>
        </p:txBody>
      </p:sp>
    </p:spTree>
    <p:extLst>
      <p:ext uri="{BB962C8B-B14F-4D97-AF65-F5344CB8AC3E}">
        <p14:creationId xmlns:p14="http://schemas.microsoft.com/office/powerpoint/2010/main" val="3129597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4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4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945659" cy="49641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816627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notes"/>
          <p:cNvSpPr txBox="1">
            <a:spLocks noGrp="1"/>
          </p:cNvSpPr>
          <p:nvPr>
            <p:ph type="body" idx="1"/>
          </p:nvPr>
        </p:nvSpPr>
        <p:spPr>
          <a:xfrm>
            <a:off x="679768" y="4715907"/>
            <a:ext cx="5438140" cy="446770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7" name="Google Shape;167;p1:notes"/>
          <p:cNvSpPr txBox="1">
            <a:spLocks noGrp="1"/>
          </p:cNvSpPr>
          <p:nvPr>
            <p:ph type="sldNum" idx="12"/>
          </p:nvPr>
        </p:nvSpPr>
        <p:spPr>
          <a:xfrm>
            <a:off x="3850443" y="9430091"/>
            <a:ext cx="2945659" cy="49641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2899E-9ED7-4E5F-94A2-3587CCC92C0F}"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855145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7612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86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207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60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3:notes"/>
          <p:cNvSpPr txBox="1">
            <a:spLocks noGrp="1"/>
          </p:cNvSpPr>
          <p:nvPr>
            <p:ph type="body" idx="1"/>
          </p:nvPr>
        </p:nvSpPr>
        <p:spPr>
          <a:xfrm>
            <a:off x="679768" y="4715907"/>
            <a:ext cx="5438140" cy="4467701"/>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41" name="Google Shape;241;p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938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2899E-9ED7-4E5F-94A2-3587CCC92C0F}"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667231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2899E-9ED7-4E5F-94A2-3587CCC92C0F}"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750071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919" y="4261355"/>
            <a:ext cx="20727750" cy="294039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838" y="7773300"/>
            <a:ext cx="17069912" cy="3505606"/>
          </a:xfrm>
        </p:spPr>
        <p:txBody>
          <a:bodyPr/>
          <a:lstStyle>
            <a:lvl1pPr marL="0" indent="0" algn="ctr">
              <a:buNone/>
              <a:defRPr>
                <a:solidFill>
                  <a:schemeClr val="tx1">
                    <a:tint val="75000"/>
                  </a:schemeClr>
                </a:solidFill>
              </a:defRPr>
            </a:lvl1pPr>
            <a:lvl2pPr marL="1087708" indent="0" algn="ctr">
              <a:buNone/>
              <a:defRPr>
                <a:solidFill>
                  <a:schemeClr val="tx1">
                    <a:tint val="75000"/>
                  </a:schemeClr>
                </a:solidFill>
              </a:defRPr>
            </a:lvl2pPr>
            <a:lvl3pPr marL="2175417" indent="0" algn="ctr">
              <a:buNone/>
              <a:defRPr>
                <a:solidFill>
                  <a:schemeClr val="tx1">
                    <a:tint val="75000"/>
                  </a:schemeClr>
                </a:solidFill>
              </a:defRPr>
            </a:lvl3pPr>
            <a:lvl4pPr marL="3263129" indent="0" algn="ctr">
              <a:buNone/>
              <a:defRPr>
                <a:solidFill>
                  <a:schemeClr val="tx1">
                    <a:tint val="75000"/>
                  </a:schemeClr>
                </a:solidFill>
              </a:defRPr>
            </a:lvl4pPr>
            <a:lvl5pPr marL="4350836" indent="0" algn="ctr">
              <a:buNone/>
              <a:defRPr>
                <a:solidFill>
                  <a:schemeClr val="tx1">
                    <a:tint val="75000"/>
                  </a:schemeClr>
                </a:solidFill>
              </a:defRPr>
            </a:lvl5pPr>
            <a:lvl6pPr marL="5438548" indent="0" algn="ctr">
              <a:buNone/>
              <a:defRPr>
                <a:solidFill>
                  <a:schemeClr val="tx1">
                    <a:tint val="75000"/>
                  </a:schemeClr>
                </a:solidFill>
              </a:defRPr>
            </a:lvl6pPr>
            <a:lvl7pPr marL="6526254" indent="0" algn="ctr">
              <a:buNone/>
              <a:defRPr>
                <a:solidFill>
                  <a:schemeClr val="tx1">
                    <a:tint val="75000"/>
                  </a:schemeClr>
                </a:solidFill>
              </a:defRPr>
            </a:lvl7pPr>
            <a:lvl8pPr marL="7613963" indent="0" algn="ctr">
              <a:buNone/>
              <a:defRPr>
                <a:solidFill>
                  <a:schemeClr val="tx1">
                    <a:tint val="75000"/>
                  </a:schemeClr>
                </a:solidFill>
              </a:defRPr>
            </a:lvl8pPr>
            <a:lvl9pPr marL="870167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370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7814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49706" y="1098677"/>
            <a:ext cx="14631353" cy="2341198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51415" y="1098677"/>
            <a:ext cx="43491866" cy="2341198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32238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16"/>
        <p:cNvGrpSpPr/>
        <p:nvPr/>
      </p:nvGrpSpPr>
      <p:grpSpPr>
        <a:xfrm>
          <a:off x="0" y="0"/>
          <a:ext cx="0" cy="0"/>
          <a:chOff x="0" y="0"/>
          <a:chExt cx="0" cy="0"/>
        </a:xfrm>
      </p:grpSpPr>
    </p:spTree>
  </p:cSld>
  <p:clrMapOvr>
    <a:masterClrMapping/>
  </p:clrMapOvr>
  <p:extLst mod="1">
    <p:ext uri="{DCECCB84-F9BA-43D5-87BE-67443E8EF086}">
      <p15:sldGuideLst xmlns:p15="http://schemas.microsoft.com/office/powerpoint/2012/main" xmlns="">
        <p15:guide id="1" orient="horz" pos="4320" userDrawn="1">
          <p15:clr>
            <a:srgbClr val="FBAE40"/>
          </p15:clr>
        </p15:guide>
        <p15:guide id="2" pos="76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30"/>
        <p:cNvGrpSpPr/>
        <p:nvPr/>
      </p:nvGrpSpPr>
      <p:grpSpPr>
        <a:xfrm>
          <a:off x="0" y="0"/>
          <a:ext cx="0" cy="0"/>
          <a:chOff x="0" y="0"/>
          <a:chExt cx="0" cy="0"/>
        </a:xfrm>
      </p:grpSpPr>
      <p:sp>
        <p:nvSpPr>
          <p:cNvPr id="33" name="Google Shape;33;p19"/>
          <p:cNvSpPr txBox="1">
            <a:spLocks noGrp="1"/>
          </p:cNvSpPr>
          <p:nvPr>
            <p:ph type="dt" idx="10"/>
          </p:nvPr>
        </p:nvSpPr>
        <p:spPr>
          <a:xfrm>
            <a:off x="1219279" y="12714181"/>
            <a:ext cx="5689971" cy="730335"/>
          </a:xfrm>
          <a:prstGeom prst="rect">
            <a:avLst/>
          </a:prstGeom>
          <a:noFill/>
          <a:ln>
            <a:noFill/>
          </a:ln>
        </p:spPr>
        <p:txBody>
          <a:bodyPr spcFirstLastPara="1" wrap="square" lIns="91361" tIns="45670" rIns="91361" bIns="45670" anchor="t" anchorCtr="0">
            <a:noAutofit/>
          </a:bodyPr>
          <a:lstStyle>
            <a:lvl1pPr marR="0" lvl="0" algn="l" rtl="0">
              <a:spcBef>
                <a:spcPts val="0"/>
              </a:spcBef>
              <a:spcAft>
                <a:spcPts val="0"/>
              </a:spcAft>
              <a:buSzPts val="1400"/>
              <a:buNone/>
              <a:defRPr sz="4200">
                <a:solidFill>
                  <a:schemeClr val="dk1"/>
                </a:solidFill>
                <a:latin typeface="Calibri"/>
                <a:ea typeface="Calibri"/>
                <a:cs typeface="Calibri"/>
                <a:sym typeface="Calibri"/>
              </a:defRPr>
            </a:lvl1pPr>
            <a:lvl2pPr marR="0" lvl="1"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9pPr>
          </a:lstStyle>
          <a:p>
            <a:endParaRPr/>
          </a:p>
        </p:txBody>
      </p:sp>
      <p:sp>
        <p:nvSpPr>
          <p:cNvPr id="34" name="Google Shape;34;p19"/>
          <p:cNvSpPr txBox="1">
            <a:spLocks noGrp="1"/>
          </p:cNvSpPr>
          <p:nvPr>
            <p:ph type="ftr" idx="11"/>
          </p:nvPr>
        </p:nvSpPr>
        <p:spPr>
          <a:xfrm>
            <a:off x="8331743" y="12714181"/>
            <a:ext cx="7722103" cy="730335"/>
          </a:xfrm>
          <a:prstGeom prst="rect">
            <a:avLst/>
          </a:prstGeom>
          <a:noFill/>
          <a:ln>
            <a:noFill/>
          </a:ln>
        </p:spPr>
        <p:txBody>
          <a:bodyPr spcFirstLastPara="1" wrap="square" lIns="91361" tIns="45670" rIns="91361" bIns="45670" anchor="t" anchorCtr="0">
            <a:noAutofit/>
          </a:bodyPr>
          <a:lstStyle>
            <a:lvl1pPr marR="0" lvl="0" algn="l" rtl="0">
              <a:spcBef>
                <a:spcPts val="0"/>
              </a:spcBef>
              <a:spcAft>
                <a:spcPts val="0"/>
              </a:spcAft>
              <a:buSzPts val="1400"/>
              <a:buNone/>
              <a:defRPr sz="4200">
                <a:solidFill>
                  <a:schemeClr val="dk1"/>
                </a:solidFill>
                <a:latin typeface="Calibri"/>
                <a:ea typeface="Calibri"/>
                <a:cs typeface="Calibri"/>
                <a:sym typeface="Calibri"/>
              </a:defRPr>
            </a:lvl1pPr>
            <a:lvl2pPr marR="0" lvl="1"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200" b="0" i="0" u="none" strike="noStrike" cap="none">
                <a:solidFill>
                  <a:schemeClr val="dk1"/>
                </a:solidFill>
                <a:latin typeface="Calibri"/>
                <a:ea typeface="Calibri"/>
                <a:cs typeface="Calibri"/>
                <a:sym typeface="Calibri"/>
              </a:defRPr>
            </a:lvl9pPr>
          </a:lstStyle>
          <a:p>
            <a:endParaRPr/>
          </a:p>
        </p:txBody>
      </p:sp>
      <p:sp>
        <p:nvSpPr>
          <p:cNvPr id="35" name="Google Shape;35;p19"/>
          <p:cNvSpPr txBox="1">
            <a:spLocks noGrp="1"/>
          </p:cNvSpPr>
          <p:nvPr>
            <p:ph type="sldNum" idx="12"/>
          </p:nvPr>
        </p:nvSpPr>
        <p:spPr>
          <a:xfrm>
            <a:off x="17476338" y="12714181"/>
            <a:ext cx="5689971" cy="730335"/>
          </a:xfrm>
          <a:prstGeom prst="rect">
            <a:avLst/>
          </a:prstGeom>
          <a:noFill/>
          <a:ln>
            <a:noFill/>
          </a:ln>
        </p:spPr>
        <p:txBody>
          <a:bodyPr spcFirstLastPara="1" wrap="square" lIns="91361" tIns="45670" rIns="91361" bIns="45670" anchor="t" anchorCtr="0">
            <a:noAutofit/>
          </a:bodyPr>
          <a:lstStyle>
            <a:lvl1pPr marL="0" marR="0" lvl="0" indent="0" algn="l" rtl="0">
              <a:spcBef>
                <a:spcPts val="0"/>
              </a:spcBef>
              <a:buNone/>
              <a:defRPr sz="4200">
                <a:solidFill>
                  <a:schemeClr val="dk1"/>
                </a:solidFill>
                <a:latin typeface="Calibri"/>
                <a:ea typeface="Calibri"/>
                <a:cs typeface="Calibri"/>
                <a:sym typeface="Calibri"/>
              </a:defRPr>
            </a:lvl1pPr>
            <a:lvl2pPr marL="0" marR="0" lvl="1" indent="0" algn="l" rtl="0">
              <a:spcBef>
                <a:spcPts val="0"/>
              </a:spcBef>
              <a:buNone/>
              <a:defRPr sz="4200">
                <a:solidFill>
                  <a:schemeClr val="dk1"/>
                </a:solidFill>
                <a:latin typeface="Calibri"/>
                <a:ea typeface="Calibri"/>
                <a:cs typeface="Calibri"/>
                <a:sym typeface="Calibri"/>
              </a:defRPr>
            </a:lvl2pPr>
            <a:lvl3pPr marL="0" marR="0" lvl="2" indent="0" algn="l" rtl="0">
              <a:spcBef>
                <a:spcPts val="0"/>
              </a:spcBef>
              <a:buNone/>
              <a:defRPr sz="4200">
                <a:solidFill>
                  <a:schemeClr val="dk1"/>
                </a:solidFill>
                <a:latin typeface="Calibri"/>
                <a:ea typeface="Calibri"/>
                <a:cs typeface="Calibri"/>
                <a:sym typeface="Calibri"/>
              </a:defRPr>
            </a:lvl3pPr>
            <a:lvl4pPr marL="0" marR="0" lvl="3" indent="0" algn="l" rtl="0">
              <a:spcBef>
                <a:spcPts val="0"/>
              </a:spcBef>
              <a:buNone/>
              <a:defRPr sz="4200">
                <a:solidFill>
                  <a:schemeClr val="dk1"/>
                </a:solidFill>
                <a:latin typeface="Calibri"/>
                <a:ea typeface="Calibri"/>
                <a:cs typeface="Calibri"/>
                <a:sym typeface="Calibri"/>
              </a:defRPr>
            </a:lvl4pPr>
            <a:lvl5pPr marL="0" marR="0" lvl="4" indent="0" algn="l" rtl="0">
              <a:spcBef>
                <a:spcPts val="0"/>
              </a:spcBef>
              <a:buNone/>
              <a:defRPr sz="4200">
                <a:solidFill>
                  <a:schemeClr val="dk1"/>
                </a:solidFill>
                <a:latin typeface="Calibri"/>
                <a:ea typeface="Calibri"/>
                <a:cs typeface="Calibri"/>
                <a:sym typeface="Calibri"/>
              </a:defRPr>
            </a:lvl5pPr>
            <a:lvl6pPr marL="0" marR="0" lvl="5" indent="0" algn="l" rtl="0">
              <a:spcBef>
                <a:spcPts val="0"/>
              </a:spcBef>
              <a:buNone/>
              <a:defRPr sz="4200">
                <a:solidFill>
                  <a:schemeClr val="dk1"/>
                </a:solidFill>
                <a:latin typeface="Calibri"/>
                <a:ea typeface="Calibri"/>
                <a:cs typeface="Calibri"/>
                <a:sym typeface="Calibri"/>
              </a:defRPr>
            </a:lvl6pPr>
            <a:lvl7pPr marL="0" marR="0" lvl="6" indent="0" algn="l" rtl="0">
              <a:spcBef>
                <a:spcPts val="0"/>
              </a:spcBef>
              <a:buNone/>
              <a:defRPr sz="4200">
                <a:solidFill>
                  <a:schemeClr val="dk1"/>
                </a:solidFill>
                <a:latin typeface="Calibri"/>
                <a:ea typeface="Calibri"/>
                <a:cs typeface="Calibri"/>
                <a:sym typeface="Calibri"/>
              </a:defRPr>
            </a:lvl7pPr>
            <a:lvl8pPr marL="0" marR="0" lvl="7" indent="0" algn="l" rtl="0">
              <a:spcBef>
                <a:spcPts val="0"/>
              </a:spcBef>
              <a:buNone/>
              <a:defRPr sz="4200">
                <a:solidFill>
                  <a:schemeClr val="dk1"/>
                </a:solidFill>
                <a:latin typeface="Calibri"/>
                <a:ea typeface="Calibri"/>
                <a:cs typeface="Calibri"/>
                <a:sym typeface="Calibri"/>
              </a:defRPr>
            </a:lvl8pPr>
            <a:lvl9pPr marL="0" marR="0" lvl="8" indent="0" algn="l" rtl="0">
              <a:spcBef>
                <a:spcPts val="0"/>
              </a:spcBef>
              <a:buNone/>
              <a:defRPr sz="42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DAC109-BD19-51A8-3C27-D5250A821417}"/>
              </a:ext>
            </a:extLst>
          </p:cNvPr>
          <p:cNvSpPr>
            <a:spLocks noGrp="1"/>
          </p:cNvSpPr>
          <p:nvPr>
            <p:ph type="ctrTitle"/>
          </p:nvPr>
        </p:nvSpPr>
        <p:spPr>
          <a:xfrm>
            <a:off x="3048199" y="2244986"/>
            <a:ext cx="18289191" cy="4775753"/>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xmlns="" id="{8497422C-DD3D-12F4-6D20-CBE6639B4642}"/>
              </a:ext>
            </a:extLst>
          </p:cNvPr>
          <p:cNvSpPr>
            <a:spLocks noGrp="1"/>
          </p:cNvSpPr>
          <p:nvPr>
            <p:ph type="subTitle" idx="1"/>
          </p:nvPr>
        </p:nvSpPr>
        <p:spPr>
          <a:xfrm>
            <a:off x="3048199" y="7204910"/>
            <a:ext cx="18289191" cy="3311907"/>
          </a:xfrm>
        </p:spPr>
        <p:txBody>
          <a:bodyPr/>
          <a:lstStyle>
            <a:lvl1pPr marL="0" indent="0" algn="ctr">
              <a:buNone/>
              <a:defRPr sz="4800"/>
            </a:lvl1pPr>
            <a:lvl2pPr marL="914446" indent="0" algn="ctr">
              <a:buNone/>
              <a:defRPr sz="4000"/>
            </a:lvl2pPr>
            <a:lvl3pPr marL="1828891" indent="0" algn="ctr">
              <a:buNone/>
              <a:defRPr sz="3600"/>
            </a:lvl3pPr>
            <a:lvl4pPr marL="2743337" indent="0" algn="ctr">
              <a:buNone/>
              <a:defRPr sz="3200"/>
            </a:lvl4pPr>
            <a:lvl5pPr marL="3657783" indent="0" algn="ctr">
              <a:buNone/>
              <a:defRPr sz="3200"/>
            </a:lvl5pPr>
            <a:lvl6pPr marL="4572229" indent="0" algn="ctr">
              <a:buNone/>
              <a:defRPr sz="3200"/>
            </a:lvl6pPr>
            <a:lvl7pPr marL="5486674" indent="0" algn="ctr">
              <a:buNone/>
              <a:defRPr sz="3200"/>
            </a:lvl7pPr>
            <a:lvl8pPr marL="6401120" indent="0" algn="ctr">
              <a:buNone/>
              <a:defRPr sz="3200"/>
            </a:lvl8pPr>
            <a:lvl9pPr marL="7315566"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xmlns="" id="{C1B419FC-7DE7-60F6-BAD5-31A032DCA4DC}"/>
              </a:ext>
            </a:extLst>
          </p:cNvPr>
          <p:cNvSpPr>
            <a:spLocks noGrp="1"/>
          </p:cNvSpPr>
          <p:nvPr>
            <p:ph type="dt" sz="half" idx="10"/>
          </p:nvPr>
        </p:nvSpPr>
        <p:spPr/>
        <p:txBody>
          <a:bodyPr/>
          <a:lstStyle/>
          <a:p>
            <a:fld id="{B2A9726C-E04B-4630-9DAA-03E18D183EF5}" type="datetime1">
              <a:rPr lang="vi-VN" smtClean="0">
                <a:solidFill>
                  <a:prstClr val="black">
                    <a:tint val="75000"/>
                  </a:prstClr>
                </a:solidFill>
              </a:rPr>
              <a:pPr/>
              <a:t>11/11/2023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CEF85B5-BF0C-E0D2-84BF-752EFEB3EBCE}"/>
              </a:ext>
            </a:extLst>
          </p:cNvPr>
          <p:cNvSpPr>
            <a:spLocks noGrp="1"/>
          </p:cNvSpPr>
          <p:nvPr>
            <p:ph type="ftr" sz="quarter" idx="11"/>
          </p:nvPr>
        </p:nvSpPr>
        <p:spPr/>
        <p:txBody>
          <a:bodyPr/>
          <a:lstStyle/>
          <a:p>
            <a:r>
              <a:rPr lang="en-US">
                <a:solidFill>
                  <a:prstClr val="black">
                    <a:tint val="75000"/>
                  </a:prstClr>
                </a:solidFill>
              </a:rPr>
              <a:t>Hoạt động tích cực</a:t>
            </a:r>
          </a:p>
        </p:txBody>
      </p:sp>
      <p:sp>
        <p:nvSpPr>
          <p:cNvPr id="6" name="Slide Number Placeholder 5">
            <a:extLst>
              <a:ext uri="{FF2B5EF4-FFF2-40B4-BE49-F238E27FC236}">
                <a16:creationId xmlns:a16="http://schemas.microsoft.com/office/drawing/2014/main" xmlns="" id="{EAE9DABB-3638-24A8-1117-4B9F691B8410}"/>
              </a:ext>
            </a:extLst>
          </p:cNvPr>
          <p:cNvSpPr>
            <a:spLocks noGrp="1"/>
          </p:cNvSpPr>
          <p:nvPr>
            <p:ph type="sldNum" sz="quarter" idx="12"/>
          </p:nvPr>
        </p:nvSpPr>
        <p:spPr/>
        <p:txBody>
          <a:bodyPr/>
          <a:lstStyle/>
          <a:p>
            <a:fld id="{7AC2398D-11A6-4A60-B5AA-DD2B4E3A50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9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DBBC6A-D578-2259-795C-232F2CB263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0061A8-E4E9-108B-B42A-587B731CA3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81000F-070E-A119-289D-5986D7C75CA6}"/>
              </a:ext>
            </a:extLst>
          </p:cNvPr>
          <p:cNvSpPr>
            <a:spLocks noGrp="1"/>
          </p:cNvSpPr>
          <p:nvPr>
            <p:ph type="dt" sz="half" idx="10"/>
          </p:nvPr>
        </p:nvSpPr>
        <p:spPr/>
        <p:txBody>
          <a:bodyPr/>
          <a:lstStyle/>
          <a:p>
            <a:fld id="{0F944C23-61EB-4CA1-9846-3AF912CDE150}" type="datetime1">
              <a:rPr lang="vi-VN" smtClean="0">
                <a:solidFill>
                  <a:prstClr val="black">
                    <a:tint val="75000"/>
                  </a:prstClr>
                </a:solidFill>
              </a:rPr>
              <a:pPr/>
              <a:t>11/11/2023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548C8B6-DA3C-1382-72D8-99610E8BEE3E}"/>
              </a:ext>
            </a:extLst>
          </p:cNvPr>
          <p:cNvSpPr>
            <a:spLocks noGrp="1"/>
          </p:cNvSpPr>
          <p:nvPr>
            <p:ph type="ftr" sz="quarter" idx="11"/>
          </p:nvPr>
        </p:nvSpPr>
        <p:spPr/>
        <p:txBody>
          <a:bodyPr/>
          <a:lstStyle/>
          <a:p>
            <a:r>
              <a:rPr lang="en-US">
                <a:solidFill>
                  <a:prstClr val="black">
                    <a:tint val="75000"/>
                  </a:prstClr>
                </a:solidFill>
              </a:rPr>
              <a:t>Hoạt động tích cực</a:t>
            </a:r>
          </a:p>
        </p:txBody>
      </p:sp>
      <p:sp>
        <p:nvSpPr>
          <p:cNvPr id="6" name="Slide Number Placeholder 5">
            <a:extLst>
              <a:ext uri="{FF2B5EF4-FFF2-40B4-BE49-F238E27FC236}">
                <a16:creationId xmlns:a16="http://schemas.microsoft.com/office/drawing/2014/main" xmlns="" id="{03B53BC9-A179-BA88-2569-C721AD2298F6}"/>
              </a:ext>
            </a:extLst>
          </p:cNvPr>
          <p:cNvSpPr>
            <a:spLocks noGrp="1"/>
          </p:cNvSpPr>
          <p:nvPr>
            <p:ph type="sldNum" sz="quarter" idx="12"/>
          </p:nvPr>
        </p:nvSpPr>
        <p:spPr/>
        <p:txBody>
          <a:bodyPr/>
          <a:lstStyle/>
          <a:p>
            <a:fld id="{7AC2398D-11A6-4A60-B5AA-DD2B4E3A50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117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79B768-83DC-4569-6353-DEFD22499FCF}"/>
              </a:ext>
            </a:extLst>
          </p:cNvPr>
          <p:cNvSpPr>
            <a:spLocks noGrp="1"/>
          </p:cNvSpPr>
          <p:nvPr>
            <p:ph type="title"/>
          </p:nvPr>
        </p:nvSpPr>
        <p:spPr>
          <a:xfrm>
            <a:off x="1663808" y="3419873"/>
            <a:ext cx="21032570" cy="5706135"/>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xmlns="" id="{1BB4D7AF-F3F2-CC41-D892-5C58D5F1D7D8}"/>
              </a:ext>
            </a:extLst>
          </p:cNvPr>
          <p:cNvSpPr>
            <a:spLocks noGrp="1"/>
          </p:cNvSpPr>
          <p:nvPr>
            <p:ph type="body" idx="1"/>
          </p:nvPr>
        </p:nvSpPr>
        <p:spPr>
          <a:xfrm>
            <a:off x="1663808" y="9179990"/>
            <a:ext cx="21032570" cy="3000721"/>
          </a:xfrm>
        </p:spPr>
        <p:txBody>
          <a:bodyPr/>
          <a:lstStyle>
            <a:lvl1pPr marL="0" indent="0">
              <a:buNone/>
              <a:defRPr sz="4800">
                <a:solidFill>
                  <a:schemeClr val="tx1">
                    <a:tint val="75000"/>
                  </a:schemeClr>
                </a:solidFill>
              </a:defRPr>
            </a:lvl1pPr>
            <a:lvl2pPr marL="914446" indent="0">
              <a:buNone/>
              <a:defRPr sz="4000">
                <a:solidFill>
                  <a:schemeClr val="tx1">
                    <a:tint val="75000"/>
                  </a:schemeClr>
                </a:solidFill>
              </a:defRPr>
            </a:lvl2pPr>
            <a:lvl3pPr marL="1828891" indent="0">
              <a:buNone/>
              <a:defRPr sz="3600">
                <a:solidFill>
                  <a:schemeClr val="tx1">
                    <a:tint val="75000"/>
                  </a:schemeClr>
                </a:solidFill>
              </a:defRPr>
            </a:lvl3pPr>
            <a:lvl4pPr marL="2743337" indent="0">
              <a:buNone/>
              <a:defRPr sz="3200">
                <a:solidFill>
                  <a:schemeClr val="tx1">
                    <a:tint val="75000"/>
                  </a:schemeClr>
                </a:solidFill>
              </a:defRPr>
            </a:lvl4pPr>
            <a:lvl5pPr marL="3657783" indent="0">
              <a:buNone/>
              <a:defRPr sz="3200">
                <a:solidFill>
                  <a:schemeClr val="tx1">
                    <a:tint val="75000"/>
                  </a:schemeClr>
                </a:solidFill>
              </a:defRPr>
            </a:lvl5pPr>
            <a:lvl6pPr marL="4572229" indent="0">
              <a:buNone/>
              <a:defRPr sz="3200">
                <a:solidFill>
                  <a:schemeClr val="tx1">
                    <a:tint val="75000"/>
                  </a:schemeClr>
                </a:solidFill>
              </a:defRPr>
            </a:lvl6pPr>
            <a:lvl7pPr marL="5486674" indent="0">
              <a:buNone/>
              <a:defRPr sz="3200">
                <a:solidFill>
                  <a:schemeClr val="tx1">
                    <a:tint val="75000"/>
                  </a:schemeClr>
                </a:solidFill>
              </a:defRPr>
            </a:lvl7pPr>
            <a:lvl8pPr marL="6401120" indent="0">
              <a:buNone/>
              <a:defRPr sz="3200">
                <a:solidFill>
                  <a:schemeClr val="tx1">
                    <a:tint val="75000"/>
                  </a:schemeClr>
                </a:solidFill>
              </a:defRPr>
            </a:lvl8pPr>
            <a:lvl9pPr marL="7315566"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5FF6D80-A397-1581-2A81-F7B94BFE76B8}"/>
              </a:ext>
            </a:extLst>
          </p:cNvPr>
          <p:cNvSpPr>
            <a:spLocks noGrp="1"/>
          </p:cNvSpPr>
          <p:nvPr>
            <p:ph type="dt" sz="half" idx="10"/>
          </p:nvPr>
        </p:nvSpPr>
        <p:spPr/>
        <p:txBody>
          <a:bodyPr/>
          <a:lstStyle/>
          <a:p>
            <a:fld id="{AF8C115F-B59C-4FCB-B258-10147D73BE63}" type="datetime1">
              <a:rPr lang="vi-VN" smtClean="0">
                <a:solidFill>
                  <a:prstClr val="black">
                    <a:tint val="75000"/>
                  </a:prstClr>
                </a:solidFill>
              </a:rPr>
              <a:pPr/>
              <a:t>11/11/2023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0F9F5C-91FE-3780-802D-85EBCAB8052B}"/>
              </a:ext>
            </a:extLst>
          </p:cNvPr>
          <p:cNvSpPr>
            <a:spLocks noGrp="1"/>
          </p:cNvSpPr>
          <p:nvPr>
            <p:ph type="ftr" sz="quarter" idx="11"/>
          </p:nvPr>
        </p:nvSpPr>
        <p:spPr/>
        <p:txBody>
          <a:bodyPr/>
          <a:lstStyle/>
          <a:p>
            <a:r>
              <a:rPr lang="en-US">
                <a:solidFill>
                  <a:prstClr val="black">
                    <a:tint val="75000"/>
                  </a:prstClr>
                </a:solidFill>
              </a:rPr>
              <a:t>Hoạt động tích cực</a:t>
            </a:r>
          </a:p>
        </p:txBody>
      </p:sp>
      <p:sp>
        <p:nvSpPr>
          <p:cNvPr id="6" name="Slide Number Placeholder 5">
            <a:extLst>
              <a:ext uri="{FF2B5EF4-FFF2-40B4-BE49-F238E27FC236}">
                <a16:creationId xmlns:a16="http://schemas.microsoft.com/office/drawing/2014/main" xmlns="" id="{F4D43949-79B9-5F2C-767F-9D03F64CF5C0}"/>
              </a:ext>
            </a:extLst>
          </p:cNvPr>
          <p:cNvSpPr>
            <a:spLocks noGrp="1"/>
          </p:cNvSpPr>
          <p:nvPr>
            <p:ph type="sldNum" sz="quarter" idx="12"/>
          </p:nvPr>
        </p:nvSpPr>
        <p:spPr/>
        <p:txBody>
          <a:bodyPr/>
          <a:lstStyle/>
          <a:p>
            <a:fld id="{7AC2398D-11A6-4A60-B5AA-DD2B4E3A50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367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9194AC-1503-7C1F-C608-D0833ADAF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CC6EDE-898D-4BB0-A06A-757D2F71D769}"/>
              </a:ext>
            </a:extLst>
          </p:cNvPr>
          <p:cNvSpPr>
            <a:spLocks noGrp="1"/>
          </p:cNvSpPr>
          <p:nvPr>
            <p:ph sz="half" idx="1"/>
          </p:nvPr>
        </p:nvSpPr>
        <p:spPr>
          <a:xfrm>
            <a:off x="1676509" y="3651673"/>
            <a:ext cx="10363875" cy="8703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199BEF-A545-9F54-20DA-CC6F6F45C5B1}"/>
              </a:ext>
            </a:extLst>
          </p:cNvPr>
          <p:cNvSpPr>
            <a:spLocks noGrp="1"/>
          </p:cNvSpPr>
          <p:nvPr>
            <p:ph sz="half" idx="2"/>
          </p:nvPr>
        </p:nvSpPr>
        <p:spPr>
          <a:xfrm>
            <a:off x="12345204" y="3651673"/>
            <a:ext cx="10363875" cy="87036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87DC8F1-C75D-C80D-C65C-3A433805026A}"/>
              </a:ext>
            </a:extLst>
          </p:cNvPr>
          <p:cNvSpPr>
            <a:spLocks noGrp="1"/>
          </p:cNvSpPr>
          <p:nvPr>
            <p:ph type="dt" sz="half" idx="10"/>
          </p:nvPr>
        </p:nvSpPr>
        <p:spPr/>
        <p:txBody>
          <a:bodyPr/>
          <a:lstStyle/>
          <a:p>
            <a:fld id="{0F502F60-8A87-4F37-AFD4-5179B0A00336}" type="datetime1">
              <a:rPr lang="vi-VN" smtClean="0">
                <a:solidFill>
                  <a:prstClr val="black">
                    <a:tint val="75000"/>
                  </a:prstClr>
                </a:solidFill>
              </a:rPr>
              <a:pPr/>
              <a:t>11/11/2023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5DCC80B-7493-3BC0-D16B-DAAF39804336}"/>
              </a:ext>
            </a:extLst>
          </p:cNvPr>
          <p:cNvSpPr>
            <a:spLocks noGrp="1"/>
          </p:cNvSpPr>
          <p:nvPr>
            <p:ph type="ftr" sz="quarter" idx="11"/>
          </p:nvPr>
        </p:nvSpPr>
        <p:spPr/>
        <p:txBody>
          <a:bodyPr/>
          <a:lstStyle/>
          <a:p>
            <a:r>
              <a:rPr lang="en-US">
                <a:solidFill>
                  <a:prstClr val="black">
                    <a:tint val="75000"/>
                  </a:prstClr>
                </a:solidFill>
              </a:rPr>
              <a:t>Hoạt động tích cực</a:t>
            </a:r>
          </a:p>
        </p:txBody>
      </p:sp>
      <p:sp>
        <p:nvSpPr>
          <p:cNvPr id="7" name="Slide Number Placeholder 6">
            <a:extLst>
              <a:ext uri="{FF2B5EF4-FFF2-40B4-BE49-F238E27FC236}">
                <a16:creationId xmlns:a16="http://schemas.microsoft.com/office/drawing/2014/main" xmlns="" id="{9134EB06-4B9C-FF7A-CD33-18DED9F2750C}"/>
              </a:ext>
            </a:extLst>
          </p:cNvPr>
          <p:cNvSpPr>
            <a:spLocks noGrp="1"/>
          </p:cNvSpPr>
          <p:nvPr>
            <p:ph type="sldNum" sz="quarter" idx="12"/>
          </p:nvPr>
        </p:nvSpPr>
        <p:spPr/>
        <p:txBody>
          <a:bodyPr/>
          <a:lstStyle/>
          <a:p>
            <a:fld id="{7AC2398D-11A6-4A60-B5AA-DD2B4E3A50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802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78FE97-B9DE-6DD6-2168-F84F4FB4B2D9}"/>
              </a:ext>
            </a:extLst>
          </p:cNvPr>
          <p:cNvSpPr>
            <a:spLocks noGrp="1"/>
          </p:cNvSpPr>
          <p:nvPr>
            <p:ph type="title"/>
          </p:nvPr>
        </p:nvSpPr>
        <p:spPr>
          <a:xfrm>
            <a:off x="1679685" y="730336"/>
            <a:ext cx="21032570" cy="26514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D02175D-36AE-EEE2-6A10-71B755EC837E}"/>
              </a:ext>
            </a:extLst>
          </p:cNvPr>
          <p:cNvSpPr>
            <a:spLocks noGrp="1"/>
          </p:cNvSpPr>
          <p:nvPr>
            <p:ph type="body" idx="1"/>
          </p:nvPr>
        </p:nvSpPr>
        <p:spPr>
          <a:xfrm>
            <a:off x="1679686" y="3362715"/>
            <a:ext cx="10316246" cy="1648015"/>
          </a:xfrm>
        </p:spPr>
        <p:txBody>
          <a:bodyPr anchor="b"/>
          <a:lstStyle>
            <a:lvl1pPr marL="0" indent="0">
              <a:buNone/>
              <a:defRPr sz="4800" b="1"/>
            </a:lvl1pPr>
            <a:lvl2pPr marL="914446" indent="0">
              <a:buNone/>
              <a:defRPr sz="4000" b="1"/>
            </a:lvl2pPr>
            <a:lvl3pPr marL="1828891" indent="0">
              <a:buNone/>
              <a:defRPr sz="3600" b="1"/>
            </a:lvl3pPr>
            <a:lvl4pPr marL="2743337" indent="0">
              <a:buNone/>
              <a:defRPr sz="3200" b="1"/>
            </a:lvl4pPr>
            <a:lvl5pPr marL="3657783" indent="0">
              <a:buNone/>
              <a:defRPr sz="3200" b="1"/>
            </a:lvl5pPr>
            <a:lvl6pPr marL="4572229" indent="0">
              <a:buNone/>
              <a:defRPr sz="3200" b="1"/>
            </a:lvl6pPr>
            <a:lvl7pPr marL="5486674" indent="0">
              <a:buNone/>
              <a:defRPr sz="3200" b="1"/>
            </a:lvl7pPr>
            <a:lvl8pPr marL="6401120" indent="0">
              <a:buNone/>
              <a:defRPr sz="3200" b="1"/>
            </a:lvl8pPr>
            <a:lvl9pPr marL="7315566"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461BEF4-EB29-8181-3DAB-F9D1ABF43930}"/>
              </a:ext>
            </a:extLst>
          </p:cNvPr>
          <p:cNvSpPr>
            <a:spLocks noGrp="1"/>
          </p:cNvSpPr>
          <p:nvPr>
            <p:ph sz="half" idx="2"/>
          </p:nvPr>
        </p:nvSpPr>
        <p:spPr>
          <a:xfrm>
            <a:off x="1679686" y="5010730"/>
            <a:ext cx="10316246" cy="7370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DD4A13B-50D5-5E96-EDB9-F19238509DF1}"/>
              </a:ext>
            </a:extLst>
          </p:cNvPr>
          <p:cNvSpPr>
            <a:spLocks noGrp="1"/>
          </p:cNvSpPr>
          <p:nvPr>
            <p:ph type="body" sz="quarter" idx="3"/>
          </p:nvPr>
        </p:nvSpPr>
        <p:spPr>
          <a:xfrm>
            <a:off x="12345204" y="3362715"/>
            <a:ext cx="10367051" cy="1648015"/>
          </a:xfrm>
        </p:spPr>
        <p:txBody>
          <a:bodyPr anchor="b"/>
          <a:lstStyle>
            <a:lvl1pPr marL="0" indent="0">
              <a:buNone/>
              <a:defRPr sz="4800" b="1"/>
            </a:lvl1pPr>
            <a:lvl2pPr marL="914446" indent="0">
              <a:buNone/>
              <a:defRPr sz="4000" b="1"/>
            </a:lvl2pPr>
            <a:lvl3pPr marL="1828891" indent="0">
              <a:buNone/>
              <a:defRPr sz="3600" b="1"/>
            </a:lvl3pPr>
            <a:lvl4pPr marL="2743337" indent="0">
              <a:buNone/>
              <a:defRPr sz="3200" b="1"/>
            </a:lvl4pPr>
            <a:lvl5pPr marL="3657783" indent="0">
              <a:buNone/>
              <a:defRPr sz="3200" b="1"/>
            </a:lvl5pPr>
            <a:lvl6pPr marL="4572229" indent="0">
              <a:buNone/>
              <a:defRPr sz="3200" b="1"/>
            </a:lvl6pPr>
            <a:lvl7pPr marL="5486674" indent="0">
              <a:buNone/>
              <a:defRPr sz="3200" b="1"/>
            </a:lvl7pPr>
            <a:lvl8pPr marL="6401120" indent="0">
              <a:buNone/>
              <a:defRPr sz="3200" b="1"/>
            </a:lvl8pPr>
            <a:lvl9pPr marL="7315566"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46D8B21-782C-A581-5BB6-5BFEB32E5BCB}"/>
              </a:ext>
            </a:extLst>
          </p:cNvPr>
          <p:cNvSpPr>
            <a:spLocks noGrp="1"/>
          </p:cNvSpPr>
          <p:nvPr>
            <p:ph sz="quarter" idx="4"/>
          </p:nvPr>
        </p:nvSpPr>
        <p:spPr>
          <a:xfrm>
            <a:off x="12345204" y="5010730"/>
            <a:ext cx="10367051" cy="7370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C5BFCB5-ED8F-4FD7-E761-890E6E47326B}"/>
              </a:ext>
            </a:extLst>
          </p:cNvPr>
          <p:cNvSpPr>
            <a:spLocks noGrp="1"/>
          </p:cNvSpPr>
          <p:nvPr>
            <p:ph type="dt" sz="half" idx="10"/>
          </p:nvPr>
        </p:nvSpPr>
        <p:spPr/>
        <p:txBody>
          <a:bodyPr/>
          <a:lstStyle/>
          <a:p>
            <a:fld id="{B53DE042-876D-43C7-A200-16FE400A2185}" type="datetime1">
              <a:rPr lang="vi-VN" smtClean="0">
                <a:solidFill>
                  <a:prstClr val="black">
                    <a:tint val="75000"/>
                  </a:prstClr>
                </a:solidFill>
              </a:rPr>
              <a:pPr/>
              <a:t>11/11/2023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09A698CD-CE40-25EE-9786-25D8C5724EDB}"/>
              </a:ext>
            </a:extLst>
          </p:cNvPr>
          <p:cNvSpPr>
            <a:spLocks noGrp="1"/>
          </p:cNvSpPr>
          <p:nvPr>
            <p:ph type="ftr" sz="quarter" idx="11"/>
          </p:nvPr>
        </p:nvSpPr>
        <p:spPr/>
        <p:txBody>
          <a:bodyPr/>
          <a:lstStyle/>
          <a:p>
            <a:r>
              <a:rPr lang="en-US">
                <a:solidFill>
                  <a:prstClr val="black">
                    <a:tint val="75000"/>
                  </a:prstClr>
                </a:solidFill>
              </a:rPr>
              <a:t>Hoạt động tích cực</a:t>
            </a:r>
          </a:p>
        </p:txBody>
      </p:sp>
      <p:sp>
        <p:nvSpPr>
          <p:cNvPr id="9" name="Slide Number Placeholder 8">
            <a:extLst>
              <a:ext uri="{FF2B5EF4-FFF2-40B4-BE49-F238E27FC236}">
                <a16:creationId xmlns:a16="http://schemas.microsoft.com/office/drawing/2014/main" xmlns="" id="{397B252C-3D34-2D9E-8EC3-62BF0F52C295}"/>
              </a:ext>
            </a:extLst>
          </p:cNvPr>
          <p:cNvSpPr>
            <a:spLocks noGrp="1"/>
          </p:cNvSpPr>
          <p:nvPr>
            <p:ph type="sldNum" sz="quarter" idx="12"/>
          </p:nvPr>
        </p:nvSpPr>
        <p:spPr/>
        <p:txBody>
          <a:bodyPr/>
          <a:lstStyle/>
          <a:p>
            <a:fld id="{7AC2398D-11A6-4A60-B5AA-DD2B4E3A50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85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F7AAB-80FF-AE3B-14A5-F62B18B443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534DE1E-118F-3B18-0094-93F9CECF9F29}"/>
              </a:ext>
            </a:extLst>
          </p:cNvPr>
          <p:cNvSpPr>
            <a:spLocks noGrp="1"/>
          </p:cNvSpPr>
          <p:nvPr>
            <p:ph type="dt" sz="half" idx="10"/>
          </p:nvPr>
        </p:nvSpPr>
        <p:spPr/>
        <p:txBody>
          <a:bodyPr/>
          <a:lstStyle/>
          <a:p>
            <a:fld id="{E531F3B5-85B0-407E-AB22-F294A24B25BA}" type="datetime1">
              <a:rPr lang="vi-VN" smtClean="0">
                <a:solidFill>
                  <a:prstClr val="black">
                    <a:tint val="75000"/>
                  </a:prstClr>
                </a:solidFill>
              </a:rPr>
              <a:pPr/>
              <a:t>11/11/2023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F97E496-E528-A00A-8198-BB0E83D9FA9F}"/>
              </a:ext>
            </a:extLst>
          </p:cNvPr>
          <p:cNvSpPr>
            <a:spLocks noGrp="1"/>
          </p:cNvSpPr>
          <p:nvPr>
            <p:ph type="ftr" sz="quarter" idx="11"/>
          </p:nvPr>
        </p:nvSpPr>
        <p:spPr/>
        <p:txBody>
          <a:bodyPr/>
          <a:lstStyle/>
          <a:p>
            <a:r>
              <a:rPr lang="en-US">
                <a:solidFill>
                  <a:prstClr val="black">
                    <a:tint val="75000"/>
                  </a:prstClr>
                </a:solidFill>
              </a:rPr>
              <a:t>Hoạt động tích cực</a:t>
            </a:r>
          </a:p>
        </p:txBody>
      </p:sp>
      <p:sp>
        <p:nvSpPr>
          <p:cNvPr id="5" name="Slide Number Placeholder 4">
            <a:extLst>
              <a:ext uri="{FF2B5EF4-FFF2-40B4-BE49-F238E27FC236}">
                <a16:creationId xmlns:a16="http://schemas.microsoft.com/office/drawing/2014/main" xmlns="" id="{120027F8-30D8-C7E3-DBB5-470A0E37A321}"/>
              </a:ext>
            </a:extLst>
          </p:cNvPr>
          <p:cNvSpPr>
            <a:spLocks noGrp="1"/>
          </p:cNvSpPr>
          <p:nvPr>
            <p:ph type="sldNum" sz="quarter" idx="12"/>
          </p:nvPr>
        </p:nvSpPr>
        <p:spPr/>
        <p:txBody>
          <a:bodyPr/>
          <a:lstStyle/>
          <a:p>
            <a:fld id="{7AC2398D-11A6-4A60-B5AA-DD2B4E3A50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591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2571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EC0C607-56F4-B12C-97DE-913341BB7EAC}"/>
              </a:ext>
            </a:extLst>
          </p:cNvPr>
          <p:cNvSpPr>
            <a:spLocks noGrp="1"/>
          </p:cNvSpPr>
          <p:nvPr>
            <p:ph type="dt" sz="half" idx="10"/>
          </p:nvPr>
        </p:nvSpPr>
        <p:spPr/>
        <p:txBody>
          <a:bodyPr/>
          <a:lstStyle/>
          <a:p>
            <a:fld id="{D9EB13BA-6232-4C66-873B-60CD208B1B99}" type="datetime1">
              <a:rPr lang="vi-VN" smtClean="0">
                <a:solidFill>
                  <a:prstClr val="black">
                    <a:tint val="75000"/>
                  </a:prstClr>
                </a:solidFill>
              </a:rPr>
              <a:pPr/>
              <a:t>11/11/2023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7430C57-B7BD-2698-1EB7-2C246C25F8D5}"/>
              </a:ext>
            </a:extLst>
          </p:cNvPr>
          <p:cNvSpPr>
            <a:spLocks noGrp="1"/>
          </p:cNvSpPr>
          <p:nvPr>
            <p:ph type="ftr" sz="quarter" idx="11"/>
          </p:nvPr>
        </p:nvSpPr>
        <p:spPr/>
        <p:txBody>
          <a:bodyPr/>
          <a:lstStyle/>
          <a:p>
            <a:r>
              <a:rPr lang="en-US">
                <a:solidFill>
                  <a:prstClr val="black">
                    <a:tint val="75000"/>
                  </a:prstClr>
                </a:solidFill>
              </a:rPr>
              <a:t>Hoạt động tích cực</a:t>
            </a:r>
          </a:p>
        </p:txBody>
      </p:sp>
      <p:sp>
        <p:nvSpPr>
          <p:cNvPr id="4" name="Slide Number Placeholder 3">
            <a:extLst>
              <a:ext uri="{FF2B5EF4-FFF2-40B4-BE49-F238E27FC236}">
                <a16:creationId xmlns:a16="http://schemas.microsoft.com/office/drawing/2014/main" xmlns="" id="{0679ECC4-9D9D-1EB8-0490-D44B0946394D}"/>
              </a:ext>
            </a:extLst>
          </p:cNvPr>
          <p:cNvSpPr>
            <a:spLocks noGrp="1"/>
          </p:cNvSpPr>
          <p:nvPr>
            <p:ph type="sldNum" sz="quarter" idx="12"/>
          </p:nvPr>
        </p:nvSpPr>
        <p:spPr/>
        <p:txBody>
          <a:bodyPr/>
          <a:lstStyle/>
          <a:p>
            <a:fld id="{7AC2398D-11A6-4A60-B5AA-DD2B4E3A50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671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611AFB-CC85-88F2-DDC1-1A24C1660A32}"/>
              </a:ext>
            </a:extLst>
          </p:cNvPr>
          <p:cNvSpPr>
            <a:spLocks noGrp="1"/>
          </p:cNvSpPr>
          <p:nvPr>
            <p:ph type="title"/>
          </p:nvPr>
        </p:nvSpPr>
        <p:spPr>
          <a:xfrm>
            <a:off x="1679686" y="914506"/>
            <a:ext cx="7864986" cy="3200771"/>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xmlns="" id="{857C532A-6020-D10E-21BB-A5AC6D57310A}"/>
              </a:ext>
            </a:extLst>
          </p:cNvPr>
          <p:cNvSpPr>
            <a:spLocks noGrp="1"/>
          </p:cNvSpPr>
          <p:nvPr>
            <p:ph idx="1"/>
          </p:nvPr>
        </p:nvSpPr>
        <p:spPr>
          <a:xfrm>
            <a:off x="10367051" y="1975079"/>
            <a:ext cx="12345204" cy="9748379"/>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CF47BE9-16F1-B500-D16E-592E599E60BA}"/>
              </a:ext>
            </a:extLst>
          </p:cNvPr>
          <p:cNvSpPr>
            <a:spLocks noGrp="1"/>
          </p:cNvSpPr>
          <p:nvPr>
            <p:ph type="body" sz="half" idx="2"/>
          </p:nvPr>
        </p:nvSpPr>
        <p:spPr>
          <a:xfrm>
            <a:off x="1679686" y="4115276"/>
            <a:ext cx="7864986" cy="7624059"/>
          </a:xfrm>
        </p:spPr>
        <p:txBody>
          <a:bodyPr/>
          <a:lstStyle>
            <a:lvl1pPr marL="0" indent="0">
              <a:buNone/>
              <a:defRPr sz="3200"/>
            </a:lvl1pPr>
            <a:lvl2pPr marL="914446" indent="0">
              <a:buNone/>
              <a:defRPr sz="2800"/>
            </a:lvl2pPr>
            <a:lvl3pPr marL="1828891" indent="0">
              <a:buNone/>
              <a:defRPr sz="2400"/>
            </a:lvl3pPr>
            <a:lvl4pPr marL="2743337" indent="0">
              <a:buNone/>
              <a:defRPr sz="2000"/>
            </a:lvl4pPr>
            <a:lvl5pPr marL="3657783" indent="0">
              <a:buNone/>
              <a:defRPr sz="2000"/>
            </a:lvl5pPr>
            <a:lvl6pPr marL="4572229" indent="0">
              <a:buNone/>
              <a:defRPr sz="2000"/>
            </a:lvl6pPr>
            <a:lvl7pPr marL="5486674" indent="0">
              <a:buNone/>
              <a:defRPr sz="2000"/>
            </a:lvl7pPr>
            <a:lvl8pPr marL="6401120" indent="0">
              <a:buNone/>
              <a:defRPr sz="2000"/>
            </a:lvl8pPr>
            <a:lvl9pPr marL="7315566"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1CAF9A-19F3-83FC-C53D-A3707A3E9D5D}"/>
              </a:ext>
            </a:extLst>
          </p:cNvPr>
          <p:cNvSpPr>
            <a:spLocks noGrp="1"/>
          </p:cNvSpPr>
          <p:nvPr>
            <p:ph type="dt" sz="half" idx="10"/>
          </p:nvPr>
        </p:nvSpPr>
        <p:spPr/>
        <p:txBody>
          <a:bodyPr/>
          <a:lstStyle/>
          <a:p>
            <a:fld id="{B913F8ED-447C-4004-972C-52F7B7F718AE}" type="datetime1">
              <a:rPr lang="vi-VN" smtClean="0">
                <a:solidFill>
                  <a:prstClr val="black">
                    <a:tint val="75000"/>
                  </a:prstClr>
                </a:solidFill>
              </a:rPr>
              <a:pPr/>
              <a:t>11/11/2023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D8A54CB-E724-87EC-8C6D-6394CE4F00E5}"/>
              </a:ext>
            </a:extLst>
          </p:cNvPr>
          <p:cNvSpPr>
            <a:spLocks noGrp="1"/>
          </p:cNvSpPr>
          <p:nvPr>
            <p:ph type="ftr" sz="quarter" idx="11"/>
          </p:nvPr>
        </p:nvSpPr>
        <p:spPr/>
        <p:txBody>
          <a:bodyPr/>
          <a:lstStyle/>
          <a:p>
            <a:r>
              <a:rPr lang="en-US">
                <a:solidFill>
                  <a:prstClr val="black">
                    <a:tint val="75000"/>
                  </a:prstClr>
                </a:solidFill>
              </a:rPr>
              <a:t>Hoạt động tích cực</a:t>
            </a:r>
          </a:p>
        </p:txBody>
      </p:sp>
      <p:sp>
        <p:nvSpPr>
          <p:cNvPr id="7" name="Slide Number Placeholder 6">
            <a:extLst>
              <a:ext uri="{FF2B5EF4-FFF2-40B4-BE49-F238E27FC236}">
                <a16:creationId xmlns:a16="http://schemas.microsoft.com/office/drawing/2014/main" xmlns="" id="{E257EADE-2F08-852D-6B85-77DDCD9A88D9}"/>
              </a:ext>
            </a:extLst>
          </p:cNvPr>
          <p:cNvSpPr>
            <a:spLocks noGrp="1"/>
          </p:cNvSpPr>
          <p:nvPr>
            <p:ph type="sldNum" sz="quarter" idx="12"/>
          </p:nvPr>
        </p:nvSpPr>
        <p:spPr/>
        <p:txBody>
          <a:bodyPr/>
          <a:lstStyle/>
          <a:p>
            <a:fld id="{7AC2398D-11A6-4A60-B5AA-DD2B4E3A50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688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4245E-506E-AE72-CF9F-7D14DDF2BADA}"/>
              </a:ext>
            </a:extLst>
          </p:cNvPr>
          <p:cNvSpPr>
            <a:spLocks noGrp="1"/>
          </p:cNvSpPr>
          <p:nvPr>
            <p:ph type="title"/>
          </p:nvPr>
        </p:nvSpPr>
        <p:spPr>
          <a:xfrm>
            <a:off x="1679686" y="914506"/>
            <a:ext cx="7864986" cy="3200771"/>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xmlns="" id="{BAD9B78B-9CE4-1D78-8E2A-0FEC76D5F7CE}"/>
              </a:ext>
            </a:extLst>
          </p:cNvPr>
          <p:cNvSpPr>
            <a:spLocks noGrp="1"/>
          </p:cNvSpPr>
          <p:nvPr>
            <p:ph type="pic" idx="1"/>
          </p:nvPr>
        </p:nvSpPr>
        <p:spPr>
          <a:xfrm>
            <a:off x="10367051" y="1975079"/>
            <a:ext cx="12345204" cy="9748379"/>
          </a:xfrm>
        </p:spPr>
        <p:txBody>
          <a:bodyPr/>
          <a:lstStyle>
            <a:lvl1pPr marL="0" indent="0">
              <a:buNone/>
              <a:defRPr sz="6400"/>
            </a:lvl1pPr>
            <a:lvl2pPr marL="914446" indent="0">
              <a:buNone/>
              <a:defRPr sz="5600"/>
            </a:lvl2pPr>
            <a:lvl3pPr marL="1828891" indent="0">
              <a:buNone/>
              <a:defRPr sz="4800"/>
            </a:lvl3pPr>
            <a:lvl4pPr marL="2743337" indent="0">
              <a:buNone/>
              <a:defRPr sz="4000"/>
            </a:lvl4pPr>
            <a:lvl5pPr marL="3657783" indent="0">
              <a:buNone/>
              <a:defRPr sz="4000"/>
            </a:lvl5pPr>
            <a:lvl6pPr marL="4572229" indent="0">
              <a:buNone/>
              <a:defRPr sz="4000"/>
            </a:lvl6pPr>
            <a:lvl7pPr marL="5486674" indent="0">
              <a:buNone/>
              <a:defRPr sz="4000"/>
            </a:lvl7pPr>
            <a:lvl8pPr marL="6401120" indent="0">
              <a:buNone/>
              <a:defRPr sz="4000"/>
            </a:lvl8pPr>
            <a:lvl9pPr marL="7315566" indent="0">
              <a:buNone/>
              <a:defRPr sz="4000"/>
            </a:lvl9pPr>
          </a:lstStyle>
          <a:p>
            <a:endParaRPr lang="en-US"/>
          </a:p>
        </p:txBody>
      </p:sp>
      <p:sp>
        <p:nvSpPr>
          <p:cNvPr id="4" name="Text Placeholder 3">
            <a:extLst>
              <a:ext uri="{FF2B5EF4-FFF2-40B4-BE49-F238E27FC236}">
                <a16:creationId xmlns:a16="http://schemas.microsoft.com/office/drawing/2014/main" xmlns="" id="{2D7AA068-A664-A2DA-FFC4-533FDBF9B1EA}"/>
              </a:ext>
            </a:extLst>
          </p:cNvPr>
          <p:cNvSpPr>
            <a:spLocks noGrp="1"/>
          </p:cNvSpPr>
          <p:nvPr>
            <p:ph type="body" sz="half" idx="2"/>
          </p:nvPr>
        </p:nvSpPr>
        <p:spPr>
          <a:xfrm>
            <a:off x="1679686" y="4115276"/>
            <a:ext cx="7864986" cy="7624059"/>
          </a:xfrm>
        </p:spPr>
        <p:txBody>
          <a:bodyPr/>
          <a:lstStyle>
            <a:lvl1pPr marL="0" indent="0">
              <a:buNone/>
              <a:defRPr sz="3200"/>
            </a:lvl1pPr>
            <a:lvl2pPr marL="914446" indent="0">
              <a:buNone/>
              <a:defRPr sz="2800"/>
            </a:lvl2pPr>
            <a:lvl3pPr marL="1828891" indent="0">
              <a:buNone/>
              <a:defRPr sz="2400"/>
            </a:lvl3pPr>
            <a:lvl4pPr marL="2743337" indent="0">
              <a:buNone/>
              <a:defRPr sz="2000"/>
            </a:lvl4pPr>
            <a:lvl5pPr marL="3657783" indent="0">
              <a:buNone/>
              <a:defRPr sz="2000"/>
            </a:lvl5pPr>
            <a:lvl6pPr marL="4572229" indent="0">
              <a:buNone/>
              <a:defRPr sz="2000"/>
            </a:lvl6pPr>
            <a:lvl7pPr marL="5486674" indent="0">
              <a:buNone/>
              <a:defRPr sz="2000"/>
            </a:lvl7pPr>
            <a:lvl8pPr marL="6401120" indent="0">
              <a:buNone/>
              <a:defRPr sz="2000"/>
            </a:lvl8pPr>
            <a:lvl9pPr marL="7315566"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4E2F88-5F85-CD6E-3575-1C52EE3BF7E7}"/>
              </a:ext>
            </a:extLst>
          </p:cNvPr>
          <p:cNvSpPr>
            <a:spLocks noGrp="1"/>
          </p:cNvSpPr>
          <p:nvPr>
            <p:ph type="dt" sz="half" idx="10"/>
          </p:nvPr>
        </p:nvSpPr>
        <p:spPr/>
        <p:txBody>
          <a:bodyPr/>
          <a:lstStyle/>
          <a:p>
            <a:fld id="{88FD10D8-6E3D-472F-AF01-D309D22620D1}" type="datetime1">
              <a:rPr lang="vi-VN" smtClean="0">
                <a:solidFill>
                  <a:prstClr val="black">
                    <a:tint val="75000"/>
                  </a:prstClr>
                </a:solidFill>
              </a:rPr>
              <a:pPr/>
              <a:t>11/11/2023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B1A33C-06D3-337A-1A7E-360475DA2C96}"/>
              </a:ext>
            </a:extLst>
          </p:cNvPr>
          <p:cNvSpPr>
            <a:spLocks noGrp="1"/>
          </p:cNvSpPr>
          <p:nvPr>
            <p:ph type="ftr" sz="quarter" idx="11"/>
          </p:nvPr>
        </p:nvSpPr>
        <p:spPr/>
        <p:txBody>
          <a:bodyPr/>
          <a:lstStyle/>
          <a:p>
            <a:r>
              <a:rPr lang="en-US">
                <a:solidFill>
                  <a:prstClr val="black">
                    <a:tint val="75000"/>
                  </a:prstClr>
                </a:solidFill>
              </a:rPr>
              <a:t>Hoạt động tích cực</a:t>
            </a:r>
          </a:p>
        </p:txBody>
      </p:sp>
      <p:sp>
        <p:nvSpPr>
          <p:cNvPr id="7" name="Slide Number Placeholder 6">
            <a:extLst>
              <a:ext uri="{FF2B5EF4-FFF2-40B4-BE49-F238E27FC236}">
                <a16:creationId xmlns:a16="http://schemas.microsoft.com/office/drawing/2014/main" xmlns="" id="{1A84F660-A928-F639-ACE5-DC69F16A4688}"/>
              </a:ext>
            </a:extLst>
          </p:cNvPr>
          <p:cNvSpPr>
            <a:spLocks noGrp="1"/>
          </p:cNvSpPr>
          <p:nvPr>
            <p:ph type="sldNum" sz="quarter" idx="12"/>
          </p:nvPr>
        </p:nvSpPr>
        <p:spPr/>
        <p:txBody>
          <a:bodyPr/>
          <a:lstStyle/>
          <a:p>
            <a:fld id="{7AC2398D-11A6-4A60-B5AA-DD2B4E3A50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875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D9971D-0A71-802D-7458-7D56F7EB7E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51099AF-8793-4485-40E5-7E483133C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A1B0FA-1371-0342-495A-11EA0B62A20A}"/>
              </a:ext>
            </a:extLst>
          </p:cNvPr>
          <p:cNvSpPr>
            <a:spLocks noGrp="1"/>
          </p:cNvSpPr>
          <p:nvPr>
            <p:ph type="dt" sz="half" idx="10"/>
          </p:nvPr>
        </p:nvSpPr>
        <p:spPr/>
        <p:txBody>
          <a:bodyPr/>
          <a:lstStyle/>
          <a:p>
            <a:fld id="{52FDEB04-7CE8-41BD-8829-ADC96D15D25A}" type="datetime1">
              <a:rPr lang="vi-VN" smtClean="0">
                <a:solidFill>
                  <a:prstClr val="black">
                    <a:tint val="75000"/>
                  </a:prstClr>
                </a:solidFill>
              </a:rPr>
              <a:pPr/>
              <a:t>11/11/2023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0D5B162-93B6-9F0A-469D-1F5524CBB14F}"/>
              </a:ext>
            </a:extLst>
          </p:cNvPr>
          <p:cNvSpPr>
            <a:spLocks noGrp="1"/>
          </p:cNvSpPr>
          <p:nvPr>
            <p:ph type="ftr" sz="quarter" idx="11"/>
          </p:nvPr>
        </p:nvSpPr>
        <p:spPr/>
        <p:txBody>
          <a:bodyPr/>
          <a:lstStyle/>
          <a:p>
            <a:r>
              <a:rPr lang="en-US">
                <a:solidFill>
                  <a:prstClr val="black">
                    <a:tint val="75000"/>
                  </a:prstClr>
                </a:solidFill>
              </a:rPr>
              <a:t>Hoạt động tích cực</a:t>
            </a:r>
          </a:p>
        </p:txBody>
      </p:sp>
      <p:sp>
        <p:nvSpPr>
          <p:cNvPr id="6" name="Slide Number Placeholder 5">
            <a:extLst>
              <a:ext uri="{FF2B5EF4-FFF2-40B4-BE49-F238E27FC236}">
                <a16:creationId xmlns:a16="http://schemas.microsoft.com/office/drawing/2014/main" xmlns="" id="{DBE5B31B-2999-C544-A358-7BDE6DA987EC}"/>
              </a:ext>
            </a:extLst>
          </p:cNvPr>
          <p:cNvSpPr>
            <a:spLocks noGrp="1"/>
          </p:cNvSpPr>
          <p:nvPr>
            <p:ph type="sldNum" sz="quarter" idx="12"/>
          </p:nvPr>
        </p:nvSpPr>
        <p:spPr/>
        <p:txBody>
          <a:bodyPr/>
          <a:lstStyle/>
          <a:p>
            <a:fld id="{7AC2398D-11A6-4A60-B5AA-DD2B4E3A50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443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31FC577-3AC3-D8D8-8543-990B0FCA4A84}"/>
              </a:ext>
            </a:extLst>
          </p:cNvPr>
          <p:cNvSpPr>
            <a:spLocks noGrp="1"/>
          </p:cNvSpPr>
          <p:nvPr>
            <p:ph type="title" orient="vert"/>
          </p:nvPr>
        </p:nvSpPr>
        <p:spPr>
          <a:xfrm>
            <a:off x="17450937" y="730334"/>
            <a:ext cx="5258142" cy="1162502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1FD2D8-322A-5266-48F2-EE8F46CF8E77}"/>
              </a:ext>
            </a:extLst>
          </p:cNvPr>
          <p:cNvSpPr>
            <a:spLocks noGrp="1"/>
          </p:cNvSpPr>
          <p:nvPr>
            <p:ph type="body" orient="vert" idx="1"/>
          </p:nvPr>
        </p:nvSpPr>
        <p:spPr>
          <a:xfrm>
            <a:off x="1676509" y="730334"/>
            <a:ext cx="15469607" cy="116250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96ED2A-FD9A-B312-6772-F13A6C797391}"/>
              </a:ext>
            </a:extLst>
          </p:cNvPr>
          <p:cNvSpPr>
            <a:spLocks noGrp="1"/>
          </p:cNvSpPr>
          <p:nvPr>
            <p:ph type="dt" sz="half" idx="10"/>
          </p:nvPr>
        </p:nvSpPr>
        <p:spPr/>
        <p:txBody>
          <a:bodyPr/>
          <a:lstStyle/>
          <a:p>
            <a:fld id="{7D6F4633-5066-4CEA-BBB4-43343F7EB8C8}" type="datetime1">
              <a:rPr lang="vi-VN" smtClean="0">
                <a:solidFill>
                  <a:prstClr val="black">
                    <a:tint val="75000"/>
                  </a:prstClr>
                </a:solidFill>
              </a:rPr>
              <a:pPr/>
              <a:t>11/11/2023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4C79814-0554-1982-C34D-2CA85917F687}"/>
              </a:ext>
            </a:extLst>
          </p:cNvPr>
          <p:cNvSpPr>
            <a:spLocks noGrp="1"/>
          </p:cNvSpPr>
          <p:nvPr>
            <p:ph type="ftr" sz="quarter" idx="11"/>
          </p:nvPr>
        </p:nvSpPr>
        <p:spPr/>
        <p:txBody>
          <a:bodyPr/>
          <a:lstStyle/>
          <a:p>
            <a:r>
              <a:rPr lang="en-US">
                <a:solidFill>
                  <a:prstClr val="black">
                    <a:tint val="75000"/>
                  </a:prstClr>
                </a:solidFill>
              </a:rPr>
              <a:t>Hoạt động tích cực</a:t>
            </a:r>
          </a:p>
        </p:txBody>
      </p:sp>
      <p:sp>
        <p:nvSpPr>
          <p:cNvPr id="6" name="Slide Number Placeholder 5">
            <a:extLst>
              <a:ext uri="{FF2B5EF4-FFF2-40B4-BE49-F238E27FC236}">
                <a16:creationId xmlns:a16="http://schemas.microsoft.com/office/drawing/2014/main" xmlns="" id="{B1657987-E9AE-2E9D-CEB5-3DDA5280A900}"/>
              </a:ext>
            </a:extLst>
          </p:cNvPr>
          <p:cNvSpPr>
            <a:spLocks noGrp="1"/>
          </p:cNvSpPr>
          <p:nvPr>
            <p:ph type="sldNum" sz="quarter" idx="12"/>
          </p:nvPr>
        </p:nvSpPr>
        <p:spPr/>
        <p:txBody>
          <a:bodyPr/>
          <a:lstStyle/>
          <a:p>
            <a:fld id="{7AC2398D-11A6-4A60-B5AA-DD2B4E3A50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245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10059054" y="-111973"/>
            <a:ext cx="17085955" cy="13829561"/>
          </a:xfrm>
          <a:custGeom>
            <a:avLst/>
            <a:gdLst>
              <a:gd name="connsiteX0" fmla="*/ 0 w 8542421"/>
              <a:gd name="connsiteY0" fmla="*/ 0 h 6913980"/>
              <a:gd name="connsiteX1" fmla="*/ 4578498 w 8542421"/>
              <a:gd name="connsiteY1" fmla="*/ 0 h 6913980"/>
              <a:gd name="connsiteX2" fmla="*/ 8542421 w 8542421"/>
              <a:gd name="connsiteY2" fmla="*/ 6913980 h 6913980"/>
              <a:gd name="connsiteX3" fmla="*/ 3963923 w 8542421"/>
              <a:gd name="connsiteY3" fmla="*/ 6913980 h 6913980"/>
            </a:gdLst>
            <a:ahLst/>
            <a:cxnLst>
              <a:cxn ang="0">
                <a:pos x="connsiteX0" y="connsiteY0"/>
              </a:cxn>
              <a:cxn ang="0">
                <a:pos x="connsiteX1" y="connsiteY1"/>
              </a:cxn>
              <a:cxn ang="0">
                <a:pos x="connsiteX2" y="connsiteY2"/>
              </a:cxn>
              <a:cxn ang="0">
                <a:pos x="connsiteX3" y="connsiteY3"/>
              </a:cxn>
            </a:cxnLst>
            <a:rect l="l" t="t" r="r" b="b"/>
            <a:pathLst>
              <a:path w="8542421" h="6913980">
                <a:moveTo>
                  <a:pt x="0" y="0"/>
                </a:moveTo>
                <a:lnTo>
                  <a:pt x="4578498" y="0"/>
                </a:lnTo>
                <a:lnTo>
                  <a:pt x="8542421" y="6913980"/>
                </a:lnTo>
                <a:lnTo>
                  <a:pt x="3963923" y="6913980"/>
                </a:lnTo>
                <a:close/>
              </a:path>
            </a:pathLst>
          </a:custGeom>
          <a:solidFill>
            <a:srgbClr val="BFBFBF"/>
          </a:solidFill>
        </p:spPr>
        <p:txBody>
          <a:bodyPr rtlCol="0">
            <a:noAutofit/>
          </a:bodyPr>
          <a:lstStyle/>
          <a:p>
            <a:pPr lvl="0"/>
            <a:endParaRPr lang="en-US" noProof="0"/>
          </a:p>
        </p:txBody>
      </p:sp>
      <p:sp>
        <p:nvSpPr>
          <p:cNvPr id="3" name="Date Placeholder 3">
            <a:extLst>
              <a:ext uri="{FF2B5EF4-FFF2-40B4-BE49-F238E27FC236}">
                <a16:creationId xmlns:a16="http://schemas.microsoft.com/office/drawing/2014/main" xmlns="" id="{C865832D-3F79-406B-B98B-9A01D6DD7F82}"/>
              </a:ext>
            </a:extLst>
          </p:cNvPr>
          <p:cNvSpPr>
            <a:spLocks noGrp="1"/>
          </p:cNvSpPr>
          <p:nvPr>
            <p:ph type="dt" sz="half" idx="14"/>
          </p:nvPr>
        </p:nvSpPr>
        <p:spPr/>
        <p:txBody>
          <a:bodyPr/>
          <a:lstStyle>
            <a:lvl1pPr>
              <a:defRPr/>
            </a:lvl1pPr>
          </a:lstStyle>
          <a:p>
            <a:pPr>
              <a:defRPr/>
            </a:pPr>
            <a:fld id="{CB1AE878-6EE2-48B0-83D7-911448548419}" type="datetimeFigureOut">
              <a:rPr lang="en-US">
                <a:solidFill>
                  <a:prstClr val="black">
                    <a:tint val="75000"/>
                  </a:prstClr>
                </a:solidFill>
              </a:rPr>
              <a:pPr>
                <a:defRPr/>
              </a:pPr>
              <a:t>11/11/2023</a:t>
            </a:fld>
            <a:endParaRPr lang="en-US" dirty="0">
              <a:solidFill>
                <a:prstClr val="black">
                  <a:tint val="75000"/>
                </a:prstClr>
              </a:solidFill>
            </a:endParaRPr>
          </a:p>
        </p:txBody>
      </p:sp>
      <p:sp>
        <p:nvSpPr>
          <p:cNvPr id="4" name="Footer Placeholder 4">
            <a:extLst>
              <a:ext uri="{FF2B5EF4-FFF2-40B4-BE49-F238E27FC236}">
                <a16:creationId xmlns:a16="http://schemas.microsoft.com/office/drawing/2014/main" xmlns="" id="{32B0FB8C-E94E-47EA-A952-D46A7DDC429D}"/>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xmlns="" id="{8346746C-C862-477B-A195-293447DEDB9C}"/>
              </a:ext>
            </a:extLst>
          </p:cNvPr>
          <p:cNvSpPr>
            <a:spLocks noGrp="1"/>
          </p:cNvSpPr>
          <p:nvPr>
            <p:ph type="sldNum" sz="quarter" idx="16"/>
          </p:nvPr>
        </p:nvSpPr>
        <p:spPr/>
        <p:txBody>
          <a:bodyPr/>
          <a:lstStyle>
            <a:lvl1pPr>
              <a:defRPr/>
            </a:lvl1pPr>
          </a:lstStyle>
          <a:p>
            <a:pPr>
              <a:defRPr/>
            </a:pPr>
            <a:fld id="{EDEBB2DC-46E0-4D4A-B953-59286C4C72B6}"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58369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293" y="8814832"/>
            <a:ext cx="20727750" cy="2724465"/>
          </a:xfrm>
        </p:spPr>
        <p:txBody>
          <a:bodyPr anchor="t"/>
          <a:lstStyle>
            <a:lvl1pPr algn="l">
              <a:defRPr sz="9400" b="1" cap="all"/>
            </a:lvl1pPr>
          </a:lstStyle>
          <a:p>
            <a:r>
              <a:rPr lang="en-US" smtClean="0"/>
              <a:t>Click to edit Master title style</a:t>
            </a:r>
            <a:endParaRPr lang="en-US"/>
          </a:p>
        </p:txBody>
      </p:sp>
      <p:sp>
        <p:nvSpPr>
          <p:cNvPr id="3" name="Text Placeholder 2"/>
          <p:cNvSpPr>
            <a:spLocks noGrp="1"/>
          </p:cNvSpPr>
          <p:nvPr>
            <p:ph type="body" idx="1"/>
          </p:nvPr>
        </p:nvSpPr>
        <p:spPr>
          <a:xfrm>
            <a:off x="1926293" y="5814110"/>
            <a:ext cx="20727750" cy="3000721"/>
          </a:xfrm>
        </p:spPr>
        <p:txBody>
          <a:bodyPr anchor="b"/>
          <a:lstStyle>
            <a:lvl1pPr marL="0" indent="0">
              <a:buNone/>
              <a:defRPr sz="4800">
                <a:solidFill>
                  <a:schemeClr val="tx1">
                    <a:tint val="75000"/>
                  </a:schemeClr>
                </a:solidFill>
              </a:defRPr>
            </a:lvl1pPr>
            <a:lvl2pPr marL="1087708" indent="0">
              <a:buNone/>
              <a:defRPr sz="4200">
                <a:solidFill>
                  <a:schemeClr val="tx1">
                    <a:tint val="75000"/>
                  </a:schemeClr>
                </a:solidFill>
              </a:defRPr>
            </a:lvl2pPr>
            <a:lvl3pPr marL="2175417" indent="0">
              <a:buNone/>
              <a:defRPr sz="3800">
                <a:solidFill>
                  <a:schemeClr val="tx1">
                    <a:tint val="75000"/>
                  </a:schemeClr>
                </a:solidFill>
              </a:defRPr>
            </a:lvl3pPr>
            <a:lvl4pPr marL="3263129" indent="0">
              <a:buNone/>
              <a:defRPr sz="3200">
                <a:solidFill>
                  <a:schemeClr val="tx1">
                    <a:tint val="75000"/>
                  </a:schemeClr>
                </a:solidFill>
              </a:defRPr>
            </a:lvl4pPr>
            <a:lvl5pPr marL="4350836" indent="0">
              <a:buNone/>
              <a:defRPr sz="3200">
                <a:solidFill>
                  <a:schemeClr val="tx1">
                    <a:tint val="75000"/>
                  </a:schemeClr>
                </a:solidFill>
              </a:defRPr>
            </a:lvl5pPr>
            <a:lvl6pPr marL="5438548" indent="0">
              <a:buNone/>
              <a:defRPr sz="3200">
                <a:solidFill>
                  <a:schemeClr val="tx1">
                    <a:tint val="75000"/>
                  </a:schemeClr>
                </a:solidFill>
              </a:defRPr>
            </a:lvl6pPr>
            <a:lvl7pPr marL="6526254" indent="0">
              <a:buNone/>
              <a:defRPr sz="3200">
                <a:solidFill>
                  <a:schemeClr val="tx1">
                    <a:tint val="75000"/>
                  </a:schemeClr>
                </a:solidFill>
              </a:defRPr>
            </a:lvl7pPr>
            <a:lvl8pPr marL="7613963" indent="0">
              <a:buNone/>
              <a:defRPr sz="3200">
                <a:solidFill>
                  <a:schemeClr val="tx1">
                    <a:tint val="75000"/>
                  </a:schemeClr>
                </a:solidFill>
              </a:defRPr>
            </a:lvl8pPr>
            <a:lvl9pPr marL="8701673" indent="0">
              <a:buNone/>
              <a:defRPr sz="3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6868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51412" y="6401542"/>
            <a:ext cx="29059492" cy="18109122"/>
          </a:xfrm>
        </p:spPr>
        <p:txBody>
          <a:bodyPr/>
          <a:lstStyle>
            <a:lvl1pPr>
              <a:defRPr sz="6600"/>
            </a:lvl1pPr>
            <a:lvl2pPr>
              <a:defRPr sz="5600"/>
            </a:lvl2pPr>
            <a:lvl3pPr>
              <a:defRPr sz="4800"/>
            </a:lvl3pPr>
            <a:lvl4pPr>
              <a:defRPr sz="4200"/>
            </a:lvl4pPr>
            <a:lvl5pPr>
              <a:defRPr sz="4200"/>
            </a:lvl5pPr>
            <a:lvl6pPr>
              <a:defRPr sz="4200"/>
            </a:lvl6pPr>
            <a:lvl7pPr>
              <a:defRPr sz="4200"/>
            </a:lvl7pPr>
            <a:lvl8pPr>
              <a:defRPr sz="4200"/>
            </a:lvl8pPr>
            <a:lvl9pPr>
              <a:defRPr sz="4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2717333" y="6401542"/>
            <a:ext cx="29063727" cy="18109122"/>
          </a:xfrm>
        </p:spPr>
        <p:txBody>
          <a:bodyPr/>
          <a:lstStyle>
            <a:lvl1pPr>
              <a:defRPr sz="6600"/>
            </a:lvl1pPr>
            <a:lvl2pPr>
              <a:defRPr sz="5600"/>
            </a:lvl2pPr>
            <a:lvl3pPr>
              <a:defRPr sz="4800"/>
            </a:lvl3pPr>
            <a:lvl4pPr>
              <a:defRPr sz="4200"/>
            </a:lvl4pPr>
            <a:lvl5pPr>
              <a:defRPr sz="4200"/>
            </a:lvl5pPr>
            <a:lvl6pPr>
              <a:defRPr sz="4200"/>
            </a:lvl6pPr>
            <a:lvl7pPr>
              <a:defRPr sz="4200"/>
            </a:lvl7pPr>
            <a:lvl8pPr>
              <a:defRPr sz="4200"/>
            </a:lvl8pPr>
            <a:lvl9pPr>
              <a:defRPr sz="4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738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80" y="549339"/>
            <a:ext cx="21947029" cy="228626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80" y="3070582"/>
            <a:ext cx="10774536" cy="1279672"/>
          </a:xfrm>
        </p:spPr>
        <p:txBody>
          <a:bodyPr anchor="b"/>
          <a:lstStyle>
            <a:lvl1pPr marL="0" indent="0">
              <a:buNone/>
              <a:defRPr sz="5600" b="1"/>
            </a:lvl1pPr>
            <a:lvl2pPr marL="1087708" indent="0">
              <a:buNone/>
              <a:defRPr sz="4800" b="1"/>
            </a:lvl2pPr>
            <a:lvl3pPr marL="2175417" indent="0">
              <a:buNone/>
              <a:defRPr sz="4200" b="1"/>
            </a:lvl3pPr>
            <a:lvl4pPr marL="3263129" indent="0">
              <a:buNone/>
              <a:defRPr sz="3800" b="1"/>
            </a:lvl4pPr>
            <a:lvl5pPr marL="4350836" indent="0">
              <a:buNone/>
              <a:defRPr sz="3800" b="1"/>
            </a:lvl5pPr>
            <a:lvl6pPr marL="5438548" indent="0">
              <a:buNone/>
              <a:defRPr sz="3800" b="1"/>
            </a:lvl6pPr>
            <a:lvl7pPr marL="6526254" indent="0">
              <a:buNone/>
              <a:defRPr sz="3800" b="1"/>
            </a:lvl7pPr>
            <a:lvl8pPr marL="7613963" indent="0">
              <a:buNone/>
              <a:defRPr sz="3800" b="1"/>
            </a:lvl8pPr>
            <a:lvl9pPr marL="8701673"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80" y="4350254"/>
            <a:ext cx="10774536" cy="7903491"/>
          </a:xfrm>
        </p:spPr>
        <p:txBody>
          <a:bodyPr/>
          <a:lstStyle>
            <a:lvl1pPr>
              <a:defRPr sz="5600"/>
            </a:lvl1pPr>
            <a:lvl2pPr>
              <a:defRPr sz="4800"/>
            </a:lvl2pPr>
            <a:lvl3pPr>
              <a:defRPr sz="42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7553" y="3070582"/>
            <a:ext cx="10778770" cy="1279672"/>
          </a:xfrm>
        </p:spPr>
        <p:txBody>
          <a:bodyPr anchor="b"/>
          <a:lstStyle>
            <a:lvl1pPr marL="0" indent="0">
              <a:buNone/>
              <a:defRPr sz="5600" b="1"/>
            </a:lvl1pPr>
            <a:lvl2pPr marL="1087708" indent="0">
              <a:buNone/>
              <a:defRPr sz="4800" b="1"/>
            </a:lvl2pPr>
            <a:lvl3pPr marL="2175417" indent="0">
              <a:buNone/>
              <a:defRPr sz="4200" b="1"/>
            </a:lvl3pPr>
            <a:lvl4pPr marL="3263129" indent="0">
              <a:buNone/>
              <a:defRPr sz="3800" b="1"/>
            </a:lvl4pPr>
            <a:lvl5pPr marL="4350836" indent="0">
              <a:buNone/>
              <a:defRPr sz="3800" b="1"/>
            </a:lvl5pPr>
            <a:lvl6pPr marL="5438548" indent="0">
              <a:buNone/>
              <a:defRPr sz="3800" b="1"/>
            </a:lvl6pPr>
            <a:lvl7pPr marL="6526254" indent="0">
              <a:buNone/>
              <a:defRPr sz="3800" b="1"/>
            </a:lvl7pPr>
            <a:lvl8pPr marL="7613963" indent="0">
              <a:buNone/>
              <a:defRPr sz="3800" b="1"/>
            </a:lvl8pPr>
            <a:lvl9pPr marL="8701673"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7553" y="4350254"/>
            <a:ext cx="10778770" cy="7903491"/>
          </a:xfrm>
        </p:spPr>
        <p:txBody>
          <a:bodyPr/>
          <a:lstStyle>
            <a:lvl1pPr>
              <a:defRPr sz="5600"/>
            </a:lvl1pPr>
            <a:lvl2pPr>
              <a:defRPr sz="4800"/>
            </a:lvl2pPr>
            <a:lvl3pPr>
              <a:defRPr sz="42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7525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284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3417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86" y="546163"/>
            <a:ext cx="8022690" cy="2324369"/>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4090" y="546174"/>
            <a:ext cx="13632222" cy="11707581"/>
          </a:xfrm>
        </p:spPr>
        <p:txBody>
          <a:bodyPr/>
          <a:lstStyle>
            <a:lvl1pPr>
              <a:defRPr sz="7600"/>
            </a:lvl1pPr>
            <a:lvl2pPr>
              <a:defRPr sz="6600"/>
            </a:lvl2pPr>
            <a:lvl3pPr>
              <a:defRPr sz="56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86" y="2870533"/>
            <a:ext cx="8022690" cy="9383212"/>
          </a:xfrm>
        </p:spPr>
        <p:txBody>
          <a:bodyPr/>
          <a:lstStyle>
            <a:lvl1pPr marL="0" indent="0">
              <a:buNone/>
              <a:defRPr sz="3200"/>
            </a:lvl1pPr>
            <a:lvl2pPr marL="1087708" indent="0">
              <a:buNone/>
              <a:defRPr sz="2800"/>
            </a:lvl2pPr>
            <a:lvl3pPr marL="2175417" indent="0">
              <a:buNone/>
              <a:defRPr sz="2400"/>
            </a:lvl3pPr>
            <a:lvl4pPr marL="3263129" indent="0">
              <a:buNone/>
              <a:defRPr sz="2000"/>
            </a:lvl4pPr>
            <a:lvl5pPr marL="4350836" indent="0">
              <a:buNone/>
              <a:defRPr sz="2000"/>
            </a:lvl5pPr>
            <a:lvl6pPr marL="5438548" indent="0">
              <a:buNone/>
              <a:defRPr sz="2000"/>
            </a:lvl6pPr>
            <a:lvl7pPr marL="6526254" indent="0">
              <a:buNone/>
              <a:defRPr sz="2000"/>
            </a:lvl7pPr>
            <a:lvl8pPr marL="7613963" indent="0">
              <a:buNone/>
              <a:defRPr sz="2000"/>
            </a:lvl8pPr>
            <a:lvl9pPr marL="8701673" indent="0">
              <a:buNone/>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78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747" y="9602312"/>
            <a:ext cx="14631353" cy="1133607"/>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9747" y="1225692"/>
            <a:ext cx="14631353" cy="8230553"/>
          </a:xfrm>
        </p:spPr>
        <p:txBody>
          <a:bodyPr/>
          <a:lstStyle>
            <a:lvl1pPr marL="0" indent="0">
              <a:buNone/>
              <a:defRPr sz="7600"/>
            </a:lvl1pPr>
            <a:lvl2pPr marL="1087708" indent="0">
              <a:buNone/>
              <a:defRPr sz="6600"/>
            </a:lvl2pPr>
            <a:lvl3pPr marL="2175417" indent="0">
              <a:buNone/>
              <a:defRPr sz="5600"/>
            </a:lvl3pPr>
            <a:lvl4pPr marL="3263129" indent="0">
              <a:buNone/>
              <a:defRPr sz="4800"/>
            </a:lvl4pPr>
            <a:lvl5pPr marL="4350836" indent="0">
              <a:buNone/>
              <a:defRPr sz="4800"/>
            </a:lvl5pPr>
            <a:lvl6pPr marL="5438548" indent="0">
              <a:buNone/>
              <a:defRPr sz="4800"/>
            </a:lvl6pPr>
            <a:lvl7pPr marL="6526254" indent="0">
              <a:buNone/>
              <a:defRPr sz="4800"/>
            </a:lvl7pPr>
            <a:lvl8pPr marL="7613963" indent="0">
              <a:buNone/>
              <a:defRPr sz="4800"/>
            </a:lvl8pPr>
            <a:lvl9pPr marL="8701673" indent="0">
              <a:buNone/>
              <a:defRPr sz="4800"/>
            </a:lvl9pPr>
          </a:lstStyle>
          <a:p>
            <a:endParaRPr lang="en-US"/>
          </a:p>
        </p:txBody>
      </p:sp>
      <p:sp>
        <p:nvSpPr>
          <p:cNvPr id="4" name="Text Placeholder 3"/>
          <p:cNvSpPr>
            <a:spLocks noGrp="1"/>
          </p:cNvSpPr>
          <p:nvPr>
            <p:ph type="body" sz="half" idx="2"/>
          </p:nvPr>
        </p:nvSpPr>
        <p:spPr>
          <a:xfrm>
            <a:off x="4779747" y="10735919"/>
            <a:ext cx="14631353" cy="1609910"/>
          </a:xfrm>
        </p:spPr>
        <p:txBody>
          <a:bodyPr/>
          <a:lstStyle>
            <a:lvl1pPr marL="0" indent="0">
              <a:buNone/>
              <a:defRPr sz="3200"/>
            </a:lvl1pPr>
            <a:lvl2pPr marL="1087708" indent="0">
              <a:buNone/>
              <a:defRPr sz="2800"/>
            </a:lvl2pPr>
            <a:lvl3pPr marL="2175417" indent="0">
              <a:buNone/>
              <a:defRPr sz="2400"/>
            </a:lvl3pPr>
            <a:lvl4pPr marL="3263129" indent="0">
              <a:buNone/>
              <a:defRPr sz="2000"/>
            </a:lvl4pPr>
            <a:lvl5pPr marL="4350836" indent="0">
              <a:buNone/>
              <a:defRPr sz="2000"/>
            </a:lvl5pPr>
            <a:lvl6pPr marL="5438548" indent="0">
              <a:buNone/>
              <a:defRPr sz="2000"/>
            </a:lvl6pPr>
            <a:lvl7pPr marL="6526254" indent="0">
              <a:buNone/>
              <a:defRPr sz="2000"/>
            </a:lvl7pPr>
            <a:lvl8pPr marL="7613963" indent="0">
              <a:buNone/>
              <a:defRPr sz="2000"/>
            </a:lvl8pPr>
            <a:lvl9pPr marL="8701673" indent="0">
              <a:buNone/>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5391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80" y="549339"/>
            <a:ext cx="21947029" cy="2286265"/>
          </a:xfrm>
          <a:prstGeom prst="rect">
            <a:avLst/>
          </a:prstGeom>
        </p:spPr>
        <p:txBody>
          <a:bodyPr vert="horz" lIns="217543" tIns="108771" rIns="217543" bIns="10877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9280" y="3200782"/>
            <a:ext cx="21947029" cy="9052974"/>
          </a:xfrm>
          <a:prstGeom prst="rect">
            <a:avLst/>
          </a:prstGeom>
        </p:spPr>
        <p:txBody>
          <a:bodyPr vert="horz" lIns="217543" tIns="108771" rIns="217543" bIns="1087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9279" y="12714183"/>
            <a:ext cx="5689971" cy="730335"/>
          </a:xfrm>
          <a:prstGeom prst="rect">
            <a:avLst/>
          </a:prstGeom>
        </p:spPr>
        <p:txBody>
          <a:bodyPr vert="horz" lIns="217543" tIns="108771" rIns="217543" bIns="108771" rtlCol="0" anchor="ctr"/>
          <a:lstStyle>
            <a:lvl1pPr algn="l">
              <a:defRPr sz="2800">
                <a:solidFill>
                  <a:schemeClr val="tx1">
                    <a:tint val="75000"/>
                  </a:schemeClr>
                </a:solidFill>
              </a:defRPr>
            </a:lvl1pPr>
          </a:lstStyle>
          <a:p>
            <a:fld id="{D997B5FA-0921-464F-AAE1-844C04324D75}" type="datetimeFigureOut">
              <a:rPr lang="zh-CN" altLang="en-US" smtClean="0"/>
              <a:t>2023/11/11</a:t>
            </a:fld>
            <a:endParaRPr lang="zh-CN" altLang="en-US"/>
          </a:p>
        </p:txBody>
      </p:sp>
      <p:sp>
        <p:nvSpPr>
          <p:cNvPr id="5" name="Footer Placeholder 4"/>
          <p:cNvSpPr>
            <a:spLocks noGrp="1"/>
          </p:cNvSpPr>
          <p:nvPr>
            <p:ph type="ftr" sz="quarter" idx="3"/>
          </p:nvPr>
        </p:nvSpPr>
        <p:spPr>
          <a:xfrm>
            <a:off x="8331743" y="12714183"/>
            <a:ext cx="7722103" cy="730335"/>
          </a:xfrm>
          <a:prstGeom prst="rect">
            <a:avLst/>
          </a:prstGeom>
        </p:spPr>
        <p:txBody>
          <a:bodyPr vert="horz" lIns="217543" tIns="108771" rIns="217543" bIns="108771" rtlCol="0" anchor="ctr"/>
          <a:lstStyle>
            <a:lvl1pPr algn="ctr">
              <a:defRPr sz="2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7476338" y="12714183"/>
            <a:ext cx="5689971" cy="730335"/>
          </a:xfrm>
          <a:prstGeom prst="rect">
            <a:avLst/>
          </a:prstGeom>
        </p:spPr>
        <p:txBody>
          <a:bodyPr vert="horz" lIns="217543" tIns="108771" rIns="217543" bIns="108771" rtlCol="0" anchor="ctr"/>
          <a:lstStyle>
            <a:lvl1pPr algn="r">
              <a:defRPr sz="28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896025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652" r:id="rId13"/>
  </p:sldLayoutIdLst>
  <p:txStyles>
    <p:titleStyle>
      <a:lvl1pPr algn="ctr" defTabSz="2175417" rtl="0" eaLnBrk="1" latinLnBrk="0" hangingPunct="1">
        <a:spcBef>
          <a:spcPct val="0"/>
        </a:spcBef>
        <a:buNone/>
        <a:defRPr sz="10400" kern="1200">
          <a:solidFill>
            <a:schemeClr val="tx1"/>
          </a:solidFill>
          <a:latin typeface="+mj-lt"/>
          <a:ea typeface="+mj-ea"/>
          <a:cs typeface="+mj-cs"/>
        </a:defRPr>
      </a:lvl1pPr>
    </p:titleStyle>
    <p:bodyStyle>
      <a:lvl1pPr marL="815783" indent="-815783" algn="l" defTabSz="2175417" rtl="0" eaLnBrk="1" latinLnBrk="0" hangingPunct="1">
        <a:spcBef>
          <a:spcPct val="20000"/>
        </a:spcBef>
        <a:buFont typeface="Arial" pitchFamily="34" charset="0"/>
        <a:buChar char="•"/>
        <a:defRPr sz="7600" kern="1200">
          <a:solidFill>
            <a:schemeClr val="tx1"/>
          </a:solidFill>
          <a:latin typeface="+mn-lt"/>
          <a:ea typeface="+mn-ea"/>
          <a:cs typeface="+mn-cs"/>
        </a:defRPr>
      </a:lvl1pPr>
      <a:lvl2pPr marL="1767526" indent="-679822" algn="l" defTabSz="2175417" rtl="0" eaLnBrk="1" latinLnBrk="0" hangingPunct="1">
        <a:spcBef>
          <a:spcPct val="20000"/>
        </a:spcBef>
        <a:buFont typeface="Arial" pitchFamily="34" charset="0"/>
        <a:buChar char="–"/>
        <a:defRPr sz="6600" kern="1200">
          <a:solidFill>
            <a:schemeClr val="tx1"/>
          </a:solidFill>
          <a:latin typeface="+mn-lt"/>
          <a:ea typeface="+mn-ea"/>
          <a:cs typeface="+mn-cs"/>
        </a:defRPr>
      </a:lvl2pPr>
      <a:lvl3pPr marL="2719276" indent="-543857" algn="l" defTabSz="2175417" rtl="0" eaLnBrk="1" latinLnBrk="0" hangingPunct="1">
        <a:spcBef>
          <a:spcPct val="20000"/>
        </a:spcBef>
        <a:buFont typeface="Arial" pitchFamily="34" charset="0"/>
        <a:buChar char="•"/>
        <a:defRPr sz="5600" kern="1200">
          <a:solidFill>
            <a:schemeClr val="tx1"/>
          </a:solidFill>
          <a:latin typeface="+mn-lt"/>
          <a:ea typeface="+mn-ea"/>
          <a:cs typeface="+mn-cs"/>
        </a:defRPr>
      </a:lvl3pPr>
      <a:lvl4pPr marL="3806978" indent="-543857" algn="l" defTabSz="2175417" rtl="0" eaLnBrk="1" latinLnBrk="0" hangingPunct="1">
        <a:spcBef>
          <a:spcPct val="20000"/>
        </a:spcBef>
        <a:buFont typeface="Arial" pitchFamily="34" charset="0"/>
        <a:buChar char="–"/>
        <a:defRPr sz="4800" kern="1200">
          <a:solidFill>
            <a:schemeClr val="tx1"/>
          </a:solidFill>
          <a:latin typeface="+mn-lt"/>
          <a:ea typeface="+mn-ea"/>
          <a:cs typeface="+mn-cs"/>
        </a:defRPr>
      </a:lvl4pPr>
      <a:lvl5pPr marL="4894693" indent="-543857" algn="l" defTabSz="2175417" rtl="0" eaLnBrk="1" latinLnBrk="0" hangingPunct="1">
        <a:spcBef>
          <a:spcPct val="20000"/>
        </a:spcBef>
        <a:buFont typeface="Arial" pitchFamily="34" charset="0"/>
        <a:buChar char="»"/>
        <a:defRPr sz="4800" kern="1200">
          <a:solidFill>
            <a:schemeClr val="tx1"/>
          </a:solidFill>
          <a:latin typeface="+mn-lt"/>
          <a:ea typeface="+mn-ea"/>
          <a:cs typeface="+mn-cs"/>
        </a:defRPr>
      </a:lvl5pPr>
      <a:lvl6pPr marL="5982399" indent="-543857" algn="l" defTabSz="2175417"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0111" indent="-543857" algn="l" defTabSz="2175417"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57820" indent="-543857" algn="l" defTabSz="2175417"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45528" indent="-543857" algn="l" defTabSz="2175417" rtl="0" eaLnBrk="1" latinLnBrk="0" hangingPunct="1">
        <a:spcBef>
          <a:spcPct val="20000"/>
        </a:spcBef>
        <a:buFont typeface="Arial" pitchFamily="34" charset="0"/>
        <a:buChar char="•"/>
        <a:defRPr sz="4800" kern="1200">
          <a:solidFill>
            <a:schemeClr val="tx1"/>
          </a:solidFill>
          <a:latin typeface="+mn-lt"/>
          <a:ea typeface="+mn-ea"/>
          <a:cs typeface="+mn-cs"/>
        </a:defRPr>
      </a:lvl9pPr>
    </p:bodyStyle>
    <p:otherStyle>
      <a:defPPr>
        <a:defRPr lang="en-US"/>
      </a:defPPr>
      <a:lvl1pPr marL="0" algn="l" defTabSz="2175417" rtl="0" eaLnBrk="1" latinLnBrk="0" hangingPunct="1">
        <a:defRPr sz="4200" kern="1200">
          <a:solidFill>
            <a:schemeClr val="tx1"/>
          </a:solidFill>
          <a:latin typeface="+mn-lt"/>
          <a:ea typeface="+mn-ea"/>
          <a:cs typeface="+mn-cs"/>
        </a:defRPr>
      </a:lvl1pPr>
      <a:lvl2pPr marL="1087708" algn="l" defTabSz="2175417" rtl="0" eaLnBrk="1" latinLnBrk="0" hangingPunct="1">
        <a:defRPr sz="4200" kern="1200">
          <a:solidFill>
            <a:schemeClr val="tx1"/>
          </a:solidFill>
          <a:latin typeface="+mn-lt"/>
          <a:ea typeface="+mn-ea"/>
          <a:cs typeface="+mn-cs"/>
        </a:defRPr>
      </a:lvl2pPr>
      <a:lvl3pPr marL="2175417" algn="l" defTabSz="2175417" rtl="0" eaLnBrk="1" latinLnBrk="0" hangingPunct="1">
        <a:defRPr sz="4200" kern="1200">
          <a:solidFill>
            <a:schemeClr val="tx1"/>
          </a:solidFill>
          <a:latin typeface="+mn-lt"/>
          <a:ea typeface="+mn-ea"/>
          <a:cs typeface="+mn-cs"/>
        </a:defRPr>
      </a:lvl3pPr>
      <a:lvl4pPr marL="3263129" algn="l" defTabSz="2175417" rtl="0" eaLnBrk="1" latinLnBrk="0" hangingPunct="1">
        <a:defRPr sz="4200" kern="1200">
          <a:solidFill>
            <a:schemeClr val="tx1"/>
          </a:solidFill>
          <a:latin typeface="+mn-lt"/>
          <a:ea typeface="+mn-ea"/>
          <a:cs typeface="+mn-cs"/>
        </a:defRPr>
      </a:lvl4pPr>
      <a:lvl5pPr marL="4350836" algn="l" defTabSz="2175417" rtl="0" eaLnBrk="1" latinLnBrk="0" hangingPunct="1">
        <a:defRPr sz="4200" kern="1200">
          <a:solidFill>
            <a:schemeClr val="tx1"/>
          </a:solidFill>
          <a:latin typeface="+mn-lt"/>
          <a:ea typeface="+mn-ea"/>
          <a:cs typeface="+mn-cs"/>
        </a:defRPr>
      </a:lvl5pPr>
      <a:lvl6pPr marL="5438548" algn="l" defTabSz="2175417" rtl="0" eaLnBrk="1" latinLnBrk="0" hangingPunct="1">
        <a:defRPr sz="4200" kern="1200">
          <a:solidFill>
            <a:schemeClr val="tx1"/>
          </a:solidFill>
          <a:latin typeface="+mn-lt"/>
          <a:ea typeface="+mn-ea"/>
          <a:cs typeface="+mn-cs"/>
        </a:defRPr>
      </a:lvl6pPr>
      <a:lvl7pPr marL="6526254" algn="l" defTabSz="2175417" rtl="0" eaLnBrk="1" latinLnBrk="0" hangingPunct="1">
        <a:defRPr sz="4200" kern="1200">
          <a:solidFill>
            <a:schemeClr val="tx1"/>
          </a:solidFill>
          <a:latin typeface="+mn-lt"/>
          <a:ea typeface="+mn-ea"/>
          <a:cs typeface="+mn-cs"/>
        </a:defRPr>
      </a:lvl7pPr>
      <a:lvl8pPr marL="7613963" algn="l" defTabSz="2175417" rtl="0" eaLnBrk="1" latinLnBrk="0" hangingPunct="1">
        <a:defRPr sz="4200" kern="1200">
          <a:solidFill>
            <a:schemeClr val="tx1"/>
          </a:solidFill>
          <a:latin typeface="+mn-lt"/>
          <a:ea typeface="+mn-ea"/>
          <a:cs typeface="+mn-cs"/>
        </a:defRPr>
      </a:lvl8pPr>
      <a:lvl9pPr marL="8701673" algn="l" defTabSz="2175417" rtl="0" eaLnBrk="1" latinLnBrk="0" hangingPunct="1">
        <a:defRPr sz="4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A0284D0-AC5A-E320-A0F0-BDDFB96A1FD0}"/>
              </a:ext>
            </a:extLst>
          </p:cNvPr>
          <p:cNvSpPr>
            <a:spLocks noGrp="1"/>
          </p:cNvSpPr>
          <p:nvPr>
            <p:ph type="title"/>
          </p:nvPr>
        </p:nvSpPr>
        <p:spPr>
          <a:xfrm>
            <a:off x="1676509" y="730336"/>
            <a:ext cx="21032570" cy="2651433"/>
          </a:xfrm>
          <a:prstGeom prst="rect">
            <a:avLst/>
          </a:prstGeom>
        </p:spPr>
        <p:txBody>
          <a:bodyPr vert="horz" lIns="182889" tIns="91445" rIns="182889" bIns="91445"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9F3FB88-6FAF-6002-143E-CC171BBD0235}"/>
              </a:ext>
            </a:extLst>
          </p:cNvPr>
          <p:cNvSpPr>
            <a:spLocks noGrp="1"/>
          </p:cNvSpPr>
          <p:nvPr>
            <p:ph type="body" idx="1"/>
          </p:nvPr>
        </p:nvSpPr>
        <p:spPr>
          <a:xfrm>
            <a:off x="1676509" y="3651673"/>
            <a:ext cx="21032570" cy="8703684"/>
          </a:xfrm>
          <a:prstGeom prst="rect">
            <a:avLst/>
          </a:prstGeom>
        </p:spPr>
        <p:txBody>
          <a:bodyPr vert="horz" lIns="182889" tIns="91445" rIns="182889" bIns="914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3F51B6-D2F6-00D3-8352-8A25D4083F9A}"/>
              </a:ext>
            </a:extLst>
          </p:cNvPr>
          <p:cNvSpPr>
            <a:spLocks noGrp="1"/>
          </p:cNvSpPr>
          <p:nvPr>
            <p:ph type="dt" sz="half" idx="2"/>
          </p:nvPr>
        </p:nvSpPr>
        <p:spPr>
          <a:xfrm>
            <a:off x="1676509" y="12714173"/>
            <a:ext cx="5486757" cy="730335"/>
          </a:xfrm>
          <a:prstGeom prst="rect">
            <a:avLst/>
          </a:prstGeom>
        </p:spPr>
        <p:txBody>
          <a:bodyPr vert="horz" lIns="182889" tIns="91445" rIns="182889" bIns="91445" rtlCol="0" anchor="ctr"/>
          <a:lstStyle>
            <a:lvl1pPr algn="l">
              <a:defRPr sz="2400">
                <a:solidFill>
                  <a:schemeClr val="tx1">
                    <a:tint val="75000"/>
                  </a:schemeClr>
                </a:solidFill>
              </a:defRPr>
            </a:lvl1pPr>
          </a:lstStyle>
          <a:p>
            <a:pPr defTabSz="1828891">
              <a:buClrTx/>
              <a:buFontTx/>
              <a:buNone/>
            </a:pPr>
            <a:fld id="{6A89FDFF-4BCD-4AA4-8719-1FAE8C742250}" type="datetime1">
              <a:rPr lang="vi-VN" kern="1200" smtClean="0">
                <a:solidFill>
                  <a:prstClr val="black">
                    <a:tint val="75000"/>
                  </a:prstClr>
                </a:solidFill>
                <a:ea typeface="+mn-ea"/>
                <a:cs typeface="+mn-cs"/>
              </a:rPr>
              <a:pPr defTabSz="1828891">
                <a:buClrTx/>
                <a:buFontTx/>
                <a:buNone/>
              </a:pPr>
              <a:t>11/11/2023</a:t>
            </a:fld>
            <a:endParaRPr lang="en-US" kern="1200">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xmlns="" id="{B9C23678-6A44-CD00-EAD1-7A7CE176F69C}"/>
              </a:ext>
            </a:extLst>
          </p:cNvPr>
          <p:cNvSpPr>
            <a:spLocks noGrp="1"/>
          </p:cNvSpPr>
          <p:nvPr>
            <p:ph type="ftr" sz="quarter" idx="3"/>
          </p:nvPr>
        </p:nvSpPr>
        <p:spPr>
          <a:xfrm>
            <a:off x="8077726" y="12714173"/>
            <a:ext cx="8230136" cy="730335"/>
          </a:xfrm>
          <a:prstGeom prst="rect">
            <a:avLst/>
          </a:prstGeom>
        </p:spPr>
        <p:txBody>
          <a:bodyPr vert="horz" lIns="182889" tIns="91445" rIns="182889" bIns="91445" rtlCol="0" anchor="ctr"/>
          <a:lstStyle>
            <a:lvl1pPr algn="ctr">
              <a:defRPr sz="2400">
                <a:solidFill>
                  <a:schemeClr val="tx1">
                    <a:tint val="75000"/>
                  </a:schemeClr>
                </a:solidFill>
              </a:defRPr>
            </a:lvl1pPr>
          </a:lstStyle>
          <a:p>
            <a:pPr defTabSz="1828891">
              <a:buClrTx/>
              <a:buFontTx/>
              <a:buNone/>
            </a:pPr>
            <a:r>
              <a:rPr lang="en-US" kern="1200">
                <a:solidFill>
                  <a:prstClr val="black">
                    <a:tint val="75000"/>
                  </a:prstClr>
                </a:solidFill>
                <a:latin typeface="Calibri"/>
                <a:ea typeface="+mn-ea"/>
                <a:cs typeface="+mn-cs"/>
              </a:rPr>
              <a:t>Hoạt động tích cực</a:t>
            </a:r>
          </a:p>
        </p:txBody>
      </p:sp>
      <p:sp>
        <p:nvSpPr>
          <p:cNvPr id="6" name="Slide Number Placeholder 5">
            <a:extLst>
              <a:ext uri="{FF2B5EF4-FFF2-40B4-BE49-F238E27FC236}">
                <a16:creationId xmlns:a16="http://schemas.microsoft.com/office/drawing/2014/main" xmlns="" id="{74CF3BAF-CC70-F989-EED8-0F26727D25F5}"/>
              </a:ext>
            </a:extLst>
          </p:cNvPr>
          <p:cNvSpPr>
            <a:spLocks noGrp="1"/>
          </p:cNvSpPr>
          <p:nvPr>
            <p:ph type="sldNum" sz="quarter" idx="4"/>
          </p:nvPr>
        </p:nvSpPr>
        <p:spPr>
          <a:xfrm>
            <a:off x="17222322" y="12714173"/>
            <a:ext cx="5486757" cy="730335"/>
          </a:xfrm>
          <a:prstGeom prst="rect">
            <a:avLst/>
          </a:prstGeom>
        </p:spPr>
        <p:txBody>
          <a:bodyPr vert="horz" lIns="182889" tIns="91445" rIns="182889" bIns="91445" rtlCol="0" anchor="ctr"/>
          <a:lstStyle>
            <a:lvl1pPr algn="r">
              <a:defRPr sz="2400">
                <a:solidFill>
                  <a:schemeClr val="tx1">
                    <a:tint val="75000"/>
                  </a:schemeClr>
                </a:solidFill>
              </a:defRPr>
            </a:lvl1pPr>
          </a:lstStyle>
          <a:p>
            <a:pPr defTabSz="1828891">
              <a:buClrTx/>
              <a:buFontTx/>
              <a:buNone/>
            </a:pPr>
            <a:fld id="{7AC2398D-11A6-4A60-B5AA-DD2B4E3A507A}" type="slidenum">
              <a:rPr lang="en-US" kern="1200" smtClean="0">
                <a:solidFill>
                  <a:prstClr val="black">
                    <a:tint val="75000"/>
                  </a:prstClr>
                </a:solidFill>
                <a:latin typeface="Calibri"/>
                <a:ea typeface="+mn-ea"/>
                <a:cs typeface="+mn-cs"/>
              </a:rPr>
              <a:pPr defTabSz="1828891">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5232372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hf hdr="0"/>
  <p:txStyles>
    <p:titleStyle>
      <a:lvl1pPr algn="l" defTabSz="1828891"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23" indent="-457223" algn="l" defTabSz="1828891"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69" indent="-457223" algn="l" defTabSz="1828891"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114" indent="-457223" algn="l" defTabSz="1828891"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560" indent="-457223" algn="l" defTabSz="1828891"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5006" indent="-457223" algn="l" defTabSz="1828891"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451" indent="-457223" algn="l" defTabSz="1828891"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897" indent="-457223" algn="l" defTabSz="1828891"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343" indent="-457223" algn="l" defTabSz="1828891"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789" indent="-457223" algn="l" defTabSz="1828891"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2.bin"/><Relationship Id="rId4" Type="http://schemas.openxmlformats.org/officeDocument/2006/relationships/image" Target="../media/image8.wmf"/></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vmlDrawing" Target="../drawings/vmlDrawing2.vml"/><Relationship Id="rId5" Type="http://schemas.openxmlformats.org/officeDocument/2006/relationships/image" Target="../media/image21.w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3.wmf"/><Relationship Id="rId2" Type="http://schemas.openxmlformats.org/officeDocument/2006/relationships/slideLayout" Target="../slideLayouts/slideLayout20.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22.wmf"/><Relationship Id="rId4" Type="http://schemas.openxmlformats.org/officeDocument/2006/relationships/oleObject" Target="../embeddings/oleObject6.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7.em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10" Type="http://schemas.openxmlformats.org/officeDocument/2006/relationships/image" Target="../media/image10.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4" name="Video 3" title="Cosmos Flower Field">
            <a:hlinkClick r:id="" action="ppaction://media"/>
            <a:extLst>
              <a:ext uri="{FF2B5EF4-FFF2-40B4-BE49-F238E27FC236}">
                <a16:creationId xmlns:a16="http://schemas.microsoft.com/office/drawing/2014/main" xmlns="" id="{4FE604D4-4F46-466A-A949-1FF3BA25053D}"/>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14000"/>
          </a:blip>
          <a:stretch>
            <a:fillRect/>
          </a:stretch>
        </p:blipFill>
        <p:spPr>
          <a:xfrm>
            <a:off x="0" y="349"/>
            <a:ext cx="24385588" cy="13716894"/>
          </a:xfrm>
          <a:prstGeom prst="rect">
            <a:avLst/>
          </a:prstGeom>
          <a:effectLst>
            <a:outerShdw blurRad="50800" dist="50800" dir="5400000" algn="ctr" rotWithShape="0">
              <a:srgbClr val="000000">
                <a:alpha val="72000"/>
              </a:srgbClr>
            </a:outerShdw>
          </a:effectLst>
        </p:spPr>
      </p:pic>
      <p:sp>
        <p:nvSpPr>
          <p:cNvPr id="7" name="Rectangle: Rounded Corners 6">
            <a:extLst>
              <a:ext uri="{FF2B5EF4-FFF2-40B4-BE49-F238E27FC236}">
                <a16:creationId xmlns:a16="http://schemas.microsoft.com/office/drawing/2014/main" xmlns="" id="{20847EAB-1406-479A-968A-F877A477D6C2}"/>
              </a:ext>
            </a:extLst>
          </p:cNvPr>
          <p:cNvSpPr/>
          <p:nvPr/>
        </p:nvSpPr>
        <p:spPr>
          <a:xfrm>
            <a:off x="1634944" y="3187099"/>
            <a:ext cx="20727750" cy="6789170"/>
          </a:xfrm>
          <a:prstGeom prst="roundRect">
            <a:avLst>
              <a:gd name="adj" fmla="val 6475"/>
            </a:avLst>
          </a:prstGeom>
          <a:solidFill>
            <a:srgbClr val="FFFF99">
              <a:alpha val="5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7" tIns="45688" rIns="91377" bIns="45688" rtlCol="0" anchor="ctr"/>
          <a:lstStyle/>
          <a:p>
            <a:pPr algn="ctr" defTabSz="1827651">
              <a:buClrTx/>
              <a:defRPr/>
            </a:pPr>
            <a:endParaRPr lang="en-US" sz="3600" kern="1200">
              <a:solidFill>
                <a:srgbClr val="D2DDE5"/>
              </a:solidFill>
              <a:latin typeface="Arial" panose="020B0604020202020204"/>
              <a:ea typeface="微软雅黑"/>
            </a:endParaRPr>
          </a:p>
        </p:txBody>
      </p:sp>
      <p:sp>
        <p:nvSpPr>
          <p:cNvPr id="2" name="TextBox 1">
            <a:extLst>
              <a:ext uri="{FF2B5EF4-FFF2-40B4-BE49-F238E27FC236}">
                <a16:creationId xmlns:a16="http://schemas.microsoft.com/office/drawing/2014/main" xmlns="" id="{16AEE06C-876B-64A7-6ED9-5FEC76506473}"/>
              </a:ext>
            </a:extLst>
          </p:cNvPr>
          <p:cNvSpPr txBox="1">
            <a:spLocks noChangeArrowheads="1"/>
          </p:cNvSpPr>
          <p:nvPr/>
        </p:nvSpPr>
        <p:spPr bwMode="auto">
          <a:xfrm>
            <a:off x="2132927" y="3324942"/>
            <a:ext cx="19731781"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685800">
              <a:lnSpc>
                <a:spcPct val="90000"/>
              </a:lnSpc>
              <a:spcBef>
                <a:spcPts val="750"/>
              </a:spcBef>
              <a:buFont typeface="Arial" panose="020B0604020202020204" pitchFamily="34" charset="0"/>
              <a:buChar char="•"/>
              <a:defRPr sz="2100">
                <a:solidFill>
                  <a:schemeClr val="tx1"/>
                </a:solidFill>
                <a:latin typeface="Microsoft YaHei" panose="020B0503020204020204" pitchFamily="34" charset="-122"/>
                <a:ea typeface="Microsoft YaHei" panose="020B0503020204020204" pitchFamily="34" charset="-122"/>
              </a:defRPr>
            </a:lvl1pPr>
            <a:lvl2pPr marL="742950" indent="-285750" defTabSz="685800">
              <a:lnSpc>
                <a:spcPct val="90000"/>
              </a:lnSpc>
              <a:spcBef>
                <a:spcPts val="375"/>
              </a:spcBef>
              <a:buFont typeface="Arial" panose="020B0604020202020204" pitchFamily="34" charset="0"/>
              <a:buChar char="•"/>
              <a:defRPr>
                <a:solidFill>
                  <a:schemeClr val="tx1"/>
                </a:solidFill>
                <a:latin typeface="Microsoft YaHei" panose="020B0503020204020204" pitchFamily="34" charset="-122"/>
                <a:ea typeface="Microsoft YaHei" panose="020B0503020204020204" pitchFamily="34" charset="-122"/>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Microsoft YaHei" panose="020B0503020204020204" pitchFamily="34" charset="-122"/>
                <a:ea typeface="Microsoft YaHei" panose="020B0503020204020204" pitchFamily="34" charset="-122"/>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Microsoft YaHei" panose="020B0503020204020204" pitchFamily="34" charset="-122"/>
                <a:ea typeface="Microsoft YaHei" panose="020B0503020204020204" pitchFamily="34" charset="-122"/>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Microsoft YaHei" panose="020B0503020204020204" pitchFamily="34" charset="-122"/>
                <a:ea typeface="Microsoft YaHei" panose="020B0503020204020204" pitchFamily="34" charset="-122"/>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Microsoft YaHei" panose="020B0503020204020204" pitchFamily="34" charset="-122"/>
                <a:ea typeface="Microsoft YaHei" panose="020B0503020204020204" pitchFamily="34" charset="-122"/>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Microsoft YaHei" panose="020B0503020204020204" pitchFamily="34" charset="-122"/>
                <a:ea typeface="Microsoft YaHei" panose="020B0503020204020204" pitchFamily="34" charset="-122"/>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Microsoft YaHei" panose="020B0503020204020204" pitchFamily="34" charset="-122"/>
                <a:ea typeface="Microsoft YaHei" panose="020B0503020204020204" pitchFamily="34" charset="-122"/>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Microsoft YaHei" panose="020B0503020204020204" pitchFamily="34" charset="-122"/>
                <a:ea typeface="Microsoft YaHei" panose="020B0503020204020204" pitchFamily="34" charset="-122"/>
              </a:defRPr>
            </a:lvl9pPr>
          </a:lstStyle>
          <a:p>
            <a:pPr algn="ctr" defTabSz="1370739" fontAlgn="base">
              <a:lnSpc>
                <a:spcPct val="100000"/>
              </a:lnSpc>
              <a:spcBef>
                <a:spcPct val="0"/>
              </a:spcBef>
              <a:spcAft>
                <a:spcPct val="0"/>
              </a:spcAft>
              <a:buClrTx/>
              <a:buNone/>
            </a:pPr>
            <a:r>
              <a:rPr lang="en-US" altLang="en-US" sz="20000" kern="1200" dirty="0" err="1">
                <a:solidFill>
                  <a:srgbClr val="2D3344"/>
                </a:solidFill>
                <a:latin typeface="#9Slide05 VL Fadilla" pitchFamily="2" charset="0"/>
              </a:rPr>
              <a:t>Chào</a:t>
            </a:r>
            <a:r>
              <a:rPr lang="en-US" altLang="en-US" sz="20000" kern="1200" dirty="0">
                <a:solidFill>
                  <a:srgbClr val="2D3344"/>
                </a:solidFill>
                <a:latin typeface="#9Slide05 VL Fadilla" pitchFamily="2" charset="0"/>
              </a:rPr>
              <a:t> </a:t>
            </a:r>
            <a:r>
              <a:rPr lang="en-US" altLang="en-US" sz="20000" kern="1200" dirty="0" err="1">
                <a:solidFill>
                  <a:srgbClr val="2D3344"/>
                </a:solidFill>
                <a:latin typeface="#9Slide05 VL Fadilla" pitchFamily="2" charset="0"/>
              </a:rPr>
              <a:t>mừng</a:t>
            </a:r>
            <a:r>
              <a:rPr lang="en-US" altLang="en-US" sz="20000" kern="1200" dirty="0">
                <a:solidFill>
                  <a:srgbClr val="2D3344"/>
                </a:solidFill>
                <a:latin typeface="#9Slide05 VL Fadilla" pitchFamily="2" charset="0"/>
              </a:rPr>
              <a:t> </a:t>
            </a:r>
            <a:r>
              <a:rPr lang="en-US" altLang="en-US" sz="20000" kern="1200" dirty="0" err="1">
                <a:solidFill>
                  <a:srgbClr val="2D3344"/>
                </a:solidFill>
                <a:latin typeface="#9Slide05 VL Fadilla" pitchFamily="2" charset="0"/>
              </a:rPr>
              <a:t>các</a:t>
            </a:r>
            <a:r>
              <a:rPr lang="en-US" altLang="en-US" sz="20000" kern="1200" dirty="0">
                <a:solidFill>
                  <a:srgbClr val="2D3344"/>
                </a:solidFill>
                <a:latin typeface="#9Slide05 VL Fadilla" pitchFamily="2" charset="0"/>
              </a:rPr>
              <a:t> </a:t>
            </a:r>
            <a:r>
              <a:rPr lang="en-US" altLang="en-US" sz="20000" kern="1200" dirty="0" err="1">
                <a:solidFill>
                  <a:srgbClr val="2D3344"/>
                </a:solidFill>
                <a:latin typeface="#9Slide05 VL Fadilla" pitchFamily="2" charset="0"/>
              </a:rPr>
              <a:t>em</a:t>
            </a:r>
            <a:r>
              <a:rPr lang="en-US" altLang="en-US" sz="20000" kern="1200" dirty="0">
                <a:solidFill>
                  <a:srgbClr val="2D3344"/>
                </a:solidFill>
                <a:latin typeface="#9Slide05 VL Fadilla" pitchFamily="2" charset="0"/>
              </a:rPr>
              <a:t> </a:t>
            </a:r>
            <a:r>
              <a:rPr lang="en-US" altLang="en-US" sz="20000" kern="1200" dirty="0" err="1">
                <a:solidFill>
                  <a:srgbClr val="2D3344"/>
                </a:solidFill>
                <a:latin typeface="#9Slide05 VL Fadilla" pitchFamily="2" charset="0"/>
              </a:rPr>
              <a:t>đến</a:t>
            </a:r>
            <a:r>
              <a:rPr lang="en-US" altLang="en-US" sz="20000" kern="1200" dirty="0">
                <a:solidFill>
                  <a:srgbClr val="2D3344"/>
                </a:solidFill>
                <a:latin typeface="#9Slide05 VL Fadilla" pitchFamily="2" charset="0"/>
              </a:rPr>
              <a:t> </a:t>
            </a:r>
            <a:r>
              <a:rPr lang="en-US" altLang="en-US" sz="20000" kern="1200" dirty="0" err="1">
                <a:solidFill>
                  <a:srgbClr val="2D3344"/>
                </a:solidFill>
                <a:latin typeface="#9Slide05 VL Fadilla" pitchFamily="2" charset="0"/>
              </a:rPr>
              <a:t>với</a:t>
            </a:r>
            <a:r>
              <a:rPr lang="en-US" altLang="en-US" sz="20000" kern="1200" dirty="0">
                <a:solidFill>
                  <a:srgbClr val="2D3344"/>
                </a:solidFill>
                <a:latin typeface="#9Slide05 VL Fadilla" pitchFamily="2" charset="0"/>
              </a:rPr>
              <a:t> </a:t>
            </a:r>
            <a:r>
              <a:rPr lang="en-US" altLang="en-US" sz="20000" kern="1200" dirty="0" err="1">
                <a:solidFill>
                  <a:srgbClr val="2D3344"/>
                </a:solidFill>
                <a:latin typeface="#9Slide05 VL Fadilla" pitchFamily="2" charset="0"/>
              </a:rPr>
              <a:t>tiết</a:t>
            </a:r>
            <a:r>
              <a:rPr lang="en-US" altLang="en-US" sz="20000" kern="1200" dirty="0">
                <a:solidFill>
                  <a:srgbClr val="2D3344"/>
                </a:solidFill>
                <a:latin typeface="#9Slide05 VL Fadilla" pitchFamily="2" charset="0"/>
              </a:rPr>
              <a:t> </a:t>
            </a:r>
            <a:r>
              <a:rPr lang="en-US" altLang="en-US" sz="20000" kern="1200" dirty="0" err="1">
                <a:solidFill>
                  <a:srgbClr val="2D3344"/>
                </a:solidFill>
                <a:latin typeface="#9Slide05 VL Fadilla" pitchFamily="2" charset="0"/>
              </a:rPr>
              <a:t>học</a:t>
            </a:r>
            <a:r>
              <a:rPr lang="en-US" altLang="en-US" sz="20000" kern="1200" dirty="0">
                <a:solidFill>
                  <a:srgbClr val="2D3344"/>
                </a:solidFill>
                <a:latin typeface="#9Slide05 VL Fadilla" pitchFamily="2" charset="0"/>
              </a:rPr>
              <a:t> </a:t>
            </a:r>
            <a:r>
              <a:rPr lang="en-US" altLang="en-US" sz="20000" kern="1200" dirty="0" err="1">
                <a:solidFill>
                  <a:srgbClr val="2D3344"/>
                </a:solidFill>
                <a:latin typeface="#9Slide05 VL Fadilla" pitchFamily="2" charset="0"/>
              </a:rPr>
              <a:t>hôm</a:t>
            </a:r>
            <a:r>
              <a:rPr lang="en-US" altLang="en-US" sz="20000" kern="1200" dirty="0">
                <a:solidFill>
                  <a:srgbClr val="2D3344"/>
                </a:solidFill>
                <a:latin typeface="#9Slide05 VL Fadilla" pitchFamily="2" charset="0"/>
              </a:rPr>
              <a:t> nay !</a:t>
            </a:r>
          </a:p>
        </p:txBody>
      </p:sp>
    </p:spTree>
    <p:extLst>
      <p:ext uri="{BB962C8B-B14F-4D97-AF65-F5344CB8AC3E}">
        <p14:creationId xmlns:p14="http://schemas.microsoft.com/office/powerpoint/2010/main" val="125991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09" fill="hold"/>
                                        <p:tgtEl>
                                          <p:spTgt spid="4"/>
                                        </p:tgtEl>
                                      </p:cBhvr>
                                    </p:cmd>
                                  </p:childTnLst>
                                </p:cTn>
                              </p:par>
                              <p:par>
                                <p:cTn id="7" presetID="16" presetClass="emph" presetSubtype="0" repeatCount="indefinite" fill="hold" nodeType="withEffect">
                                  <p:stCondLst>
                                    <p:cond delay="0"/>
                                  </p:stCondLst>
                                  <p:iterate type="lt">
                                    <p:tmPct val="4000"/>
                                  </p:iterate>
                                  <p:childTnLst>
                                    <p:set>
                                      <p:cBhvr override="childStyle">
                                        <p:cTn id="8" dur="1000" fill="hold"/>
                                        <p:tgtEl>
                                          <p:spTgt spid="2">
                                            <p:txEl>
                                              <p:pRg st="0" end="0"/>
                                            </p:txEl>
                                          </p:spTgt>
                                        </p:tgtEl>
                                        <p:attrNameLst>
                                          <p:attrName>style.color</p:attrName>
                                        </p:attrNameLst>
                                      </p:cBhvr>
                                      <p:to>
                                        <p:clrVal>
                                          <a:srgbClr val="FFFF00"/>
                                        </p:clrVal>
                                      </p:to>
                                    </p:set>
                                    <p:set>
                                      <p:cBhvr>
                                        <p:cTn id="9" dur="1000" fill="hold"/>
                                        <p:tgtEl>
                                          <p:spTgt spid="2">
                                            <p:txEl>
                                              <p:pRg st="0" end="0"/>
                                            </p:txEl>
                                          </p:spTgt>
                                        </p:tgtEl>
                                        <p:attrNameLst>
                                          <p:attrName>fillcolor</p:attrName>
                                        </p:attrNameLst>
                                      </p:cBhvr>
                                      <p:to>
                                        <p:clrVal>
                                          <a:srgbClr val="FFFF00"/>
                                        </p:clrVal>
                                      </p:to>
                                    </p:set>
                                    <p:set>
                                      <p:cBhvr>
                                        <p:cTn id="10" dur="10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00"/>
            <a:ext cx="19658320" cy="830956"/>
            <a:chOff x="-288924" y="1892299"/>
            <a:chExt cx="19659598" cy="83085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200">
                <a:solidFill>
                  <a:srgbClr val="FFFFFF"/>
                </a:solidFill>
                <a:latin typeface="Calibri"/>
                <a:ea typeface="Calibri"/>
                <a:cs typeface="Calibri"/>
                <a:sym typeface="Calibri"/>
              </a:endParaRPr>
            </a:p>
          </p:txBody>
        </p:sp>
        <p:sp>
          <p:nvSpPr>
            <p:cNvPr id="245" name="Google Shape;245;p3"/>
            <p:cNvSpPr txBox="1"/>
            <p:nvPr/>
          </p:nvSpPr>
          <p:spPr>
            <a:xfrm>
              <a:off x="871561" y="1913523"/>
              <a:ext cx="1130773" cy="738537"/>
            </a:xfrm>
            <a:prstGeom prst="rect">
              <a:avLst/>
            </a:prstGeom>
            <a:noFill/>
            <a:ln>
              <a:noFill/>
            </a:ln>
          </p:spPr>
          <p:txBody>
            <a:bodyPr spcFirstLastPara="1" wrap="square" lIns="91425" tIns="45700" rIns="91425" bIns="45700" anchor="t" anchorCtr="0">
              <a:spAutoFit/>
            </a:bodyPr>
            <a:lstStyle/>
            <a:p>
              <a:r>
                <a:rPr lang="en-US" sz="4200" b="1">
                  <a:solidFill>
                    <a:srgbClr val="FFFFFF"/>
                  </a:solidFill>
                  <a:latin typeface="Tahoma"/>
                  <a:ea typeface="Tahoma"/>
                  <a:cs typeface="Tahoma"/>
                  <a:sym typeface="Tahoma"/>
                </a:rPr>
                <a:t>III</a:t>
              </a:r>
              <a:endParaRPr sz="42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830859"/>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a:solidFill>
                    <a:srgbClr val="135F82"/>
                  </a:solidFill>
                  <a:latin typeface="Tahoma"/>
                  <a:ea typeface="Tahoma"/>
                  <a:cs typeface="Tahoma"/>
                  <a:sym typeface="Tahoma"/>
                </a:rPr>
                <a:t> TÍNH CHẤT VẬT LÍ</a:t>
              </a:r>
              <a:endParaRPr sz="4800" b="1">
                <a:solidFill>
                  <a:srgbClr val="135F82"/>
                </a:solidFill>
                <a:latin typeface="Tahoma"/>
                <a:ea typeface="Tahoma"/>
                <a:cs typeface="Tahoma"/>
                <a:sym typeface="Tahoma"/>
              </a:endParaRPr>
            </a:p>
          </p:txBody>
        </p:sp>
      </p:grpSp>
      <p:sp>
        <p:nvSpPr>
          <p:cNvPr id="77" name="Rounded Rectangle 67">
            <a:extLst>
              <a:ext uri="{FF2B5EF4-FFF2-40B4-BE49-F238E27FC236}">
                <a16:creationId xmlns:a16="http://schemas.microsoft.com/office/drawing/2014/main" xmlns="" id="{F9C92ECB-EE71-DCD9-8B68-92F02E9C75C6}"/>
              </a:ext>
            </a:extLst>
          </p:cNvPr>
          <p:cNvSpPr/>
          <p:nvPr/>
        </p:nvSpPr>
        <p:spPr>
          <a:xfrm>
            <a:off x="704829" y="2790442"/>
            <a:ext cx="23549364" cy="8768517"/>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5988" tIns="17993" rIns="35988" bIns="17993" rtlCol="0" anchor="ctr"/>
          <a:lstStyle/>
          <a:p>
            <a:pPr algn="ctr" defTabSz="2176567">
              <a:buClrTx/>
              <a:defRPr/>
            </a:pPr>
            <a:endParaRPr lang="en-US" sz="4400" kern="1200">
              <a:solidFill>
                <a:prstClr val="white"/>
              </a:solidFill>
              <a:latin typeface="Tahoma" pitchFamily="34" charset="0"/>
              <a:ea typeface="Tahoma" pitchFamily="34" charset="0"/>
              <a:cs typeface="Tahoma" pitchFamily="34" charset="0"/>
            </a:endParaRPr>
          </a:p>
        </p:txBody>
      </p:sp>
      <p:sp>
        <p:nvSpPr>
          <p:cNvPr id="8" name="Rectangle 7"/>
          <p:cNvSpPr/>
          <p:nvPr/>
        </p:nvSpPr>
        <p:spPr>
          <a:xfrm>
            <a:off x="990895" y="3094370"/>
            <a:ext cx="22508308" cy="83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11" tIns="92057" rIns="184111" bIns="92057">
            <a:spAutoFit/>
          </a:bodyPr>
          <a:lstStyle/>
          <a:p>
            <a:pPr algn="just" defTabSz="2176567">
              <a:lnSpc>
                <a:spcPct val="150000"/>
              </a:lnSpc>
              <a:spcBef>
                <a:spcPct val="50000"/>
              </a:spcBef>
              <a:buClrTx/>
            </a:pPr>
            <a:r>
              <a:rPr lang="nl-NL" sz="4800" b="1" kern="1200">
                <a:solidFill>
                  <a:prstClr val="black"/>
                </a:solidFill>
                <a:latin typeface="Tahoma" panose="020B0604030504040204" pitchFamily="34" charset="0"/>
                <a:ea typeface="Tahoma" panose="020B0604030504040204" pitchFamily="34" charset="0"/>
                <a:cs typeface="Tahoma" panose="020B0604030504040204" pitchFamily="34" charset="0"/>
              </a:rPr>
              <a:t>- Các aldehyde, ketone có nhiệt độ sôi cao hơn các hydrocarbon có khối lượng phân tử tương đương (nhỏ hơn alcohol).</a:t>
            </a:r>
            <a:endParaRPr lang="en-US" sz="48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a:p>
            <a:pPr algn="just" defTabSz="2176567">
              <a:lnSpc>
                <a:spcPct val="150000"/>
              </a:lnSpc>
              <a:spcBef>
                <a:spcPct val="50000"/>
              </a:spcBef>
              <a:buClrTx/>
            </a:pPr>
            <a:r>
              <a:rPr lang="nl-NL" sz="4800" b="1" kern="1200">
                <a:solidFill>
                  <a:prstClr val="black"/>
                </a:solidFill>
                <a:latin typeface="Tahoma" panose="020B0604030504040204" pitchFamily="34" charset="0"/>
                <a:ea typeface="Tahoma" panose="020B0604030504040204" pitchFamily="34" charset="0"/>
                <a:cs typeface="Tahoma" panose="020B0604030504040204" pitchFamily="34" charset="0"/>
              </a:rPr>
              <a:t>- Trạng thái: </a:t>
            </a:r>
            <a:endParaRPr lang="en-US" sz="48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a:p>
            <a:pPr algn="just" defTabSz="2176567">
              <a:lnSpc>
                <a:spcPct val="150000"/>
              </a:lnSpc>
              <a:spcBef>
                <a:spcPct val="50000"/>
              </a:spcBef>
              <a:buClrTx/>
            </a:pPr>
            <a:r>
              <a:rPr lang="nl-NL" sz="4800" b="1" kern="1200">
                <a:solidFill>
                  <a:prstClr val="black"/>
                </a:solidFill>
                <a:latin typeface="Tahoma" panose="020B0604030504040204" pitchFamily="34" charset="0"/>
                <a:ea typeface="Tahoma" panose="020B0604030504040204" pitchFamily="34" charset="0"/>
                <a:cs typeface="Tahoma" panose="020B0604030504040204" pitchFamily="34" charset="0"/>
              </a:rPr>
              <a:t>+ methanal, ethanal: khí</a:t>
            </a:r>
            <a:endParaRPr lang="en-US" sz="48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a:p>
            <a:pPr algn="just" defTabSz="2176567">
              <a:lnSpc>
                <a:spcPct val="150000"/>
              </a:lnSpc>
              <a:spcBef>
                <a:spcPct val="50000"/>
              </a:spcBef>
              <a:buClrTx/>
            </a:pPr>
            <a:r>
              <a:rPr lang="nl-NL" sz="4800" b="1" kern="1200">
                <a:solidFill>
                  <a:prstClr val="black"/>
                </a:solidFill>
                <a:latin typeface="Tahoma" panose="020B0604030504040204" pitchFamily="34" charset="0"/>
                <a:ea typeface="Tahoma" panose="020B0604030504040204" pitchFamily="34" charset="0"/>
                <a:cs typeface="Tahoma" panose="020B0604030504040204" pitchFamily="34" charset="0"/>
              </a:rPr>
              <a:t>+ carbonyl khác: lỏng</a:t>
            </a:r>
            <a:endParaRPr lang="en-US" sz="48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a:p>
            <a:pPr algn="just" defTabSz="2176567">
              <a:lnSpc>
                <a:spcPct val="150000"/>
              </a:lnSpc>
              <a:spcBef>
                <a:spcPct val="50000"/>
              </a:spcBef>
              <a:buClrTx/>
            </a:pPr>
            <a:r>
              <a:rPr lang="nl-NL" sz="4800" b="1" kern="1200">
                <a:solidFill>
                  <a:prstClr val="black"/>
                </a:solidFill>
                <a:latin typeface="Tahoma" panose="020B0604030504040204" pitchFamily="34" charset="0"/>
                <a:ea typeface="Tahoma" panose="020B0604030504040204" pitchFamily="34" charset="0"/>
                <a:cs typeface="Tahoma" panose="020B0604030504040204" pitchFamily="34" charset="0"/>
              </a:rPr>
              <a:t>- Độ tan: tan trong nước, độ tan giảm dần khi số C tăng.</a:t>
            </a:r>
            <a:endParaRPr lang="en-US" sz="48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35602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anim calcmode="lin" valueType="num">
                                      <p:cBhvr>
                                        <p:cTn id="13" dur="1000" fill="hold"/>
                                        <p:tgtEl>
                                          <p:spTgt spid="77"/>
                                        </p:tgtEl>
                                        <p:attrNameLst>
                                          <p:attrName>ppt_x</p:attrName>
                                        </p:attrNameLst>
                                      </p:cBhvr>
                                      <p:tavLst>
                                        <p:tav tm="0">
                                          <p:val>
                                            <p:strVal val="#ppt_x"/>
                                          </p:val>
                                        </p:tav>
                                        <p:tav tm="100000">
                                          <p:val>
                                            <p:strVal val="#ppt_x"/>
                                          </p:val>
                                        </p:tav>
                                      </p:tavLst>
                                    </p:anim>
                                    <p:anim calcmode="lin" valueType="num">
                                      <p:cBhvr>
                                        <p:cTn id="14" dur="1000" fill="hold"/>
                                        <p:tgtEl>
                                          <p:spTgt spid="7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3657840" y="2036749"/>
            <a:ext cx="18218490" cy="193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2743" tIns="91371" rIns="182743" bIns="91371">
            <a:spAutoFit/>
          </a:bodyPr>
          <a:lstStyle/>
          <a:p>
            <a:pPr defTabSz="1827425" fontAlgn="base">
              <a:spcBef>
                <a:spcPct val="50000"/>
              </a:spcBef>
              <a:spcAft>
                <a:spcPct val="0"/>
              </a:spcAft>
              <a:buClrTx/>
              <a:defRPr/>
            </a:pPr>
            <a:r>
              <a:rPr lang="en-US" sz="5600" b="1" kern="1200" dirty="0" err="1">
                <a:solidFill>
                  <a:prstClr val="black"/>
                </a:solidFill>
                <a:latin typeface="Times New Roman"/>
                <a:ea typeface="+mn-ea"/>
                <a:cs typeface="Arial" charset="0"/>
              </a:rPr>
              <a:t>Giữa</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hợp</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chất</a:t>
            </a:r>
            <a:r>
              <a:rPr lang="en-US" sz="5600" b="1" kern="1200" dirty="0">
                <a:solidFill>
                  <a:prstClr val="black"/>
                </a:solidFill>
                <a:latin typeface="Times New Roman"/>
                <a:ea typeface="+mn-ea"/>
                <a:cs typeface="Arial" charset="0"/>
              </a:rPr>
              <a:t> alcohol </a:t>
            </a:r>
            <a:r>
              <a:rPr lang="en-US" sz="5600" b="1" kern="1200" dirty="0" err="1">
                <a:solidFill>
                  <a:prstClr val="black"/>
                </a:solidFill>
                <a:latin typeface="Times New Roman"/>
                <a:ea typeface="+mn-ea"/>
                <a:cs typeface="Arial" charset="0"/>
              </a:rPr>
              <a:t>và</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hợp</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chất</a:t>
            </a:r>
            <a:r>
              <a:rPr lang="en-US" sz="5600" b="1" kern="1200" dirty="0">
                <a:solidFill>
                  <a:prstClr val="black"/>
                </a:solidFill>
                <a:latin typeface="Times New Roman"/>
                <a:ea typeface="+mn-ea"/>
                <a:cs typeface="Arial" charset="0"/>
              </a:rPr>
              <a:t> carbonyl </a:t>
            </a:r>
            <a:r>
              <a:rPr lang="en-US" sz="5600" b="1" kern="1200" dirty="0" err="1">
                <a:solidFill>
                  <a:prstClr val="black"/>
                </a:solidFill>
                <a:latin typeface="Times New Roman"/>
                <a:ea typeface="+mn-ea"/>
                <a:cs typeface="Arial" charset="0"/>
              </a:rPr>
              <a:t>có</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mối</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quan</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hệ</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với</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nhau</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như</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thế</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nào</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về</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tính</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chất</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hóa</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học</a:t>
            </a:r>
            <a:r>
              <a:rPr lang="en-US" sz="5600" b="1" kern="1200" dirty="0">
                <a:solidFill>
                  <a:prstClr val="black"/>
                </a:solidFill>
                <a:latin typeface="Times New Roman"/>
                <a:ea typeface="+mn-ea"/>
                <a:cs typeface="Arial" charset="0"/>
              </a:rPr>
              <a:t>? </a:t>
            </a:r>
          </a:p>
        </p:txBody>
      </p:sp>
      <p:sp>
        <p:nvSpPr>
          <p:cNvPr id="42019" name="Line 35"/>
          <p:cNvSpPr>
            <a:spLocks noChangeShapeType="1"/>
          </p:cNvSpPr>
          <p:nvPr/>
        </p:nvSpPr>
        <p:spPr bwMode="auto">
          <a:xfrm>
            <a:off x="12268999" y="8546241"/>
            <a:ext cx="36578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FF"/>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743" tIns="91371" rIns="182743" bIns="91371"/>
          <a:lstStyle/>
          <a:p>
            <a:pPr defTabSz="1827425" fontAlgn="base">
              <a:spcBef>
                <a:spcPct val="0"/>
              </a:spcBef>
              <a:spcAft>
                <a:spcPct val="0"/>
              </a:spcAft>
              <a:buClrTx/>
              <a:defRPr/>
            </a:pPr>
            <a:endParaRPr lang="vi-VN" sz="5600" b="1" kern="1200">
              <a:solidFill>
                <a:prstClr val="black"/>
              </a:solidFill>
              <a:latin typeface="Times New Roman"/>
              <a:ea typeface="+mn-ea"/>
              <a:cs typeface="Arial" charset="0"/>
            </a:endParaRPr>
          </a:p>
        </p:txBody>
      </p:sp>
      <p:sp>
        <p:nvSpPr>
          <p:cNvPr id="7" name="TextBox 6"/>
          <p:cNvSpPr txBox="1"/>
          <p:nvPr/>
        </p:nvSpPr>
        <p:spPr>
          <a:xfrm>
            <a:off x="3020295" y="1261496"/>
            <a:ext cx="11407851" cy="1015614"/>
          </a:xfrm>
          <a:prstGeom prst="rect">
            <a:avLst/>
          </a:prstGeom>
          <a:noFill/>
        </p:spPr>
        <p:txBody>
          <a:bodyPr wrap="square" lIns="91381" tIns="45688" rIns="91381" bIns="45688" rtlCol="0">
            <a:spAutoFit/>
          </a:bodyPr>
          <a:lstStyle/>
          <a:p>
            <a:r>
              <a:rPr lang="vi-VN" sz="6000" b="1" dirty="0">
                <a:latin typeface="Times New Roman"/>
              </a:rPr>
              <a:t>IV.  Tính chất hóa học:</a:t>
            </a:r>
          </a:p>
        </p:txBody>
      </p:sp>
      <p:sp>
        <p:nvSpPr>
          <p:cNvPr id="18" name="TextBox 17"/>
          <p:cNvSpPr txBox="1"/>
          <p:nvPr/>
        </p:nvSpPr>
        <p:spPr>
          <a:xfrm>
            <a:off x="5871408" y="-168441"/>
            <a:ext cx="14726651" cy="1015648"/>
          </a:xfrm>
          <a:prstGeom prst="rect">
            <a:avLst/>
          </a:prstGeom>
          <a:noFill/>
        </p:spPr>
        <p:txBody>
          <a:bodyPr wrap="square" lIns="91411" tIns="45704" rIns="91411" bIns="45704" rtlCol="0">
            <a:spAutoFit/>
          </a:bodyPr>
          <a:lstStyle/>
          <a:p>
            <a:r>
              <a:rPr lang="vi-VN" sz="6000" b="1" dirty="0">
                <a:solidFill>
                  <a:prstClr val="white"/>
                </a:solidFill>
                <a:latin typeface="Times New Roman"/>
              </a:rPr>
              <a:t>Bài 23 : HỢP CHẤT CARBONYL</a:t>
            </a:r>
          </a:p>
        </p:txBody>
      </p:sp>
      <p:grpSp>
        <p:nvGrpSpPr>
          <p:cNvPr id="19" name="Group 18"/>
          <p:cNvGrpSpPr/>
          <p:nvPr/>
        </p:nvGrpSpPr>
        <p:grpSpPr>
          <a:xfrm>
            <a:off x="4186991" y="4219357"/>
            <a:ext cx="17689340" cy="3989396"/>
            <a:chOff x="0" y="0"/>
            <a:chExt cx="2703664" cy="737807"/>
          </a:xfrm>
        </p:grpSpPr>
        <p:sp>
          <p:nvSpPr>
            <p:cNvPr id="20" name="Text Box 2"/>
            <p:cNvSpPr txBox="1">
              <a:spLocks noChangeArrowheads="1"/>
            </p:cNvSpPr>
            <p:nvPr/>
          </p:nvSpPr>
          <p:spPr bwMode="auto">
            <a:xfrm>
              <a:off x="1858617" y="233343"/>
              <a:ext cx="845047" cy="3378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5400">
                  <a:latin typeface="Times New Roman"/>
                  <a:cs typeface="Times New Roman"/>
                </a:rPr>
                <a:t>aldehyde </a:t>
              </a:r>
              <a:endParaRPr lang="vi-VN" sz="5400">
                <a:latin typeface="Times New Roman"/>
                <a:cs typeface="Times New Roman"/>
              </a:endParaRPr>
            </a:p>
          </p:txBody>
        </p:sp>
        <p:sp>
          <p:nvSpPr>
            <p:cNvPr id="21" name="Text Box 2"/>
            <p:cNvSpPr txBox="1">
              <a:spLocks noChangeArrowheads="1"/>
            </p:cNvSpPr>
            <p:nvPr/>
          </p:nvSpPr>
          <p:spPr bwMode="auto">
            <a:xfrm>
              <a:off x="0" y="248478"/>
              <a:ext cx="1113155" cy="3378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5400" dirty="0">
                  <a:latin typeface="Times New Roman"/>
                  <a:cs typeface="Times New Roman"/>
                </a:rPr>
                <a:t>Alcohol </a:t>
              </a:r>
              <a:r>
                <a:rPr lang="en-US" sz="5400" dirty="0" err="1">
                  <a:latin typeface="Times New Roman"/>
                  <a:cs typeface="Times New Roman"/>
                </a:rPr>
                <a:t>bậc</a:t>
              </a:r>
              <a:r>
                <a:rPr lang="en-US" sz="5400" dirty="0">
                  <a:latin typeface="Times New Roman"/>
                  <a:cs typeface="Times New Roman"/>
                </a:rPr>
                <a:t> I </a:t>
              </a:r>
              <a:endParaRPr lang="vi-VN" sz="5400" dirty="0">
                <a:latin typeface="Times New Roman"/>
                <a:cs typeface="Times New Roman"/>
              </a:endParaRPr>
            </a:p>
          </p:txBody>
        </p:sp>
        <p:grpSp>
          <p:nvGrpSpPr>
            <p:cNvPr id="22" name="Group 21"/>
            <p:cNvGrpSpPr/>
            <p:nvPr/>
          </p:nvGrpSpPr>
          <p:grpSpPr>
            <a:xfrm>
              <a:off x="1182757" y="308113"/>
              <a:ext cx="495935" cy="119269"/>
              <a:chOff x="0" y="0"/>
              <a:chExt cx="496940" cy="119269"/>
            </a:xfrm>
          </p:grpSpPr>
          <p:cxnSp>
            <p:nvCxnSpPr>
              <p:cNvPr id="25" name="Straight Arrow Connector 24"/>
              <p:cNvCxnSpPr/>
              <p:nvPr/>
            </p:nvCxnSpPr>
            <p:spPr>
              <a:xfrm>
                <a:off x="9951" y="0"/>
                <a:ext cx="486989" cy="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26" name="Elbow Connector 25"/>
              <p:cNvCxnSpPr/>
              <p:nvPr/>
            </p:nvCxnSpPr>
            <p:spPr>
              <a:xfrm flipH="1">
                <a:off x="0" y="119269"/>
                <a:ext cx="486410" cy="0"/>
              </a:xfrm>
              <a:prstGeom prst="bentConnector3">
                <a:avLst/>
              </a:prstGeom>
              <a:noFill/>
              <a:ln w="9525" cap="flat" cmpd="sng" algn="ctr">
                <a:solidFill>
                  <a:sysClr val="windowText" lastClr="000000">
                    <a:shade val="95000"/>
                    <a:satMod val="105000"/>
                  </a:sysClr>
                </a:solidFill>
                <a:prstDash val="solid"/>
                <a:tailEnd type="arrow"/>
              </a:ln>
              <a:effectLst/>
            </p:spPr>
          </p:cxnSp>
        </p:grpSp>
        <p:sp>
          <p:nvSpPr>
            <p:cNvPr id="23" name="Text Box 289"/>
            <p:cNvSpPr txBox="1"/>
            <p:nvPr/>
          </p:nvSpPr>
          <p:spPr>
            <a:xfrm>
              <a:off x="1286031" y="439992"/>
              <a:ext cx="508304" cy="29781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5400" dirty="0" err="1">
                  <a:latin typeface="Times New Roman"/>
                  <a:cs typeface="Times New Roman"/>
                </a:rPr>
                <a:t>Khử</a:t>
              </a:r>
              <a:endParaRPr lang="vi-VN" sz="5400" dirty="0">
                <a:latin typeface="Times New Roman"/>
                <a:cs typeface="Times New Roman"/>
              </a:endParaRPr>
            </a:p>
          </p:txBody>
        </p:sp>
        <p:sp>
          <p:nvSpPr>
            <p:cNvPr id="24" name="Text Box 290"/>
            <p:cNvSpPr txBox="1"/>
            <p:nvPr/>
          </p:nvSpPr>
          <p:spPr>
            <a:xfrm>
              <a:off x="1162875" y="0"/>
              <a:ext cx="631460" cy="29781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5400" dirty="0" err="1">
                  <a:latin typeface="Times New Roman"/>
                  <a:cs typeface="Times New Roman"/>
                </a:rPr>
                <a:t>Oxi</a:t>
              </a:r>
              <a:r>
                <a:rPr lang="en-US" sz="5400" dirty="0">
                  <a:latin typeface="Times New Roman"/>
                  <a:cs typeface="Times New Roman"/>
                </a:rPr>
                <a:t> </a:t>
              </a:r>
              <a:r>
                <a:rPr lang="en-US" sz="5400" dirty="0" err="1">
                  <a:latin typeface="Times New Roman"/>
                  <a:cs typeface="Times New Roman"/>
                </a:rPr>
                <a:t>hóa</a:t>
              </a:r>
              <a:endParaRPr lang="vi-VN" sz="5400" dirty="0">
                <a:latin typeface="Times New Roman"/>
                <a:cs typeface="Times New Roman"/>
              </a:endParaRPr>
            </a:p>
          </p:txBody>
        </p:sp>
      </p:grpSp>
      <p:grpSp>
        <p:nvGrpSpPr>
          <p:cNvPr id="27" name="Group 26"/>
          <p:cNvGrpSpPr/>
          <p:nvPr/>
        </p:nvGrpSpPr>
        <p:grpSpPr>
          <a:xfrm>
            <a:off x="4186991" y="8095232"/>
            <a:ext cx="17689340" cy="3504816"/>
            <a:chOff x="0" y="0"/>
            <a:chExt cx="3001590" cy="621488"/>
          </a:xfrm>
        </p:grpSpPr>
        <p:sp>
          <p:nvSpPr>
            <p:cNvPr id="30" name="Text Box 118"/>
            <p:cNvSpPr txBox="1"/>
            <p:nvPr/>
          </p:nvSpPr>
          <p:spPr>
            <a:xfrm>
              <a:off x="1350534" y="0"/>
              <a:ext cx="864235" cy="29781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buClrTx/>
                <a:defRPr/>
              </a:pPr>
              <a:r>
                <a:rPr lang="en-US" sz="5400" dirty="0" err="1">
                  <a:solidFill>
                    <a:sysClr val="windowText" lastClr="000000"/>
                  </a:solidFill>
                  <a:latin typeface="Times New Roman"/>
                  <a:cs typeface="Times New Roman"/>
                </a:rPr>
                <a:t>Oxi</a:t>
              </a:r>
              <a:r>
                <a:rPr lang="en-US" sz="5400" dirty="0">
                  <a:solidFill>
                    <a:sysClr val="windowText" lastClr="000000"/>
                  </a:solidFill>
                  <a:latin typeface="Times New Roman"/>
                  <a:cs typeface="Times New Roman"/>
                </a:rPr>
                <a:t> </a:t>
              </a:r>
              <a:r>
                <a:rPr lang="en-US" sz="5400" dirty="0" err="1">
                  <a:solidFill>
                    <a:sysClr val="windowText" lastClr="000000"/>
                  </a:solidFill>
                  <a:latin typeface="Times New Roman"/>
                  <a:cs typeface="Times New Roman"/>
                </a:rPr>
                <a:t>hóa</a:t>
              </a:r>
              <a:endParaRPr lang="vi-VN" sz="5400" dirty="0">
                <a:solidFill>
                  <a:sysClr val="windowText" lastClr="000000"/>
                </a:solidFill>
                <a:latin typeface="Times New Roman"/>
                <a:cs typeface="Times New Roman"/>
              </a:endParaRPr>
            </a:p>
          </p:txBody>
        </p:sp>
        <p:sp>
          <p:nvSpPr>
            <p:cNvPr id="31" name="Text Box 119"/>
            <p:cNvSpPr txBox="1"/>
            <p:nvPr/>
          </p:nvSpPr>
          <p:spPr>
            <a:xfrm>
              <a:off x="1303474" y="323673"/>
              <a:ext cx="864235" cy="297815"/>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buClrTx/>
                <a:defRPr/>
              </a:pPr>
              <a:r>
                <a:rPr lang="en-US" sz="5400">
                  <a:solidFill>
                    <a:sysClr val="windowText" lastClr="000000"/>
                  </a:solidFill>
                  <a:latin typeface="Times New Roman"/>
                  <a:cs typeface="Times New Roman"/>
                </a:rPr>
                <a:t>Khử</a:t>
              </a:r>
              <a:endParaRPr lang="vi-VN" sz="5400">
                <a:solidFill>
                  <a:sysClr val="windowText" lastClr="000000"/>
                </a:solidFill>
                <a:latin typeface="Times New Roman"/>
                <a:cs typeface="Times New Roman"/>
              </a:endParaRPr>
            </a:p>
          </p:txBody>
        </p:sp>
        <p:sp>
          <p:nvSpPr>
            <p:cNvPr id="32" name="Text Box 2"/>
            <p:cNvSpPr txBox="1">
              <a:spLocks noChangeArrowheads="1"/>
            </p:cNvSpPr>
            <p:nvPr/>
          </p:nvSpPr>
          <p:spPr bwMode="auto">
            <a:xfrm>
              <a:off x="0" y="119270"/>
              <a:ext cx="1113155" cy="3378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buClrTx/>
                <a:defRPr/>
              </a:pPr>
              <a:r>
                <a:rPr lang="en-US" sz="5400">
                  <a:solidFill>
                    <a:sysClr val="windowText" lastClr="000000"/>
                  </a:solidFill>
                  <a:latin typeface="Times New Roman"/>
                  <a:cs typeface="Times New Roman"/>
                </a:rPr>
                <a:t>Alcohol bậc II </a:t>
              </a:r>
              <a:endParaRPr lang="vi-VN" sz="5400">
                <a:solidFill>
                  <a:sysClr val="windowText" lastClr="000000"/>
                </a:solidFill>
                <a:latin typeface="Times New Roman"/>
                <a:cs typeface="Times New Roman"/>
              </a:endParaRPr>
            </a:p>
          </p:txBody>
        </p:sp>
        <p:sp>
          <p:nvSpPr>
            <p:cNvPr id="34" name="Text Box 2"/>
            <p:cNvSpPr txBox="1">
              <a:spLocks noChangeArrowheads="1"/>
            </p:cNvSpPr>
            <p:nvPr/>
          </p:nvSpPr>
          <p:spPr bwMode="auto">
            <a:xfrm>
              <a:off x="1888435" y="119270"/>
              <a:ext cx="1113155" cy="3378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buClrTx/>
                <a:defRPr/>
              </a:pPr>
              <a:r>
                <a:rPr lang="en-US" sz="5400" dirty="0">
                  <a:solidFill>
                    <a:sysClr val="windowText" lastClr="000000"/>
                  </a:solidFill>
                  <a:latin typeface="Times New Roman"/>
                  <a:cs typeface="Times New Roman"/>
                </a:rPr>
                <a:t>ketone</a:t>
              </a:r>
              <a:endParaRPr lang="vi-VN" sz="5400" dirty="0">
                <a:solidFill>
                  <a:sysClr val="windowText" lastClr="000000"/>
                </a:solidFill>
                <a:latin typeface="Times New Roman"/>
                <a:cs typeface="Times New Roman"/>
              </a:endParaRPr>
            </a:p>
          </p:txBody>
        </p:sp>
        <p:grpSp>
          <p:nvGrpSpPr>
            <p:cNvPr id="35" name="Group 34"/>
            <p:cNvGrpSpPr/>
            <p:nvPr/>
          </p:nvGrpSpPr>
          <p:grpSpPr>
            <a:xfrm>
              <a:off x="1172818" y="238539"/>
              <a:ext cx="564564" cy="119269"/>
              <a:chOff x="0" y="0"/>
              <a:chExt cx="486989" cy="119269"/>
            </a:xfrm>
          </p:grpSpPr>
          <p:cxnSp>
            <p:nvCxnSpPr>
              <p:cNvPr id="36" name="Straight Arrow Connector 35"/>
              <p:cNvCxnSpPr/>
              <p:nvPr/>
            </p:nvCxnSpPr>
            <p:spPr>
              <a:xfrm>
                <a:off x="0" y="0"/>
                <a:ext cx="486989" cy="0"/>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38" name="Elbow Connector 37"/>
              <p:cNvCxnSpPr/>
              <p:nvPr/>
            </p:nvCxnSpPr>
            <p:spPr>
              <a:xfrm flipH="1">
                <a:off x="0" y="119269"/>
                <a:ext cx="486410" cy="0"/>
              </a:xfrm>
              <a:prstGeom prst="bentConnector3">
                <a:avLst/>
              </a:prstGeom>
              <a:noFill/>
              <a:ln w="9525" cap="flat" cmpd="sng" algn="ctr">
                <a:solidFill>
                  <a:sysClr val="windowText" lastClr="000000">
                    <a:shade val="95000"/>
                    <a:satMod val="105000"/>
                  </a:sysClr>
                </a:solidFill>
                <a:prstDash val="solid"/>
                <a:tailEnd type="arrow"/>
              </a:ln>
              <a:effectLst/>
            </p:spPr>
          </p:cxnSp>
        </p:grpSp>
      </p:grpSp>
      <p:grpSp>
        <p:nvGrpSpPr>
          <p:cNvPr id="5" name="Group 4"/>
          <p:cNvGrpSpPr/>
          <p:nvPr/>
        </p:nvGrpSpPr>
        <p:grpSpPr>
          <a:xfrm>
            <a:off x="1851092" y="11393879"/>
            <a:ext cx="20623897" cy="923330"/>
            <a:chOff x="1851091" y="11393876"/>
            <a:chExt cx="20623898" cy="923329"/>
          </a:xfrm>
        </p:grpSpPr>
        <p:sp>
          <p:nvSpPr>
            <p:cNvPr id="39" name="Right Arrow 38"/>
            <p:cNvSpPr/>
            <p:nvPr/>
          </p:nvSpPr>
          <p:spPr>
            <a:xfrm>
              <a:off x="1851091" y="11607700"/>
              <a:ext cx="1371600" cy="477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sz="2400" b="1">
                <a:solidFill>
                  <a:srgbClr val="FFFF00"/>
                </a:solidFill>
              </a:endParaRPr>
            </a:p>
          </p:txBody>
        </p:sp>
        <p:sp>
          <p:nvSpPr>
            <p:cNvPr id="40" name="Rectangle 39"/>
            <p:cNvSpPr/>
            <p:nvPr/>
          </p:nvSpPr>
          <p:spPr>
            <a:xfrm>
              <a:off x="3561272" y="11393876"/>
              <a:ext cx="18913717" cy="923329"/>
            </a:xfrm>
            <a:prstGeom prst="rect">
              <a:avLst/>
            </a:prstGeom>
          </p:spPr>
          <p:txBody>
            <a:bodyPr wrap="square">
              <a:spAutoFit/>
            </a:bodyPr>
            <a:lstStyle/>
            <a:p>
              <a:pPr algn="just" fontAlgn="base">
                <a:spcBef>
                  <a:spcPct val="0"/>
                </a:spcBef>
                <a:spcAft>
                  <a:spcPct val="0"/>
                </a:spcAft>
                <a:defRPr/>
              </a:pPr>
              <a:r>
                <a:rPr lang="vi-VN" sz="5400" b="1" dirty="0">
                  <a:solidFill>
                    <a:prstClr val="black"/>
                  </a:solidFill>
                  <a:latin typeface="Times New Roman"/>
                  <a:cs typeface="Arial" charset="0"/>
                </a:rPr>
                <a:t>Vậy phản ứng khử của hợp chất carbonyl xảy ra như thế nào?</a:t>
              </a:r>
            </a:p>
          </p:txBody>
        </p:sp>
      </p:grpSp>
    </p:spTree>
    <p:extLst>
      <p:ext uri="{BB962C8B-B14F-4D97-AF65-F5344CB8AC3E}">
        <p14:creationId xmlns:p14="http://schemas.microsoft.com/office/powerpoint/2010/main" val="36078415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circle(in)">
                                      <p:cBhvr>
                                        <p:cTn id="7" dur="2000"/>
                                        <p:tgtEl>
                                          <p:spTgt spid="4198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3657838" y="2036747"/>
            <a:ext cx="10059055" cy="106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743" tIns="91371" rIns="182743" bIns="91371">
            <a:spAutoFit/>
          </a:bodyPr>
          <a:lstStyle/>
          <a:p>
            <a:pPr defTabSz="1827425" fontAlgn="base">
              <a:spcBef>
                <a:spcPct val="50000"/>
              </a:spcBef>
              <a:spcAft>
                <a:spcPct val="0"/>
              </a:spcAft>
              <a:buClrTx/>
              <a:defRPr/>
            </a:pPr>
            <a:r>
              <a:rPr lang="en-US" sz="5600" b="1" kern="1200" dirty="0">
                <a:solidFill>
                  <a:prstClr val="black"/>
                </a:solidFill>
                <a:latin typeface="Times New Roman"/>
                <a:ea typeface="+mn-ea"/>
                <a:cs typeface="Arial" charset="0"/>
              </a:rPr>
              <a:t>1. </a:t>
            </a:r>
            <a:r>
              <a:rPr lang="en-US" sz="5600" b="1" kern="1200" dirty="0" err="1">
                <a:solidFill>
                  <a:prstClr val="black"/>
                </a:solidFill>
                <a:latin typeface="Times New Roman"/>
                <a:ea typeface="+mn-ea"/>
                <a:cs typeface="Arial" charset="0"/>
              </a:rPr>
              <a:t>Phản</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ứng</a:t>
            </a:r>
            <a:r>
              <a:rPr lang="en-US" sz="5600" b="1" kern="1200" dirty="0">
                <a:solidFill>
                  <a:prstClr val="black"/>
                </a:solidFill>
                <a:latin typeface="Times New Roman"/>
                <a:ea typeface="+mn-ea"/>
                <a:cs typeface="Arial" charset="0"/>
              </a:rPr>
              <a:t> </a:t>
            </a:r>
            <a:r>
              <a:rPr lang="en-US" sz="5600" b="1" kern="1200" dirty="0" err="1">
                <a:solidFill>
                  <a:prstClr val="black"/>
                </a:solidFill>
                <a:latin typeface="Times New Roman"/>
                <a:ea typeface="+mn-ea"/>
                <a:cs typeface="Arial" charset="0"/>
              </a:rPr>
              <a:t>khử</a:t>
            </a:r>
            <a:r>
              <a:rPr lang="en-US" sz="5600" b="1" kern="1200" dirty="0">
                <a:solidFill>
                  <a:prstClr val="black"/>
                </a:solidFill>
                <a:latin typeface="Times New Roman"/>
                <a:ea typeface="+mn-ea"/>
                <a:cs typeface="Arial" charset="0"/>
              </a:rPr>
              <a:t> :</a:t>
            </a:r>
          </a:p>
        </p:txBody>
      </p:sp>
      <p:sp>
        <p:nvSpPr>
          <p:cNvPr id="41989" name="Text Box 5"/>
          <p:cNvSpPr txBox="1">
            <a:spLocks noChangeArrowheads="1"/>
          </p:cNvSpPr>
          <p:nvPr/>
        </p:nvSpPr>
        <p:spPr bwMode="auto">
          <a:xfrm>
            <a:off x="4521495" y="5104152"/>
            <a:ext cx="7315676" cy="106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743" tIns="91371" rIns="182743" bIns="91371">
            <a:spAutoFit/>
          </a:bodyPr>
          <a:lstStyle/>
          <a:p>
            <a:pPr defTabSz="1827425" fontAlgn="base">
              <a:spcBef>
                <a:spcPct val="50000"/>
              </a:spcBef>
              <a:spcAft>
                <a:spcPct val="0"/>
              </a:spcAft>
              <a:buClrTx/>
              <a:defRPr/>
            </a:pPr>
            <a:r>
              <a:rPr lang="en-US" sz="5600" b="1" kern="1200" dirty="0">
                <a:solidFill>
                  <a:prstClr val="black"/>
                </a:solidFill>
                <a:latin typeface="Times New Roman"/>
                <a:ea typeface="+mn-ea"/>
                <a:cs typeface="Arial" charset="0"/>
              </a:rPr>
              <a:t>CH</a:t>
            </a:r>
            <a:r>
              <a:rPr lang="en-US" sz="5600" b="1" kern="1200" baseline="-25000" dirty="0">
                <a:solidFill>
                  <a:prstClr val="black"/>
                </a:solidFill>
                <a:latin typeface="Times New Roman"/>
                <a:ea typeface="+mn-ea"/>
                <a:cs typeface="Arial" charset="0"/>
              </a:rPr>
              <a:t>3</a:t>
            </a:r>
            <a:r>
              <a:rPr lang="en-US" sz="5600" b="1" kern="1200" dirty="0">
                <a:solidFill>
                  <a:prstClr val="black"/>
                </a:solidFill>
                <a:latin typeface="Times New Roman"/>
                <a:ea typeface="+mn-ea"/>
                <a:cs typeface="Arial" charset="0"/>
              </a:rPr>
              <a:t>CH=O  +  2[H</a:t>
            </a:r>
            <a:r>
              <a:rPr lang="en-US" sz="5600" b="1" kern="1200" dirty="0">
                <a:solidFill>
                  <a:prstClr val="black"/>
                </a:solidFill>
                <a:latin typeface="Times New Roman"/>
                <a:ea typeface="+mn-ea"/>
                <a:cs typeface="Arial" charset="0"/>
                <a:sym typeface="Symbol"/>
              </a:rPr>
              <a:t></a:t>
            </a:r>
            <a:endParaRPr lang="en-US" sz="5600" b="1" kern="1200" dirty="0">
              <a:solidFill>
                <a:prstClr val="black"/>
              </a:solidFill>
              <a:latin typeface="Times New Roman"/>
              <a:ea typeface="+mn-ea"/>
              <a:cs typeface="Arial" charset="0"/>
            </a:endParaRPr>
          </a:p>
        </p:txBody>
      </p:sp>
      <p:sp>
        <p:nvSpPr>
          <p:cNvPr id="42019" name="Line 35"/>
          <p:cNvSpPr>
            <a:spLocks noChangeShapeType="1"/>
          </p:cNvSpPr>
          <p:nvPr/>
        </p:nvSpPr>
        <p:spPr bwMode="auto">
          <a:xfrm>
            <a:off x="12268999" y="8546241"/>
            <a:ext cx="36578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FF"/>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743" tIns="91371" rIns="182743" bIns="91371"/>
          <a:lstStyle/>
          <a:p>
            <a:pPr defTabSz="1827425" fontAlgn="base">
              <a:spcBef>
                <a:spcPct val="0"/>
              </a:spcBef>
              <a:spcAft>
                <a:spcPct val="0"/>
              </a:spcAft>
              <a:buClrTx/>
              <a:defRPr/>
            </a:pPr>
            <a:endParaRPr lang="vi-VN" sz="5600" b="1" kern="1200">
              <a:solidFill>
                <a:prstClr val="black"/>
              </a:solidFill>
              <a:latin typeface="Times New Roman"/>
              <a:ea typeface="+mn-ea"/>
              <a:cs typeface="Arial" charset="0"/>
            </a:endParaRPr>
          </a:p>
        </p:txBody>
      </p:sp>
      <p:sp>
        <p:nvSpPr>
          <p:cNvPr id="42040" name="Text Box 56"/>
          <p:cNvSpPr txBox="1">
            <a:spLocks noChangeArrowheads="1"/>
          </p:cNvSpPr>
          <p:nvPr/>
        </p:nvSpPr>
        <p:spPr bwMode="auto">
          <a:xfrm>
            <a:off x="14936173" y="5069224"/>
            <a:ext cx="5791577" cy="106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743" tIns="91371" rIns="182743" bIns="91371">
            <a:spAutoFit/>
          </a:bodyPr>
          <a:lstStyle/>
          <a:p>
            <a:pPr defTabSz="1827425" fontAlgn="base">
              <a:spcBef>
                <a:spcPct val="50000"/>
              </a:spcBef>
              <a:spcAft>
                <a:spcPct val="0"/>
              </a:spcAft>
              <a:buClrTx/>
              <a:defRPr/>
            </a:pPr>
            <a:r>
              <a:rPr lang="en-US" sz="5600" b="1" kern="1200">
                <a:solidFill>
                  <a:prstClr val="black"/>
                </a:solidFill>
                <a:latin typeface="Times New Roman"/>
                <a:ea typeface="+mn-ea"/>
                <a:cs typeface="Arial" charset="0"/>
              </a:rPr>
              <a:t>CH</a:t>
            </a:r>
            <a:r>
              <a:rPr lang="en-US" sz="5600" b="1" kern="1200" baseline="-25000">
                <a:solidFill>
                  <a:prstClr val="black"/>
                </a:solidFill>
                <a:latin typeface="Times New Roman"/>
                <a:ea typeface="+mn-ea"/>
                <a:cs typeface="Arial" charset="0"/>
              </a:rPr>
              <a:t>3</a:t>
            </a:r>
            <a:r>
              <a:rPr lang="en-US" sz="5600" b="1" kern="1200">
                <a:solidFill>
                  <a:prstClr val="black"/>
                </a:solidFill>
                <a:latin typeface="Times New Roman"/>
                <a:ea typeface="+mn-ea"/>
                <a:cs typeface="Arial" charset="0"/>
              </a:rPr>
              <a:t>CH</a:t>
            </a:r>
            <a:r>
              <a:rPr lang="en-US" sz="5600" b="1" kern="1200" baseline="-25000">
                <a:solidFill>
                  <a:prstClr val="black"/>
                </a:solidFill>
                <a:latin typeface="Times New Roman"/>
                <a:ea typeface="+mn-ea"/>
                <a:cs typeface="Arial" charset="0"/>
              </a:rPr>
              <a:t>2</a:t>
            </a:r>
            <a:r>
              <a:rPr lang="en-US" sz="5600" b="1" kern="1200">
                <a:solidFill>
                  <a:prstClr val="black"/>
                </a:solidFill>
                <a:latin typeface="Times New Roman"/>
                <a:ea typeface="+mn-ea"/>
                <a:cs typeface="Arial" charset="0"/>
              </a:rPr>
              <a:t>-OH</a:t>
            </a:r>
          </a:p>
        </p:txBody>
      </p:sp>
      <p:sp>
        <p:nvSpPr>
          <p:cNvPr id="42042" name="Line 58"/>
          <p:cNvSpPr>
            <a:spLocks noChangeShapeType="1"/>
          </p:cNvSpPr>
          <p:nvPr/>
        </p:nvSpPr>
        <p:spPr bwMode="auto">
          <a:xfrm>
            <a:off x="10969112" y="5896943"/>
            <a:ext cx="365783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1" tIns="45688" rIns="91381" bIns="45688"/>
          <a:lstStyle/>
          <a:p>
            <a:pPr defTabSz="1827425" fontAlgn="base">
              <a:spcBef>
                <a:spcPct val="0"/>
              </a:spcBef>
              <a:spcAft>
                <a:spcPct val="0"/>
              </a:spcAft>
              <a:buClrTx/>
              <a:defRPr/>
            </a:pPr>
            <a:endParaRPr lang="vi-VN" sz="5600" b="1" kern="1200">
              <a:solidFill>
                <a:prstClr val="black"/>
              </a:solidFill>
              <a:latin typeface="Times New Roman"/>
              <a:ea typeface="+mn-ea"/>
              <a:cs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27606081"/>
              </p:ext>
            </p:extLst>
          </p:nvPr>
        </p:nvGraphicFramePr>
        <p:xfrm>
          <a:off x="6121808" y="4405575"/>
          <a:ext cx="4451640" cy="1085976"/>
        </p:xfrm>
        <a:graphic>
          <a:graphicData uri="http://schemas.openxmlformats.org/presentationml/2006/ole">
            <mc:AlternateContent xmlns:mc="http://schemas.openxmlformats.org/markup-compatibility/2006">
              <mc:Choice xmlns:v="urn:schemas-microsoft-com:vml" Requires="v">
                <p:oleObj spid="_x0000_s1038" name="CS ChemDraw Drawing" r:id="rId3" imgW="1081761" imgH="397102" progId="ChemDraw.Document.6.0">
                  <p:embed/>
                </p:oleObj>
              </mc:Choice>
              <mc:Fallback>
                <p:oleObj name="CS ChemDraw Drawing" r:id="rId3" imgW="1081761" imgH="397102"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808" y="4405575"/>
                        <a:ext cx="4451640" cy="108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465595862"/>
              </p:ext>
            </p:extLst>
          </p:nvPr>
        </p:nvGraphicFramePr>
        <p:xfrm>
          <a:off x="7909448" y="5947832"/>
          <a:ext cx="1692384" cy="854175"/>
        </p:xfrm>
        <a:graphic>
          <a:graphicData uri="http://schemas.openxmlformats.org/presentationml/2006/ole">
            <mc:AlternateContent xmlns:mc="http://schemas.openxmlformats.org/markup-compatibility/2006">
              <mc:Choice xmlns:v="urn:schemas-microsoft-com:vml" Requires="v">
                <p:oleObj spid="_x0000_s1039" name="CS ChemDraw Drawing" r:id="rId5" imgW="1150227" imgH="404709" progId="ChemDraw.Document.6.0">
                  <p:embed/>
                </p:oleObj>
              </mc:Choice>
              <mc:Fallback>
                <p:oleObj name="CS ChemDraw Drawing" r:id="rId5" imgW="1150227" imgH="404709"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9448" y="5947832"/>
                        <a:ext cx="1692384" cy="8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2770911" y="3084622"/>
            <a:ext cx="19728875" cy="1323391"/>
          </a:xfrm>
          <a:prstGeom prst="rect">
            <a:avLst/>
          </a:prstGeom>
          <a:noFill/>
        </p:spPr>
        <p:txBody>
          <a:bodyPr wrap="square" lIns="91381" tIns="45688" rIns="91381" bIns="45688" rtlCol="0">
            <a:spAutoFit/>
          </a:bodyPr>
          <a:lstStyle/>
          <a:p>
            <a:r>
              <a:rPr lang="vi-VN" sz="4000" b="1" dirty="0">
                <a:latin typeface="Times New Roman"/>
                <a:ea typeface="Times New Roman"/>
              </a:rPr>
              <a:t>Các hợp chất carbonyl bị khử bởi các tác nhân khử như NaBH4, LiBH</a:t>
            </a:r>
            <a:r>
              <a:rPr lang="vi-VN" sz="4000" b="1" baseline="-25000" dirty="0">
                <a:latin typeface="Times New Roman"/>
                <a:ea typeface="Times New Roman"/>
              </a:rPr>
              <a:t>4</a:t>
            </a:r>
            <a:r>
              <a:rPr lang="vi-VN" sz="4000" b="1" dirty="0">
                <a:latin typeface="Times New Roman"/>
                <a:ea typeface="Times New Roman"/>
              </a:rPr>
              <a:t>, … (kí hiệu </a:t>
            </a:r>
            <a:r>
              <a:rPr lang="en-US" sz="4000" b="1" dirty="0">
                <a:latin typeface="Times New Roman"/>
                <a:ea typeface="Times New Roman"/>
                <a:cs typeface="Times New Roman"/>
                <a:sym typeface="Symbol"/>
              </a:rPr>
              <a:t></a:t>
            </a:r>
            <a:r>
              <a:rPr lang="vi-VN" sz="4000" b="1" dirty="0">
                <a:latin typeface="Times New Roman"/>
                <a:ea typeface="Times New Roman"/>
              </a:rPr>
              <a:t>H</a:t>
            </a:r>
            <a:r>
              <a:rPr lang="en-US" sz="4000" b="1" dirty="0">
                <a:latin typeface="Times New Roman"/>
                <a:ea typeface="Times New Roman"/>
                <a:cs typeface="Times New Roman"/>
                <a:sym typeface="Symbol"/>
              </a:rPr>
              <a:t></a:t>
            </a:r>
            <a:r>
              <a:rPr lang="vi-VN" sz="4000" b="1" dirty="0">
                <a:latin typeface="Times New Roman"/>
                <a:ea typeface="Times New Roman"/>
              </a:rPr>
              <a:t> ) tạo thành các alcohol tương ứng.</a:t>
            </a:r>
            <a:endParaRPr lang="vi-VN" sz="4000" b="1" dirty="0"/>
          </a:p>
        </p:txBody>
      </p:sp>
      <p:sp>
        <p:nvSpPr>
          <p:cNvPr id="7" name="TextBox 6"/>
          <p:cNvSpPr txBox="1"/>
          <p:nvPr/>
        </p:nvSpPr>
        <p:spPr>
          <a:xfrm>
            <a:off x="3020295" y="1261496"/>
            <a:ext cx="11407851" cy="1015614"/>
          </a:xfrm>
          <a:prstGeom prst="rect">
            <a:avLst/>
          </a:prstGeom>
          <a:noFill/>
        </p:spPr>
        <p:txBody>
          <a:bodyPr wrap="square" lIns="91381" tIns="45688" rIns="91381" bIns="45688" rtlCol="0">
            <a:spAutoFit/>
          </a:bodyPr>
          <a:lstStyle/>
          <a:p>
            <a:r>
              <a:rPr lang="vi-VN" sz="6000" b="1" dirty="0">
                <a:latin typeface="Times New Roman"/>
              </a:rPr>
              <a:t>IV.  Tính chất hóa học:</a:t>
            </a:r>
          </a:p>
        </p:txBody>
      </p:sp>
      <p:sp>
        <p:nvSpPr>
          <p:cNvPr id="28" name="Text Box 5"/>
          <p:cNvSpPr txBox="1">
            <a:spLocks noChangeArrowheads="1"/>
          </p:cNvSpPr>
          <p:nvPr/>
        </p:nvSpPr>
        <p:spPr bwMode="auto">
          <a:xfrm>
            <a:off x="4590765" y="8707773"/>
            <a:ext cx="7315676" cy="106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743" tIns="91371" rIns="182743" bIns="91371">
            <a:spAutoFit/>
          </a:bodyPr>
          <a:lstStyle/>
          <a:p>
            <a:pPr defTabSz="1827425" fontAlgn="base">
              <a:spcBef>
                <a:spcPct val="50000"/>
              </a:spcBef>
              <a:spcAft>
                <a:spcPct val="0"/>
              </a:spcAft>
              <a:buClrTx/>
              <a:defRPr/>
            </a:pPr>
            <a:r>
              <a:rPr lang="en-US" sz="5600" b="1" kern="1200" dirty="0">
                <a:solidFill>
                  <a:prstClr val="black"/>
                </a:solidFill>
                <a:latin typeface="Times New Roman"/>
                <a:ea typeface="+mn-ea"/>
                <a:cs typeface="Arial" charset="0"/>
              </a:rPr>
              <a:t>CH</a:t>
            </a:r>
            <a:r>
              <a:rPr lang="en-US" sz="5600" b="1" kern="1200" baseline="-25000" dirty="0">
                <a:solidFill>
                  <a:prstClr val="black"/>
                </a:solidFill>
                <a:latin typeface="Times New Roman"/>
                <a:ea typeface="+mn-ea"/>
                <a:cs typeface="Arial" charset="0"/>
              </a:rPr>
              <a:t>3 </a:t>
            </a:r>
            <a:r>
              <a:rPr lang="en-US" sz="5600" b="1" kern="1200" dirty="0">
                <a:solidFill>
                  <a:prstClr val="black"/>
                </a:solidFill>
                <a:latin typeface="Times New Roman"/>
                <a:ea typeface="+mn-ea"/>
                <a:cs typeface="Arial" charset="0"/>
              </a:rPr>
              <a:t>COCH</a:t>
            </a:r>
            <a:r>
              <a:rPr lang="en-US" sz="5600" b="1" kern="1200" baseline="-25000" dirty="0">
                <a:solidFill>
                  <a:prstClr val="black"/>
                </a:solidFill>
                <a:latin typeface="Times New Roman"/>
                <a:ea typeface="+mn-ea"/>
                <a:cs typeface="Arial" charset="0"/>
              </a:rPr>
              <a:t>3</a:t>
            </a:r>
            <a:r>
              <a:rPr lang="en-US" sz="5600" b="1" kern="1200" dirty="0">
                <a:solidFill>
                  <a:prstClr val="black"/>
                </a:solidFill>
                <a:latin typeface="Times New Roman"/>
                <a:ea typeface="+mn-ea"/>
                <a:cs typeface="Arial" charset="0"/>
              </a:rPr>
              <a:t>  +  2[H</a:t>
            </a:r>
            <a:r>
              <a:rPr lang="en-US" sz="5600" b="1" kern="1200" dirty="0">
                <a:solidFill>
                  <a:prstClr val="black"/>
                </a:solidFill>
                <a:latin typeface="Times New Roman"/>
                <a:ea typeface="+mn-ea"/>
                <a:cs typeface="Arial" charset="0"/>
                <a:sym typeface="Symbol"/>
              </a:rPr>
              <a:t></a:t>
            </a:r>
            <a:endParaRPr lang="en-US" sz="5600" b="1" kern="1200" dirty="0">
              <a:solidFill>
                <a:prstClr val="black"/>
              </a:solidFill>
              <a:latin typeface="Times New Roman"/>
              <a:ea typeface="+mn-ea"/>
              <a:cs typeface="Arial" charset="0"/>
            </a:endParaRPr>
          </a:p>
        </p:txBody>
      </p:sp>
      <p:sp>
        <p:nvSpPr>
          <p:cNvPr id="29" name="Text Box 56"/>
          <p:cNvSpPr txBox="1">
            <a:spLocks noChangeArrowheads="1"/>
          </p:cNvSpPr>
          <p:nvPr/>
        </p:nvSpPr>
        <p:spPr bwMode="auto">
          <a:xfrm>
            <a:off x="14936176" y="8706325"/>
            <a:ext cx="6940154" cy="1061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2743" tIns="91371" rIns="182743" bIns="91371">
            <a:spAutoFit/>
          </a:bodyPr>
          <a:lstStyle/>
          <a:p>
            <a:pPr defTabSz="1827425" fontAlgn="base">
              <a:spcBef>
                <a:spcPct val="50000"/>
              </a:spcBef>
              <a:spcAft>
                <a:spcPct val="0"/>
              </a:spcAft>
              <a:buClrTx/>
              <a:defRPr/>
            </a:pPr>
            <a:r>
              <a:rPr lang="en-US" sz="5600" b="1" kern="1200" dirty="0">
                <a:solidFill>
                  <a:prstClr val="black"/>
                </a:solidFill>
                <a:latin typeface="Times New Roman"/>
                <a:ea typeface="+mn-ea"/>
                <a:cs typeface="Arial" charset="0"/>
              </a:rPr>
              <a:t>CH</a:t>
            </a:r>
            <a:r>
              <a:rPr lang="en-US" sz="5600" b="1" kern="1200" baseline="-25000" dirty="0">
                <a:solidFill>
                  <a:prstClr val="black"/>
                </a:solidFill>
                <a:latin typeface="Times New Roman"/>
                <a:ea typeface="+mn-ea"/>
                <a:cs typeface="Arial" charset="0"/>
              </a:rPr>
              <a:t>3</a:t>
            </a:r>
            <a:r>
              <a:rPr lang="en-US" sz="5600" b="1" kern="1200" dirty="0">
                <a:solidFill>
                  <a:prstClr val="black"/>
                </a:solidFill>
                <a:latin typeface="Times New Roman"/>
                <a:ea typeface="+mn-ea"/>
                <a:cs typeface="Arial" charset="0"/>
              </a:rPr>
              <a:t>CH(OH)CH</a:t>
            </a:r>
            <a:r>
              <a:rPr lang="en-US" sz="5600" b="1" kern="1200" baseline="-25000" dirty="0">
                <a:solidFill>
                  <a:prstClr val="black"/>
                </a:solidFill>
                <a:latin typeface="Times New Roman"/>
                <a:ea typeface="+mn-ea"/>
                <a:cs typeface="Arial" charset="0"/>
              </a:rPr>
              <a:t>3</a:t>
            </a:r>
            <a:endParaRPr lang="en-US" sz="5600" b="1" kern="1200" dirty="0">
              <a:solidFill>
                <a:prstClr val="black"/>
              </a:solidFill>
              <a:latin typeface="Times New Roman"/>
              <a:ea typeface="+mn-ea"/>
              <a:cs typeface="Arial"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660790590"/>
              </p:ext>
            </p:extLst>
          </p:nvPr>
        </p:nvGraphicFramePr>
        <p:xfrm>
          <a:off x="6256422" y="8144288"/>
          <a:ext cx="4437679" cy="1085976"/>
        </p:xfrm>
        <a:graphic>
          <a:graphicData uri="http://schemas.openxmlformats.org/presentationml/2006/ole">
            <mc:AlternateContent xmlns:mc="http://schemas.openxmlformats.org/markup-compatibility/2006">
              <mc:Choice xmlns:v="urn:schemas-microsoft-com:vml" Requires="v">
                <p:oleObj spid="_x0000_s1040" name="CS ChemDraw Drawing" r:id="rId7" imgW="1081761" imgH="397102" progId="ChemDraw.Document.6.0">
                  <p:embed/>
                </p:oleObj>
              </mc:Choice>
              <mc:Fallback>
                <p:oleObj name="CS ChemDraw Drawing" r:id="rId7" imgW="1081761" imgH="397102"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422" y="8144288"/>
                        <a:ext cx="4437679" cy="1085976"/>
                      </a:xfrm>
                      <a:prstGeom prst="rect">
                        <a:avLst/>
                      </a:prstGeom>
                      <a:noFill/>
                      <a:ln>
                        <a:noFill/>
                      </a:ln>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08635218"/>
              </p:ext>
            </p:extLst>
          </p:nvPr>
        </p:nvGraphicFramePr>
        <p:xfrm>
          <a:off x="6978317" y="9609816"/>
          <a:ext cx="3497578" cy="854075"/>
        </p:xfrm>
        <a:graphic>
          <a:graphicData uri="http://schemas.openxmlformats.org/presentationml/2006/ole">
            <mc:AlternateContent xmlns:mc="http://schemas.openxmlformats.org/markup-compatibility/2006">
              <mc:Choice xmlns:v="urn:schemas-microsoft-com:vml" Requires="v">
                <p:oleObj spid="_x0000_s1041" name="CS ChemDraw Drawing" r:id="rId8" imgW="1150227" imgH="404709" progId="ChemDraw.Document.6.0">
                  <p:embed/>
                </p:oleObj>
              </mc:Choice>
              <mc:Fallback>
                <p:oleObj name="CS ChemDraw Drawing" r:id="rId8" imgW="1150227" imgH="404709"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8317" y="9609816"/>
                        <a:ext cx="3497578" cy="854075"/>
                      </a:xfrm>
                      <a:prstGeom prst="rect">
                        <a:avLst/>
                      </a:prstGeom>
                      <a:noFill/>
                      <a:ln>
                        <a:noFill/>
                      </a:ln>
                    </p:spPr>
                  </p:pic>
                </p:oleObj>
              </mc:Fallback>
            </mc:AlternateContent>
          </a:graphicData>
        </a:graphic>
      </p:graphicFrame>
      <p:sp>
        <p:nvSpPr>
          <p:cNvPr id="12" name="Rectangle 11"/>
          <p:cNvSpPr/>
          <p:nvPr/>
        </p:nvSpPr>
        <p:spPr>
          <a:xfrm>
            <a:off x="5101395" y="6174726"/>
            <a:ext cx="15207912" cy="938671"/>
          </a:xfrm>
          <a:prstGeom prst="rect">
            <a:avLst/>
          </a:prstGeom>
        </p:spPr>
        <p:txBody>
          <a:bodyPr wrap="square" lIns="91381" tIns="45688" rIns="91381" bIns="45688">
            <a:spAutoFit/>
          </a:bodyPr>
          <a:lstStyle/>
          <a:p>
            <a:r>
              <a:rPr lang="en-US" sz="5400" dirty="0" err="1">
                <a:latin typeface="Times New Roman"/>
                <a:ea typeface="Times New Roman"/>
              </a:rPr>
              <a:t>ethanal</a:t>
            </a:r>
            <a:r>
              <a:rPr lang="en-US" sz="5400" dirty="0">
                <a:latin typeface="Times New Roman"/>
                <a:ea typeface="Times New Roman"/>
              </a:rPr>
              <a:t>	                                                  ethanol  </a:t>
            </a:r>
            <a:endParaRPr lang="vi-VN" sz="5400" dirty="0"/>
          </a:p>
        </p:txBody>
      </p:sp>
      <p:sp>
        <p:nvSpPr>
          <p:cNvPr id="37" name="Line 58"/>
          <p:cNvSpPr>
            <a:spLocks noChangeShapeType="1"/>
          </p:cNvSpPr>
          <p:nvPr/>
        </p:nvSpPr>
        <p:spPr bwMode="auto">
          <a:xfrm>
            <a:off x="11278335" y="9230983"/>
            <a:ext cx="3657838"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1" tIns="45688" rIns="91381" bIns="45688"/>
          <a:lstStyle/>
          <a:p>
            <a:pPr defTabSz="1827425" fontAlgn="base">
              <a:spcBef>
                <a:spcPct val="0"/>
              </a:spcBef>
              <a:spcAft>
                <a:spcPct val="0"/>
              </a:spcAft>
              <a:buClrTx/>
              <a:defRPr/>
            </a:pPr>
            <a:endParaRPr lang="vi-VN" sz="5600" b="1" kern="1200">
              <a:solidFill>
                <a:prstClr val="black"/>
              </a:solidFill>
              <a:latin typeface="Times New Roman"/>
              <a:ea typeface="+mn-ea"/>
              <a:cs typeface="Arial" charset="0"/>
            </a:endParaRPr>
          </a:p>
        </p:txBody>
      </p:sp>
      <p:sp>
        <p:nvSpPr>
          <p:cNvPr id="13" name="Rectangle 12"/>
          <p:cNvSpPr/>
          <p:nvPr/>
        </p:nvSpPr>
        <p:spPr>
          <a:xfrm>
            <a:off x="4953800" y="9914945"/>
            <a:ext cx="15042684" cy="1234905"/>
          </a:xfrm>
          <a:prstGeom prst="rect">
            <a:avLst/>
          </a:prstGeom>
        </p:spPr>
        <p:txBody>
          <a:bodyPr wrap="square" lIns="91381" tIns="45688" rIns="91381" bIns="45688">
            <a:spAutoFit/>
          </a:bodyPr>
          <a:lstStyle/>
          <a:p>
            <a:pPr>
              <a:lnSpc>
                <a:spcPct val="135000"/>
              </a:lnSpc>
              <a:spcBef>
                <a:spcPts val="600"/>
              </a:spcBef>
              <a:spcAft>
                <a:spcPts val="600"/>
              </a:spcAft>
            </a:pPr>
            <a:r>
              <a:rPr lang="en-US" sz="5400" dirty="0" err="1">
                <a:latin typeface="Times New Roman"/>
                <a:ea typeface="Times New Roman"/>
                <a:cs typeface="Times New Roman"/>
              </a:rPr>
              <a:t>Propanone</a:t>
            </a:r>
            <a:r>
              <a:rPr lang="en-US" sz="5400" dirty="0">
                <a:latin typeface="Times New Roman"/>
                <a:ea typeface="Times New Roman"/>
                <a:cs typeface="Times New Roman"/>
              </a:rPr>
              <a:t>                                               propan-2-ol</a:t>
            </a:r>
            <a:endParaRPr lang="vi-VN" sz="5400" dirty="0">
              <a:latin typeface="Times New Roman"/>
              <a:cs typeface="Times New Roman"/>
            </a:endParaRPr>
          </a:p>
        </p:txBody>
      </p:sp>
      <p:sp>
        <p:nvSpPr>
          <p:cNvPr id="18" name="TextBox 17"/>
          <p:cNvSpPr txBox="1"/>
          <p:nvPr/>
        </p:nvSpPr>
        <p:spPr>
          <a:xfrm>
            <a:off x="5871408" y="-168441"/>
            <a:ext cx="14726651" cy="1015648"/>
          </a:xfrm>
          <a:prstGeom prst="rect">
            <a:avLst/>
          </a:prstGeom>
          <a:noFill/>
        </p:spPr>
        <p:txBody>
          <a:bodyPr wrap="square" lIns="91411" tIns="45704" rIns="91411" bIns="45704" rtlCol="0">
            <a:spAutoFit/>
          </a:bodyPr>
          <a:lstStyle/>
          <a:p>
            <a:r>
              <a:rPr lang="vi-VN" sz="6000" b="1" dirty="0">
                <a:solidFill>
                  <a:prstClr val="white"/>
                </a:solidFill>
                <a:latin typeface="Times New Roman"/>
              </a:rPr>
              <a:t>Bài 23 : HỢP CHẤT CARBONYL</a:t>
            </a:r>
          </a:p>
        </p:txBody>
      </p:sp>
    </p:spTree>
    <p:extLst>
      <p:ext uri="{BB962C8B-B14F-4D97-AF65-F5344CB8AC3E}">
        <p14:creationId xmlns:p14="http://schemas.microsoft.com/office/powerpoint/2010/main" val="3374174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wipe(left)">
                                      <p:cBhvr>
                                        <p:cTn id="7" dur="500"/>
                                        <p:tgtEl>
                                          <p:spTgt spid="4198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1989"/>
                                        </p:tgtEl>
                                        <p:attrNameLst>
                                          <p:attrName>style.visibility</p:attrName>
                                        </p:attrNameLst>
                                      </p:cBhvr>
                                      <p:to>
                                        <p:strVal val="visible"/>
                                      </p:to>
                                    </p:set>
                                    <p:animEffect transition="in" filter="dissolve">
                                      <p:cBhvr>
                                        <p:cTn id="16" dur="500"/>
                                        <p:tgtEl>
                                          <p:spTgt spid="4198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2042"/>
                                        </p:tgtEl>
                                        <p:attrNameLst>
                                          <p:attrName>style.visibility</p:attrName>
                                        </p:attrNameLst>
                                      </p:cBhvr>
                                      <p:to>
                                        <p:strVal val="visible"/>
                                      </p:to>
                                    </p:set>
                                    <p:animEffect transition="in" filter="fade">
                                      <p:cBhvr>
                                        <p:cTn id="21" dur="1000"/>
                                        <p:tgtEl>
                                          <p:spTgt spid="42042"/>
                                        </p:tgtEl>
                                      </p:cBhvr>
                                    </p:animEffect>
                                    <p:anim calcmode="lin" valueType="num">
                                      <p:cBhvr>
                                        <p:cTn id="22" dur="1000" fill="hold"/>
                                        <p:tgtEl>
                                          <p:spTgt spid="42042"/>
                                        </p:tgtEl>
                                        <p:attrNameLst>
                                          <p:attrName>ppt_x</p:attrName>
                                        </p:attrNameLst>
                                      </p:cBhvr>
                                      <p:tavLst>
                                        <p:tav tm="0">
                                          <p:val>
                                            <p:strVal val="#ppt_x"/>
                                          </p:val>
                                        </p:tav>
                                        <p:tav tm="100000">
                                          <p:val>
                                            <p:strVal val="#ppt_x"/>
                                          </p:val>
                                        </p:tav>
                                      </p:tavLst>
                                    </p:anim>
                                    <p:anim calcmode="lin" valueType="num">
                                      <p:cBhvr>
                                        <p:cTn id="23" dur="1000" fill="hold"/>
                                        <p:tgtEl>
                                          <p:spTgt spid="4204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strips(downLeft)">
                                      <p:cBhvr>
                                        <p:cTn id="28" dur="1000"/>
                                        <p:tgtEl>
                                          <p:spTgt spid="2"/>
                                        </p:tgtEl>
                                      </p:cBhvr>
                                    </p:animEffect>
                                  </p:childTnLst>
                                </p:cTn>
                              </p:par>
                            </p:childTnLst>
                          </p:cTn>
                        </p:par>
                        <p:par>
                          <p:cTn id="29" fill="hold">
                            <p:stCondLst>
                              <p:cond delay="1000"/>
                            </p:stCondLst>
                            <p:childTnLst>
                              <p:par>
                                <p:cTn id="30" presetID="18" presetClass="entr" presetSubtype="12"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trips(downLeft)">
                                      <p:cBhvr>
                                        <p:cTn id="32" dur="1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2040"/>
                                        </p:tgtEl>
                                        <p:attrNameLst>
                                          <p:attrName>style.visibility</p:attrName>
                                        </p:attrNameLst>
                                      </p:cBhvr>
                                      <p:to>
                                        <p:strVal val="visible"/>
                                      </p:to>
                                    </p:set>
                                    <p:animEffect transition="in" filter="randombar(horizontal)">
                                      <p:cBhvr>
                                        <p:cTn id="37" dur="500"/>
                                        <p:tgtEl>
                                          <p:spTgt spid="4204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dissolv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1000"/>
                                        <p:tgtEl>
                                          <p:spTgt spid="37"/>
                                        </p:tgtEl>
                                      </p:cBhvr>
                                    </p:animEffect>
                                    <p:anim calcmode="lin" valueType="num">
                                      <p:cBhvr>
                                        <p:cTn id="55" dur="1000" fill="hold"/>
                                        <p:tgtEl>
                                          <p:spTgt spid="37"/>
                                        </p:tgtEl>
                                        <p:attrNameLst>
                                          <p:attrName>ppt_x</p:attrName>
                                        </p:attrNameLst>
                                      </p:cBhvr>
                                      <p:tavLst>
                                        <p:tav tm="0">
                                          <p:val>
                                            <p:strVal val="#ppt_x"/>
                                          </p:val>
                                        </p:tav>
                                        <p:tav tm="100000">
                                          <p:val>
                                            <p:strVal val="#ppt_x"/>
                                          </p:val>
                                        </p:tav>
                                      </p:tavLst>
                                    </p:anim>
                                    <p:anim calcmode="lin" valueType="num">
                                      <p:cBhvr>
                                        <p:cTn id="5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8" presetClass="entr" presetSubtype="12"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strips(downLeft)">
                                      <p:cBhvr>
                                        <p:cTn id="61" dur="1000"/>
                                        <p:tgtEl>
                                          <p:spTgt spid="33"/>
                                        </p:tgtEl>
                                      </p:cBhvr>
                                    </p:animEffect>
                                  </p:childTnLst>
                                </p:cTn>
                              </p:par>
                            </p:childTnLst>
                          </p:cTn>
                        </p:par>
                        <p:par>
                          <p:cTn id="62" fill="hold">
                            <p:stCondLst>
                              <p:cond delay="1000"/>
                            </p:stCondLst>
                            <p:childTnLst>
                              <p:par>
                                <p:cTn id="63" presetID="18" presetClass="entr" presetSubtype="12"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strips(downLeft)">
                                      <p:cBhvr>
                                        <p:cTn id="65" dur="10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randombar(horizontal)">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P spid="41989" grpId="0"/>
      <p:bldP spid="42040" grpId="0"/>
      <p:bldP spid="42042" grpId="0" animBg="1"/>
      <p:bldP spid="28" grpId="0"/>
      <p:bldP spid="29" grpId="0"/>
      <p:bldP spid="12" grpId="0"/>
      <p:bldP spid="37"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9" y="842475"/>
            <a:ext cx="3489157" cy="1539784"/>
          </a:xfrm>
        </p:spPr>
        <p:txBody>
          <a:bodyPr/>
          <a:lstStyle/>
          <a:p>
            <a:r>
              <a:rPr lang="en-US" sz="4800" b="1" dirty="0" err="1"/>
              <a:t>Bài</a:t>
            </a:r>
            <a:r>
              <a:rPr lang="en-US" sz="4800" b="1" dirty="0"/>
              <a:t> </a:t>
            </a:r>
            <a:r>
              <a:rPr lang="en-US" sz="4800" b="1" dirty="0" err="1"/>
              <a:t>tập</a:t>
            </a:r>
            <a:r>
              <a:rPr lang="en-US" sz="4800" b="1" dirty="0"/>
              <a:t> 3: </a:t>
            </a:r>
            <a:endParaRPr lang="vi-VN" sz="4800" b="1" dirty="0"/>
          </a:p>
        </p:txBody>
      </p:sp>
      <p:pic>
        <p:nvPicPr>
          <p:cNvPr id="3" name="Picture 2"/>
          <p:cNvPicPr/>
          <p:nvPr/>
        </p:nvPicPr>
        <p:blipFill rotWithShape="1">
          <a:blip r:embed="rId2">
            <a:extLst>
              <a:ext uri="{28A0092B-C50C-407E-A947-70E740481C1C}">
                <a14:useLocalDpi xmlns:a14="http://schemas.microsoft.com/office/drawing/2010/main" val="0"/>
              </a:ext>
            </a:extLst>
          </a:blip>
          <a:srcRect l="8710" t="69528" r="10900" b="19785"/>
          <a:stretch/>
        </p:blipFill>
        <p:spPr bwMode="auto">
          <a:xfrm>
            <a:off x="1491918" y="2189753"/>
            <a:ext cx="22089981" cy="3537283"/>
          </a:xfrm>
          <a:prstGeom prst="rect">
            <a:avLst/>
          </a:prstGeom>
          <a:noFill/>
          <a:ln>
            <a:noFill/>
          </a:ln>
        </p:spPr>
      </p:pic>
      <p:sp>
        <p:nvSpPr>
          <p:cNvPr id="4" name="TextBox 3"/>
          <p:cNvSpPr txBox="1"/>
          <p:nvPr/>
        </p:nvSpPr>
        <p:spPr>
          <a:xfrm>
            <a:off x="721904" y="5871416"/>
            <a:ext cx="2839455" cy="754035"/>
          </a:xfrm>
          <a:prstGeom prst="rect">
            <a:avLst/>
          </a:prstGeom>
          <a:noFill/>
        </p:spPr>
        <p:txBody>
          <a:bodyPr wrap="square" lIns="91411" tIns="45704" rIns="91411" bIns="45704" rtlCol="0">
            <a:spAutoFit/>
          </a:bodyPr>
          <a:lstStyle/>
          <a:p>
            <a:r>
              <a:rPr lang="en-US" sz="4200" b="1" dirty="0" err="1">
                <a:latin typeface="Times New Roman"/>
              </a:rPr>
              <a:t>Bài</a:t>
            </a:r>
            <a:r>
              <a:rPr lang="en-US" sz="4200" b="1" dirty="0">
                <a:latin typeface="Times New Roman"/>
              </a:rPr>
              <a:t> </a:t>
            </a:r>
            <a:r>
              <a:rPr lang="en-US" sz="4200" b="1" dirty="0" err="1">
                <a:latin typeface="Times New Roman"/>
              </a:rPr>
              <a:t>giải</a:t>
            </a:r>
            <a:r>
              <a:rPr lang="en-US" sz="4200" b="1" dirty="0">
                <a:latin typeface="Times New Roman"/>
              </a:rPr>
              <a:t>: </a:t>
            </a:r>
            <a:endParaRPr lang="vi-VN" sz="4200" b="1" dirty="0">
              <a:latin typeface="Times New Roman"/>
            </a:endParaRPr>
          </a:p>
        </p:txBody>
      </p:sp>
      <p:sp>
        <p:nvSpPr>
          <p:cNvPr id="5" name="Rectangle 4"/>
          <p:cNvSpPr/>
          <p:nvPr/>
        </p:nvSpPr>
        <p:spPr>
          <a:xfrm>
            <a:off x="3328738" y="6624964"/>
            <a:ext cx="20253157" cy="5124463"/>
          </a:xfrm>
          <a:prstGeom prst="rect">
            <a:avLst/>
          </a:prstGeom>
        </p:spPr>
        <p:txBody>
          <a:bodyPr wrap="square" lIns="91411" tIns="45704" rIns="91411" bIns="45704">
            <a:spAutoFit/>
          </a:bodyPr>
          <a:lstStyle/>
          <a:p>
            <a:pPr>
              <a:lnSpc>
                <a:spcPct val="135000"/>
              </a:lnSpc>
              <a:spcBef>
                <a:spcPts val="600"/>
              </a:spcBef>
              <a:spcAft>
                <a:spcPts val="600"/>
              </a:spcAft>
            </a:pPr>
            <a:r>
              <a:rPr lang="pt-BR" sz="5400" b="1" dirty="0">
                <a:latin typeface="Times New Roman"/>
                <a:ea typeface="Times New Roman"/>
                <a:cs typeface="Times New Roman"/>
              </a:rPr>
              <a:t>a</a:t>
            </a:r>
            <a:r>
              <a:rPr lang="pt-BR" sz="5400" b="1" dirty="0">
                <a:solidFill>
                  <a:srgbClr val="0000FF"/>
                </a:solidFill>
                <a:latin typeface="Times New Roman"/>
                <a:ea typeface="Times New Roman"/>
                <a:cs typeface="Times New Roman"/>
              </a:rPr>
              <a:t>) </a:t>
            </a:r>
            <a:r>
              <a:rPr lang="en-US" sz="5400" b="1" dirty="0">
                <a:latin typeface="Times New Roman"/>
                <a:ea typeface="Times New Roman"/>
                <a:cs typeface="Times New Roman"/>
              </a:rPr>
              <a:t>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CH</a:t>
            </a:r>
            <a:r>
              <a:rPr lang="en-US" sz="5400" b="1" baseline="-25000" dirty="0">
                <a:latin typeface="Times New Roman"/>
                <a:ea typeface="Times New Roman"/>
                <a:cs typeface="Times New Roman"/>
              </a:rPr>
              <a:t>2</a:t>
            </a:r>
            <a:r>
              <a:rPr lang="en-US" sz="5400" b="1" dirty="0">
                <a:latin typeface="Times New Roman"/>
                <a:ea typeface="Times New Roman"/>
                <a:cs typeface="Times New Roman"/>
              </a:rPr>
              <a:t>CH=O + 2</a:t>
            </a:r>
            <a:r>
              <a:rPr lang="en-US" sz="5400" b="1" dirty="0">
                <a:latin typeface="Times New Roman"/>
                <a:ea typeface="Times New Roman"/>
                <a:cs typeface="Times New Roman"/>
                <a:sym typeface="Symbol"/>
              </a:rPr>
              <a:t></a:t>
            </a:r>
            <a:r>
              <a:rPr lang="en-US" sz="5400" b="1" dirty="0">
                <a:latin typeface="Times New Roman"/>
                <a:ea typeface="Times New Roman"/>
                <a:cs typeface="Times New Roman"/>
              </a:rPr>
              <a:t>H</a:t>
            </a:r>
            <a:r>
              <a:rPr lang="en-US" sz="5400" b="1" dirty="0">
                <a:latin typeface="Times New Roman"/>
                <a:ea typeface="Times New Roman"/>
                <a:cs typeface="Times New Roman"/>
                <a:sym typeface="Symbol"/>
              </a:rPr>
              <a:t></a:t>
            </a:r>
            <a:r>
              <a:rPr lang="en-US" sz="5400" b="1" dirty="0">
                <a:latin typeface="Times New Roman"/>
                <a:ea typeface="Times New Roman"/>
                <a:cs typeface="Times New Roman"/>
              </a:rPr>
              <a:t> → 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CH</a:t>
            </a:r>
            <a:r>
              <a:rPr lang="en-US" sz="5400" b="1" baseline="-25000" dirty="0">
                <a:latin typeface="Times New Roman"/>
                <a:ea typeface="Times New Roman"/>
                <a:cs typeface="Times New Roman"/>
              </a:rPr>
              <a:t>2</a:t>
            </a:r>
            <a:r>
              <a:rPr lang="en-US" sz="5400" b="1" dirty="0">
                <a:latin typeface="Times New Roman"/>
                <a:ea typeface="Times New Roman"/>
                <a:cs typeface="Times New Roman"/>
              </a:rPr>
              <a:t>CH</a:t>
            </a:r>
            <a:r>
              <a:rPr lang="en-US" sz="5400" b="1" baseline="-25000" dirty="0">
                <a:latin typeface="Times New Roman"/>
                <a:ea typeface="Times New Roman"/>
                <a:cs typeface="Times New Roman"/>
              </a:rPr>
              <a:t>2</a:t>
            </a:r>
            <a:r>
              <a:rPr lang="en-US" sz="5400" b="1" dirty="0">
                <a:latin typeface="Times New Roman"/>
                <a:ea typeface="Times New Roman"/>
                <a:cs typeface="Times New Roman"/>
              </a:rPr>
              <a:t>OH.</a:t>
            </a:r>
            <a:endParaRPr lang="vi-VN" sz="5400" b="1" dirty="0">
              <a:latin typeface="Times New Roman"/>
              <a:cs typeface="Times New Roman"/>
            </a:endParaRPr>
          </a:p>
          <a:p>
            <a:pPr>
              <a:lnSpc>
                <a:spcPct val="135000"/>
              </a:lnSpc>
              <a:spcBef>
                <a:spcPts val="600"/>
              </a:spcBef>
              <a:spcAft>
                <a:spcPts val="600"/>
              </a:spcAft>
            </a:pPr>
            <a:r>
              <a:rPr lang="en-US" sz="5400" b="1" dirty="0">
                <a:latin typeface="Times New Roman"/>
                <a:ea typeface="Times New Roman"/>
                <a:cs typeface="Times New Roman"/>
              </a:rPr>
              <a:t>b)CH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CH</a:t>
            </a:r>
            <a:r>
              <a:rPr lang="en-US" sz="5400" b="1" baseline="-25000" dirty="0">
                <a:latin typeface="Times New Roman"/>
                <a:ea typeface="Times New Roman"/>
                <a:cs typeface="Times New Roman"/>
              </a:rPr>
              <a:t>2</a:t>
            </a:r>
            <a:r>
              <a:rPr lang="en-US" sz="5400" b="1" dirty="0">
                <a:latin typeface="Times New Roman"/>
                <a:ea typeface="Times New Roman"/>
                <a:cs typeface="Times New Roman"/>
              </a:rPr>
              <a:t>CH(CH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)CHO + 2</a:t>
            </a:r>
            <a:r>
              <a:rPr lang="en-US" sz="5400" b="1" dirty="0">
                <a:latin typeface="Times New Roman"/>
                <a:ea typeface="Times New Roman"/>
                <a:cs typeface="Times New Roman"/>
                <a:sym typeface="Symbol"/>
              </a:rPr>
              <a:t></a:t>
            </a:r>
            <a:r>
              <a:rPr lang="en-US" sz="5400" b="1" dirty="0">
                <a:latin typeface="Times New Roman"/>
                <a:ea typeface="Times New Roman"/>
                <a:cs typeface="Times New Roman"/>
              </a:rPr>
              <a:t>H</a:t>
            </a:r>
            <a:r>
              <a:rPr lang="en-US" sz="5400" b="1" dirty="0">
                <a:latin typeface="Times New Roman"/>
                <a:ea typeface="Times New Roman"/>
                <a:cs typeface="Times New Roman"/>
                <a:sym typeface="Symbol"/>
              </a:rPr>
              <a:t></a:t>
            </a:r>
            <a:r>
              <a:rPr lang="en-US" sz="5400" b="1" dirty="0">
                <a:latin typeface="Times New Roman"/>
                <a:ea typeface="Times New Roman"/>
                <a:cs typeface="Times New Roman"/>
              </a:rPr>
              <a:t> → 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CH</a:t>
            </a:r>
            <a:r>
              <a:rPr lang="en-US" sz="5400" b="1" baseline="-25000" dirty="0">
                <a:latin typeface="Times New Roman"/>
                <a:ea typeface="Times New Roman"/>
                <a:cs typeface="Times New Roman"/>
              </a:rPr>
              <a:t>2</a:t>
            </a:r>
            <a:r>
              <a:rPr lang="en-US" sz="5400" b="1" dirty="0">
                <a:latin typeface="Times New Roman"/>
                <a:ea typeface="Times New Roman"/>
                <a:cs typeface="Times New Roman"/>
              </a:rPr>
              <a:t>CH(CH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)CH</a:t>
            </a:r>
            <a:r>
              <a:rPr lang="en-US" sz="5400" b="1" baseline="-25000" dirty="0">
                <a:latin typeface="Times New Roman"/>
                <a:ea typeface="Times New Roman"/>
                <a:cs typeface="Times New Roman"/>
              </a:rPr>
              <a:t>2</a:t>
            </a:r>
            <a:r>
              <a:rPr lang="en-US" sz="5400" b="1" dirty="0">
                <a:latin typeface="Times New Roman"/>
                <a:ea typeface="Times New Roman"/>
                <a:cs typeface="Times New Roman"/>
              </a:rPr>
              <a:t>OH.</a:t>
            </a:r>
            <a:endParaRPr lang="vi-VN" sz="5400" b="1" dirty="0">
              <a:latin typeface="Times New Roman"/>
              <a:cs typeface="Times New Roman"/>
            </a:endParaRPr>
          </a:p>
          <a:p>
            <a:pPr>
              <a:lnSpc>
                <a:spcPct val="135000"/>
              </a:lnSpc>
              <a:spcBef>
                <a:spcPts val="600"/>
              </a:spcBef>
              <a:spcAft>
                <a:spcPts val="600"/>
              </a:spcAft>
            </a:pPr>
            <a:r>
              <a:rPr lang="en-US" sz="5400" b="1" dirty="0">
                <a:latin typeface="Times New Roman"/>
                <a:ea typeface="Times New Roman"/>
                <a:cs typeface="Times New Roman"/>
              </a:rPr>
              <a:t>c) 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COCH</a:t>
            </a:r>
            <a:r>
              <a:rPr lang="en-US" sz="5400" b="1" baseline="-25000" dirty="0">
                <a:latin typeface="Times New Roman"/>
                <a:ea typeface="Times New Roman"/>
                <a:cs typeface="Times New Roman"/>
              </a:rPr>
              <a:t>2</a:t>
            </a:r>
            <a:r>
              <a:rPr lang="en-US" sz="5400" b="1" dirty="0">
                <a:latin typeface="Times New Roman"/>
                <a:ea typeface="Times New Roman"/>
                <a:cs typeface="Times New Roman"/>
              </a:rPr>
              <a:t>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 + 2</a:t>
            </a:r>
            <a:r>
              <a:rPr lang="en-US" sz="5400" b="1" dirty="0">
                <a:latin typeface="Times New Roman"/>
                <a:ea typeface="Times New Roman"/>
                <a:cs typeface="Times New Roman"/>
                <a:sym typeface="Symbol"/>
              </a:rPr>
              <a:t></a:t>
            </a:r>
            <a:r>
              <a:rPr lang="en-US" sz="5400" b="1" dirty="0">
                <a:latin typeface="Times New Roman"/>
                <a:ea typeface="Times New Roman"/>
                <a:cs typeface="Times New Roman"/>
              </a:rPr>
              <a:t>H</a:t>
            </a:r>
            <a:r>
              <a:rPr lang="en-US" sz="5400" b="1" dirty="0">
                <a:latin typeface="Times New Roman"/>
                <a:ea typeface="Times New Roman"/>
                <a:cs typeface="Times New Roman"/>
                <a:sym typeface="Symbol"/>
              </a:rPr>
              <a:t></a:t>
            </a:r>
            <a:r>
              <a:rPr lang="en-US" sz="5400" b="1" dirty="0">
                <a:latin typeface="Times New Roman"/>
                <a:ea typeface="Times New Roman"/>
                <a:cs typeface="Times New Roman"/>
              </a:rPr>
              <a:t> → 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CH(OH)CH</a:t>
            </a:r>
            <a:r>
              <a:rPr lang="en-US" sz="5400" b="1" baseline="-25000" dirty="0">
                <a:latin typeface="Times New Roman"/>
                <a:ea typeface="Times New Roman"/>
                <a:cs typeface="Times New Roman"/>
              </a:rPr>
              <a:t>2</a:t>
            </a:r>
            <a:r>
              <a:rPr lang="en-US" sz="5400" b="1" dirty="0">
                <a:latin typeface="Times New Roman"/>
                <a:ea typeface="Times New Roman"/>
                <a:cs typeface="Times New Roman"/>
              </a:rPr>
              <a:t>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a:t>
            </a:r>
            <a:endParaRPr lang="vi-VN" sz="5400" b="1" dirty="0">
              <a:latin typeface="Times New Roman"/>
              <a:cs typeface="Times New Roman"/>
            </a:endParaRPr>
          </a:p>
          <a:p>
            <a:pPr>
              <a:lnSpc>
                <a:spcPct val="135000"/>
              </a:lnSpc>
              <a:spcBef>
                <a:spcPts val="600"/>
              </a:spcBef>
              <a:spcAft>
                <a:spcPts val="600"/>
              </a:spcAft>
            </a:pPr>
            <a:r>
              <a:rPr lang="en-US" sz="5400" b="1" dirty="0">
                <a:latin typeface="Times New Roman"/>
                <a:ea typeface="Times New Roman"/>
                <a:cs typeface="Times New Roman"/>
              </a:rPr>
              <a:t>d) 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CH(CH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)COCH</a:t>
            </a:r>
            <a:r>
              <a:rPr lang="en-US" sz="5400" b="1" baseline="-25000" dirty="0">
                <a:latin typeface="Times New Roman"/>
                <a:ea typeface="Times New Roman"/>
                <a:cs typeface="Times New Roman"/>
              </a:rPr>
              <a:t>3 </a:t>
            </a:r>
            <a:r>
              <a:rPr lang="en-US" sz="5400" b="1" dirty="0">
                <a:latin typeface="Times New Roman"/>
                <a:ea typeface="Times New Roman"/>
                <a:cs typeface="Times New Roman"/>
              </a:rPr>
              <a:t> + 2</a:t>
            </a:r>
            <a:r>
              <a:rPr lang="en-US" sz="5400" b="1" dirty="0">
                <a:latin typeface="Times New Roman"/>
                <a:ea typeface="Times New Roman"/>
                <a:cs typeface="Times New Roman"/>
                <a:sym typeface="Symbol"/>
              </a:rPr>
              <a:t></a:t>
            </a:r>
            <a:r>
              <a:rPr lang="en-US" sz="5400" b="1" dirty="0">
                <a:latin typeface="Times New Roman"/>
                <a:ea typeface="Times New Roman"/>
                <a:cs typeface="Times New Roman"/>
              </a:rPr>
              <a:t>H</a:t>
            </a:r>
            <a:r>
              <a:rPr lang="en-US" sz="5400" b="1" dirty="0">
                <a:latin typeface="Times New Roman"/>
                <a:ea typeface="Times New Roman"/>
                <a:cs typeface="Times New Roman"/>
                <a:sym typeface="Symbol"/>
              </a:rPr>
              <a:t></a:t>
            </a:r>
            <a:r>
              <a:rPr lang="en-US" sz="5400" b="1" dirty="0">
                <a:latin typeface="Times New Roman"/>
                <a:ea typeface="Times New Roman"/>
                <a:cs typeface="Times New Roman"/>
              </a:rPr>
              <a:t> → 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CH(CH</a:t>
            </a:r>
            <a:r>
              <a:rPr lang="en-US" sz="5400" b="1" baseline="-25000" dirty="0">
                <a:latin typeface="Times New Roman"/>
                <a:ea typeface="Times New Roman"/>
                <a:cs typeface="Times New Roman"/>
              </a:rPr>
              <a:t>3</a:t>
            </a:r>
            <a:r>
              <a:rPr lang="en-US" sz="5400" b="1" dirty="0">
                <a:latin typeface="Times New Roman"/>
                <a:ea typeface="Times New Roman"/>
                <a:cs typeface="Times New Roman"/>
              </a:rPr>
              <a:t>)CH(OH)CH</a:t>
            </a:r>
            <a:r>
              <a:rPr lang="en-US" sz="5400" b="1" baseline="-25000" dirty="0">
                <a:latin typeface="Times New Roman"/>
                <a:ea typeface="Times New Roman"/>
                <a:cs typeface="Times New Roman"/>
              </a:rPr>
              <a:t>3 </a:t>
            </a:r>
            <a:r>
              <a:rPr lang="en-US" sz="5400" b="1" dirty="0">
                <a:latin typeface="Times New Roman"/>
                <a:ea typeface="Times New Roman"/>
                <a:cs typeface="Times New Roman"/>
              </a:rPr>
              <a:t> </a:t>
            </a:r>
            <a:endParaRPr lang="vi-VN" sz="5400" b="1" dirty="0">
              <a:latin typeface="Times New Roman"/>
              <a:cs typeface="Times New Roman"/>
            </a:endParaRPr>
          </a:p>
        </p:txBody>
      </p:sp>
      <p:sp>
        <p:nvSpPr>
          <p:cNvPr id="6" name="TextBox 5"/>
          <p:cNvSpPr txBox="1"/>
          <p:nvPr/>
        </p:nvSpPr>
        <p:spPr>
          <a:xfrm>
            <a:off x="5871408" y="-168441"/>
            <a:ext cx="14726651" cy="1015648"/>
          </a:xfrm>
          <a:prstGeom prst="rect">
            <a:avLst/>
          </a:prstGeom>
          <a:noFill/>
        </p:spPr>
        <p:txBody>
          <a:bodyPr wrap="square" lIns="91411" tIns="45704" rIns="91411" bIns="45704" rtlCol="0">
            <a:spAutoFit/>
          </a:bodyPr>
          <a:lstStyle/>
          <a:p>
            <a:r>
              <a:rPr lang="vi-VN" sz="6000" b="1" dirty="0">
                <a:solidFill>
                  <a:prstClr val="white"/>
                </a:solidFill>
                <a:latin typeface="Times New Roman"/>
              </a:rPr>
              <a:t>Bài 23 : HỢP CHẤT CARBONYL</a:t>
            </a:r>
          </a:p>
        </p:txBody>
      </p:sp>
    </p:spTree>
    <p:extLst>
      <p:ext uri="{BB962C8B-B14F-4D97-AF65-F5344CB8AC3E}">
        <p14:creationId xmlns:p14="http://schemas.microsoft.com/office/powerpoint/2010/main" val="2386761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oogle Shape;206;p1"/>
          <p:cNvGrpSpPr/>
          <p:nvPr/>
        </p:nvGrpSpPr>
        <p:grpSpPr>
          <a:xfrm>
            <a:off x="1116659" y="1840668"/>
            <a:ext cx="19839756" cy="923289"/>
            <a:chOff x="7459668" y="9894607"/>
            <a:chExt cx="19843343" cy="923457"/>
          </a:xfrm>
        </p:grpSpPr>
        <p:sp>
          <p:nvSpPr>
            <p:cNvPr id="69" name="Google Shape;207;p1"/>
            <p:cNvSpPr/>
            <p:nvPr/>
          </p:nvSpPr>
          <p:spPr>
            <a:xfrm>
              <a:off x="7592243" y="9894607"/>
              <a:ext cx="19710768" cy="923457"/>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400" b="1" dirty="0">
                  <a:solidFill>
                    <a:prstClr val="black"/>
                  </a:solidFill>
                  <a:latin typeface="Times New Roman" pitchFamily="18" charset="0"/>
                  <a:ea typeface="Tahoma"/>
                  <a:cs typeface="Times New Roman" pitchFamily="18" charset="0"/>
                  <a:sym typeface="Tahoma"/>
                </a:rPr>
                <a:t>IV. </a:t>
              </a:r>
              <a:r>
                <a:rPr lang="en-US" sz="5400" b="1" dirty="0" err="1">
                  <a:solidFill>
                    <a:prstClr val="black"/>
                  </a:solidFill>
                  <a:latin typeface="Times New Roman" pitchFamily="18" charset="0"/>
                  <a:ea typeface="Tahoma"/>
                  <a:cs typeface="Times New Roman" pitchFamily="18" charset="0"/>
                  <a:sym typeface="Tahoma"/>
                </a:rPr>
                <a:t>Tính</a:t>
              </a:r>
              <a:r>
                <a:rPr lang="en-US" sz="5400" b="1" dirty="0">
                  <a:solidFill>
                    <a:prstClr val="black"/>
                  </a:solidFill>
                  <a:latin typeface="Times New Roman" pitchFamily="18" charset="0"/>
                  <a:ea typeface="Tahoma"/>
                  <a:cs typeface="Times New Roman" pitchFamily="18" charset="0"/>
                  <a:sym typeface="Tahoma"/>
                </a:rPr>
                <a:t> </a:t>
              </a:r>
              <a:r>
                <a:rPr lang="en-US" sz="5400" b="1" dirty="0" err="1">
                  <a:solidFill>
                    <a:prstClr val="black"/>
                  </a:solidFill>
                  <a:latin typeface="Times New Roman" pitchFamily="18" charset="0"/>
                  <a:ea typeface="Tahoma"/>
                  <a:cs typeface="Times New Roman" pitchFamily="18" charset="0"/>
                  <a:sym typeface="Tahoma"/>
                </a:rPr>
                <a:t>chất</a:t>
              </a:r>
              <a:r>
                <a:rPr lang="en-US" sz="5400" b="1" dirty="0">
                  <a:solidFill>
                    <a:prstClr val="black"/>
                  </a:solidFill>
                  <a:latin typeface="Times New Roman" pitchFamily="18" charset="0"/>
                  <a:ea typeface="Tahoma"/>
                  <a:cs typeface="Times New Roman" pitchFamily="18" charset="0"/>
                  <a:sym typeface="Tahoma"/>
                </a:rPr>
                <a:t> </a:t>
              </a:r>
              <a:r>
                <a:rPr lang="en-US" sz="5400" b="1" dirty="0" err="1">
                  <a:solidFill>
                    <a:prstClr val="black"/>
                  </a:solidFill>
                  <a:latin typeface="Times New Roman" pitchFamily="18" charset="0"/>
                  <a:ea typeface="Tahoma"/>
                  <a:cs typeface="Times New Roman" pitchFamily="18" charset="0"/>
                  <a:sym typeface="Tahoma"/>
                </a:rPr>
                <a:t>hóa</a:t>
              </a:r>
              <a:r>
                <a:rPr lang="en-US" sz="5400" b="1" dirty="0">
                  <a:solidFill>
                    <a:prstClr val="black"/>
                  </a:solidFill>
                  <a:latin typeface="Times New Roman" pitchFamily="18" charset="0"/>
                  <a:ea typeface="Tahoma"/>
                  <a:cs typeface="Times New Roman" pitchFamily="18" charset="0"/>
                  <a:sym typeface="Tahoma"/>
                </a:rPr>
                <a:t> </a:t>
              </a:r>
              <a:r>
                <a:rPr lang="en-US" sz="5400" b="1" dirty="0" err="1">
                  <a:solidFill>
                    <a:prstClr val="black"/>
                  </a:solidFill>
                  <a:latin typeface="Times New Roman" pitchFamily="18" charset="0"/>
                  <a:ea typeface="Tahoma"/>
                  <a:cs typeface="Times New Roman" pitchFamily="18" charset="0"/>
                  <a:sym typeface="Tahoma"/>
                </a:rPr>
                <a:t>học</a:t>
              </a:r>
              <a:endParaRPr sz="5400" b="1" dirty="0">
                <a:solidFill>
                  <a:prstClr val="black"/>
                </a:solidFill>
                <a:latin typeface="Times New Roman" pitchFamily="18" charset="0"/>
                <a:ea typeface="Tahoma"/>
                <a:cs typeface="Times New Roman" pitchFamily="18" charset="0"/>
                <a:sym typeface="Tahoma"/>
              </a:endParaRPr>
            </a:p>
          </p:txBody>
        </p:sp>
        <p:sp>
          <p:nvSpPr>
            <p:cNvPr id="71" name="Google Shape;209;p1"/>
            <p:cNvSpPr/>
            <p:nvPr/>
          </p:nvSpPr>
          <p:spPr>
            <a:xfrm rot="16200000">
              <a:off x="7470618" y="9971250"/>
              <a:ext cx="143688" cy="165588"/>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5400">
                <a:solidFill>
                  <a:srgbClr val="FFFFFF"/>
                </a:solidFill>
                <a:latin typeface="Times New Roman" pitchFamily="18" charset="0"/>
                <a:ea typeface="Calibri"/>
                <a:cs typeface="Times New Roman" pitchFamily="18" charset="0"/>
                <a:sym typeface="Calibri"/>
              </a:endParaRPr>
            </a:p>
          </p:txBody>
        </p:sp>
      </p:grpSp>
      <p:sp>
        <p:nvSpPr>
          <p:cNvPr id="3" name="TextBox 2"/>
          <p:cNvSpPr txBox="1"/>
          <p:nvPr/>
        </p:nvSpPr>
        <p:spPr>
          <a:xfrm>
            <a:off x="1682240" y="2692070"/>
            <a:ext cx="14993528" cy="938671"/>
          </a:xfrm>
          <a:prstGeom prst="rect">
            <a:avLst/>
          </a:prstGeom>
          <a:noFill/>
        </p:spPr>
        <p:txBody>
          <a:bodyPr wrap="square" lIns="91381" tIns="45688" rIns="91381" bIns="45688" rtlCol="0">
            <a:spAutoFit/>
          </a:bodyPr>
          <a:lstStyle/>
          <a:p>
            <a:r>
              <a:rPr lang="en-US" sz="5400" b="1" dirty="0">
                <a:latin typeface="Times New Roman" pitchFamily="18" charset="0"/>
                <a:cs typeface="Times New Roman" pitchFamily="18" charset="0"/>
              </a:rPr>
              <a:t>2.  </a:t>
            </a:r>
            <a:r>
              <a:rPr lang="en-US" sz="5400" b="1" dirty="0" err="1">
                <a:latin typeface="Times New Roman" pitchFamily="18" charset="0"/>
                <a:cs typeface="Times New Roman" pitchFamily="18" charset="0"/>
              </a:rPr>
              <a:t>Phản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ứng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oxi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hóa</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của</a:t>
            </a:r>
            <a:r>
              <a:rPr lang="en-US" sz="5400" b="1" dirty="0">
                <a:latin typeface="Times New Roman" pitchFamily="18" charset="0"/>
                <a:cs typeface="Times New Roman" pitchFamily="18" charset="0"/>
              </a:rPr>
              <a:t> aldehyde</a:t>
            </a:r>
            <a:endParaRPr lang="vi-VN" sz="5400" dirty="0"/>
          </a:p>
        </p:txBody>
      </p:sp>
      <p:sp>
        <p:nvSpPr>
          <p:cNvPr id="82" name="TextBox 81"/>
          <p:cNvSpPr txBox="1"/>
          <p:nvPr/>
        </p:nvSpPr>
        <p:spPr>
          <a:xfrm>
            <a:off x="1513357" y="3647663"/>
            <a:ext cx="18675632" cy="938671"/>
          </a:xfrm>
          <a:prstGeom prst="rect">
            <a:avLst/>
          </a:prstGeom>
          <a:noFill/>
        </p:spPr>
        <p:txBody>
          <a:bodyPr wrap="square" lIns="91381" tIns="45688" rIns="91381" bIns="45688" rtlCol="0">
            <a:spAutoFit/>
          </a:bodyPr>
          <a:lstStyle/>
          <a:p>
            <a:r>
              <a:rPr lang="en-US" sz="5400" b="1" dirty="0">
                <a:latin typeface="Times New Roman" pitchFamily="18" charset="0"/>
                <a:cs typeface="Times New Roman" pitchFamily="18" charset="0"/>
              </a:rPr>
              <a:t>   a.  </a:t>
            </a:r>
            <a:r>
              <a:rPr lang="en-US" sz="5400" b="1" dirty="0" err="1">
                <a:latin typeface="Times New Roman" pitchFamily="18" charset="0"/>
                <a:cs typeface="Times New Roman" pitchFamily="18" charset="0"/>
              </a:rPr>
              <a:t>Phản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ứng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oxi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hóa</a:t>
            </a:r>
            <a:r>
              <a:rPr lang="en-US" sz="5400" b="1" dirty="0">
                <a:latin typeface="Times New Roman" pitchFamily="18" charset="0"/>
                <a:cs typeface="Times New Roman" pitchFamily="18" charset="0"/>
              </a:rPr>
              <a:t> aldehyde  </a:t>
            </a:r>
            <a:r>
              <a:rPr lang="en-US" sz="5400" b="1" dirty="0" err="1">
                <a:latin typeface="Times New Roman" pitchFamily="18" charset="0"/>
                <a:cs typeface="Times New Roman" pitchFamily="18" charset="0"/>
              </a:rPr>
              <a:t>bởi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nước</a:t>
            </a:r>
            <a:r>
              <a:rPr lang="en-US" sz="5400" b="1" dirty="0">
                <a:latin typeface="Times New Roman" pitchFamily="18" charset="0"/>
                <a:cs typeface="Times New Roman" pitchFamily="18" charset="0"/>
              </a:rPr>
              <a:t> bromine                           </a:t>
            </a:r>
            <a:endParaRPr lang="vi-VN" sz="5400" dirty="0"/>
          </a:p>
        </p:txBody>
      </p:sp>
      <p:sp>
        <p:nvSpPr>
          <p:cNvPr id="83" name="Rectangle 82"/>
          <p:cNvSpPr/>
          <p:nvPr/>
        </p:nvSpPr>
        <p:spPr>
          <a:xfrm>
            <a:off x="2765180" y="4015742"/>
            <a:ext cx="19372926" cy="1785089"/>
          </a:xfrm>
          <a:prstGeom prst="rect">
            <a:avLst/>
          </a:prstGeom>
        </p:spPr>
        <p:txBody>
          <a:bodyPr wrap="square" lIns="91411" tIns="45704" rIns="91411" bIns="45704">
            <a:spAutoFit/>
          </a:bodyPr>
          <a:lstStyle/>
          <a:p>
            <a:pPr algn="just" fontAlgn="base">
              <a:spcBef>
                <a:spcPct val="0"/>
              </a:spcBef>
              <a:spcAft>
                <a:spcPct val="0"/>
              </a:spcAft>
              <a:defRPr/>
            </a:pPr>
            <a:endParaRPr lang="vi-VN" sz="5400" b="1" dirty="0">
              <a:solidFill>
                <a:prstClr val="black"/>
              </a:solidFill>
              <a:latin typeface="Times New Roman"/>
              <a:cs typeface="Arial" charset="0"/>
            </a:endParaRPr>
          </a:p>
          <a:p>
            <a:pPr algn="just" fontAlgn="base">
              <a:spcBef>
                <a:spcPct val="0"/>
              </a:spcBef>
              <a:spcAft>
                <a:spcPct val="0"/>
              </a:spcAft>
              <a:defRPr/>
            </a:pPr>
            <a:r>
              <a:rPr lang="vi-VN" sz="5400" b="1" dirty="0">
                <a:solidFill>
                  <a:prstClr val="black"/>
                </a:solidFill>
                <a:latin typeface="Times New Roman"/>
                <a:cs typeface="Arial" charset="0"/>
              </a:rPr>
              <a:t>CH</a:t>
            </a:r>
            <a:r>
              <a:rPr lang="vi-VN" sz="5400" b="1" baseline="-25000" dirty="0">
                <a:solidFill>
                  <a:prstClr val="black"/>
                </a:solidFill>
                <a:latin typeface="Times New Roman"/>
                <a:cs typeface="Arial" charset="0"/>
              </a:rPr>
              <a:t>3</a:t>
            </a:r>
            <a:r>
              <a:rPr lang="vi-VN" sz="5400" b="1" dirty="0">
                <a:solidFill>
                  <a:prstClr val="black"/>
                </a:solidFill>
                <a:latin typeface="Times New Roman"/>
                <a:cs typeface="Arial" charset="0"/>
              </a:rPr>
              <a:t>CHO + </a:t>
            </a:r>
            <a:r>
              <a:rPr lang="en-US" sz="5400" b="1" dirty="0">
                <a:solidFill>
                  <a:prstClr val="black"/>
                </a:solidFill>
                <a:latin typeface="Times New Roman"/>
                <a:cs typeface="Arial" charset="0"/>
              </a:rPr>
              <a:t>       Br</a:t>
            </a:r>
            <a:r>
              <a:rPr lang="en-US" sz="5400" b="1" baseline="-25000" dirty="0">
                <a:solidFill>
                  <a:prstClr val="black"/>
                </a:solidFill>
                <a:latin typeface="Times New Roman"/>
                <a:cs typeface="Arial" charset="0"/>
              </a:rPr>
              <a:t>2</a:t>
            </a:r>
            <a:r>
              <a:rPr lang="vi-VN" sz="5400" b="1" dirty="0">
                <a:solidFill>
                  <a:prstClr val="black"/>
                </a:solidFill>
                <a:latin typeface="Times New Roman"/>
                <a:cs typeface="Arial" charset="0"/>
              </a:rPr>
              <a:t> </a:t>
            </a:r>
            <a:r>
              <a:rPr lang="en-US" sz="5400" b="1" dirty="0">
                <a:solidFill>
                  <a:prstClr val="black"/>
                </a:solidFill>
                <a:latin typeface="Times New Roman"/>
                <a:cs typeface="Arial" charset="0"/>
              </a:rPr>
              <a:t>   </a:t>
            </a:r>
            <a:r>
              <a:rPr lang="vi-VN" sz="5400" b="1" dirty="0">
                <a:solidFill>
                  <a:prstClr val="black"/>
                </a:solidFill>
                <a:latin typeface="Times New Roman"/>
                <a:cs typeface="Arial" charset="0"/>
              </a:rPr>
              <a:t>+ </a:t>
            </a:r>
            <a:r>
              <a:rPr lang="en-US" sz="5400" b="1" dirty="0">
                <a:solidFill>
                  <a:prstClr val="black"/>
                </a:solidFill>
                <a:latin typeface="Times New Roman"/>
                <a:cs typeface="Arial" charset="0"/>
              </a:rPr>
              <a:t> </a:t>
            </a:r>
            <a:r>
              <a:rPr lang="vi-VN" sz="5400" b="1" dirty="0">
                <a:solidFill>
                  <a:prstClr val="black"/>
                </a:solidFill>
                <a:latin typeface="Times New Roman"/>
                <a:cs typeface="Arial" charset="0"/>
              </a:rPr>
              <a:t>H</a:t>
            </a:r>
            <a:r>
              <a:rPr lang="en-US" sz="5400" b="1" baseline="-25000" dirty="0">
                <a:solidFill>
                  <a:prstClr val="black"/>
                </a:solidFill>
                <a:latin typeface="Times New Roman"/>
                <a:cs typeface="Arial" charset="0"/>
              </a:rPr>
              <a:t>2</a:t>
            </a:r>
            <a:r>
              <a:rPr lang="en-US" sz="5400" b="1" dirty="0">
                <a:solidFill>
                  <a:prstClr val="black"/>
                </a:solidFill>
                <a:latin typeface="Times New Roman"/>
                <a:cs typeface="Arial" charset="0"/>
              </a:rPr>
              <a:t>O        </a:t>
            </a:r>
            <a:r>
              <a:rPr lang="pt-BR" sz="5400" dirty="0">
                <a:latin typeface="Times New Roman"/>
                <a:ea typeface="Times New Roman"/>
              </a:rPr>
              <a:t>→</a:t>
            </a:r>
            <a:r>
              <a:rPr lang="en-US" sz="5400" b="1" dirty="0">
                <a:solidFill>
                  <a:prstClr val="black"/>
                </a:solidFill>
                <a:latin typeface="Times New Roman"/>
                <a:cs typeface="Arial" charset="0"/>
              </a:rPr>
              <a:t>   </a:t>
            </a:r>
            <a:r>
              <a:rPr lang="vi-VN" sz="5400" b="1" dirty="0">
                <a:solidFill>
                  <a:prstClr val="black"/>
                </a:solidFill>
                <a:latin typeface="Times New Roman"/>
                <a:cs typeface="Arial" charset="0"/>
              </a:rPr>
              <a:t>CH</a:t>
            </a:r>
            <a:r>
              <a:rPr lang="vi-VN" sz="5400" b="1" baseline="-25000" dirty="0">
                <a:solidFill>
                  <a:prstClr val="black"/>
                </a:solidFill>
                <a:latin typeface="Times New Roman"/>
                <a:cs typeface="Arial" charset="0"/>
              </a:rPr>
              <a:t>3</a:t>
            </a:r>
            <a:r>
              <a:rPr lang="vi-VN" sz="5400" b="1" dirty="0">
                <a:solidFill>
                  <a:prstClr val="black"/>
                </a:solidFill>
                <a:latin typeface="Times New Roman"/>
                <a:cs typeface="Arial" charset="0"/>
              </a:rPr>
              <a:t>COO</a:t>
            </a:r>
            <a:r>
              <a:rPr lang="en-US" sz="5400" b="1" dirty="0">
                <a:solidFill>
                  <a:prstClr val="black"/>
                </a:solidFill>
                <a:latin typeface="Times New Roman"/>
                <a:cs typeface="Arial" charset="0"/>
              </a:rPr>
              <a:t>H</a:t>
            </a:r>
            <a:r>
              <a:rPr lang="vi-VN" sz="5400" b="1" dirty="0">
                <a:solidFill>
                  <a:prstClr val="black"/>
                </a:solidFill>
                <a:latin typeface="Times New Roman"/>
                <a:cs typeface="Arial" charset="0"/>
              </a:rPr>
              <a:t> +</a:t>
            </a:r>
            <a:r>
              <a:rPr lang="en-US" sz="5400" b="1" dirty="0">
                <a:solidFill>
                  <a:prstClr val="black"/>
                </a:solidFill>
                <a:latin typeface="Times New Roman"/>
                <a:cs typeface="Arial" charset="0"/>
              </a:rPr>
              <a:t>    </a:t>
            </a:r>
            <a:r>
              <a:rPr lang="vi-VN" sz="5400" b="1" dirty="0">
                <a:solidFill>
                  <a:prstClr val="black"/>
                </a:solidFill>
                <a:latin typeface="Times New Roman"/>
                <a:cs typeface="Arial" charset="0"/>
              </a:rPr>
              <a:t> </a:t>
            </a:r>
            <a:r>
              <a:rPr lang="en-US" sz="5400" b="1" dirty="0">
                <a:solidFill>
                  <a:prstClr val="black"/>
                </a:solidFill>
                <a:latin typeface="Times New Roman"/>
                <a:cs typeface="Arial" charset="0"/>
              </a:rPr>
              <a:t>   2HBr</a:t>
            </a:r>
            <a:endParaRPr lang="vi-VN" sz="5400" b="1" dirty="0">
              <a:solidFill>
                <a:prstClr val="black"/>
              </a:solidFill>
              <a:latin typeface="Times New Roman"/>
              <a:cs typeface="Arial" charset="0"/>
            </a:endParaRPr>
          </a:p>
        </p:txBody>
      </p:sp>
      <p:sp>
        <p:nvSpPr>
          <p:cNvPr id="84" name="TextBox 83"/>
          <p:cNvSpPr txBox="1"/>
          <p:nvPr/>
        </p:nvSpPr>
        <p:spPr>
          <a:xfrm>
            <a:off x="3176749" y="5770068"/>
            <a:ext cx="2381839" cy="707870"/>
          </a:xfrm>
          <a:prstGeom prst="rect">
            <a:avLst/>
          </a:prstGeom>
          <a:noFill/>
        </p:spPr>
        <p:txBody>
          <a:bodyPr wrap="square" lIns="91411" tIns="45704" rIns="91411" bIns="45704">
            <a:spAutoFit/>
          </a:bodyPr>
          <a:lstStyle/>
          <a:p>
            <a:pPr fontAlgn="base">
              <a:spcBef>
                <a:spcPct val="0"/>
              </a:spcBef>
              <a:spcAft>
                <a:spcPct val="0"/>
              </a:spcAft>
              <a:defRPr/>
            </a:pPr>
            <a:r>
              <a:rPr lang="en-US" sz="4000" b="1" dirty="0" err="1">
                <a:solidFill>
                  <a:srgbClr val="FF0000"/>
                </a:solidFill>
                <a:latin typeface="Times New Roman"/>
                <a:cs typeface="Arial" charset="0"/>
              </a:rPr>
              <a:t>Chất</a:t>
            </a:r>
            <a:r>
              <a:rPr lang="en-US" sz="4000" b="1" dirty="0">
                <a:solidFill>
                  <a:srgbClr val="FF0000"/>
                </a:solidFill>
                <a:latin typeface="Times New Roman"/>
                <a:cs typeface="Arial" charset="0"/>
              </a:rPr>
              <a:t> </a:t>
            </a:r>
            <a:r>
              <a:rPr lang="en-US" sz="4000" b="1" dirty="0" err="1">
                <a:solidFill>
                  <a:srgbClr val="FF0000"/>
                </a:solidFill>
                <a:latin typeface="Times New Roman"/>
                <a:cs typeface="Arial" charset="0"/>
              </a:rPr>
              <a:t>khử</a:t>
            </a:r>
            <a:endParaRPr lang="vi-VN" sz="4000" b="1" dirty="0">
              <a:solidFill>
                <a:srgbClr val="FF0000"/>
              </a:solidFill>
              <a:latin typeface="Times New Roman"/>
              <a:cs typeface="Arial" charset="0"/>
            </a:endParaRPr>
          </a:p>
        </p:txBody>
      </p:sp>
      <p:sp>
        <p:nvSpPr>
          <p:cNvPr id="85" name="TextBox 84"/>
          <p:cNvSpPr txBox="1"/>
          <p:nvPr/>
        </p:nvSpPr>
        <p:spPr>
          <a:xfrm>
            <a:off x="6687132" y="5783872"/>
            <a:ext cx="3010326" cy="707870"/>
          </a:xfrm>
          <a:prstGeom prst="rect">
            <a:avLst/>
          </a:prstGeom>
          <a:noFill/>
        </p:spPr>
        <p:txBody>
          <a:bodyPr wrap="square" lIns="91411" tIns="45704" rIns="91411" bIns="45704">
            <a:spAutoFit/>
          </a:bodyPr>
          <a:lstStyle/>
          <a:p>
            <a:pPr fontAlgn="base">
              <a:spcBef>
                <a:spcPct val="0"/>
              </a:spcBef>
              <a:spcAft>
                <a:spcPct val="0"/>
              </a:spcAft>
              <a:defRPr/>
            </a:pPr>
            <a:r>
              <a:rPr lang="en-US" sz="4000" b="1" dirty="0" err="1">
                <a:solidFill>
                  <a:srgbClr val="FF0000"/>
                </a:solidFill>
                <a:latin typeface="Times New Roman"/>
                <a:cs typeface="Arial" charset="0"/>
              </a:rPr>
              <a:t>Chất</a:t>
            </a:r>
            <a:r>
              <a:rPr lang="en-US" sz="4000" b="1" dirty="0">
                <a:solidFill>
                  <a:srgbClr val="FF0000"/>
                </a:solidFill>
                <a:latin typeface="Times New Roman"/>
                <a:cs typeface="Arial" charset="0"/>
              </a:rPr>
              <a:t> </a:t>
            </a:r>
            <a:r>
              <a:rPr lang="en-US" sz="4000" b="1" dirty="0" err="1">
                <a:solidFill>
                  <a:srgbClr val="FF0000"/>
                </a:solidFill>
                <a:latin typeface="Times New Roman"/>
                <a:cs typeface="Arial" charset="0"/>
              </a:rPr>
              <a:t>oxi</a:t>
            </a:r>
            <a:r>
              <a:rPr lang="en-US" sz="4000" b="1" dirty="0">
                <a:solidFill>
                  <a:srgbClr val="FF0000"/>
                </a:solidFill>
                <a:latin typeface="Times New Roman"/>
                <a:cs typeface="Arial" charset="0"/>
              </a:rPr>
              <a:t> </a:t>
            </a:r>
            <a:r>
              <a:rPr lang="en-US" sz="4000" b="1" dirty="0" err="1">
                <a:solidFill>
                  <a:srgbClr val="FF0000"/>
                </a:solidFill>
                <a:latin typeface="Times New Roman"/>
                <a:cs typeface="Arial" charset="0"/>
              </a:rPr>
              <a:t>hóa</a:t>
            </a:r>
            <a:endParaRPr lang="vi-VN" sz="4000" b="1" dirty="0">
              <a:solidFill>
                <a:srgbClr val="FF0000"/>
              </a:solidFill>
              <a:latin typeface="Times New Roman"/>
              <a:cs typeface="Arial" charset="0"/>
            </a:endParaRPr>
          </a:p>
        </p:txBody>
      </p:sp>
      <p:sp>
        <p:nvSpPr>
          <p:cNvPr id="86" name="Right Arrow 85"/>
          <p:cNvSpPr/>
          <p:nvPr/>
        </p:nvSpPr>
        <p:spPr>
          <a:xfrm>
            <a:off x="1851093" y="6987608"/>
            <a:ext cx="1371601" cy="477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anchor="ctr"/>
          <a:lstStyle/>
          <a:p>
            <a:pPr algn="ctr" fontAlgn="base">
              <a:spcBef>
                <a:spcPct val="0"/>
              </a:spcBef>
              <a:spcAft>
                <a:spcPct val="0"/>
              </a:spcAft>
              <a:defRPr/>
            </a:pPr>
            <a:endParaRPr lang="vi-VN" sz="2400" b="1">
              <a:solidFill>
                <a:srgbClr val="FFFF00"/>
              </a:solidFill>
            </a:endParaRPr>
          </a:p>
        </p:txBody>
      </p:sp>
      <p:sp>
        <p:nvSpPr>
          <p:cNvPr id="87" name="Rectangle 86"/>
          <p:cNvSpPr/>
          <p:nvPr/>
        </p:nvSpPr>
        <p:spPr>
          <a:xfrm>
            <a:off x="3561274" y="6725655"/>
            <a:ext cx="16074263" cy="938703"/>
          </a:xfrm>
          <a:prstGeom prst="rect">
            <a:avLst/>
          </a:prstGeom>
        </p:spPr>
        <p:txBody>
          <a:bodyPr wrap="square" lIns="91411" tIns="45704" rIns="91411" bIns="45704">
            <a:spAutoFit/>
          </a:bodyPr>
          <a:lstStyle/>
          <a:p>
            <a:pPr algn="just" fontAlgn="base">
              <a:spcBef>
                <a:spcPct val="0"/>
              </a:spcBef>
              <a:spcAft>
                <a:spcPct val="0"/>
              </a:spcAft>
              <a:defRPr/>
            </a:pPr>
            <a:r>
              <a:rPr lang="vi-VN" sz="5400" b="1" dirty="0" err="1">
                <a:solidFill>
                  <a:prstClr val="black"/>
                </a:solidFill>
                <a:latin typeface="Times New Roman"/>
                <a:cs typeface="Arial" charset="0"/>
              </a:rPr>
              <a:t>Kết</a:t>
            </a:r>
            <a:r>
              <a:rPr lang="vi-VN" sz="5400" b="1" dirty="0">
                <a:solidFill>
                  <a:prstClr val="black"/>
                </a:solidFill>
                <a:latin typeface="Times New Roman"/>
                <a:cs typeface="Arial" charset="0"/>
              </a:rPr>
              <a:t> </a:t>
            </a:r>
            <a:r>
              <a:rPr lang="vi-VN" sz="5400" b="1" dirty="0" err="1">
                <a:solidFill>
                  <a:prstClr val="black"/>
                </a:solidFill>
                <a:latin typeface="Times New Roman"/>
                <a:cs typeface="Arial" charset="0"/>
              </a:rPr>
              <a:t>luận</a:t>
            </a:r>
            <a:r>
              <a:rPr lang="vi-VN" sz="5400" b="1" dirty="0">
                <a:solidFill>
                  <a:prstClr val="black"/>
                </a:solidFill>
                <a:latin typeface="Times New Roman"/>
                <a:cs typeface="Arial" charset="0"/>
              </a:rPr>
              <a:t>: </a:t>
            </a:r>
            <a:r>
              <a:rPr lang="vi-VN" sz="5400" b="1" dirty="0" err="1">
                <a:solidFill>
                  <a:prstClr val="black"/>
                </a:solidFill>
                <a:latin typeface="Times New Roman"/>
                <a:cs typeface="Arial" charset="0"/>
              </a:rPr>
              <a:t>Anđehit</a:t>
            </a:r>
            <a:r>
              <a:rPr lang="en-US" sz="5400" b="1" dirty="0">
                <a:solidFill>
                  <a:prstClr val="black"/>
                </a:solidFill>
                <a:latin typeface="Times New Roman"/>
                <a:cs typeface="Arial" charset="0"/>
              </a:rPr>
              <a:t> </a:t>
            </a:r>
            <a:r>
              <a:rPr lang="en-US" sz="5400" b="1" dirty="0" err="1">
                <a:solidFill>
                  <a:prstClr val="black"/>
                </a:solidFill>
                <a:latin typeface="Times New Roman"/>
                <a:cs typeface="Arial" charset="0"/>
              </a:rPr>
              <a:t>làm</a:t>
            </a:r>
            <a:r>
              <a:rPr lang="en-US" sz="5400" b="1" dirty="0">
                <a:solidFill>
                  <a:prstClr val="black"/>
                </a:solidFill>
                <a:latin typeface="Times New Roman"/>
                <a:cs typeface="Arial" charset="0"/>
              </a:rPr>
              <a:t> </a:t>
            </a:r>
            <a:r>
              <a:rPr lang="en-US" sz="5400" b="1" dirty="0" err="1">
                <a:solidFill>
                  <a:prstClr val="black"/>
                </a:solidFill>
                <a:latin typeface="Times New Roman"/>
                <a:cs typeface="Arial" charset="0"/>
              </a:rPr>
              <a:t>mất</a:t>
            </a:r>
            <a:r>
              <a:rPr lang="en-US" sz="5400" b="1" dirty="0">
                <a:solidFill>
                  <a:prstClr val="black"/>
                </a:solidFill>
                <a:latin typeface="Times New Roman"/>
                <a:cs typeface="Arial" charset="0"/>
              </a:rPr>
              <a:t> </a:t>
            </a:r>
            <a:r>
              <a:rPr lang="en-US" sz="5400" b="1" dirty="0" err="1">
                <a:solidFill>
                  <a:prstClr val="black"/>
                </a:solidFill>
                <a:latin typeface="Times New Roman"/>
                <a:cs typeface="Arial" charset="0"/>
              </a:rPr>
              <a:t>màu</a:t>
            </a:r>
            <a:r>
              <a:rPr lang="en-US" sz="5400" b="1" dirty="0">
                <a:solidFill>
                  <a:prstClr val="black"/>
                </a:solidFill>
                <a:latin typeface="Times New Roman"/>
                <a:cs typeface="Arial" charset="0"/>
              </a:rPr>
              <a:t> dung </a:t>
            </a:r>
            <a:r>
              <a:rPr lang="en-US" sz="5400" b="1" dirty="0" err="1">
                <a:solidFill>
                  <a:prstClr val="black"/>
                </a:solidFill>
                <a:latin typeface="Times New Roman"/>
                <a:cs typeface="Arial" charset="0"/>
              </a:rPr>
              <a:t>dịch</a:t>
            </a:r>
            <a:r>
              <a:rPr lang="en-US" sz="5400" b="1" dirty="0">
                <a:solidFill>
                  <a:prstClr val="black"/>
                </a:solidFill>
                <a:latin typeface="Times New Roman"/>
                <a:cs typeface="Arial" charset="0"/>
              </a:rPr>
              <a:t> </a:t>
            </a:r>
            <a:r>
              <a:rPr lang="en-US" sz="5400" b="1" dirty="0" err="1">
                <a:solidFill>
                  <a:prstClr val="black"/>
                </a:solidFill>
                <a:latin typeface="Times New Roman"/>
                <a:cs typeface="Arial" charset="0"/>
              </a:rPr>
              <a:t>brom</a:t>
            </a:r>
            <a:endParaRPr lang="vi-VN" sz="5400" b="1" dirty="0">
              <a:solidFill>
                <a:prstClr val="black"/>
              </a:solidFill>
              <a:latin typeface="Times New Roman"/>
              <a:cs typeface="Arial" charset="0"/>
            </a:endParaRPr>
          </a:p>
        </p:txBody>
      </p:sp>
      <p:sp>
        <p:nvSpPr>
          <p:cNvPr id="23" name="TextBox 22"/>
          <p:cNvSpPr txBox="1"/>
          <p:nvPr/>
        </p:nvSpPr>
        <p:spPr>
          <a:xfrm>
            <a:off x="5871408" y="-48125"/>
            <a:ext cx="14726651" cy="1015648"/>
          </a:xfrm>
          <a:prstGeom prst="rect">
            <a:avLst/>
          </a:prstGeom>
          <a:noFill/>
        </p:spPr>
        <p:txBody>
          <a:bodyPr wrap="square" lIns="91411" tIns="45704" rIns="91411" bIns="45704" rtlCol="0">
            <a:spAutoFit/>
          </a:bodyPr>
          <a:lstStyle/>
          <a:p>
            <a:r>
              <a:rPr lang="vi-VN" sz="6000" b="1" dirty="0">
                <a:solidFill>
                  <a:prstClr val="white"/>
                </a:solidFill>
                <a:latin typeface="Times New Roman"/>
              </a:rPr>
              <a:t>Bài 23 : HỢP CHẤT CARBONYL</a:t>
            </a:r>
          </a:p>
        </p:txBody>
      </p:sp>
    </p:spTree>
    <p:extLst>
      <p:ext uri="{BB962C8B-B14F-4D97-AF65-F5344CB8AC3E}">
        <p14:creationId xmlns:p14="http://schemas.microsoft.com/office/powerpoint/2010/main" val="21130950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fade">
                                      <p:cBhvr>
                                        <p:cTn id="14" dur="1000"/>
                                        <p:tgtEl>
                                          <p:spTgt spid="82"/>
                                        </p:tgtEl>
                                      </p:cBhvr>
                                    </p:animEffect>
                                    <p:anim calcmode="lin" valueType="num">
                                      <p:cBhvr>
                                        <p:cTn id="15" dur="1000" fill="hold"/>
                                        <p:tgtEl>
                                          <p:spTgt spid="82"/>
                                        </p:tgtEl>
                                        <p:attrNameLst>
                                          <p:attrName>ppt_x</p:attrName>
                                        </p:attrNameLst>
                                      </p:cBhvr>
                                      <p:tavLst>
                                        <p:tav tm="0">
                                          <p:val>
                                            <p:strVal val="#ppt_x"/>
                                          </p:val>
                                        </p:tav>
                                        <p:tav tm="100000">
                                          <p:val>
                                            <p:strVal val="#ppt_x"/>
                                          </p:val>
                                        </p:tav>
                                      </p:tavLst>
                                    </p:anim>
                                    <p:anim calcmode="lin" valueType="num">
                                      <p:cBhvr>
                                        <p:cTn id="16"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fade">
                                      <p:cBhvr>
                                        <p:cTn id="21" dur="1000"/>
                                        <p:tgtEl>
                                          <p:spTgt spid="83"/>
                                        </p:tgtEl>
                                      </p:cBhvr>
                                    </p:animEffect>
                                    <p:anim calcmode="lin" valueType="num">
                                      <p:cBhvr>
                                        <p:cTn id="22" dur="1000" fill="hold"/>
                                        <p:tgtEl>
                                          <p:spTgt spid="83"/>
                                        </p:tgtEl>
                                        <p:attrNameLst>
                                          <p:attrName>ppt_x</p:attrName>
                                        </p:attrNameLst>
                                      </p:cBhvr>
                                      <p:tavLst>
                                        <p:tav tm="0">
                                          <p:val>
                                            <p:strVal val="#ppt_x"/>
                                          </p:val>
                                        </p:tav>
                                        <p:tav tm="100000">
                                          <p:val>
                                            <p:strVal val="#ppt_x"/>
                                          </p:val>
                                        </p:tav>
                                      </p:tavLst>
                                    </p:anim>
                                    <p:anim calcmode="lin" valueType="num">
                                      <p:cBhvr>
                                        <p:cTn id="23"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wipe(left)">
                                      <p:cBhvr>
                                        <p:cTn id="28" dur="500"/>
                                        <p:tgtEl>
                                          <p:spTgt spid="8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wipe(left)">
                                      <p:cBhvr>
                                        <p:cTn id="33" dur="500"/>
                                        <p:tgtEl>
                                          <p:spTgt spid="8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wipe(left)">
                                      <p:cBhvr>
                                        <p:cTn id="38" dur="500"/>
                                        <p:tgtEl>
                                          <p:spTgt spid="8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wipe(left)">
                                      <p:cBhvr>
                                        <p:cTn id="4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2" grpId="0"/>
      <p:bldP spid="83" grpId="0"/>
      <p:bldP spid="84" grpId="0"/>
      <p:bldP spid="85" grpId="0"/>
      <p:bldP spid="86" grpId="0" animBg="1"/>
      <p:bldP spid="8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349" y="1492175"/>
            <a:ext cx="22619369" cy="2133847"/>
          </a:xfrm>
        </p:spPr>
        <p:txBody>
          <a:bodyPr>
            <a:normAutofit fontScale="90000"/>
          </a:bodyPr>
          <a:lstStyle/>
          <a:p>
            <a:r>
              <a:rPr lang="en-US" sz="5400" b="1" dirty="0" err="1"/>
              <a:t>Ngoài</a:t>
            </a:r>
            <a:r>
              <a:rPr lang="en-US" sz="5400" b="1" dirty="0"/>
              <a:t> </a:t>
            </a:r>
            <a:r>
              <a:rPr lang="en-US" sz="5400" b="1" dirty="0" err="1"/>
              <a:t>phản</a:t>
            </a:r>
            <a:r>
              <a:rPr lang="en-US" sz="5400" b="1" dirty="0"/>
              <a:t> </a:t>
            </a:r>
            <a:r>
              <a:rPr lang="en-US" sz="5400" b="1" dirty="0" err="1"/>
              <a:t>ứng</a:t>
            </a:r>
            <a:r>
              <a:rPr lang="en-US" sz="5400" b="1" dirty="0"/>
              <a:t> </a:t>
            </a:r>
            <a:r>
              <a:rPr lang="en-US" sz="5400" b="1" dirty="0" err="1"/>
              <a:t>oxi</a:t>
            </a:r>
            <a:r>
              <a:rPr lang="en-US" sz="5400" b="1" dirty="0"/>
              <a:t> </a:t>
            </a:r>
            <a:r>
              <a:rPr lang="en-US" sz="5400" b="1" dirty="0" err="1"/>
              <a:t>hóa</a:t>
            </a:r>
            <a:r>
              <a:rPr lang="en-US" sz="5400" b="1" dirty="0"/>
              <a:t> </a:t>
            </a:r>
            <a:r>
              <a:rPr lang="en-US" sz="5400" b="1" kern="0" dirty="0" err="1">
                <a:latin typeface="Times New Roman" pitchFamily="18" charset="0"/>
                <a:cs typeface="Times New Roman" pitchFamily="18" charset="0"/>
                <a:sym typeface="Arial"/>
              </a:rPr>
              <a:t>bởi</a:t>
            </a:r>
            <a:r>
              <a:rPr lang="en-US" sz="5400" b="1" kern="0" dirty="0">
                <a:latin typeface="Times New Roman" pitchFamily="18" charset="0"/>
                <a:cs typeface="Times New Roman" pitchFamily="18" charset="0"/>
                <a:sym typeface="Arial"/>
              </a:rPr>
              <a:t> </a:t>
            </a:r>
            <a:r>
              <a:rPr lang="en-US" sz="5400" b="1" kern="0" dirty="0" err="1">
                <a:latin typeface="Times New Roman" pitchFamily="18" charset="0"/>
                <a:cs typeface="Times New Roman" pitchFamily="18" charset="0"/>
                <a:sym typeface="Arial"/>
              </a:rPr>
              <a:t>nước</a:t>
            </a:r>
            <a:r>
              <a:rPr lang="en-US" sz="5400" b="1" kern="0" dirty="0">
                <a:latin typeface="Times New Roman" pitchFamily="18" charset="0"/>
                <a:cs typeface="Times New Roman" pitchFamily="18" charset="0"/>
                <a:sym typeface="Arial"/>
              </a:rPr>
              <a:t> </a:t>
            </a:r>
            <a:r>
              <a:rPr lang="en-US" sz="5400" b="1" kern="0" dirty="0">
                <a:latin typeface="Times New Roman" pitchFamily="18" charset="0"/>
                <a:cs typeface="Times New Roman" pitchFamily="18" charset="0"/>
                <a:sym typeface="Arial"/>
              </a:rPr>
              <a:t>bromine</a:t>
            </a:r>
            <a:r>
              <a:rPr lang="en-US" sz="5400" b="1" dirty="0"/>
              <a:t>, </a:t>
            </a:r>
            <a:r>
              <a:rPr lang="en-US" sz="5400" b="1" dirty="0" err="1"/>
              <a:t>các</a:t>
            </a:r>
            <a:r>
              <a:rPr lang="en-US" sz="5400" b="1" dirty="0"/>
              <a:t> </a:t>
            </a:r>
            <a:r>
              <a:rPr lang="en-US" sz="5400" b="1" dirty="0" err="1"/>
              <a:t>hợp</a:t>
            </a:r>
            <a:r>
              <a:rPr lang="en-US" sz="5400" b="1" dirty="0"/>
              <a:t> </a:t>
            </a:r>
            <a:r>
              <a:rPr lang="en-US" sz="5400" b="1" dirty="0" err="1"/>
              <a:t>chất</a:t>
            </a:r>
            <a:r>
              <a:rPr lang="en-US" sz="5400" b="1" dirty="0"/>
              <a:t> aldehyde </a:t>
            </a:r>
            <a:r>
              <a:rPr lang="en-US" sz="5400" b="1" dirty="0" err="1"/>
              <a:t>còn</a:t>
            </a:r>
            <a:r>
              <a:rPr lang="en-US" sz="5400" b="1" dirty="0"/>
              <a:t> </a:t>
            </a:r>
            <a:r>
              <a:rPr lang="en-US" sz="5400" b="1" dirty="0" err="1"/>
              <a:t>có</a:t>
            </a:r>
            <a:r>
              <a:rPr lang="en-US" sz="5400" b="1" dirty="0"/>
              <a:t> </a:t>
            </a:r>
            <a:r>
              <a:rPr lang="en-US" sz="5400" b="1" dirty="0" err="1"/>
              <a:t>khả</a:t>
            </a:r>
            <a:r>
              <a:rPr lang="en-US" sz="5400" b="1" dirty="0"/>
              <a:t> </a:t>
            </a:r>
            <a:r>
              <a:rPr lang="en-US" sz="5400" b="1" dirty="0" err="1"/>
              <a:t>năng</a:t>
            </a:r>
            <a:r>
              <a:rPr lang="en-US" sz="5400" b="1" dirty="0"/>
              <a:t> </a:t>
            </a:r>
            <a:r>
              <a:rPr lang="en-US" sz="5400" b="1" dirty="0" err="1"/>
              <a:t>tham</a:t>
            </a:r>
            <a:r>
              <a:rPr lang="en-US" sz="5400" b="1" dirty="0"/>
              <a:t> </a:t>
            </a:r>
            <a:r>
              <a:rPr lang="en-US" sz="5400" b="1" dirty="0" err="1"/>
              <a:t>gia</a:t>
            </a:r>
            <a:r>
              <a:rPr lang="en-US" sz="5400" b="1" dirty="0"/>
              <a:t> </a:t>
            </a:r>
            <a:r>
              <a:rPr lang="en-US" sz="5400" b="1" dirty="0" err="1"/>
              <a:t>một</a:t>
            </a:r>
            <a:r>
              <a:rPr lang="en-US" sz="5400" b="1" dirty="0"/>
              <a:t> </a:t>
            </a:r>
            <a:r>
              <a:rPr lang="en-US" sz="5400" b="1" dirty="0" err="1"/>
              <a:t>số</a:t>
            </a:r>
            <a:r>
              <a:rPr lang="en-US" sz="5400" b="1" dirty="0"/>
              <a:t> </a:t>
            </a:r>
            <a:r>
              <a:rPr lang="en-US" sz="5400" b="1" dirty="0" err="1"/>
              <a:t>phản</a:t>
            </a:r>
            <a:r>
              <a:rPr lang="en-US" sz="5400" b="1" dirty="0"/>
              <a:t> </a:t>
            </a:r>
            <a:r>
              <a:rPr lang="en-US" sz="5400" b="1" dirty="0" err="1"/>
              <a:t>ứng</a:t>
            </a:r>
            <a:r>
              <a:rPr lang="en-US" sz="5400" b="1" dirty="0"/>
              <a:t> </a:t>
            </a:r>
            <a:r>
              <a:rPr lang="en-US" sz="5400" b="1" dirty="0" err="1"/>
              <a:t>oxi</a:t>
            </a:r>
            <a:r>
              <a:rPr lang="en-US" sz="5400" b="1" dirty="0"/>
              <a:t> </a:t>
            </a:r>
            <a:r>
              <a:rPr lang="en-US" sz="5400" b="1" dirty="0" err="1"/>
              <a:t>hóa</a:t>
            </a:r>
            <a:r>
              <a:rPr lang="en-US" sz="5400" b="1" dirty="0"/>
              <a:t> </a:t>
            </a:r>
            <a:r>
              <a:rPr lang="en-US" sz="5400" b="1" dirty="0" err="1"/>
              <a:t>với</a:t>
            </a:r>
            <a:r>
              <a:rPr lang="en-US" sz="5400" b="1" kern="0" dirty="0">
                <a:latin typeface="Times New Roman" pitchFamily="18" charset="0"/>
                <a:cs typeface="Times New Roman" pitchFamily="18" charset="0"/>
                <a:sym typeface="Arial"/>
              </a:rPr>
              <a:t> </a:t>
            </a:r>
            <a:r>
              <a:rPr lang="en-US" sz="5400" b="1" kern="0" dirty="0" err="1">
                <a:latin typeface="Times New Roman" pitchFamily="18" charset="0"/>
                <a:cs typeface="Times New Roman" pitchFamily="18" charset="0"/>
                <a:sym typeface="Arial"/>
              </a:rPr>
              <a:t>bởi</a:t>
            </a:r>
            <a:r>
              <a:rPr lang="en-US" sz="5400" b="1" kern="0" dirty="0">
                <a:latin typeface="Times New Roman" pitchFamily="18" charset="0"/>
                <a:cs typeface="Times New Roman" pitchFamily="18" charset="0"/>
                <a:sym typeface="Arial"/>
              </a:rPr>
              <a:t> </a:t>
            </a:r>
            <a:r>
              <a:rPr lang="en-US" sz="5400" b="1" kern="0" dirty="0" err="1">
                <a:latin typeface="Times New Roman" pitchFamily="18" charset="0"/>
                <a:cs typeface="Times New Roman" pitchFamily="18" charset="0"/>
                <a:sym typeface="Arial"/>
              </a:rPr>
              <a:t>thuốc</a:t>
            </a:r>
            <a:r>
              <a:rPr lang="en-US" sz="5400" b="1" kern="0" dirty="0">
                <a:latin typeface="Times New Roman" pitchFamily="18" charset="0"/>
                <a:cs typeface="Times New Roman" pitchFamily="18" charset="0"/>
                <a:sym typeface="Arial"/>
              </a:rPr>
              <a:t> </a:t>
            </a:r>
            <a:r>
              <a:rPr lang="en-US" sz="5400" b="1" kern="0" dirty="0" err="1">
                <a:latin typeface="Times New Roman" pitchFamily="18" charset="0"/>
                <a:cs typeface="Times New Roman" pitchFamily="18" charset="0"/>
                <a:sym typeface="Arial"/>
              </a:rPr>
              <a:t>thử</a:t>
            </a:r>
            <a:r>
              <a:rPr lang="en-US" sz="5400" b="1" kern="0" dirty="0">
                <a:latin typeface="Times New Roman" pitchFamily="18" charset="0"/>
                <a:cs typeface="Times New Roman" pitchFamily="18" charset="0"/>
                <a:sym typeface="Arial"/>
              </a:rPr>
              <a:t> </a:t>
            </a:r>
            <a:r>
              <a:rPr lang="en-US" sz="5400" b="1" kern="0" dirty="0" err="1">
                <a:latin typeface="Times New Roman" pitchFamily="18" charset="0"/>
                <a:cs typeface="Times New Roman" pitchFamily="18" charset="0"/>
                <a:sym typeface="Arial"/>
              </a:rPr>
              <a:t>Tollens</a:t>
            </a:r>
            <a:r>
              <a:rPr lang="en-US" sz="5400" b="1" dirty="0"/>
              <a:t> </a:t>
            </a:r>
            <a:r>
              <a:rPr lang="en-US" sz="5400" b="1" dirty="0" err="1"/>
              <a:t>và</a:t>
            </a:r>
            <a:r>
              <a:rPr lang="en-US" sz="5400" b="1" dirty="0"/>
              <a:t> copper (II) hydroxide. </a:t>
            </a:r>
            <a:r>
              <a:rPr lang="en-US" sz="5400" b="1" dirty="0" err="1"/>
              <a:t>Chúng</a:t>
            </a:r>
            <a:r>
              <a:rPr lang="en-US" sz="5400" b="1" dirty="0"/>
              <a:t> ta </a:t>
            </a:r>
            <a:r>
              <a:rPr lang="en-US" sz="5400" b="1" dirty="0" err="1"/>
              <a:t>cùng</a:t>
            </a:r>
            <a:r>
              <a:rPr lang="en-US" sz="5400" b="1" dirty="0"/>
              <a:t> </a:t>
            </a:r>
            <a:r>
              <a:rPr lang="en-US" sz="5400" b="1" dirty="0" err="1"/>
              <a:t>làm</a:t>
            </a:r>
            <a:r>
              <a:rPr lang="en-US" sz="5400" b="1" dirty="0"/>
              <a:t> </a:t>
            </a:r>
            <a:r>
              <a:rPr lang="en-US" sz="5400" b="1" dirty="0" err="1"/>
              <a:t>thí</a:t>
            </a:r>
            <a:r>
              <a:rPr lang="en-US" sz="5400" b="1" dirty="0"/>
              <a:t> </a:t>
            </a:r>
            <a:r>
              <a:rPr lang="en-US" sz="5400" b="1" dirty="0" err="1"/>
              <a:t>nghiệm</a:t>
            </a:r>
            <a:r>
              <a:rPr lang="en-US" sz="5400" b="1" dirty="0"/>
              <a:t> </a:t>
            </a:r>
            <a:r>
              <a:rPr lang="en-US" sz="5400" b="1" dirty="0" err="1"/>
              <a:t>chứng</a:t>
            </a:r>
            <a:r>
              <a:rPr lang="en-US" sz="5400" b="1" dirty="0"/>
              <a:t> minh </a:t>
            </a:r>
            <a:r>
              <a:rPr lang="en-US" sz="5400" b="1" dirty="0" err="1"/>
              <a:t>nhá</a:t>
            </a:r>
            <a:r>
              <a:rPr lang="en-US" sz="5400" b="1" dirty="0"/>
              <a:t>.</a:t>
            </a:r>
            <a:endParaRPr lang="vi-VN" sz="5400" b="1" dirty="0"/>
          </a:p>
        </p:txBody>
      </p:sp>
      <p:sp>
        <p:nvSpPr>
          <p:cNvPr id="3" name="TextBox 2"/>
          <p:cNvSpPr txBox="1"/>
          <p:nvPr/>
        </p:nvSpPr>
        <p:spPr>
          <a:xfrm>
            <a:off x="5871408" y="-48125"/>
            <a:ext cx="14726651" cy="1015648"/>
          </a:xfrm>
          <a:prstGeom prst="rect">
            <a:avLst/>
          </a:prstGeom>
          <a:noFill/>
        </p:spPr>
        <p:txBody>
          <a:bodyPr wrap="square" lIns="91411" tIns="45704" rIns="91411" bIns="45704" rtlCol="0">
            <a:spAutoFit/>
          </a:bodyPr>
          <a:lstStyle/>
          <a:p>
            <a:r>
              <a:rPr lang="vi-VN" sz="6000" b="1" dirty="0">
                <a:solidFill>
                  <a:prstClr val="white"/>
                </a:solidFill>
                <a:latin typeface="Times New Roman"/>
              </a:rPr>
              <a:t>Bài 23 : HỢP CHẤT CARBONYL</a:t>
            </a:r>
          </a:p>
        </p:txBody>
      </p:sp>
      <p:grpSp>
        <p:nvGrpSpPr>
          <p:cNvPr id="7" name="Group 6"/>
          <p:cNvGrpSpPr/>
          <p:nvPr/>
        </p:nvGrpSpPr>
        <p:grpSpPr>
          <a:xfrm>
            <a:off x="481264" y="3753857"/>
            <a:ext cx="12079705" cy="9456821"/>
            <a:chOff x="481263" y="3753853"/>
            <a:chExt cx="12079705" cy="9456821"/>
          </a:xfrm>
        </p:grpSpPr>
        <p:pic>
          <p:nvPicPr>
            <p:cNvPr id="4" name="Picture 3"/>
            <p:cNvPicPr/>
            <p:nvPr/>
          </p:nvPicPr>
          <p:blipFill rotWithShape="1">
            <a:blip r:embed="rId2">
              <a:extLst>
                <a:ext uri="{28A0092B-C50C-407E-A947-70E740481C1C}">
                  <a14:useLocalDpi xmlns:a14="http://schemas.microsoft.com/office/drawing/2010/main" val="0"/>
                </a:ext>
              </a:extLst>
            </a:blip>
            <a:srcRect l="9545" t="69525" r="10733" b="8740"/>
            <a:stretch/>
          </p:blipFill>
          <p:spPr bwMode="auto">
            <a:xfrm>
              <a:off x="481263" y="3753853"/>
              <a:ext cx="11863137" cy="6774960"/>
            </a:xfrm>
            <a:prstGeom prst="rect">
              <a:avLst/>
            </a:prstGeom>
            <a:noFill/>
          </p:spPr>
        </p:pic>
        <p:pic>
          <p:nvPicPr>
            <p:cNvPr id="5" name="Picture 4"/>
            <p:cNvPicPr/>
            <p:nvPr/>
          </p:nvPicPr>
          <p:blipFill rotWithShape="1">
            <a:blip r:embed="rId3">
              <a:extLst>
                <a:ext uri="{28A0092B-C50C-407E-A947-70E740481C1C}">
                  <a14:useLocalDpi xmlns:a14="http://schemas.microsoft.com/office/drawing/2010/main" val="0"/>
                </a:ext>
              </a:extLst>
            </a:blip>
            <a:srcRect l="11724" t="7724" r="9892" b="82780"/>
            <a:stretch/>
          </p:blipFill>
          <p:spPr bwMode="auto">
            <a:xfrm>
              <a:off x="649704" y="10396078"/>
              <a:ext cx="11911264" cy="2814596"/>
            </a:xfrm>
            <a:prstGeom prst="rect">
              <a:avLst/>
            </a:prstGeom>
            <a:noFill/>
          </p:spPr>
        </p:pic>
      </p:grpSp>
      <p:pic>
        <p:nvPicPr>
          <p:cNvPr id="6" name="Picture 5"/>
          <p:cNvPicPr/>
          <p:nvPr/>
        </p:nvPicPr>
        <p:blipFill rotWithShape="1">
          <a:blip r:embed="rId3">
            <a:extLst>
              <a:ext uri="{28A0092B-C50C-407E-A947-70E740481C1C}">
                <a14:useLocalDpi xmlns:a14="http://schemas.microsoft.com/office/drawing/2010/main" val="0"/>
              </a:ext>
            </a:extLst>
          </a:blip>
          <a:srcRect l="8708" t="29417" r="11068" b="33275"/>
          <a:stretch/>
        </p:blipFill>
        <p:spPr bwMode="auto">
          <a:xfrm>
            <a:off x="12873791" y="3946360"/>
            <a:ext cx="11117178" cy="9264314"/>
          </a:xfrm>
          <a:prstGeom prst="rect">
            <a:avLst/>
          </a:prstGeom>
          <a:noFill/>
        </p:spPr>
      </p:pic>
    </p:spTree>
    <p:extLst>
      <p:ext uri="{BB962C8B-B14F-4D97-AF65-F5344CB8AC3E}">
        <p14:creationId xmlns:p14="http://schemas.microsoft.com/office/powerpoint/2010/main" val="20429531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oogle Shape;206;p1"/>
          <p:cNvGrpSpPr/>
          <p:nvPr/>
        </p:nvGrpSpPr>
        <p:grpSpPr>
          <a:xfrm>
            <a:off x="1116659" y="1840668"/>
            <a:ext cx="19839756" cy="923289"/>
            <a:chOff x="7459668" y="9894607"/>
            <a:chExt cx="19843343" cy="923457"/>
          </a:xfrm>
        </p:grpSpPr>
        <p:sp>
          <p:nvSpPr>
            <p:cNvPr id="69" name="Google Shape;207;p1"/>
            <p:cNvSpPr/>
            <p:nvPr/>
          </p:nvSpPr>
          <p:spPr>
            <a:xfrm>
              <a:off x="7592243" y="9894607"/>
              <a:ext cx="19710768" cy="923457"/>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400" b="1" dirty="0">
                  <a:solidFill>
                    <a:prstClr val="black"/>
                  </a:solidFill>
                  <a:latin typeface="Times New Roman" pitchFamily="18" charset="0"/>
                  <a:ea typeface="Tahoma"/>
                  <a:cs typeface="Times New Roman" pitchFamily="18" charset="0"/>
                  <a:sym typeface="Tahoma"/>
                </a:rPr>
                <a:t>IV. </a:t>
              </a:r>
              <a:r>
                <a:rPr lang="en-US" sz="5400" b="1" dirty="0" err="1">
                  <a:solidFill>
                    <a:prstClr val="black"/>
                  </a:solidFill>
                  <a:latin typeface="Times New Roman" pitchFamily="18" charset="0"/>
                  <a:ea typeface="Tahoma"/>
                  <a:cs typeface="Times New Roman" pitchFamily="18" charset="0"/>
                  <a:sym typeface="Tahoma"/>
                </a:rPr>
                <a:t>Tính</a:t>
              </a:r>
              <a:r>
                <a:rPr lang="en-US" sz="5400" b="1" dirty="0">
                  <a:solidFill>
                    <a:prstClr val="black"/>
                  </a:solidFill>
                  <a:latin typeface="Times New Roman" pitchFamily="18" charset="0"/>
                  <a:ea typeface="Tahoma"/>
                  <a:cs typeface="Times New Roman" pitchFamily="18" charset="0"/>
                  <a:sym typeface="Tahoma"/>
                </a:rPr>
                <a:t> </a:t>
              </a:r>
              <a:r>
                <a:rPr lang="en-US" sz="5400" b="1" dirty="0" err="1">
                  <a:solidFill>
                    <a:prstClr val="black"/>
                  </a:solidFill>
                  <a:latin typeface="Times New Roman" pitchFamily="18" charset="0"/>
                  <a:ea typeface="Tahoma"/>
                  <a:cs typeface="Times New Roman" pitchFamily="18" charset="0"/>
                  <a:sym typeface="Tahoma"/>
                </a:rPr>
                <a:t>chất</a:t>
              </a:r>
              <a:r>
                <a:rPr lang="en-US" sz="5400" b="1" dirty="0">
                  <a:solidFill>
                    <a:prstClr val="black"/>
                  </a:solidFill>
                  <a:latin typeface="Times New Roman" pitchFamily="18" charset="0"/>
                  <a:ea typeface="Tahoma"/>
                  <a:cs typeface="Times New Roman" pitchFamily="18" charset="0"/>
                  <a:sym typeface="Tahoma"/>
                </a:rPr>
                <a:t> </a:t>
              </a:r>
              <a:r>
                <a:rPr lang="en-US" sz="5400" b="1" dirty="0" err="1">
                  <a:solidFill>
                    <a:prstClr val="black"/>
                  </a:solidFill>
                  <a:latin typeface="Times New Roman" pitchFamily="18" charset="0"/>
                  <a:ea typeface="Tahoma"/>
                  <a:cs typeface="Times New Roman" pitchFamily="18" charset="0"/>
                  <a:sym typeface="Tahoma"/>
                </a:rPr>
                <a:t>hóa</a:t>
              </a:r>
              <a:r>
                <a:rPr lang="en-US" sz="5400" b="1" dirty="0">
                  <a:solidFill>
                    <a:prstClr val="black"/>
                  </a:solidFill>
                  <a:latin typeface="Times New Roman" pitchFamily="18" charset="0"/>
                  <a:ea typeface="Tahoma"/>
                  <a:cs typeface="Times New Roman" pitchFamily="18" charset="0"/>
                  <a:sym typeface="Tahoma"/>
                </a:rPr>
                <a:t> </a:t>
              </a:r>
              <a:r>
                <a:rPr lang="en-US" sz="5400" b="1" dirty="0" err="1">
                  <a:solidFill>
                    <a:prstClr val="black"/>
                  </a:solidFill>
                  <a:latin typeface="Times New Roman" pitchFamily="18" charset="0"/>
                  <a:ea typeface="Tahoma"/>
                  <a:cs typeface="Times New Roman" pitchFamily="18" charset="0"/>
                  <a:sym typeface="Tahoma"/>
                </a:rPr>
                <a:t>học</a:t>
              </a:r>
              <a:endParaRPr sz="5400" b="1" dirty="0">
                <a:solidFill>
                  <a:prstClr val="black"/>
                </a:solidFill>
                <a:latin typeface="Times New Roman" pitchFamily="18" charset="0"/>
                <a:ea typeface="Tahoma"/>
                <a:cs typeface="Times New Roman" pitchFamily="18" charset="0"/>
                <a:sym typeface="Tahoma"/>
              </a:endParaRPr>
            </a:p>
          </p:txBody>
        </p:sp>
        <p:sp>
          <p:nvSpPr>
            <p:cNvPr id="71" name="Google Shape;209;p1"/>
            <p:cNvSpPr/>
            <p:nvPr/>
          </p:nvSpPr>
          <p:spPr>
            <a:xfrm rot="16200000">
              <a:off x="7470618" y="9971250"/>
              <a:ext cx="143688" cy="165588"/>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5400">
                <a:solidFill>
                  <a:srgbClr val="FFFFFF"/>
                </a:solidFill>
                <a:latin typeface="Times New Roman" pitchFamily="18" charset="0"/>
                <a:ea typeface="Calibri"/>
                <a:cs typeface="Times New Roman" pitchFamily="18" charset="0"/>
                <a:sym typeface="Calibri"/>
              </a:endParaRPr>
            </a:p>
          </p:txBody>
        </p:sp>
      </p:grpSp>
      <p:sp>
        <p:nvSpPr>
          <p:cNvPr id="3" name="TextBox 2"/>
          <p:cNvSpPr txBox="1"/>
          <p:nvPr/>
        </p:nvSpPr>
        <p:spPr>
          <a:xfrm>
            <a:off x="1682240" y="2692070"/>
            <a:ext cx="14993528" cy="938671"/>
          </a:xfrm>
          <a:prstGeom prst="rect">
            <a:avLst/>
          </a:prstGeom>
          <a:noFill/>
        </p:spPr>
        <p:txBody>
          <a:bodyPr wrap="square" lIns="91381" tIns="45688" rIns="91381" bIns="45688" rtlCol="0">
            <a:spAutoFit/>
          </a:bodyPr>
          <a:lstStyle/>
          <a:p>
            <a:r>
              <a:rPr lang="en-US" sz="5400" b="1" dirty="0">
                <a:latin typeface="Times New Roman" pitchFamily="18" charset="0"/>
                <a:cs typeface="Times New Roman" pitchFamily="18" charset="0"/>
              </a:rPr>
              <a:t>2.  </a:t>
            </a:r>
            <a:r>
              <a:rPr lang="en-US" sz="5400" b="1" dirty="0" err="1">
                <a:latin typeface="Times New Roman" pitchFamily="18" charset="0"/>
                <a:cs typeface="Times New Roman" pitchFamily="18" charset="0"/>
              </a:rPr>
              <a:t>Phản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ứng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oxi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hóa</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của</a:t>
            </a:r>
            <a:r>
              <a:rPr lang="en-US" sz="5400" b="1" dirty="0">
                <a:latin typeface="Times New Roman" pitchFamily="18" charset="0"/>
                <a:cs typeface="Times New Roman" pitchFamily="18" charset="0"/>
              </a:rPr>
              <a:t> aldehyde</a:t>
            </a:r>
            <a:endParaRPr lang="vi-VN" sz="5400" dirty="0"/>
          </a:p>
        </p:txBody>
      </p:sp>
      <p:sp>
        <p:nvSpPr>
          <p:cNvPr id="82" name="TextBox 81"/>
          <p:cNvSpPr txBox="1"/>
          <p:nvPr/>
        </p:nvSpPr>
        <p:spPr>
          <a:xfrm>
            <a:off x="1513357" y="3647663"/>
            <a:ext cx="18675632" cy="938671"/>
          </a:xfrm>
          <a:prstGeom prst="rect">
            <a:avLst/>
          </a:prstGeom>
          <a:noFill/>
        </p:spPr>
        <p:txBody>
          <a:bodyPr wrap="square" lIns="91381" tIns="45688" rIns="91381" bIns="45688" rtlCol="0">
            <a:spAutoFit/>
          </a:bodyPr>
          <a:lstStyle/>
          <a:p>
            <a:r>
              <a:rPr lang="en-US" sz="5400" b="1" dirty="0">
                <a:latin typeface="Times New Roman" pitchFamily="18" charset="0"/>
                <a:cs typeface="Times New Roman" pitchFamily="18" charset="0"/>
              </a:rPr>
              <a:t>   a.  </a:t>
            </a:r>
            <a:r>
              <a:rPr lang="en-US" sz="5400" b="1" dirty="0" err="1">
                <a:latin typeface="Times New Roman" pitchFamily="18" charset="0"/>
                <a:cs typeface="Times New Roman" pitchFamily="18" charset="0"/>
              </a:rPr>
              <a:t>Phản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ứng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oxi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hóa</a:t>
            </a:r>
            <a:r>
              <a:rPr lang="en-US" sz="5400" b="1" dirty="0">
                <a:latin typeface="Times New Roman" pitchFamily="18" charset="0"/>
                <a:cs typeface="Times New Roman" pitchFamily="18" charset="0"/>
              </a:rPr>
              <a:t> aldehyde  </a:t>
            </a:r>
            <a:r>
              <a:rPr lang="en-US" sz="5400" b="1" dirty="0" err="1">
                <a:latin typeface="Times New Roman" pitchFamily="18" charset="0"/>
                <a:cs typeface="Times New Roman" pitchFamily="18" charset="0"/>
              </a:rPr>
              <a:t>bởi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nước</a:t>
            </a:r>
            <a:r>
              <a:rPr lang="en-US" sz="5400" b="1" dirty="0">
                <a:latin typeface="Times New Roman" pitchFamily="18" charset="0"/>
                <a:cs typeface="Times New Roman" pitchFamily="18" charset="0"/>
              </a:rPr>
              <a:t> bromine                           </a:t>
            </a:r>
            <a:endParaRPr lang="vi-VN" sz="5400" dirty="0"/>
          </a:p>
        </p:txBody>
      </p:sp>
      <p:sp>
        <p:nvSpPr>
          <p:cNvPr id="83" name="Rectangle 82"/>
          <p:cNvSpPr/>
          <p:nvPr/>
        </p:nvSpPr>
        <p:spPr>
          <a:xfrm>
            <a:off x="2765180" y="4015742"/>
            <a:ext cx="19372926" cy="1785089"/>
          </a:xfrm>
          <a:prstGeom prst="rect">
            <a:avLst/>
          </a:prstGeom>
        </p:spPr>
        <p:txBody>
          <a:bodyPr wrap="square" lIns="91411" tIns="45704" rIns="91411" bIns="45704">
            <a:spAutoFit/>
          </a:bodyPr>
          <a:lstStyle/>
          <a:p>
            <a:pPr algn="just" fontAlgn="base">
              <a:spcBef>
                <a:spcPct val="0"/>
              </a:spcBef>
              <a:spcAft>
                <a:spcPct val="0"/>
              </a:spcAft>
              <a:defRPr/>
            </a:pPr>
            <a:endParaRPr lang="vi-VN" sz="5400" b="1" dirty="0">
              <a:solidFill>
                <a:prstClr val="black"/>
              </a:solidFill>
              <a:latin typeface="Times New Roman"/>
              <a:cs typeface="Arial" charset="0"/>
            </a:endParaRPr>
          </a:p>
          <a:p>
            <a:pPr algn="just" fontAlgn="base">
              <a:spcBef>
                <a:spcPct val="0"/>
              </a:spcBef>
              <a:spcAft>
                <a:spcPct val="0"/>
              </a:spcAft>
              <a:defRPr/>
            </a:pPr>
            <a:r>
              <a:rPr lang="vi-VN" sz="5400" b="1" dirty="0">
                <a:solidFill>
                  <a:prstClr val="black"/>
                </a:solidFill>
                <a:latin typeface="Times New Roman"/>
                <a:cs typeface="Arial" charset="0"/>
              </a:rPr>
              <a:t>CH</a:t>
            </a:r>
            <a:r>
              <a:rPr lang="vi-VN" sz="5400" b="1" baseline="-25000" dirty="0">
                <a:solidFill>
                  <a:prstClr val="black"/>
                </a:solidFill>
                <a:latin typeface="Times New Roman"/>
                <a:cs typeface="Arial" charset="0"/>
              </a:rPr>
              <a:t>3</a:t>
            </a:r>
            <a:r>
              <a:rPr lang="vi-VN" sz="5400" b="1" dirty="0">
                <a:solidFill>
                  <a:prstClr val="black"/>
                </a:solidFill>
                <a:latin typeface="Times New Roman"/>
                <a:cs typeface="Arial" charset="0"/>
              </a:rPr>
              <a:t>CHO + </a:t>
            </a:r>
            <a:r>
              <a:rPr lang="en-US" sz="5400" b="1" dirty="0">
                <a:solidFill>
                  <a:prstClr val="black"/>
                </a:solidFill>
                <a:latin typeface="Times New Roman"/>
                <a:cs typeface="Arial" charset="0"/>
              </a:rPr>
              <a:t>       Br</a:t>
            </a:r>
            <a:r>
              <a:rPr lang="en-US" sz="5400" b="1" baseline="-25000" dirty="0">
                <a:solidFill>
                  <a:prstClr val="black"/>
                </a:solidFill>
                <a:latin typeface="Times New Roman"/>
                <a:cs typeface="Arial" charset="0"/>
              </a:rPr>
              <a:t>2</a:t>
            </a:r>
            <a:r>
              <a:rPr lang="vi-VN" sz="5400" b="1" dirty="0">
                <a:solidFill>
                  <a:prstClr val="black"/>
                </a:solidFill>
                <a:latin typeface="Times New Roman"/>
                <a:cs typeface="Arial" charset="0"/>
              </a:rPr>
              <a:t> </a:t>
            </a:r>
            <a:r>
              <a:rPr lang="en-US" sz="5400" b="1" dirty="0">
                <a:solidFill>
                  <a:prstClr val="black"/>
                </a:solidFill>
                <a:latin typeface="Times New Roman"/>
                <a:cs typeface="Arial" charset="0"/>
              </a:rPr>
              <a:t>   </a:t>
            </a:r>
            <a:r>
              <a:rPr lang="vi-VN" sz="5400" b="1" dirty="0">
                <a:solidFill>
                  <a:prstClr val="black"/>
                </a:solidFill>
                <a:latin typeface="Times New Roman"/>
                <a:cs typeface="Arial" charset="0"/>
              </a:rPr>
              <a:t>+ </a:t>
            </a:r>
            <a:r>
              <a:rPr lang="en-US" sz="5400" b="1" dirty="0">
                <a:solidFill>
                  <a:prstClr val="black"/>
                </a:solidFill>
                <a:latin typeface="Times New Roman"/>
                <a:cs typeface="Arial" charset="0"/>
              </a:rPr>
              <a:t> </a:t>
            </a:r>
            <a:r>
              <a:rPr lang="vi-VN" sz="5400" b="1" dirty="0">
                <a:solidFill>
                  <a:prstClr val="black"/>
                </a:solidFill>
                <a:latin typeface="Times New Roman"/>
                <a:cs typeface="Arial" charset="0"/>
              </a:rPr>
              <a:t>H</a:t>
            </a:r>
            <a:r>
              <a:rPr lang="en-US" sz="5400" b="1" baseline="-25000" dirty="0">
                <a:solidFill>
                  <a:prstClr val="black"/>
                </a:solidFill>
                <a:latin typeface="Times New Roman"/>
                <a:cs typeface="Arial" charset="0"/>
              </a:rPr>
              <a:t>2</a:t>
            </a:r>
            <a:r>
              <a:rPr lang="en-US" sz="5400" b="1" dirty="0">
                <a:solidFill>
                  <a:prstClr val="black"/>
                </a:solidFill>
                <a:latin typeface="Times New Roman"/>
                <a:cs typeface="Arial" charset="0"/>
              </a:rPr>
              <a:t>O        </a:t>
            </a:r>
            <a:r>
              <a:rPr lang="pt-BR" sz="5400" dirty="0">
                <a:latin typeface="Times New Roman"/>
                <a:ea typeface="Times New Roman"/>
              </a:rPr>
              <a:t>→</a:t>
            </a:r>
            <a:r>
              <a:rPr lang="en-US" sz="5400" b="1" dirty="0">
                <a:solidFill>
                  <a:prstClr val="black"/>
                </a:solidFill>
                <a:latin typeface="Times New Roman"/>
                <a:cs typeface="Arial" charset="0"/>
              </a:rPr>
              <a:t>   </a:t>
            </a:r>
            <a:r>
              <a:rPr lang="vi-VN" sz="5400" b="1" dirty="0">
                <a:solidFill>
                  <a:prstClr val="black"/>
                </a:solidFill>
                <a:latin typeface="Times New Roman"/>
                <a:cs typeface="Arial" charset="0"/>
              </a:rPr>
              <a:t>CH</a:t>
            </a:r>
            <a:r>
              <a:rPr lang="vi-VN" sz="5400" b="1" baseline="-25000" dirty="0">
                <a:solidFill>
                  <a:prstClr val="black"/>
                </a:solidFill>
                <a:latin typeface="Times New Roman"/>
                <a:cs typeface="Arial" charset="0"/>
              </a:rPr>
              <a:t>3</a:t>
            </a:r>
            <a:r>
              <a:rPr lang="vi-VN" sz="5400" b="1" dirty="0">
                <a:solidFill>
                  <a:prstClr val="black"/>
                </a:solidFill>
                <a:latin typeface="Times New Roman"/>
                <a:cs typeface="Arial" charset="0"/>
              </a:rPr>
              <a:t>COO</a:t>
            </a:r>
            <a:r>
              <a:rPr lang="en-US" sz="5400" b="1" dirty="0">
                <a:solidFill>
                  <a:prstClr val="black"/>
                </a:solidFill>
                <a:latin typeface="Times New Roman"/>
                <a:cs typeface="Arial" charset="0"/>
              </a:rPr>
              <a:t>H</a:t>
            </a:r>
            <a:r>
              <a:rPr lang="vi-VN" sz="5400" b="1" dirty="0">
                <a:solidFill>
                  <a:prstClr val="black"/>
                </a:solidFill>
                <a:latin typeface="Times New Roman"/>
                <a:cs typeface="Arial" charset="0"/>
              </a:rPr>
              <a:t> +</a:t>
            </a:r>
            <a:r>
              <a:rPr lang="en-US" sz="5400" b="1" dirty="0">
                <a:solidFill>
                  <a:prstClr val="black"/>
                </a:solidFill>
                <a:latin typeface="Times New Roman"/>
                <a:cs typeface="Arial" charset="0"/>
              </a:rPr>
              <a:t>    </a:t>
            </a:r>
            <a:r>
              <a:rPr lang="vi-VN" sz="5400" b="1" dirty="0">
                <a:solidFill>
                  <a:prstClr val="black"/>
                </a:solidFill>
                <a:latin typeface="Times New Roman"/>
                <a:cs typeface="Arial" charset="0"/>
              </a:rPr>
              <a:t> </a:t>
            </a:r>
            <a:r>
              <a:rPr lang="en-US" sz="5400" b="1" dirty="0">
                <a:solidFill>
                  <a:prstClr val="black"/>
                </a:solidFill>
                <a:latin typeface="Times New Roman"/>
                <a:cs typeface="Arial" charset="0"/>
              </a:rPr>
              <a:t>   2HBr</a:t>
            </a:r>
            <a:endParaRPr lang="vi-VN" sz="5400" b="1" dirty="0">
              <a:solidFill>
                <a:prstClr val="black"/>
              </a:solidFill>
              <a:latin typeface="Times New Roman"/>
              <a:cs typeface="Arial" charset="0"/>
            </a:endParaRPr>
          </a:p>
        </p:txBody>
      </p:sp>
      <p:sp>
        <p:nvSpPr>
          <p:cNvPr id="84" name="TextBox 83"/>
          <p:cNvSpPr txBox="1"/>
          <p:nvPr/>
        </p:nvSpPr>
        <p:spPr>
          <a:xfrm>
            <a:off x="3176749" y="5770068"/>
            <a:ext cx="2381839" cy="707870"/>
          </a:xfrm>
          <a:prstGeom prst="rect">
            <a:avLst/>
          </a:prstGeom>
          <a:noFill/>
        </p:spPr>
        <p:txBody>
          <a:bodyPr wrap="square" lIns="91411" tIns="45704" rIns="91411" bIns="45704">
            <a:spAutoFit/>
          </a:bodyPr>
          <a:lstStyle/>
          <a:p>
            <a:pPr fontAlgn="base">
              <a:spcBef>
                <a:spcPct val="0"/>
              </a:spcBef>
              <a:spcAft>
                <a:spcPct val="0"/>
              </a:spcAft>
              <a:defRPr/>
            </a:pPr>
            <a:r>
              <a:rPr lang="en-US" sz="4000" b="1" dirty="0" err="1">
                <a:solidFill>
                  <a:srgbClr val="FF0000"/>
                </a:solidFill>
                <a:latin typeface="Times New Roman"/>
                <a:cs typeface="Arial" charset="0"/>
              </a:rPr>
              <a:t>Chất</a:t>
            </a:r>
            <a:r>
              <a:rPr lang="en-US" sz="4000" b="1" dirty="0">
                <a:solidFill>
                  <a:srgbClr val="FF0000"/>
                </a:solidFill>
                <a:latin typeface="Times New Roman"/>
                <a:cs typeface="Arial" charset="0"/>
              </a:rPr>
              <a:t> </a:t>
            </a:r>
            <a:r>
              <a:rPr lang="en-US" sz="4000" b="1" dirty="0" err="1">
                <a:solidFill>
                  <a:srgbClr val="FF0000"/>
                </a:solidFill>
                <a:latin typeface="Times New Roman"/>
                <a:cs typeface="Arial" charset="0"/>
              </a:rPr>
              <a:t>khử</a:t>
            </a:r>
            <a:endParaRPr lang="vi-VN" sz="4000" b="1" dirty="0">
              <a:solidFill>
                <a:srgbClr val="FF0000"/>
              </a:solidFill>
              <a:latin typeface="Times New Roman"/>
              <a:cs typeface="Arial" charset="0"/>
            </a:endParaRPr>
          </a:p>
        </p:txBody>
      </p:sp>
      <p:sp>
        <p:nvSpPr>
          <p:cNvPr id="85" name="TextBox 84"/>
          <p:cNvSpPr txBox="1"/>
          <p:nvPr/>
        </p:nvSpPr>
        <p:spPr>
          <a:xfrm>
            <a:off x="6687132" y="5783872"/>
            <a:ext cx="3010326" cy="707870"/>
          </a:xfrm>
          <a:prstGeom prst="rect">
            <a:avLst/>
          </a:prstGeom>
          <a:noFill/>
        </p:spPr>
        <p:txBody>
          <a:bodyPr wrap="square" lIns="91411" tIns="45704" rIns="91411" bIns="45704">
            <a:spAutoFit/>
          </a:bodyPr>
          <a:lstStyle/>
          <a:p>
            <a:pPr fontAlgn="base">
              <a:spcBef>
                <a:spcPct val="0"/>
              </a:spcBef>
              <a:spcAft>
                <a:spcPct val="0"/>
              </a:spcAft>
              <a:defRPr/>
            </a:pPr>
            <a:r>
              <a:rPr lang="en-US" sz="4000" b="1" dirty="0" err="1">
                <a:solidFill>
                  <a:srgbClr val="FF0000"/>
                </a:solidFill>
                <a:latin typeface="Times New Roman"/>
                <a:cs typeface="Arial" charset="0"/>
              </a:rPr>
              <a:t>Chất</a:t>
            </a:r>
            <a:r>
              <a:rPr lang="en-US" sz="4000" b="1" dirty="0">
                <a:solidFill>
                  <a:srgbClr val="FF0000"/>
                </a:solidFill>
                <a:latin typeface="Times New Roman"/>
                <a:cs typeface="Arial" charset="0"/>
              </a:rPr>
              <a:t> </a:t>
            </a:r>
            <a:r>
              <a:rPr lang="en-US" sz="4000" b="1" dirty="0" err="1">
                <a:solidFill>
                  <a:srgbClr val="FF0000"/>
                </a:solidFill>
                <a:latin typeface="Times New Roman"/>
                <a:cs typeface="Arial" charset="0"/>
              </a:rPr>
              <a:t>oxi</a:t>
            </a:r>
            <a:r>
              <a:rPr lang="en-US" sz="4000" b="1" dirty="0">
                <a:solidFill>
                  <a:srgbClr val="FF0000"/>
                </a:solidFill>
                <a:latin typeface="Times New Roman"/>
                <a:cs typeface="Arial" charset="0"/>
              </a:rPr>
              <a:t> </a:t>
            </a:r>
            <a:r>
              <a:rPr lang="en-US" sz="4000" b="1" dirty="0" err="1">
                <a:solidFill>
                  <a:srgbClr val="FF0000"/>
                </a:solidFill>
                <a:latin typeface="Times New Roman"/>
                <a:cs typeface="Arial" charset="0"/>
              </a:rPr>
              <a:t>hóa</a:t>
            </a:r>
            <a:endParaRPr lang="vi-VN" sz="4000" b="1" dirty="0">
              <a:solidFill>
                <a:srgbClr val="FF0000"/>
              </a:solidFill>
              <a:latin typeface="Times New Roman"/>
              <a:cs typeface="Arial" charset="0"/>
            </a:endParaRPr>
          </a:p>
        </p:txBody>
      </p:sp>
      <p:sp>
        <p:nvSpPr>
          <p:cNvPr id="86" name="Right Arrow 85"/>
          <p:cNvSpPr/>
          <p:nvPr/>
        </p:nvSpPr>
        <p:spPr>
          <a:xfrm>
            <a:off x="1851093" y="6987608"/>
            <a:ext cx="1371601" cy="477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anchor="ctr"/>
          <a:lstStyle/>
          <a:p>
            <a:pPr algn="ctr" fontAlgn="base">
              <a:spcBef>
                <a:spcPct val="0"/>
              </a:spcBef>
              <a:spcAft>
                <a:spcPct val="0"/>
              </a:spcAft>
              <a:defRPr/>
            </a:pPr>
            <a:endParaRPr lang="vi-VN" sz="2400" b="1">
              <a:solidFill>
                <a:srgbClr val="FFFF00"/>
              </a:solidFill>
            </a:endParaRPr>
          </a:p>
        </p:txBody>
      </p:sp>
      <p:sp>
        <p:nvSpPr>
          <p:cNvPr id="87" name="Rectangle 86"/>
          <p:cNvSpPr/>
          <p:nvPr/>
        </p:nvSpPr>
        <p:spPr>
          <a:xfrm>
            <a:off x="3561274" y="6725655"/>
            <a:ext cx="16074263" cy="938703"/>
          </a:xfrm>
          <a:prstGeom prst="rect">
            <a:avLst/>
          </a:prstGeom>
        </p:spPr>
        <p:txBody>
          <a:bodyPr wrap="square" lIns="91411" tIns="45704" rIns="91411" bIns="45704">
            <a:spAutoFit/>
          </a:bodyPr>
          <a:lstStyle/>
          <a:p>
            <a:pPr algn="just" fontAlgn="base">
              <a:spcBef>
                <a:spcPct val="0"/>
              </a:spcBef>
              <a:spcAft>
                <a:spcPct val="0"/>
              </a:spcAft>
              <a:defRPr/>
            </a:pPr>
            <a:r>
              <a:rPr lang="vi-VN" sz="5400" b="1" dirty="0" err="1">
                <a:solidFill>
                  <a:prstClr val="black"/>
                </a:solidFill>
                <a:latin typeface="Times New Roman"/>
                <a:cs typeface="Arial" charset="0"/>
              </a:rPr>
              <a:t>Kết</a:t>
            </a:r>
            <a:r>
              <a:rPr lang="vi-VN" sz="5400" b="1" dirty="0">
                <a:solidFill>
                  <a:prstClr val="black"/>
                </a:solidFill>
                <a:latin typeface="Times New Roman"/>
                <a:cs typeface="Arial" charset="0"/>
              </a:rPr>
              <a:t> </a:t>
            </a:r>
            <a:r>
              <a:rPr lang="vi-VN" sz="5400" b="1" dirty="0" err="1">
                <a:solidFill>
                  <a:prstClr val="black"/>
                </a:solidFill>
                <a:latin typeface="Times New Roman"/>
                <a:cs typeface="Arial" charset="0"/>
              </a:rPr>
              <a:t>luận</a:t>
            </a:r>
            <a:r>
              <a:rPr lang="vi-VN" sz="5400" b="1" dirty="0">
                <a:solidFill>
                  <a:prstClr val="black"/>
                </a:solidFill>
                <a:latin typeface="Times New Roman"/>
                <a:cs typeface="Arial" charset="0"/>
              </a:rPr>
              <a:t>: </a:t>
            </a:r>
            <a:r>
              <a:rPr lang="vi-VN" sz="5400" b="1" dirty="0" err="1">
                <a:solidFill>
                  <a:prstClr val="black"/>
                </a:solidFill>
                <a:latin typeface="Times New Roman"/>
                <a:cs typeface="Arial" charset="0"/>
              </a:rPr>
              <a:t>Anđehit</a:t>
            </a:r>
            <a:r>
              <a:rPr lang="en-US" sz="5400" b="1" dirty="0">
                <a:solidFill>
                  <a:prstClr val="black"/>
                </a:solidFill>
                <a:latin typeface="Times New Roman"/>
                <a:cs typeface="Arial" charset="0"/>
              </a:rPr>
              <a:t> </a:t>
            </a:r>
            <a:r>
              <a:rPr lang="en-US" sz="5400" b="1" dirty="0" err="1">
                <a:solidFill>
                  <a:prstClr val="black"/>
                </a:solidFill>
                <a:latin typeface="Times New Roman"/>
                <a:cs typeface="Arial" charset="0"/>
              </a:rPr>
              <a:t>làm</a:t>
            </a:r>
            <a:r>
              <a:rPr lang="en-US" sz="5400" b="1" dirty="0">
                <a:solidFill>
                  <a:prstClr val="black"/>
                </a:solidFill>
                <a:latin typeface="Times New Roman"/>
                <a:cs typeface="Arial" charset="0"/>
              </a:rPr>
              <a:t> </a:t>
            </a:r>
            <a:r>
              <a:rPr lang="en-US" sz="5400" b="1" dirty="0" err="1">
                <a:solidFill>
                  <a:prstClr val="black"/>
                </a:solidFill>
                <a:latin typeface="Times New Roman"/>
                <a:cs typeface="Arial" charset="0"/>
              </a:rPr>
              <a:t>mất</a:t>
            </a:r>
            <a:r>
              <a:rPr lang="en-US" sz="5400" b="1" dirty="0">
                <a:solidFill>
                  <a:prstClr val="black"/>
                </a:solidFill>
                <a:latin typeface="Times New Roman"/>
                <a:cs typeface="Arial" charset="0"/>
              </a:rPr>
              <a:t> </a:t>
            </a:r>
            <a:r>
              <a:rPr lang="en-US" sz="5400" b="1" dirty="0" err="1">
                <a:solidFill>
                  <a:prstClr val="black"/>
                </a:solidFill>
                <a:latin typeface="Times New Roman"/>
                <a:cs typeface="Arial" charset="0"/>
              </a:rPr>
              <a:t>màu</a:t>
            </a:r>
            <a:r>
              <a:rPr lang="en-US" sz="5400" b="1" dirty="0">
                <a:solidFill>
                  <a:prstClr val="black"/>
                </a:solidFill>
                <a:latin typeface="Times New Roman"/>
                <a:cs typeface="Arial" charset="0"/>
              </a:rPr>
              <a:t> dung </a:t>
            </a:r>
            <a:r>
              <a:rPr lang="en-US" sz="5400" b="1" dirty="0" err="1">
                <a:solidFill>
                  <a:prstClr val="black"/>
                </a:solidFill>
                <a:latin typeface="Times New Roman"/>
                <a:cs typeface="Arial" charset="0"/>
              </a:rPr>
              <a:t>dịch</a:t>
            </a:r>
            <a:r>
              <a:rPr lang="en-US" sz="5400" b="1" dirty="0">
                <a:solidFill>
                  <a:prstClr val="black"/>
                </a:solidFill>
                <a:latin typeface="Times New Roman"/>
                <a:cs typeface="Arial" charset="0"/>
              </a:rPr>
              <a:t> </a:t>
            </a:r>
            <a:r>
              <a:rPr lang="en-US" sz="5400" b="1" dirty="0" err="1">
                <a:solidFill>
                  <a:prstClr val="black"/>
                </a:solidFill>
                <a:latin typeface="Times New Roman"/>
                <a:cs typeface="Arial" charset="0"/>
              </a:rPr>
              <a:t>brom</a:t>
            </a:r>
            <a:endParaRPr lang="vi-VN" sz="5400" b="1" dirty="0">
              <a:solidFill>
                <a:prstClr val="black"/>
              </a:solidFill>
              <a:latin typeface="Times New Roman"/>
              <a:cs typeface="Arial" charset="0"/>
            </a:endParaRPr>
          </a:p>
        </p:txBody>
      </p:sp>
      <p:sp>
        <p:nvSpPr>
          <p:cNvPr id="88" name="TextBox 87"/>
          <p:cNvSpPr txBox="1"/>
          <p:nvPr/>
        </p:nvSpPr>
        <p:spPr>
          <a:xfrm>
            <a:off x="1401061" y="7770458"/>
            <a:ext cx="18675632" cy="938671"/>
          </a:xfrm>
          <a:prstGeom prst="rect">
            <a:avLst/>
          </a:prstGeom>
          <a:noFill/>
        </p:spPr>
        <p:txBody>
          <a:bodyPr wrap="square" lIns="91381" tIns="45688" rIns="91381" bIns="45688" rtlCol="0">
            <a:spAutoFit/>
          </a:bodyPr>
          <a:lstStyle/>
          <a:p>
            <a:r>
              <a:rPr lang="en-US" sz="5400" b="1" dirty="0">
                <a:latin typeface="Times New Roman" pitchFamily="18" charset="0"/>
                <a:cs typeface="Times New Roman" pitchFamily="18" charset="0"/>
              </a:rPr>
              <a:t>      b.  </a:t>
            </a:r>
            <a:r>
              <a:rPr lang="en-US" sz="5400" b="1" dirty="0" err="1">
                <a:latin typeface="Times New Roman" pitchFamily="18" charset="0"/>
                <a:cs typeface="Times New Roman" pitchFamily="18" charset="0"/>
              </a:rPr>
              <a:t>Phản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ứng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oxi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hóa</a:t>
            </a:r>
            <a:r>
              <a:rPr lang="en-US" sz="5400" b="1" dirty="0">
                <a:latin typeface="Times New Roman" pitchFamily="18" charset="0"/>
                <a:cs typeface="Times New Roman" pitchFamily="18" charset="0"/>
              </a:rPr>
              <a:t> aldehyde  </a:t>
            </a:r>
            <a:r>
              <a:rPr lang="en-US" sz="5400" b="1" dirty="0" err="1">
                <a:latin typeface="Times New Roman" pitchFamily="18" charset="0"/>
                <a:cs typeface="Times New Roman" pitchFamily="18" charset="0"/>
              </a:rPr>
              <a:t>bởi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thuốc</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thử</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Tollens</a:t>
            </a:r>
            <a:r>
              <a:rPr lang="en-US" sz="5400" b="1" dirty="0">
                <a:latin typeface="Times New Roman" pitchFamily="18" charset="0"/>
                <a:cs typeface="Times New Roman" pitchFamily="18" charset="0"/>
              </a:rPr>
              <a:t>                           </a:t>
            </a:r>
            <a:endParaRPr lang="vi-VN" sz="5400" dirty="0"/>
          </a:p>
        </p:txBody>
      </p:sp>
      <p:sp>
        <p:nvSpPr>
          <p:cNvPr id="89" name="TextBox 88"/>
          <p:cNvSpPr txBox="1"/>
          <p:nvPr/>
        </p:nvSpPr>
        <p:spPr>
          <a:xfrm>
            <a:off x="1377001" y="8636727"/>
            <a:ext cx="21771760" cy="938671"/>
          </a:xfrm>
          <a:prstGeom prst="rect">
            <a:avLst/>
          </a:prstGeom>
          <a:noFill/>
        </p:spPr>
        <p:txBody>
          <a:bodyPr wrap="square" lIns="91381" tIns="45688" rIns="91381" bIns="45688" rtlCol="0">
            <a:spAutoFit/>
          </a:bodyPr>
          <a:lstStyle/>
          <a:p>
            <a:r>
              <a:rPr lang="en-US" sz="5400" b="1" dirty="0">
                <a:latin typeface="Times New Roman" pitchFamily="18" charset="0"/>
                <a:cs typeface="Times New Roman" pitchFamily="18" charset="0"/>
              </a:rPr>
              <a:t>      * </a:t>
            </a:r>
            <a:r>
              <a:rPr lang="en-US" sz="5400" b="1" dirty="0" err="1">
                <a:latin typeface="Times New Roman" pitchFamily="18" charset="0"/>
                <a:cs typeface="Times New Roman" pitchFamily="18" charset="0"/>
              </a:rPr>
              <a:t>Chúng</a:t>
            </a:r>
            <a:r>
              <a:rPr lang="en-US" sz="5400" b="1" dirty="0">
                <a:latin typeface="Times New Roman" pitchFamily="18" charset="0"/>
                <a:cs typeface="Times New Roman" pitchFamily="18" charset="0"/>
              </a:rPr>
              <a:t> ta </a:t>
            </a:r>
            <a:r>
              <a:rPr lang="en-US" sz="5400" b="1" dirty="0" err="1">
                <a:latin typeface="Times New Roman" pitchFamily="18" charset="0"/>
                <a:cs typeface="Times New Roman" pitchFamily="18" charset="0"/>
              </a:rPr>
              <a:t>cùng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làm</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thí</a:t>
            </a:r>
            <a:r>
              <a:rPr lang="en-US" sz="5400" b="1" dirty="0">
                <a:latin typeface="Times New Roman" pitchFamily="18" charset="0"/>
                <a:cs typeface="Times New Roman" pitchFamily="18" charset="0"/>
              </a:rPr>
              <a:t> </a:t>
            </a:r>
            <a:r>
              <a:rPr lang="en-US" sz="5400" b="1" err="1">
                <a:latin typeface="Times New Roman" pitchFamily="18" charset="0"/>
                <a:cs typeface="Times New Roman" pitchFamily="18" charset="0"/>
              </a:rPr>
              <a:t>nghiệm</a:t>
            </a:r>
            <a:r>
              <a:rPr lang="en-US" sz="5400" b="1">
                <a:latin typeface="Times New Roman" pitchFamily="18" charset="0"/>
                <a:cs typeface="Times New Roman" pitchFamily="18" charset="0"/>
              </a:rPr>
              <a:t> nha</a:t>
            </a:r>
            <a:endParaRPr lang="vi-VN" sz="5400" dirty="0"/>
          </a:p>
        </p:txBody>
      </p:sp>
      <p:grpSp>
        <p:nvGrpSpPr>
          <p:cNvPr id="8" name="Group 7"/>
          <p:cNvGrpSpPr/>
          <p:nvPr/>
        </p:nvGrpSpPr>
        <p:grpSpPr>
          <a:xfrm>
            <a:off x="1377001" y="11603515"/>
            <a:ext cx="21408860" cy="1087694"/>
            <a:chOff x="1377000" y="11479939"/>
            <a:chExt cx="21408860" cy="1087692"/>
          </a:xfrm>
        </p:grpSpPr>
        <p:sp>
          <p:nvSpPr>
            <p:cNvPr id="90" name="Rectangle 89"/>
            <p:cNvSpPr/>
            <p:nvPr/>
          </p:nvSpPr>
          <p:spPr>
            <a:xfrm>
              <a:off x="1377000" y="11479939"/>
              <a:ext cx="21408860" cy="738663"/>
            </a:xfrm>
            <a:prstGeom prst="rect">
              <a:avLst/>
            </a:prstGeom>
          </p:spPr>
          <p:txBody>
            <a:bodyPr wrap="square">
              <a:spAutoFit/>
            </a:bodyPr>
            <a:lstStyle/>
            <a:p>
              <a:pPr fontAlgn="base">
                <a:spcBef>
                  <a:spcPct val="0"/>
                </a:spcBef>
                <a:spcAft>
                  <a:spcPct val="0"/>
                </a:spcAft>
                <a:defRPr/>
              </a:pPr>
              <a:r>
                <a:rPr lang="pt-BR" sz="4200" b="1" dirty="0">
                  <a:solidFill>
                    <a:prstClr val="black"/>
                  </a:solidFill>
                  <a:latin typeface="Times New Roman"/>
                  <a:cs typeface="Arial" charset="0"/>
                </a:rPr>
                <a:t>VD: CH</a:t>
              </a:r>
              <a:r>
                <a:rPr lang="pt-BR" sz="4200" b="1" baseline="-25000" dirty="0">
                  <a:solidFill>
                    <a:prstClr val="black"/>
                  </a:solidFill>
                  <a:latin typeface="Times New Roman"/>
                  <a:cs typeface="Arial" charset="0"/>
                </a:rPr>
                <a:t>3</a:t>
              </a:r>
              <a:r>
                <a:rPr lang="pt-BR" sz="4200" b="1" dirty="0">
                  <a:solidFill>
                    <a:prstClr val="black"/>
                  </a:solidFill>
                  <a:latin typeface="Times New Roman"/>
                  <a:cs typeface="Arial" charset="0"/>
                </a:rPr>
                <a:t>CH=O + 2[Ag(NH</a:t>
              </a:r>
              <a:r>
                <a:rPr lang="pt-BR" sz="4200" b="1" baseline="-25000" dirty="0">
                  <a:solidFill>
                    <a:prstClr val="black"/>
                  </a:solidFill>
                  <a:latin typeface="Times New Roman"/>
                  <a:cs typeface="Arial" charset="0"/>
                </a:rPr>
                <a:t>3</a:t>
              </a:r>
              <a:r>
                <a:rPr lang="pt-BR" sz="4200" b="1" dirty="0">
                  <a:solidFill>
                    <a:prstClr val="black"/>
                  </a:solidFill>
                  <a:latin typeface="Times New Roman"/>
                  <a:cs typeface="Arial" charset="0"/>
                </a:rPr>
                <a:t>)</a:t>
              </a:r>
              <a:r>
                <a:rPr lang="pt-BR" sz="4200" b="1" baseline="-25000" dirty="0">
                  <a:solidFill>
                    <a:prstClr val="black"/>
                  </a:solidFill>
                  <a:latin typeface="Times New Roman"/>
                  <a:cs typeface="Arial" charset="0"/>
                </a:rPr>
                <a:t>2</a:t>
              </a:r>
              <a:r>
                <a:rPr lang="pt-BR" sz="4200" b="1" dirty="0">
                  <a:solidFill>
                    <a:prstClr val="black"/>
                  </a:solidFill>
                  <a:latin typeface="Times New Roman"/>
                  <a:cs typeface="Arial" charset="0"/>
                </a:rPr>
                <a:t>]OH             CH</a:t>
              </a:r>
              <a:r>
                <a:rPr lang="pt-BR" sz="4200" b="1" baseline="-25000" dirty="0">
                  <a:solidFill>
                    <a:prstClr val="black"/>
                  </a:solidFill>
                  <a:latin typeface="Times New Roman"/>
                  <a:cs typeface="Arial" charset="0"/>
                </a:rPr>
                <a:t>3</a:t>
              </a:r>
              <a:r>
                <a:rPr lang="pt-BR" sz="4200" b="1" dirty="0">
                  <a:solidFill>
                    <a:prstClr val="black"/>
                  </a:solidFill>
                  <a:latin typeface="Times New Roman"/>
                  <a:cs typeface="Arial" charset="0"/>
                </a:rPr>
                <a:t>–COONH</a:t>
              </a:r>
              <a:r>
                <a:rPr lang="pt-BR" sz="4200" b="1" baseline="-25000" dirty="0">
                  <a:solidFill>
                    <a:prstClr val="black"/>
                  </a:solidFill>
                  <a:latin typeface="Times New Roman"/>
                  <a:cs typeface="Arial" charset="0"/>
                </a:rPr>
                <a:t>4</a:t>
              </a:r>
              <a:r>
                <a:rPr lang="pt-BR" sz="4200" b="1" dirty="0">
                  <a:solidFill>
                    <a:prstClr val="black"/>
                  </a:solidFill>
                  <a:latin typeface="Times New Roman"/>
                  <a:cs typeface="Arial" charset="0"/>
                </a:rPr>
                <a:t> + 2Ag  + 3NH</a:t>
              </a:r>
              <a:r>
                <a:rPr lang="pt-BR" sz="4200" b="1" baseline="-25000" dirty="0">
                  <a:solidFill>
                    <a:prstClr val="black"/>
                  </a:solidFill>
                  <a:latin typeface="Times New Roman"/>
                  <a:cs typeface="Arial" charset="0"/>
                </a:rPr>
                <a:t>3</a:t>
              </a:r>
              <a:r>
                <a:rPr lang="pt-BR" sz="4200" b="1" dirty="0">
                  <a:solidFill>
                    <a:prstClr val="black"/>
                  </a:solidFill>
                  <a:latin typeface="Times New Roman"/>
                  <a:cs typeface="Arial" charset="0"/>
                </a:rPr>
                <a:t>+ H</a:t>
              </a:r>
              <a:r>
                <a:rPr lang="pt-BR" sz="4200" b="1" baseline="-25000" dirty="0">
                  <a:solidFill>
                    <a:prstClr val="black"/>
                  </a:solidFill>
                  <a:latin typeface="Times New Roman"/>
                  <a:cs typeface="Arial" charset="0"/>
                </a:rPr>
                <a:t>2</a:t>
              </a:r>
              <a:r>
                <a:rPr lang="pt-BR" sz="4200" b="1" dirty="0">
                  <a:solidFill>
                    <a:prstClr val="black"/>
                  </a:solidFill>
                  <a:latin typeface="Times New Roman"/>
                  <a:cs typeface="Arial" charset="0"/>
                </a:rPr>
                <a:t>O      </a:t>
              </a:r>
            </a:p>
          </p:txBody>
        </p:sp>
        <p:pic>
          <p:nvPicPr>
            <p:cNvPr id="91" name="Picture 63"/>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93959" y="11992956"/>
              <a:ext cx="105727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1401064" y="10239884"/>
            <a:ext cx="21408860" cy="738664"/>
            <a:chOff x="1401062" y="10877184"/>
            <a:chExt cx="21408860" cy="738663"/>
          </a:xfrm>
        </p:grpSpPr>
        <p:sp>
          <p:nvSpPr>
            <p:cNvPr id="92" name="Rectangle 91"/>
            <p:cNvSpPr/>
            <p:nvPr/>
          </p:nvSpPr>
          <p:spPr>
            <a:xfrm>
              <a:off x="1401062" y="10877184"/>
              <a:ext cx="21408860" cy="738663"/>
            </a:xfrm>
            <a:prstGeom prst="rect">
              <a:avLst/>
            </a:prstGeom>
          </p:spPr>
          <p:txBody>
            <a:bodyPr wrap="square">
              <a:spAutoFit/>
            </a:bodyPr>
            <a:lstStyle/>
            <a:p>
              <a:pPr fontAlgn="base">
                <a:spcBef>
                  <a:spcPct val="0"/>
                </a:spcBef>
                <a:spcAft>
                  <a:spcPct val="0"/>
                </a:spcAft>
                <a:defRPr/>
              </a:pPr>
              <a:r>
                <a:rPr lang="pt-BR" sz="4200" b="1" dirty="0">
                  <a:solidFill>
                    <a:prstClr val="black"/>
                  </a:solidFill>
                  <a:latin typeface="Times New Roman"/>
                  <a:cs typeface="Arial" charset="0"/>
                </a:rPr>
                <a:t>TQ: RCH=O + 2[Ag(NH</a:t>
              </a:r>
              <a:r>
                <a:rPr lang="pt-BR" sz="4200" b="1" baseline="-25000" dirty="0">
                  <a:solidFill>
                    <a:prstClr val="black"/>
                  </a:solidFill>
                  <a:latin typeface="Times New Roman"/>
                  <a:cs typeface="Arial" charset="0"/>
                </a:rPr>
                <a:t>3</a:t>
              </a:r>
              <a:r>
                <a:rPr lang="pt-BR" sz="4200" b="1" dirty="0">
                  <a:solidFill>
                    <a:prstClr val="black"/>
                  </a:solidFill>
                  <a:latin typeface="Times New Roman"/>
                  <a:cs typeface="Arial" charset="0"/>
                </a:rPr>
                <a:t>)</a:t>
              </a:r>
              <a:r>
                <a:rPr lang="pt-BR" sz="4200" b="1" baseline="-25000" dirty="0">
                  <a:solidFill>
                    <a:prstClr val="black"/>
                  </a:solidFill>
                  <a:latin typeface="Times New Roman"/>
                  <a:cs typeface="Arial" charset="0"/>
                </a:rPr>
                <a:t>2</a:t>
              </a:r>
              <a:r>
                <a:rPr lang="pt-BR" sz="4200" b="1" dirty="0">
                  <a:solidFill>
                    <a:prstClr val="black"/>
                  </a:solidFill>
                  <a:latin typeface="Times New Roman"/>
                  <a:cs typeface="Arial" charset="0"/>
                </a:rPr>
                <a:t>]OH               R–COONH</a:t>
              </a:r>
              <a:r>
                <a:rPr lang="pt-BR" sz="4200" b="1" baseline="-25000" dirty="0">
                  <a:solidFill>
                    <a:prstClr val="black"/>
                  </a:solidFill>
                  <a:latin typeface="Times New Roman"/>
                  <a:cs typeface="Arial" charset="0"/>
                </a:rPr>
                <a:t>4</a:t>
              </a:r>
              <a:r>
                <a:rPr lang="pt-BR" sz="4200" b="1" dirty="0">
                  <a:solidFill>
                    <a:prstClr val="black"/>
                  </a:solidFill>
                  <a:latin typeface="Times New Roman"/>
                  <a:cs typeface="Arial" charset="0"/>
                </a:rPr>
                <a:t> + 2Ag  + 3NH</a:t>
              </a:r>
              <a:r>
                <a:rPr lang="pt-BR" sz="4200" b="1" baseline="-25000" dirty="0">
                  <a:solidFill>
                    <a:prstClr val="black"/>
                  </a:solidFill>
                  <a:latin typeface="Times New Roman"/>
                  <a:cs typeface="Arial" charset="0"/>
                </a:rPr>
                <a:t>3</a:t>
              </a:r>
              <a:r>
                <a:rPr lang="pt-BR" sz="4200" b="1" dirty="0">
                  <a:solidFill>
                    <a:prstClr val="black"/>
                  </a:solidFill>
                  <a:latin typeface="Times New Roman"/>
                  <a:cs typeface="Arial" charset="0"/>
                </a:rPr>
                <a:t>+ H</a:t>
              </a:r>
              <a:r>
                <a:rPr lang="pt-BR" sz="4200" b="1" baseline="-25000" dirty="0">
                  <a:solidFill>
                    <a:prstClr val="black"/>
                  </a:solidFill>
                  <a:latin typeface="Times New Roman"/>
                  <a:cs typeface="Arial" charset="0"/>
                </a:rPr>
                <a:t>2</a:t>
              </a:r>
              <a:r>
                <a:rPr lang="pt-BR" sz="4200" b="1" dirty="0">
                  <a:solidFill>
                    <a:prstClr val="black"/>
                  </a:solidFill>
                  <a:latin typeface="Times New Roman"/>
                  <a:cs typeface="Arial" charset="0"/>
                </a:rPr>
                <a:t>O      </a:t>
              </a:r>
            </a:p>
          </p:txBody>
        </p:sp>
        <p:pic>
          <p:nvPicPr>
            <p:cNvPr id="93" name="Picture 63"/>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76793" y="10951923"/>
              <a:ext cx="105727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extBox 22"/>
          <p:cNvSpPr txBox="1"/>
          <p:nvPr/>
        </p:nvSpPr>
        <p:spPr>
          <a:xfrm>
            <a:off x="5871408" y="-48125"/>
            <a:ext cx="14726651" cy="1015648"/>
          </a:xfrm>
          <a:prstGeom prst="rect">
            <a:avLst/>
          </a:prstGeom>
          <a:noFill/>
        </p:spPr>
        <p:txBody>
          <a:bodyPr wrap="square" lIns="91411" tIns="45704" rIns="91411" bIns="45704" rtlCol="0">
            <a:spAutoFit/>
          </a:bodyPr>
          <a:lstStyle/>
          <a:p>
            <a:r>
              <a:rPr lang="vi-VN" sz="6000" b="1" dirty="0">
                <a:solidFill>
                  <a:prstClr val="white"/>
                </a:solidFill>
                <a:latin typeface="Times New Roman"/>
              </a:rPr>
              <a:t>Bài 23 : HỢP CHẤT CARBONYL</a:t>
            </a:r>
          </a:p>
        </p:txBody>
      </p:sp>
    </p:spTree>
    <p:extLst>
      <p:ext uri="{BB962C8B-B14F-4D97-AF65-F5344CB8AC3E}">
        <p14:creationId xmlns:p14="http://schemas.microsoft.com/office/powerpoint/2010/main" val="1415881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1000"/>
                                        <p:tgtEl>
                                          <p:spTgt spid="88"/>
                                        </p:tgtEl>
                                      </p:cBhvr>
                                    </p:animEffect>
                                    <p:anim calcmode="lin" valueType="num">
                                      <p:cBhvr>
                                        <p:cTn id="13" dur="1000" fill="hold"/>
                                        <p:tgtEl>
                                          <p:spTgt spid="88"/>
                                        </p:tgtEl>
                                        <p:attrNameLst>
                                          <p:attrName>ppt_x</p:attrName>
                                        </p:attrNameLst>
                                      </p:cBhvr>
                                      <p:tavLst>
                                        <p:tav tm="0">
                                          <p:val>
                                            <p:strVal val="#ppt_x"/>
                                          </p:val>
                                        </p:tav>
                                        <p:tav tm="100000">
                                          <p:val>
                                            <p:strVal val="#ppt_x"/>
                                          </p:val>
                                        </p:tav>
                                      </p:tavLst>
                                    </p:anim>
                                    <p:anim calcmode="lin" valueType="num">
                                      <p:cBhvr>
                                        <p:cTn id="14"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1000"/>
                                        <p:tgtEl>
                                          <p:spTgt spid="89"/>
                                        </p:tgtEl>
                                      </p:cBhvr>
                                    </p:animEffect>
                                    <p:anim calcmode="lin" valueType="num">
                                      <p:cBhvr>
                                        <p:cTn id="20" dur="1000" fill="hold"/>
                                        <p:tgtEl>
                                          <p:spTgt spid="89"/>
                                        </p:tgtEl>
                                        <p:attrNameLst>
                                          <p:attrName>ppt_x</p:attrName>
                                        </p:attrNameLst>
                                      </p:cBhvr>
                                      <p:tavLst>
                                        <p:tav tm="0">
                                          <p:val>
                                            <p:strVal val="#ppt_x"/>
                                          </p:val>
                                        </p:tav>
                                        <p:tav tm="100000">
                                          <p:val>
                                            <p:strVal val="#ppt_x"/>
                                          </p:val>
                                        </p:tav>
                                      </p:tavLst>
                                    </p:anim>
                                    <p:anim calcmode="lin" valueType="num">
                                      <p:cBhvr>
                                        <p:cTn id="21"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oogle Shape;206;p1"/>
          <p:cNvGrpSpPr/>
          <p:nvPr/>
        </p:nvGrpSpPr>
        <p:grpSpPr>
          <a:xfrm>
            <a:off x="1116662" y="1501344"/>
            <a:ext cx="20208718" cy="1279730"/>
            <a:chOff x="7459668" y="9555173"/>
            <a:chExt cx="20212388" cy="1279959"/>
          </a:xfrm>
        </p:grpSpPr>
        <p:sp>
          <p:nvSpPr>
            <p:cNvPr id="69" name="Google Shape;207;p1"/>
            <p:cNvSpPr/>
            <p:nvPr/>
          </p:nvSpPr>
          <p:spPr>
            <a:xfrm>
              <a:off x="7961288" y="9555173"/>
              <a:ext cx="19710768" cy="92345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5400" b="1" dirty="0">
                  <a:solidFill>
                    <a:prstClr val="black"/>
                  </a:solidFill>
                  <a:latin typeface="Times New Roman" pitchFamily="18" charset="0"/>
                  <a:ea typeface="Tahoma"/>
                  <a:cs typeface="Times New Roman" pitchFamily="18" charset="0"/>
                  <a:sym typeface="Tahoma"/>
                </a:rPr>
                <a:t>IV. </a:t>
              </a:r>
              <a:r>
                <a:rPr lang="en-US" sz="5400" b="1" dirty="0" err="1">
                  <a:solidFill>
                    <a:prstClr val="black"/>
                  </a:solidFill>
                  <a:latin typeface="Times New Roman" pitchFamily="18" charset="0"/>
                  <a:ea typeface="Tahoma"/>
                  <a:cs typeface="Times New Roman" pitchFamily="18" charset="0"/>
                  <a:sym typeface="Tahoma"/>
                </a:rPr>
                <a:t>Tính</a:t>
              </a:r>
              <a:r>
                <a:rPr lang="en-US" sz="5400" b="1" dirty="0">
                  <a:solidFill>
                    <a:prstClr val="black"/>
                  </a:solidFill>
                  <a:latin typeface="Times New Roman" pitchFamily="18" charset="0"/>
                  <a:ea typeface="Tahoma"/>
                  <a:cs typeface="Times New Roman" pitchFamily="18" charset="0"/>
                  <a:sym typeface="Tahoma"/>
                </a:rPr>
                <a:t> </a:t>
              </a:r>
              <a:r>
                <a:rPr lang="en-US" sz="5400" b="1" dirty="0" err="1">
                  <a:solidFill>
                    <a:prstClr val="black"/>
                  </a:solidFill>
                  <a:latin typeface="Times New Roman" pitchFamily="18" charset="0"/>
                  <a:ea typeface="Tahoma"/>
                  <a:cs typeface="Times New Roman" pitchFamily="18" charset="0"/>
                  <a:sym typeface="Tahoma"/>
                </a:rPr>
                <a:t>chất</a:t>
              </a:r>
              <a:r>
                <a:rPr lang="en-US" sz="5400" b="1" dirty="0">
                  <a:solidFill>
                    <a:prstClr val="black"/>
                  </a:solidFill>
                  <a:latin typeface="Times New Roman" pitchFamily="18" charset="0"/>
                  <a:ea typeface="Tahoma"/>
                  <a:cs typeface="Times New Roman" pitchFamily="18" charset="0"/>
                  <a:sym typeface="Tahoma"/>
                </a:rPr>
                <a:t> </a:t>
              </a:r>
              <a:r>
                <a:rPr lang="en-US" sz="5400" b="1" dirty="0" err="1">
                  <a:solidFill>
                    <a:prstClr val="black"/>
                  </a:solidFill>
                  <a:latin typeface="Times New Roman" pitchFamily="18" charset="0"/>
                  <a:ea typeface="Tahoma"/>
                  <a:cs typeface="Times New Roman" pitchFamily="18" charset="0"/>
                  <a:sym typeface="Tahoma"/>
                </a:rPr>
                <a:t>hóa</a:t>
              </a:r>
              <a:r>
                <a:rPr lang="en-US" sz="5400" b="1" dirty="0">
                  <a:solidFill>
                    <a:prstClr val="black"/>
                  </a:solidFill>
                  <a:latin typeface="Times New Roman" pitchFamily="18" charset="0"/>
                  <a:ea typeface="Tahoma"/>
                  <a:cs typeface="Times New Roman" pitchFamily="18" charset="0"/>
                  <a:sym typeface="Tahoma"/>
                </a:rPr>
                <a:t> </a:t>
              </a:r>
              <a:r>
                <a:rPr lang="en-US" sz="5400" b="1" dirty="0" err="1">
                  <a:solidFill>
                    <a:prstClr val="black"/>
                  </a:solidFill>
                  <a:latin typeface="Times New Roman" pitchFamily="18" charset="0"/>
                  <a:ea typeface="Tahoma"/>
                  <a:cs typeface="Times New Roman" pitchFamily="18" charset="0"/>
                  <a:sym typeface="Tahoma"/>
                </a:rPr>
                <a:t>học</a:t>
              </a:r>
              <a:endParaRPr sz="5400" b="1" dirty="0">
                <a:solidFill>
                  <a:prstClr val="black"/>
                </a:solidFill>
                <a:latin typeface="Times New Roman" pitchFamily="18" charset="0"/>
                <a:ea typeface="Tahoma"/>
                <a:cs typeface="Times New Roman" pitchFamily="18" charset="0"/>
                <a:sym typeface="Tahoma"/>
              </a:endParaRPr>
            </a:p>
          </p:txBody>
        </p:sp>
        <p:grpSp>
          <p:nvGrpSpPr>
            <p:cNvPr id="70" name="Google Shape;208;p1"/>
            <p:cNvGrpSpPr/>
            <p:nvPr/>
          </p:nvGrpSpPr>
          <p:grpSpPr>
            <a:xfrm>
              <a:off x="7459668" y="9982200"/>
              <a:ext cx="1148925" cy="852932"/>
              <a:chOff x="7459669" y="7543800"/>
              <a:chExt cx="1139440" cy="852932"/>
            </a:xfrm>
          </p:grpSpPr>
          <p:sp>
            <p:nvSpPr>
              <p:cNvPr id="71" name="Google Shape;209;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000">
                  <a:solidFill>
                    <a:srgbClr val="FFFFFF"/>
                  </a:solidFill>
                  <a:latin typeface="Times New Roman" pitchFamily="18" charset="0"/>
                  <a:ea typeface="Calibri"/>
                  <a:cs typeface="Times New Roman" pitchFamily="18" charset="0"/>
                  <a:sym typeface="Calibri"/>
                </a:endParaRPr>
              </a:p>
            </p:txBody>
          </p:sp>
          <p:sp>
            <p:nvSpPr>
              <p:cNvPr id="74" name="Google Shape;212;p1"/>
              <p:cNvSpPr txBox="1"/>
              <p:nvPr/>
            </p:nvSpPr>
            <p:spPr>
              <a:xfrm>
                <a:off x="7826022" y="7688759"/>
                <a:ext cx="773087" cy="707973"/>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imes New Roman" pitchFamily="18" charset="0"/>
                    <a:ea typeface="Tahoma"/>
                    <a:cs typeface="Times New Roman" pitchFamily="18" charset="0"/>
                    <a:sym typeface="Tahoma"/>
                  </a:rPr>
                  <a:t>IV</a:t>
                </a:r>
                <a:endParaRPr sz="4000" b="1">
                  <a:solidFill>
                    <a:srgbClr val="FFFFFF"/>
                  </a:solidFill>
                  <a:latin typeface="Times New Roman" pitchFamily="18" charset="0"/>
                  <a:ea typeface="Tahoma"/>
                  <a:cs typeface="Times New Roman" pitchFamily="18" charset="0"/>
                  <a:sym typeface="Tahoma"/>
                </a:endParaRPr>
              </a:p>
            </p:txBody>
          </p:sp>
        </p:grpSp>
      </p:grpSp>
      <p:sp>
        <p:nvSpPr>
          <p:cNvPr id="3" name="TextBox 2"/>
          <p:cNvSpPr txBox="1"/>
          <p:nvPr/>
        </p:nvSpPr>
        <p:spPr>
          <a:xfrm>
            <a:off x="1682240" y="2451441"/>
            <a:ext cx="14993528" cy="938671"/>
          </a:xfrm>
          <a:prstGeom prst="rect">
            <a:avLst/>
          </a:prstGeom>
          <a:noFill/>
        </p:spPr>
        <p:txBody>
          <a:bodyPr wrap="square" lIns="91381" tIns="45688" rIns="91381" bIns="45688" rtlCol="0">
            <a:spAutoFit/>
          </a:bodyPr>
          <a:lstStyle/>
          <a:p>
            <a:r>
              <a:rPr lang="en-US" sz="5400" b="1" dirty="0">
                <a:latin typeface="Times New Roman" pitchFamily="18" charset="0"/>
                <a:cs typeface="Times New Roman" pitchFamily="18" charset="0"/>
              </a:rPr>
              <a:t>2.  </a:t>
            </a:r>
            <a:r>
              <a:rPr lang="en-US" sz="5400" b="1" dirty="0" err="1">
                <a:latin typeface="Times New Roman" pitchFamily="18" charset="0"/>
                <a:cs typeface="Times New Roman" pitchFamily="18" charset="0"/>
              </a:rPr>
              <a:t>Phản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ứng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oxi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hóa</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của</a:t>
            </a:r>
            <a:r>
              <a:rPr lang="en-US" sz="5400" b="1" dirty="0">
                <a:latin typeface="Times New Roman" pitchFamily="18" charset="0"/>
                <a:cs typeface="Times New Roman" pitchFamily="18" charset="0"/>
              </a:rPr>
              <a:t> aldehyde</a:t>
            </a:r>
            <a:endParaRPr lang="vi-VN" sz="5400" dirty="0"/>
          </a:p>
        </p:txBody>
      </p:sp>
      <p:sp>
        <p:nvSpPr>
          <p:cNvPr id="82" name="TextBox 81"/>
          <p:cNvSpPr txBox="1"/>
          <p:nvPr/>
        </p:nvSpPr>
        <p:spPr>
          <a:xfrm>
            <a:off x="1513357" y="3647663"/>
            <a:ext cx="18675632" cy="938671"/>
          </a:xfrm>
          <a:prstGeom prst="rect">
            <a:avLst/>
          </a:prstGeom>
          <a:noFill/>
        </p:spPr>
        <p:txBody>
          <a:bodyPr wrap="square" lIns="91381" tIns="45688" rIns="91381" bIns="45688" rtlCol="0">
            <a:spAutoFit/>
          </a:bodyPr>
          <a:lstStyle/>
          <a:p>
            <a:r>
              <a:rPr lang="en-US" sz="5400" b="1" dirty="0">
                <a:latin typeface="Times New Roman" pitchFamily="18" charset="0"/>
                <a:cs typeface="Times New Roman" pitchFamily="18" charset="0"/>
              </a:rPr>
              <a:t>      c.  </a:t>
            </a:r>
            <a:r>
              <a:rPr lang="en-US" sz="5400" b="1" dirty="0" err="1">
                <a:latin typeface="Times New Roman" pitchFamily="18" charset="0"/>
                <a:cs typeface="Times New Roman" pitchFamily="18" charset="0"/>
              </a:rPr>
              <a:t>Phản</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ứng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oxi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hóa</a:t>
            </a:r>
            <a:r>
              <a:rPr lang="en-US" sz="5400" b="1" dirty="0">
                <a:latin typeface="Times New Roman" pitchFamily="18" charset="0"/>
                <a:cs typeface="Times New Roman" pitchFamily="18" charset="0"/>
              </a:rPr>
              <a:t> aldehyde  </a:t>
            </a:r>
            <a:r>
              <a:rPr lang="en-US" sz="5400" b="1" dirty="0" err="1">
                <a:latin typeface="Times New Roman" pitchFamily="18" charset="0"/>
                <a:cs typeface="Times New Roman" pitchFamily="18" charset="0"/>
              </a:rPr>
              <a:t>bằng</a:t>
            </a:r>
            <a:r>
              <a:rPr lang="en-US" sz="5400" b="1" dirty="0">
                <a:latin typeface="Times New Roman" pitchFamily="18" charset="0"/>
                <a:cs typeface="Times New Roman" pitchFamily="18" charset="0"/>
              </a:rPr>
              <a:t> copper (II) hydroxide                          </a:t>
            </a:r>
            <a:endParaRPr lang="vi-VN" sz="5400" dirty="0"/>
          </a:p>
        </p:txBody>
      </p:sp>
      <p:grpSp>
        <p:nvGrpSpPr>
          <p:cNvPr id="4" name="Group 3"/>
          <p:cNvGrpSpPr/>
          <p:nvPr/>
        </p:nvGrpSpPr>
        <p:grpSpPr>
          <a:xfrm>
            <a:off x="3176750" y="5770059"/>
            <a:ext cx="6520707" cy="721689"/>
            <a:chOff x="3176747" y="5770066"/>
            <a:chExt cx="6520707" cy="721691"/>
          </a:xfrm>
        </p:grpSpPr>
        <p:sp>
          <p:nvSpPr>
            <p:cNvPr id="84" name="TextBox 83"/>
            <p:cNvSpPr txBox="1"/>
            <p:nvPr/>
          </p:nvSpPr>
          <p:spPr>
            <a:xfrm>
              <a:off x="3176747" y="5770066"/>
              <a:ext cx="2381839" cy="707887"/>
            </a:xfrm>
            <a:prstGeom prst="rect">
              <a:avLst/>
            </a:prstGeom>
            <a:noFill/>
          </p:spPr>
          <p:txBody>
            <a:bodyPr wrap="square">
              <a:spAutoFit/>
            </a:bodyPr>
            <a:lstStyle/>
            <a:p>
              <a:pPr fontAlgn="base">
                <a:spcBef>
                  <a:spcPct val="0"/>
                </a:spcBef>
                <a:spcAft>
                  <a:spcPct val="0"/>
                </a:spcAft>
                <a:defRPr/>
              </a:pPr>
              <a:r>
                <a:rPr lang="en-US" sz="4000" b="1" dirty="0" err="1">
                  <a:solidFill>
                    <a:srgbClr val="FF0000"/>
                  </a:solidFill>
                  <a:latin typeface="Times New Roman"/>
                  <a:cs typeface="Arial" charset="0"/>
                </a:rPr>
                <a:t>Chất</a:t>
              </a:r>
              <a:r>
                <a:rPr lang="en-US" sz="4000" b="1" dirty="0">
                  <a:solidFill>
                    <a:srgbClr val="FF0000"/>
                  </a:solidFill>
                  <a:latin typeface="Times New Roman"/>
                  <a:cs typeface="Arial" charset="0"/>
                </a:rPr>
                <a:t> </a:t>
              </a:r>
              <a:r>
                <a:rPr lang="en-US" sz="4000" b="1" dirty="0" err="1">
                  <a:solidFill>
                    <a:srgbClr val="FF0000"/>
                  </a:solidFill>
                  <a:latin typeface="Times New Roman"/>
                  <a:cs typeface="Arial" charset="0"/>
                </a:rPr>
                <a:t>khử</a:t>
              </a:r>
              <a:endParaRPr lang="vi-VN" sz="4000" b="1" dirty="0">
                <a:solidFill>
                  <a:srgbClr val="FF0000"/>
                </a:solidFill>
                <a:latin typeface="Times New Roman"/>
                <a:cs typeface="Arial" charset="0"/>
              </a:endParaRPr>
            </a:p>
          </p:txBody>
        </p:sp>
        <p:sp>
          <p:nvSpPr>
            <p:cNvPr id="85" name="TextBox 84"/>
            <p:cNvSpPr txBox="1"/>
            <p:nvPr/>
          </p:nvSpPr>
          <p:spPr>
            <a:xfrm>
              <a:off x="6687128" y="5783870"/>
              <a:ext cx="3010326" cy="707887"/>
            </a:xfrm>
            <a:prstGeom prst="rect">
              <a:avLst/>
            </a:prstGeom>
            <a:noFill/>
          </p:spPr>
          <p:txBody>
            <a:bodyPr wrap="square">
              <a:spAutoFit/>
            </a:bodyPr>
            <a:lstStyle/>
            <a:p>
              <a:pPr fontAlgn="base">
                <a:spcBef>
                  <a:spcPct val="0"/>
                </a:spcBef>
                <a:spcAft>
                  <a:spcPct val="0"/>
                </a:spcAft>
                <a:defRPr/>
              </a:pPr>
              <a:r>
                <a:rPr lang="en-US" sz="4000" b="1" dirty="0" err="1">
                  <a:solidFill>
                    <a:srgbClr val="FF0000"/>
                  </a:solidFill>
                  <a:latin typeface="Times New Roman"/>
                  <a:cs typeface="Arial" charset="0"/>
                </a:rPr>
                <a:t>Chất</a:t>
              </a:r>
              <a:r>
                <a:rPr lang="en-US" sz="4000" b="1" dirty="0">
                  <a:solidFill>
                    <a:srgbClr val="FF0000"/>
                  </a:solidFill>
                  <a:latin typeface="Times New Roman"/>
                  <a:cs typeface="Arial" charset="0"/>
                </a:rPr>
                <a:t> </a:t>
              </a:r>
              <a:r>
                <a:rPr lang="en-US" sz="4000" b="1" dirty="0" err="1">
                  <a:solidFill>
                    <a:srgbClr val="FF0000"/>
                  </a:solidFill>
                  <a:latin typeface="Times New Roman"/>
                  <a:cs typeface="Arial" charset="0"/>
                </a:rPr>
                <a:t>oxi</a:t>
              </a:r>
              <a:r>
                <a:rPr lang="en-US" sz="4000" b="1" dirty="0">
                  <a:solidFill>
                    <a:srgbClr val="FF0000"/>
                  </a:solidFill>
                  <a:latin typeface="Times New Roman"/>
                  <a:cs typeface="Arial" charset="0"/>
                </a:rPr>
                <a:t> </a:t>
              </a:r>
              <a:r>
                <a:rPr lang="en-US" sz="4000" b="1" dirty="0" err="1">
                  <a:solidFill>
                    <a:srgbClr val="FF0000"/>
                  </a:solidFill>
                  <a:latin typeface="Times New Roman"/>
                  <a:cs typeface="Arial" charset="0"/>
                </a:rPr>
                <a:t>hóa</a:t>
              </a:r>
              <a:endParaRPr lang="vi-VN" sz="4000" b="1" dirty="0">
                <a:solidFill>
                  <a:srgbClr val="FF0000"/>
                </a:solidFill>
                <a:latin typeface="Times New Roman"/>
                <a:cs typeface="Arial" charset="0"/>
              </a:endParaRPr>
            </a:p>
          </p:txBody>
        </p:sp>
      </p:grpSp>
      <p:grpSp>
        <p:nvGrpSpPr>
          <p:cNvPr id="5" name="Group 4"/>
          <p:cNvGrpSpPr/>
          <p:nvPr/>
        </p:nvGrpSpPr>
        <p:grpSpPr>
          <a:xfrm>
            <a:off x="3492590" y="4363521"/>
            <a:ext cx="18693633" cy="1569660"/>
            <a:chOff x="3492591" y="4363519"/>
            <a:chExt cx="18693633" cy="1569661"/>
          </a:xfrm>
        </p:grpSpPr>
        <p:sp>
          <p:nvSpPr>
            <p:cNvPr id="18" name="Rectangle 17"/>
            <p:cNvSpPr/>
            <p:nvPr/>
          </p:nvSpPr>
          <p:spPr>
            <a:xfrm>
              <a:off x="3492591" y="4363519"/>
              <a:ext cx="18693633" cy="1569661"/>
            </a:xfrm>
            <a:prstGeom prst="rect">
              <a:avLst/>
            </a:prstGeom>
          </p:spPr>
          <p:txBody>
            <a:bodyPr wrap="square">
              <a:spAutoFit/>
            </a:bodyPr>
            <a:lstStyle/>
            <a:p>
              <a:pPr algn="just" fontAlgn="base">
                <a:spcBef>
                  <a:spcPct val="0"/>
                </a:spcBef>
                <a:spcAft>
                  <a:spcPct val="0"/>
                </a:spcAft>
                <a:defRPr/>
              </a:pPr>
              <a:endParaRPr lang="vi-VN" sz="4800" b="1" dirty="0">
                <a:solidFill>
                  <a:prstClr val="black"/>
                </a:solidFill>
                <a:latin typeface="Times New Roman"/>
                <a:cs typeface="Arial" charset="0"/>
              </a:endParaRPr>
            </a:p>
            <a:p>
              <a:pPr algn="just" fontAlgn="base">
                <a:spcBef>
                  <a:spcPct val="0"/>
                </a:spcBef>
                <a:spcAft>
                  <a:spcPct val="0"/>
                </a:spcAft>
                <a:defRPr/>
              </a:pPr>
              <a:r>
                <a:rPr lang="vi-VN" sz="4800" b="1" dirty="0">
                  <a:solidFill>
                    <a:prstClr val="black"/>
                  </a:solidFill>
                  <a:latin typeface="Times New Roman"/>
                  <a:cs typeface="Arial" charset="0"/>
                </a:rPr>
                <a:t>RCHO +    2Cu(OH)</a:t>
              </a:r>
              <a:r>
                <a:rPr lang="vi-VN" sz="4800" b="1" baseline="-25000" dirty="0">
                  <a:solidFill>
                    <a:prstClr val="black"/>
                  </a:solidFill>
                  <a:latin typeface="Times New Roman"/>
                  <a:cs typeface="Arial" charset="0"/>
                </a:rPr>
                <a:t>2</a:t>
              </a:r>
              <a:r>
                <a:rPr lang="vi-VN" sz="4800" b="1" dirty="0">
                  <a:solidFill>
                    <a:prstClr val="black"/>
                  </a:solidFill>
                  <a:latin typeface="Times New Roman"/>
                  <a:cs typeface="Arial" charset="0"/>
                </a:rPr>
                <a:t> + NaOH</a:t>
              </a:r>
              <a:r>
                <a:rPr lang="en-US" sz="4800" b="1" dirty="0">
                  <a:solidFill>
                    <a:prstClr val="black"/>
                  </a:solidFill>
                  <a:latin typeface="Times New Roman"/>
                  <a:cs typeface="Arial" charset="0"/>
                </a:rPr>
                <a:t>                      </a:t>
              </a:r>
              <a:r>
                <a:rPr lang="vi-VN" sz="4800" b="1" dirty="0" err="1">
                  <a:solidFill>
                    <a:prstClr val="black"/>
                  </a:solidFill>
                  <a:latin typeface="Times New Roman"/>
                  <a:cs typeface="Arial" charset="0"/>
                </a:rPr>
                <a:t>RCOONa</a:t>
              </a:r>
              <a:r>
                <a:rPr lang="vi-VN" sz="4800" b="1" dirty="0">
                  <a:solidFill>
                    <a:prstClr val="black"/>
                  </a:solidFill>
                  <a:latin typeface="Times New Roman"/>
                  <a:cs typeface="Arial" charset="0"/>
                </a:rPr>
                <a:t> + Cu</a:t>
              </a:r>
              <a:r>
                <a:rPr lang="vi-VN" sz="4800" b="1" baseline="-25000" dirty="0">
                  <a:solidFill>
                    <a:prstClr val="black"/>
                  </a:solidFill>
                  <a:latin typeface="Times New Roman"/>
                  <a:cs typeface="Arial" charset="0"/>
                </a:rPr>
                <a:t>2</a:t>
              </a:r>
              <a:r>
                <a:rPr lang="vi-VN" sz="4800" b="1" dirty="0">
                  <a:solidFill>
                    <a:prstClr val="black"/>
                  </a:solidFill>
                  <a:latin typeface="Times New Roman"/>
                  <a:cs typeface="Arial" charset="0"/>
                </a:rPr>
                <a:t>O </a:t>
              </a:r>
              <a:r>
                <a:rPr lang="en-US" sz="4800" b="1" dirty="0">
                  <a:solidFill>
                    <a:prstClr val="black"/>
                  </a:solidFill>
                  <a:latin typeface="Times New Roman"/>
                  <a:cs typeface="Arial" charset="0"/>
                </a:rPr>
                <a:t>  </a:t>
              </a:r>
              <a:r>
                <a:rPr lang="vi-VN" sz="4800" b="1" dirty="0">
                  <a:solidFill>
                    <a:prstClr val="black"/>
                  </a:solidFill>
                  <a:latin typeface="Times New Roman"/>
                  <a:cs typeface="Arial" charset="0"/>
                </a:rPr>
                <a:t>+ 3H</a:t>
              </a:r>
              <a:r>
                <a:rPr lang="vi-VN" sz="4800" b="1" baseline="-25000" dirty="0">
                  <a:solidFill>
                    <a:prstClr val="black"/>
                  </a:solidFill>
                  <a:latin typeface="Times New Roman"/>
                  <a:cs typeface="Arial" charset="0"/>
                </a:rPr>
                <a:t>2</a:t>
              </a:r>
              <a:r>
                <a:rPr lang="vi-VN" sz="4800" b="1" dirty="0">
                  <a:solidFill>
                    <a:prstClr val="black"/>
                  </a:solidFill>
                  <a:latin typeface="Times New Roman"/>
                  <a:cs typeface="Arial" charset="0"/>
                </a:rPr>
                <a:t>O</a:t>
              </a:r>
            </a:p>
          </p:txBody>
        </p:sp>
        <p:cxnSp>
          <p:nvCxnSpPr>
            <p:cNvPr id="19" name="Straight Arrow Connector 18"/>
            <p:cNvCxnSpPr/>
            <p:nvPr/>
          </p:nvCxnSpPr>
          <p:spPr>
            <a:xfrm>
              <a:off x="12153607" y="5756354"/>
              <a:ext cx="1947404" cy="0"/>
            </a:xfrm>
            <a:prstGeom prst="straightConnector1">
              <a:avLst/>
            </a:prstGeom>
            <a:ln>
              <a:headEnd type="none" w="med" len="med"/>
              <a:tailEnd type="arrow" w="med" len="med"/>
            </a:ln>
          </p:spPr>
          <p:style>
            <a:lnRef idx="3">
              <a:schemeClr val="accent2"/>
            </a:lnRef>
            <a:fillRef idx="0">
              <a:schemeClr val="accent2"/>
            </a:fillRef>
            <a:effectRef idx="2">
              <a:schemeClr val="accent2"/>
            </a:effectRef>
            <a:fontRef idx="minor">
              <a:schemeClr val="tx1"/>
            </a:fontRef>
          </p:style>
        </p:cxnSp>
      </p:grpSp>
      <p:grpSp>
        <p:nvGrpSpPr>
          <p:cNvPr id="6" name="Group 5"/>
          <p:cNvGrpSpPr/>
          <p:nvPr/>
        </p:nvGrpSpPr>
        <p:grpSpPr>
          <a:xfrm>
            <a:off x="18360190" y="5544884"/>
            <a:ext cx="1828799" cy="1685389"/>
            <a:chOff x="18360188" y="5544881"/>
            <a:chExt cx="1828800" cy="1685389"/>
          </a:xfrm>
        </p:grpSpPr>
        <p:cxnSp>
          <p:nvCxnSpPr>
            <p:cNvPr id="22" name="Straight Arrow Connector 21"/>
            <p:cNvCxnSpPr/>
            <p:nvPr/>
          </p:nvCxnSpPr>
          <p:spPr>
            <a:xfrm>
              <a:off x="19584324" y="5544881"/>
              <a:ext cx="0" cy="3619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18360188" y="5906831"/>
              <a:ext cx="1828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fontAlgn="base" hangingPunct="1">
                <a:spcBef>
                  <a:spcPct val="0"/>
                </a:spcBef>
                <a:spcAft>
                  <a:spcPct val="0"/>
                </a:spcAft>
              </a:pPr>
              <a:r>
                <a:rPr lang="en-US" sz="4000" dirty="0" err="1">
                  <a:solidFill>
                    <a:srgbClr val="FF0000"/>
                  </a:solidFill>
                  <a:cs typeface="Arial" charset="0"/>
                </a:rPr>
                <a:t>Đỏ</a:t>
              </a:r>
              <a:r>
                <a:rPr lang="en-US" sz="4000" dirty="0">
                  <a:solidFill>
                    <a:srgbClr val="FF0000"/>
                  </a:solidFill>
                  <a:cs typeface="Arial" charset="0"/>
                </a:rPr>
                <a:t> </a:t>
              </a:r>
              <a:r>
                <a:rPr lang="en-US" sz="4000" dirty="0" err="1">
                  <a:solidFill>
                    <a:srgbClr val="FF0000"/>
                  </a:solidFill>
                  <a:cs typeface="Arial" charset="0"/>
                </a:rPr>
                <a:t>gạch</a:t>
              </a:r>
              <a:endParaRPr lang="vi-VN" sz="4000" dirty="0">
                <a:solidFill>
                  <a:srgbClr val="FF0000"/>
                </a:solidFill>
                <a:cs typeface="Arial" charset="0"/>
              </a:endParaRPr>
            </a:p>
          </p:txBody>
        </p:sp>
      </p:grpSp>
      <p:sp>
        <p:nvSpPr>
          <p:cNvPr id="2" name="Rectangle 1"/>
          <p:cNvSpPr/>
          <p:nvPr/>
        </p:nvSpPr>
        <p:spPr>
          <a:xfrm>
            <a:off x="6403395" y="6350170"/>
            <a:ext cx="11577178" cy="1015648"/>
          </a:xfrm>
          <a:prstGeom prst="rect">
            <a:avLst/>
          </a:prstGeom>
        </p:spPr>
        <p:txBody>
          <a:bodyPr wrap="none" lIns="91411" tIns="45704" rIns="91411" bIns="45704">
            <a:spAutoFit/>
          </a:bodyPr>
          <a:lstStyle/>
          <a:p>
            <a:r>
              <a:rPr lang="vi-VN" sz="6000" b="1" dirty="0">
                <a:solidFill>
                  <a:prstClr val="white"/>
                </a:solidFill>
                <a:latin typeface="Times New Roman"/>
              </a:rPr>
              <a:t>Bài 23 : HỢP CHẤT CARBONYL</a:t>
            </a:r>
          </a:p>
        </p:txBody>
      </p:sp>
      <p:sp>
        <p:nvSpPr>
          <p:cNvPr id="20" name="TextBox 19"/>
          <p:cNvSpPr txBox="1"/>
          <p:nvPr/>
        </p:nvSpPr>
        <p:spPr>
          <a:xfrm>
            <a:off x="5871408" y="-72188"/>
            <a:ext cx="14726651" cy="1015648"/>
          </a:xfrm>
          <a:prstGeom prst="rect">
            <a:avLst/>
          </a:prstGeom>
          <a:noFill/>
        </p:spPr>
        <p:txBody>
          <a:bodyPr wrap="square" lIns="91411" tIns="45704" rIns="91411" bIns="45704" rtlCol="0">
            <a:spAutoFit/>
          </a:bodyPr>
          <a:lstStyle/>
          <a:p>
            <a:r>
              <a:rPr lang="vi-VN" sz="6000" b="1" dirty="0">
                <a:solidFill>
                  <a:prstClr val="white"/>
                </a:solidFill>
                <a:latin typeface="Times New Roman"/>
              </a:rPr>
              <a:t>Bài 23 : HỢP CHẤT CARBONYL</a:t>
            </a:r>
          </a:p>
        </p:txBody>
      </p:sp>
    </p:spTree>
    <p:extLst>
      <p:ext uri="{BB962C8B-B14F-4D97-AF65-F5344CB8AC3E}">
        <p14:creationId xmlns:p14="http://schemas.microsoft.com/office/powerpoint/2010/main" val="1900453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fade">
                                      <p:cBhvr>
                                        <p:cTn id="14" dur="1000"/>
                                        <p:tgtEl>
                                          <p:spTgt spid="82"/>
                                        </p:tgtEl>
                                      </p:cBhvr>
                                    </p:animEffect>
                                    <p:anim calcmode="lin" valueType="num">
                                      <p:cBhvr>
                                        <p:cTn id="15" dur="1000" fill="hold"/>
                                        <p:tgtEl>
                                          <p:spTgt spid="82"/>
                                        </p:tgtEl>
                                        <p:attrNameLst>
                                          <p:attrName>ppt_x</p:attrName>
                                        </p:attrNameLst>
                                      </p:cBhvr>
                                      <p:tavLst>
                                        <p:tav tm="0">
                                          <p:val>
                                            <p:strVal val="#ppt_x"/>
                                          </p:val>
                                        </p:tav>
                                        <p:tav tm="100000">
                                          <p:val>
                                            <p:strVal val="#ppt_x"/>
                                          </p:val>
                                        </p:tav>
                                      </p:tavLst>
                                    </p:anim>
                                    <p:anim calcmode="lin" valueType="num">
                                      <p:cBhvr>
                                        <p:cTn id="16"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09" y="842475"/>
            <a:ext cx="3489157" cy="1539784"/>
          </a:xfrm>
        </p:spPr>
        <p:txBody>
          <a:bodyPr/>
          <a:lstStyle/>
          <a:p>
            <a:r>
              <a:rPr lang="en-US" sz="4800" b="1" dirty="0" err="1"/>
              <a:t>Bài</a:t>
            </a:r>
            <a:r>
              <a:rPr lang="en-US" sz="4800" b="1" dirty="0"/>
              <a:t> </a:t>
            </a:r>
            <a:r>
              <a:rPr lang="en-US" sz="4800" b="1" dirty="0" err="1"/>
              <a:t>tập</a:t>
            </a:r>
            <a:r>
              <a:rPr lang="en-US" sz="4800" b="1" dirty="0"/>
              <a:t> 4: </a:t>
            </a:r>
            <a:endParaRPr lang="vi-VN" sz="4800" b="1" dirty="0"/>
          </a:p>
        </p:txBody>
      </p:sp>
      <p:sp>
        <p:nvSpPr>
          <p:cNvPr id="4" name="TextBox 3"/>
          <p:cNvSpPr txBox="1"/>
          <p:nvPr/>
        </p:nvSpPr>
        <p:spPr>
          <a:xfrm>
            <a:off x="721904" y="5871416"/>
            <a:ext cx="2839455" cy="754035"/>
          </a:xfrm>
          <a:prstGeom prst="rect">
            <a:avLst/>
          </a:prstGeom>
          <a:noFill/>
        </p:spPr>
        <p:txBody>
          <a:bodyPr wrap="square" lIns="91411" tIns="45704" rIns="91411" bIns="45704" rtlCol="0">
            <a:spAutoFit/>
          </a:bodyPr>
          <a:lstStyle/>
          <a:p>
            <a:r>
              <a:rPr lang="en-US" sz="4200" b="1" dirty="0" err="1">
                <a:latin typeface="Times New Roman"/>
              </a:rPr>
              <a:t>Bài</a:t>
            </a:r>
            <a:r>
              <a:rPr lang="en-US" sz="4200" b="1" dirty="0">
                <a:latin typeface="Times New Roman"/>
              </a:rPr>
              <a:t> </a:t>
            </a:r>
            <a:r>
              <a:rPr lang="en-US" sz="4200" b="1" dirty="0" err="1">
                <a:latin typeface="Times New Roman"/>
              </a:rPr>
              <a:t>giải</a:t>
            </a:r>
            <a:r>
              <a:rPr lang="en-US" sz="4200" b="1" dirty="0">
                <a:latin typeface="Times New Roman"/>
              </a:rPr>
              <a:t>: </a:t>
            </a:r>
            <a:endParaRPr lang="vi-VN" sz="4200" b="1" dirty="0">
              <a:latin typeface="Times New Roman"/>
            </a:endParaRPr>
          </a:p>
        </p:txBody>
      </p:sp>
      <p:sp>
        <p:nvSpPr>
          <p:cNvPr id="6" name="TextBox 5"/>
          <p:cNvSpPr txBox="1"/>
          <p:nvPr/>
        </p:nvSpPr>
        <p:spPr>
          <a:xfrm>
            <a:off x="5871408" y="-168441"/>
            <a:ext cx="14726651" cy="1015648"/>
          </a:xfrm>
          <a:prstGeom prst="rect">
            <a:avLst/>
          </a:prstGeom>
          <a:noFill/>
        </p:spPr>
        <p:txBody>
          <a:bodyPr wrap="square" lIns="91411" tIns="45704" rIns="91411" bIns="45704" rtlCol="0">
            <a:spAutoFit/>
          </a:bodyPr>
          <a:lstStyle/>
          <a:p>
            <a:r>
              <a:rPr lang="vi-VN" sz="6000" b="1" dirty="0">
                <a:solidFill>
                  <a:prstClr val="white"/>
                </a:solidFill>
                <a:latin typeface="Times New Roman"/>
              </a:rPr>
              <a:t>Bài 23 : HỢP CHẤT CARBONYL</a:t>
            </a:r>
          </a:p>
        </p:txBody>
      </p:sp>
      <p:sp>
        <p:nvSpPr>
          <p:cNvPr id="7" name="Rectangle 6"/>
          <p:cNvSpPr/>
          <p:nvPr/>
        </p:nvSpPr>
        <p:spPr>
          <a:xfrm>
            <a:off x="942110" y="2155026"/>
            <a:ext cx="22832293" cy="3827955"/>
          </a:xfrm>
          <a:prstGeom prst="rect">
            <a:avLst/>
          </a:prstGeom>
        </p:spPr>
        <p:txBody>
          <a:bodyPr wrap="square" lIns="91411" tIns="45704" rIns="91411" bIns="45704">
            <a:spAutoFit/>
          </a:bodyPr>
          <a:lstStyle/>
          <a:p>
            <a:pPr algn="just">
              <a:lnSpc>
                <a:spcPct val="135000"/>
              </a:lnSpc>
              <a:spcBef>
                <a:spcPts val="600"/>
              </a:spcBef>
              <a:spcAft>
                <a:spcPts val="600"/>
              </a:spcAft>
              <a:tabLst>
                <a:tab pos="1256889" algn="l"/>
                <a:tab pos="1828203" algn="l"/>
              </a:tabLst>
            </a:pPr>
            <a:r>
              <a:rPr lang="pt-BR" sz="5400" b="1" dirty="0">
                <a:latin typeface="Times New Roman"/>
                <a:ea typeface="Times New Roman"/>
                <a:cs typeface="Times New Roman"/>
              </a:rPr>
              <a:t>Viết phương trình hóa học của phản ứng giữa HCHO với các tác nhân sau:  </a:t>
            </a:r>
            <a:endParaRPr lang="vi-VN" sz="5400" b="1" dirty="0">
              <a:latin typeface="Times New Roman"/>
              <a:cs typeface="Times New Roman"/>
            </a:endParaRPr>
          </a:p>
          <a:p>
            <a:pPr algn="just">
              <a:lnSpc>
                <a:spcPct val="135000"/>
              </a:lnSpc>
              <a:spcBef>
                <a:spcPts val="600"/>
              </a:spcBef>
              <a:spcAft>
                <a:spcPts val="600"/>
              </a:spcAft>
              <a:tabLst>
                <a:tab pos="1256889" algn="l"/>
                <a:tab pos="1828203" algn="l"/>
              </a:tabLst>
            </a:pPr>
            <a:r>
              <a:rPr lang="pt-BR" sz="5400" b="1" dirty="0">
                <a:latin typeface="Times New Roman"/>
                <a:ea typeface="Times New Roman"/>
                <a:cs typeface="Times New Roman"/>
              </a:rPr>
              <a:t>a) Thuốc thử tollens          </a:t>
            </a:r>
            <a:endParaRPr lang="vi-VN" sz="5400" b="1" dirty="0">
              <a:latin typeface="Times New Roman"/>
              <a:cs typeface="Times New Roman"/>
            </a:endParaRPr>
          </a:p>
          <a:p>
            <a:pPr algn="just">
              <a:lnSpc>
                <a:spcPct val="135000"/>
              </a:lnSpc>
              <a:spcBef>
                <a:spcPts val="600"/>
              </a:spcBef>
              <a:spcAft>
                <a:spcPts val="600"/>
              </a:spcAft>
              <a:tabLst>
                <a:tab pos="1256889" algn="l"/>
                <a:tab pos="1828203" algn="l"/>
              </a:tabLst>
            </a:pPr>
            <a:r>
              <a:rPr lang="pt-BR" sz="5400" b="1" dirty="0">
                <a:latin typeface="Times New Roman"/>
                <a:ea typeface="Times New Roman"/>
                <a:cs typeface="Times New Roman"/>
              </a:rPr>
              <a:t>b) Cu(OH)</a:t>
            </a:r>
            <a:r>
              <a:rPr lang="pt-BR" sz="5400" b="1" baseline="-25000" dirty="0">
                <a:latin typeface="Times New Roman"/>
                <a:ea typeface="Times New Roman"/>
                <a:cs typeface="Times New Roman"/>
              </a:rPr>
              <a:t>2</a:t>
            </a:r>
            <a:r>
              <a:rPr lang="pt-BR" sz="5400" b="1" dirty="0">
                <a:latin typeface="Times New Roman"/>
                <a:ea typeface="Times New Roman"/>
                <a:cs typeface="Times New Roman"/>
              </a:rPr>
              <a:t>/NaOH</a:t>
            </a:r>
            <a:endParaRPr lang="vi-VN" sz="5400" b="1" dirty="0">
              <a:latin typeface="Times New Roman"/>
              <a:cs typeface="Times New Roman"/>
            </a:endParaRPr>
          </a:p>
        </p:txBody>
      </p:sp>
      <p:sp>
        <p:nvSpPr>
          <p:cNvPr id="14" name="TextBox 13"/>
          <p:cNvSpPr txBox="1"/>
          <p:nvPr/>
        </p:nvSpPr>
        <p:spPr>
          <a:xfrm>
            <a:off x="2141631" y="6929613"/>
            <a:ext cx="21392137" cy="2158268"/>
          </a:xfrm>
          <a:prstGeom prst="rect">
            <a:avLst/>
          </a:prstGeom>
          <a:noFill/>
        </p:spPr>
        <p:txBody>
          <a:bodyPr wrap="square" lIns="91411" tIns="45704" rIns="91411" bIns="45704" rtlCol="0">
            <a:spAutoFit/>
          </a:bodyPr>
          <a:lstStyle/>
          <a:p>
            <a:pPr>
              <a:lnSpc>
                <a:spcPct val="135000"/>
              </a:lnSpc>
              <a:spcBef>
                <a:spcPts val="600"/>
              </a:spcBef>
              <a:spcAft>
                <a:spcPts val="600"/>
              </a:spcAft>
            </a:pPr>
            <a:r>
              <a:rPr lang="pt-BR" sz="5400" b="1" dirty="0">
                <a:latin typeface="Times New Roman"/>
                <a:ea typeface="Times New Roman"/>
                <a:cs typeface="Times New Roman"/>
              </a:rPr>
              <a:t>a) HCHO + 2</a:t>
            </a:r>
            <a:r>
              <a:rPr lang="pt-BR" sz="5400" b="1" dirty="0">
                <a:latin typeface="Times New Roman"/>
                <a:ea typeface="Times New Roman"/>
                <a:cs typeface="Times New Roman"/>
                <a:sym typeface="Symbol"/>
              </a:rPr>
              <a:t></a:t>
            </a:r>
            <a:r>
              <a:rPr lang="pt-BR" sz="5400" b="1" dirty="0">
                <a:latin typeface="Times New Roman"/>
                <a:ea typeface="Times New Roman"/>
                <a:cs typeface="Times New Roman"/>
              </a:rPr>
              <a:t>Ag(NH</a:t>
            </a:r>
            <a:r>
              <a:rPr lang="pt-BR" sz="5400" b="1" baseline="-25000" dirty="0">
                <a:latin typeface="Times New Roman"/>
                <a:ea typeface="Times New Roman"/>
                <a:cs typeface="Times New Roman"/>
              </a:rPr>
              <a:t>3</a:t>
            </a:r>
            <a:r>
              <a:rPr lang="pt-BR" sz="5400" b="1" dirty="0">
                <a:latin typeface="Times New Roman"/>
                <a:ea typeface="Times New Roman"/>
                <a:cs typeface="Times New Roman"/>
              </a:rPr>
              <a:t>)</a:t>
            </a:r>
            <a:r>
              <a:rPr lang="pt-BR" sz="5400" b="1" baseline="-25000" dirty="0">
                <a:latin typeface="Times New Roman"/>
                <a:ea typeface="Times New Roman"/>
                <a:cs typeface="Times New Roman"/>
              </a:rPr>
              <a:t>2</a:t>
            </a:r>
            <a:r>
              <a:rPr lang="pt-BR" sz="5400" b="1">
                <a:latin typeface="Times New Roman"/>
                <a:ea typeface="Times New Roman"/>
                <a:cs typeface="Times New Roman"/>
                <a:sym typeface="Symbol"/>
              </a:rPr>
              <a:t></a:t>
            </a:r>
            <a:r>
              <a:rPr lang="pt-BR" sz="5400" b="1">
                <a:latin typeface="Times New Roman"/>
                <a:ea typeface="Times New Roman"/>
                <a:cs typeface="Times New Roman"/>
              </a:rPr>
              <a:t>OH → </a:t>
            </a:r>
            <a:r>
              <a:rPr lang="vi-VN" sz="5400" b="1">
                <a:latin typeface="Times New Roman"/>
                <a:ea typeface="Times New Roman"/>
                <a:cs typeface="Times New Roman"/>
              </a:rPr>
              <a:t> </a:t>
            </a:r>
            <a:r>
              <a:rPr lang="en-US" sz="5400" b="1">
                <a:latin typeface="Times New Roman"/>
                <a:ea typeface="Times New Roman"/>
                <a:cs typeface="Times New Roman"/>
              </a:rPr>
              <a:t> </a:t>
            </a:r>
            <a:r>
              <a:rPr lang="pt-BR" sz="5400" b="1">
                <a:latin typeface="Times New Roman"/>
                <a:ea typeface="Times New Roman"/>
                <a:cs typeface="Times New Roman"/>
              </a:rPr>
              <a:t>HCOONH</a:t>
            </a:r>
            <a:r>
              <a:rPr lang="pt-BR" sz="5400" b="1" baseline="-25000">
                <a:latin typeface="Times New Roman"/>
                <a:ea typeface="Times New Roman"/>
                <a:cs typeface="Times New Roman"/>
              </a:rPr>
              <a:t>4</a:t>
            </a:r>
            <a:r>
              <a:rPr lang="pt-BR" sz="5400" b="1">
                <a:latin typeface="Times New Roman"/>
                <a:ea typeface="Times New Roman"/>
                <a:cs typeface="Times New Roman"/>
              </a:rPr>
              <a:t> +   2Ag</a:t>
            </a:r>
            <a:r>
              <a:rPr lang="en-US" sz="5400" b="1">
                <a:latin typeface="Times New Roman"/>
                <a:ea typeface="Times New Roman"/>
                <a:cs typeface="Times New Roman"/>
                <a:sym typeface="Wingdings 3"/>
              </a:rPr>
              <a:t> </a:t>
            </a:r>
            <a:r>
              <a:rPr lang="pt-BR" sz="5400" b="1">
                <a:latin typeface="Times New Roman"/>
                <a:ea typeface="Times New Roman"/>
                <a:cs typeface="Times New Roman"/>
              </a:rPr>
              <a:t>+ </a:t>
            </a:r>
            <a:r>
              <a:rPr lang="pt-BR" sz="5400" b="1" dirty="0">
                <a:latin typeface="Times New Roman"/>
                <a:ea typeface="Times New Roman"/>
                <a:cs typeface="Times New Roman"/>
              </a:rPr>
              <a:t>3NH</a:t>
            </a:r>
            <a:r>
              <a:rPr lang="pt-BR" sz="5400" b="1" baseline="-25000" dirty="0">
                <a:latin typeface="Times New Roman"/>
                <a:ea typeface="Times New Roman"/>
                <a:cs typeface="Times New Roman"/>
              </a:rPr>
              <a:t>3</a:t>
            </a:r>
            <a:r>
              <a:rPr lang="pt-BR" sz="5400" b="1" dirty="0">
                <a:latin typeface="Times New Roman"/>
                <a:ea typeface="Times New Roman"/>
                <a:cs typeface="Times New Roman"/>
              </a:rPr>
              <a:t> + H</a:t>
            </a:r>
            <a:r>
              <a:rPr lang="pt-BR" sz="5400" b="1" baseline="-25000" dirty="0">
                <a:latin typeface="Times New Roman"/>
                <a:ea typeface="Times New Roman"/>
                <a:cs typeface="Times New Roman"/>
              </a:rPr>
              <a:t>2</a:t>
            </a:r>
            <a:r>
              <a:rPr lang="pt-BR" sz="5400" b="1" dirty="0">
                <a:latin typeface="Times New Roman"/>
                <a:ea typeface="Times New Roman"/>
                <a:cs typeface="Times New Roman"/>
              </a:rPr>
              <a:t>O.</a:t>
            </a:r>
            <a:endParaRPr lang="vi-VN" sz="5400" b="1" dirty="0">
              <a:latin typeface="Times New Roman"/>
              <a:cs typeface="Times New Roman"/>
            </a:endParaRPr>
          </a:p>
          <a:p>
            <a:r>
              <a:rPr lang="pt-BR" sz="5400" b="1" dirty="0">
                <a:latin typeface="Times New Roman"/>
                <a:ea typeface="Times New Roman"/>
              </a:rPr>
              <a:t>b) HCHO + 2Cu(OH)</a:t>
            </a:r>
            <a:r>
              <a:rPr lang="pt-BR" sz="5400" b="1" baseline="-25000" dirty="0">
                <a:latin typeface="Times New Roman"/>
                <a:ea typeface="Times New Roman"/>
              </a:rPr>
              <a:t>2</a:t>
            </a:r>
            <a:r>
              <a:rPr lang="pt-BR" sz="5400" b="1" dirty="0">
                <a:latin typeface="Times New Roman"/>
                <a:ea typeface="Times New Roman"/>
              </a:rPr>
              <a:t> </a:t>
            </a:r>
            <a:r>
              <a:rPr lang="pt-BR" sz="5400" b="1">
                <a:latin typeface="Times New Roman"/>
                <a:ea typeface="Times New Roman"/>
              </a:rPr>
              <a:t>+ NaOH →  </a:t>
            </a:r>
            <a:r>
              <a:rPr lang="pt-BR" sz="5400" b="1" dirty="0">
                <a:latin typeface="Times New Roman"/>
                <a:ea typeface="Times New Roman"/>
              </a:rPr>
              <a:t>HCOONa  + Cu</a:t>
            </a:r>
            <a:r>
              <a:rPr lang="pt-BR" sz="5400" b="1" baseline="-25000" dirty="0">
                <a:latin typeface="Times New Roman"/>
                <a:ea typeface="Times New Roman"/>
              </a:rPr>
              <a:t>2</a:t>
            </a:r>
            <a:r>
              <a:rPr lang="pt-BR" sz="5400" b="1" dirty="0">
                <a:latin typeface="Times New Roman"/>
                <a:ea typeface="Times New Roman"/>
              </a:rPr>
              <a:t>O + 3H</a:t>
            </a:r>
            <a:r>
              <a:rPr lang="pt-BR" sz="5400" b="1" baseline="-25000" dirty="0">
                <a:latin typeface="Times New Roman"/>
                <a:ea typeface="Times New Roman"/>
              </a:rPr>
              <a:t>2</a:t>
            </a:r>
            <a:r>
              <a:rPr lang="pt-BR" sz="5400" b="1" dirty="0">
                <a:latin typeface="Times New Roman"/>
                <a:ea typeface="Times New Roman"/>
              </a:rPr>
              <a:t>O.</a:t>
            </a:r>
            <a:endParaRPr lang="vi-VN" sz="5400" b="1" dirty="0"/>
          </a:p>
        </p:txBody>
      </p:sp>
    </p:spTree>
    <p:extLst>
      <p:ext uri="{BB962C8B-B14F-4D97-AF65-F5344CB8AC3E}">
        <p14:creationId xmlns:p14="http://schemas.microsoft.com/office/powerpoint/2010/main" val="4028261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299"/>
            <a:ext cx="19658320" cy="830956"/>
            <a:chOff x="-288924" y="1892299"/>
            <a:chExt cx="19659598" cy="83085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200">
                <a:solidFill>
                  <a:srgbClr val="FFFFFF"/>
                </a:solidFill>
                <a:latin typeface="Calibri"/>
                <a:ea typeface="Calibri"/>
                <a:cs typeface="Calibri"/>
                <a:sym typeface="Calibri"/>
              </a:endParaRPr>
            </a:p>
          </p:txBody>
        </p:sp>
        <p:sp>
          <p:nvSpPr>
            <p:cNvPr id="245" name="Google Shape;245;p3"/>
            <p:cNvSpPr txBox="1"/>
            <p:nvPr/>
          </p:nvSpPr>
          <p:spPr>
            <a:xfrm>
              <a:off x="871561" y="1913523"/>
              <a:ext cx="1130773" cy="738537"/>
            </a:xfrm>
            <a:prstGeom prst="rect">
              <a:avLst/>
            </a:prstGeom>
            <a:noFill/>
            <a:ln>
              <a:noFill/>
            </a:ln>
          </p:spPr>
          <p:txBody>
            <a:bodyPr spcFirstLastPara="1" wrap="square" lIns="91425" tIns="45700" rIns="91425" bIns="45700" anchor="t" anchorCtr="0">
              <a:spAutoFit/>
            </a:bodyPr>
            <a:lstStyle/>
            <a:p>
              <a:r>
                <a:rPr lang="en-US" sz="4200" b="1">
                  <a:solidFill>
                    <a:srgbClr val="FFFFFF"/>
                  </a:solidFill>
                  <a:latin typeface="Tahoma"/>
                  <a:ea typeface="Tahoma"/>
                  <a:cs typeface="Tahoma"/>
                  <a:sym typeface="Tahoma"/>
                </a:rPr>
                <a:t>IV</a:t>
              </a:r>
              <a:endParaRPr sz="42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830859"/>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a:solidFill>
                    <a:srgbClr val="135F82"/>
                  </a:solidFill>
                  <a:latin typeface="Tahoma"/>
                  <a:ea typeface="Tahoma"/>
                  <a:cs typeface="Tahoma"/>
                  <a:sym typeface="Tahoma"/>
                </a:rPr>
                <a:t> ỨNG DỤNG</a:t>
              </a:r>
              <a:endParaRPr sz="4800" b="1">
                <a:solidFill>
                  <a:srgbClr val="135F82"/>
                </a:solidFill>
                <a:latin typeface="Tahoma"/>
                <a:ea typeface="Tahoma"/>
                <a:cs typeface="Tahoma"/>
                <a:sym typeface="Tahoma"/>
              </a:endParaRPr>
            </a:p>
          </p:txBody>
        </p:sp>
      </p:grpSp>
      <p:pic>
        <p:nvPicPr>
          <p:cNvPr id="3" name="Picture 2"/>
          <p:cNvPicPr>
            <a:picLocks noChangeAspect="1"/>
          </p:cNvPicPr>
          <p:nvPr/>
        </p:nvPicPr>
        <p:blipFill>
          <a:blip r:embed="rId3"/>
          <a:stretch>
            <a:fillRect/>
          </a:stretch>
        </p:blipFill>
        <p:spPr>
          <a:xfrm>
            <a:off x="1655363" y="3579324"/>
            <a:ext cx="22026844" cy="8659572"/>
          </a:xfrm>
          <a:prstGeom prst="rect">
            <a:avLst/>
          </a:prstGeom>
        </p:spPr>
      </p:pic>
    </p:spTree>
    <p:extLst>
      <p:ext uri="{BB962C8B-B14F-4D97-AF65-F5344CB8AC3E}">
        <p14:creationId xmlns:p14="http://schemas.microsoft.com/office/powerpoint/2010/main" val="20955907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Google Shape;170;p1"/>
          <p:cNvSpPr/>
          <p:nvPr/>
        </p:nvSpPr>
        <p:spPr>
          <a:xfrm>
            <a:off x="7412482" y="6020053"/>
            <a:ext cx="10525327" cy="7277478"/>
          </a:xfrm>
          <a:prstGeom prst="roundRect">
            <a:avLst>
              <a:gd name="adj" fmla="val 4570"/>
            </a:avLst>
          </a:prstGeom>
          <a:noFill/>
          <a:ln w="25400" cap="flat" cmpd="sng">
            <a:solidFill>
              <a:srgbClr val="135F82"/>
            </a:solidFill>
            <a:prstDash val="solid"/>
            <a:round/>
            <a:headEnd type="none" w="sm" len="sm"/>
            <a:tailEnd type="none" w="sm" len="sm"/>
          </a:ln>
        </p:spPr>
        <p:txBody>
          <a:bodyPr spcFirstLastPara="1" wrap="square" lIns="91337" tIns="45670" rIns="91337" bIns="45670" anchor="ctr" anchorCtr="0">
            <a:noAutofit/>
          </a:bodyPr>
          <a:lstStyle/>
          <a:p>
            <a:pPr algn="ctr"/>
            <a:endParaRPr sz="4200">
              <a:solidFill>
                <a:schemeClr val="lt1"/>
              </a:solidFill>
              <a:latin typeface="Calibri"/>
              <a:ea typeface="Calibri"/>
              <a:cs typeface="Calibri"/>
              <a:sym typeface="Calibri"/>
            </a:endParaRPr>
          </a:p>
        </p:txBody>
      </p:sp>
      <p:sp>
        <p:nvSpPr>
          <p:cNvPr id="172" name="Google Shape;172;p1"/>
          <p:cNvSpPr txBox="1"/>
          <p:nvPr/>
        </p:nvSpPr>
        <p:spPr>
          <a:xfrm>
            <a:off x="-262532" y="1719144"/>
            <a:ext cx="24398907" cy="2146398"/>
          </a:xfrm>
          <a:prstGeom prst="rect">
            <a:avLst/>
          </a:prstGeom>
          <a:noFill/>
          <a:ln>
            <a:noFill/>
          </a:ln>
        </p:spPr>
        <p:txBody>
          <a:bodyPr spcFirstLastPara="1" wrap="square" lIns="91337" tIns="45670" rIns="91337" bIns="45670" anchor="t" anchorCtr="0">
            <a:spAutoFit/>
          </a:bodyPr>
          <a:lstStyle/>
          <a:p>
            <a:pPr lvl="0" algn="ctr">
              <a:lnSpc>
                <a:spcPct val="93750"/>
              </a:lnSpc>
            </a:pPr>
            <a:r>
              <a:rPr lang="en-US" sz="7000" b="1" dirty="0" err="1">
                <a:solidFill>
                  <a:srgbClr val="776249"/>
                </a:solidFill>
                <a:latin typeface="Times New Roman" panose="02020603050405020304" pitchFamily="18" charset="0"/>
                <a:ea typeface="Tahoma" panose="020B0604030504040204" pitchFamily="34" charset="0"/>
                <a:cs typeface="Times New Roman" panose="02020603050405020304" pitchFamily="18" charset="0"/>
                <a:sym typeface="Tahoma"/>
              </a:rPr>
              <a:t>Chương</a:t>
            </a:r>
            <a:r>
              <a:rPr lang="en-US" sz="7000" b="1" dirty="0">
                <a:solidFill>
                  <a:srgbClr val="776249"/>
                </a:solidFill>
                <a:latin typeface="Times New Roman" panose="02020603050405020304" pitchFamily="18" charset="0"/>
                <a:ea typeface="Tahoma" panose="020B0604030504040204" pitchFamily="34" charset="0"/>
                <a:cs typeface="Times New Roman" panose="02020603050405020304" pitchFamily="18" charset="0"/>
                <a:sym typeface="Tahoma"/>
              </a:rPr>
              <a:t> 6</a:t>
            </a:r>
          </a:p>
          <a:p>
            <a:pPr lvl="0" algn="ctr">
              <a:lnSpc>
                <a:spcPct val="93750"/>
              </a:lnSpc>
            </a:pPr>
            <a:r>
              <a:rPr lang="en-US" sz="7000" b="1" dirty="0">
                <a:solidFill>
                  <a:srgbClr val="776249"/>
                </a:solidFill>
                <a:latin typeface="Times New Roman" panose="02020603050405020304" pitchFamily="18" charset="0"/>
                <a:ea typeface="Tahoma" panose="020B0604030504040204" pitchFamily="34" charset="0"/>
                <a:cs typeface="Times New Roman" panose="02020603050405020304" pitchFamily="18" charset="0"/>
              </a:rPr>
              <a:t>HỢP CHẤT CARBONYL – CARBOXYLIC ACID</a:t>
            </a:r>
            <a:endParaRPr sz="7000" dirty="0">
              <a:solidFill>
                <a:srgbClr val="776249"/>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73" name="Google Shape;173;p1"/>
          <p:cNvGrpSpPr/>
          <p:nvPr/>
        </p:nvGrpSpPr>
        <p:grpSpPr>
          <a:xfrm>
            <a:off x="3019971" y="4333311"/>
            <a:ext cx="18975066" cy="1204765"/>
            <a:chOff x="2954925" y="3119210"/>
            <a:chExt cx="18976301" cy="2183259"/>
          </a:xfrm>
        </p:grpSpPr>
        <p:sp>
          <p:nvSpPr>
            <p:cNvPr id="174" name="Google Shape;174;p1"/>
            <p:cNvSpPr/>
            <p:nvPr/>
          </p:nvSpPr>
          <p:spPr>
            <a:xfrm>
              <a:off x="3344318" y="4469240"/>
              <a:ext cx="18438768" cy="833229"/>
            </a:xfrm>
            <a:prstGeom prst="rect">
              <a:avLst/>
            </a:prstGeom>
            <a:solidFill>
              <a:schemeClr val="lt1"/>
            </a:solidFill>
            <a:ln>
              <a:noFill/>
            </a:ln>
          </p:spPr>
          <p:txBody>
            <a:bodyPr spcFirstLastPara="1" wrap="square" lIns="91400" tIns="45700" rIns="91400" bIns="45700" anchor="ctr" anchorCtr="0">
              <a:noAutofit/>
            </a:bodyPr>
            <a:lstStyle/>
            <a:p>
              <a:pPr algn="ctr"/>
              <a:endParaRPr sz="4200">
                <a:solidFill>
                  <a:schemeClr val="lt1"/>
                </a:solidFill>
                <a:latin typeface="Times New Roman" panose="02020603050405020304" pitchFamily="18" charset="0"/>
                <a:ea typeface="Tahoma" panose="020B0604030504040204" pitchFamily="34" charset="0"/>
                <a:cs typeface="Times New Roman" panose="02020603050405020304" pitchFamily="18" charset="0"/>
                <a:sym typeface="Calibri"/>
              </a:endParaRPr>
            </a:p>
          </p:txBody>
        </p:sp>
        <p:sp>
          <p:nvSpPr>
            <p:cNvPr id="175" name="Google Shape;175;p1"/>
            <p:cNvSpPr txBox="1"/>
            <p:nvPr/>
          </p:nvSpPr>
          <p:spPr>
            <a:xfrm>
              <a:off x="2954925" y="3119210"/>
              <a:ext cx="18976301" cy="1943681"/>
            </a:xfrm>
            <a:prstGeom prst="rect">
              <a:avLst/>
            </a:prstGeom>
            <a:noFill/>
            <a:ln>
              <a:noFill/>
            </a:ln>
          </p:spPr>
          <p:txBody>
            <a:bodyPr spcFirstLastPara="1" wrap="square" lIns="91400" tIns="45700" rIns="91400" bIns="45700" anchor="t" anchorCtr="0">
              <a:spAutoFit/>
            </a:bodyPr>
            <a:lstStyle/>
            <a:p>
              <a:pPr algn="ctr">
                <a:lnSpc>
                  <a:spcPct val="90909"/>
                </a:lnSpc>
              </a:pPr>
              <a:r>
                <a:rPr lang="en-US" sz="6600" b="1" dirty="0" err="1">
                  <a:solidFill>
                    <a:srgbClr val="135F82"/>
                  </a:solidFill>
                  <a:latin typeface="Times New Roman" panose="02020603050405020304" pitchFamily="18" charset="0"/>
                  <a:ea typeface="Tahoma" panose="020B0604030504040204" pitchFamily="34" charset="0"/>
                  <a:cs typeface="Times New Roman" panose="02020603050405020304" pitchFamily="18" charset="0"/>
                  <a:sym typeface="Questrial"/>
                </a:rPr>
                <a:t>Bài</a:t>
              </a:r>
              <a:r>
                <a:rPr lang="en-US" sz="6600" b="1" dirty="0">
                  <a:solidFill>
                    <a:srgbClr val="135F82"/>
                  </a:solidFill>
                  <a:latin typeface="Times New Roman" panose="02020603050405020304" pitchFamily="18" charset="0"/>
                  <a:ea typeface="Tahoma" panose="020B0604030504040204" pitchFamily="34" charset="0"/>
                  <a:cs typeface="Times New Roman" panose="02020603050405020304" pitchFamily="18" charset="0"/>
                  <a:sym typeface="Questrial"/>
                </a:rPr>
                <a:t> 23     </a:t>
              </a:r>
              <a:r>
                <a:rPr lang="en-US" sz="6600" b="1" dirty="0">
                  <a:solidFill>
                    <a:srgbClr val="135F82"/>
                  </a:solidFill>
                  <a:latin typeface="Times New Roman" panose="02020603050405020304" pitchFamily="18" charset="0"/>
                  <a:ea typeface="Tahoma" panose="020B0604030504040204" pitchFamily="34" charset="0"/>
                  <a:cs typeface="Times New Roman" panose="02020603050405020304" pitchFamily="18" charset="0"/>
                </a:rPr>
                <a:t>HỢP CHẤT CARBONYL</a:t>
              </a:r>
              <a:r>
                <a:rPr lang="en-US" sz="7000" dirty="0">
                  <a:solidFill>
                    <a:srgbClr val="135F82"/>
                  </a:solidFill>
                  <a:latin typeface="Times New Roman" panose="02020603050405020304" pitchFamily="18" charset="0"/>
                  <a:ea typeface="Tahoma" panose="020B0604030504040204" pitchFamily="34" charset="0"/>
                  <a:cs typeface="Times New Roman" panose="02020603050405020304" pitchFamily="18" charset="0"/>
                </a:rPr>
                <a:t> </a:t>
              </a:r>
              <a:endParaRPr sz="6600" b="1" dirty="0">
                <a:solidFill>
                  <a:srgbClr val="135F82"/>
                </a:solidFill>
                <a:latin typeface="Times New Roman" panose="02020603050405020304" pitchFamily="18" charset="0"/>
                <a:ea typeface="Tahoma" panose="020B0604030504040204" pitchFamily="34" charset="0"/>
                <a:cs typeface="Times New Roman" panose="02020603050405020304" pitchFamily="18" charset="0"/>
                <a:sym typeface="Questrial"/>
              </a:endParaRPr>
            </a:p>
          </p:txBody>
        </p:sp>
      </p:grpSp>
      <p:grpSp>
        <p:nvGrpSpPr>
          <p:cNvPr id="185" name="Google Shape;185;p1"/>
          <p:cNvGrpSpPr/>
          <p:nvPr/>
        </p:nvGrpSpPr>
        <p:grpSpPr>
          <a:xfrm>
            <a:off x="8003843" y="6086655"/>
            <a:ext cx="20008035" cy="922526"/>
            <a:chOff x="7459669" y="7086600"/>
            <a:chExt cx="20011655" cy="922692"/>
          </a:xfrm>
        </p:grpSpPr>
        <p:sp>
          <p:nvSpPr>
            <p:cNvPr id="186" name="Google Shape;186;p1">
              <a:hlinkClick r:id="" action="ppaction://noaction"/>
            </p:cNvPr>
            <p:cNvSpPr/>
            <p:nvPr/>
          </p:nvSpPr>
          <p:spPr>
            <a:xfrm>
              <a:off x="9092456" y="7178186"/>
              <a:ext cx="18378868" cy="831106"/>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Khái</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niệm</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và</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Danh</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pháp</a:t>
              </a:r>
              <a:endParaRPr sz="4800" b="1" dirty="0">
                <a:solidFill>
                  <a:srgbClr val="135F82"/>
                </a:solidFill>
                <a:latin typeface="Tahoma"/>
                <a:ea typeface="Tahoma"/>
                <a:cs typeface="Tahoma"/>
                <a:sym typeface="Tahoma"/>
              </a:endParaRPr>
            </a:p>
          </p:txBody>
        </p:sp>
        <p:grpSp>
          <p:nvGrpSpPr>
            <p:cNvPr id="187" name="Google Shape;187;p1"/>
            <p:cNvGrpSpPr/>
            <p:nvPr/>
          </p:nvGrpSpPr>
          <p:grpSpPr>
            <a:xfrm>
              <a:off x="7459669" y="7086600"/>
              <a:ext cx="1392615" cy="872846"/>
              <a:chOff x="7459669" y="7543800"/>
              <a:chExt cx="1381118" cy="872846"/>
            </a:xfrm>
          </p:grpSpPr>
          <p:sp>
            <p:nvSpPr>
              <p:cNvPr id="188" name="Google Shape;188;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000">
                  <a:solidFill>
                    <a:srgbClr val="FFFFFF"/>
                  </a:solidFill>
                  <a:latin typeface="Calibri"/>
                  <a:ea typeface="Calibri"/>
                  <a:cs typeface="Calibri"/>
                  <a:sym typeface="Calibri"/>
                </a:endParaRPr>
              </a:p>
            </p:txBody>
          </p:sp>
          <p:grpSp>
            <p:nvGrpSpPr>
              <p:cNvPr id="189" name="Google Shape;189;p1"/>
              <p:cNvGrpSpPr/>
              <p:nvPr/>
            </p:nvGrpSpPr>
            <p:grpSpPr>
              <a:xfrm>
                <a:off x="7469187" y="7685126"/>
                <a:ext cx="1371600" cy="731520"/>
                <a:chOff x="7469187" y="7685126"/>
                <a:chExt cx="1371600" cy="731520"/>
              </a:xfrm>
            </p:grpSpPr>
            <p:sp>
              <p:nvSpPr>
                <p:cNvPr id="190" name="Google Shape;190;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000">
                    <a:solidFill>
                      <a:srgbClr val="FFFFFF"/>
                    </a:solidFill>
                    <a:latin typeface="Calibri"/>
                    <a:ea typeface="Calibri"/>
                    <a:cs typeface="Calibri"/>
                    <a:sym typeface="Calibri"/>
                  </a:endParaRPr>
                </a:p>
              </p:txBody>
            </p:sp>
            <p:sp>
              <p:nvSpPr>
                <p:cNvPr id="191" name="Google Shape;191;p1"/>
                <p:cNvSpPr txBox="1"/>
                <p:nvPr/>
              </p:nvSpPr>
              <p:spPr>
                <a:xfrm>
                  <a:off x="7997786" y="7688759"/>
                  <a:ext cx="429557" cy="707974"/>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ahoma"/>
                      <a:ea typeface="Tahoma"/>
                      <a:cs typeface="Tahoma"/>
                      <a:sym typeface="Tahoma"/>
                    </a:rPr>
                    <a:t>I</a:t>
                  </a:r>
                  <a:endParaRPr/>
                </a:p>
              </p:txBody>
            </p:sp>
          </p:grpSp>
        </p:grpSp>
      </p:grpSp>
      <p:grpSp>
        <p:nvGrpSpPr>
          <p:cNvPr id="192" name="Google Shape;192;p1"/>
          <p:cNvGrpSpPr/>
          <p:nvPr/>
        </p:nvGrpSpPr>
        <p:grpSpPr>
          <a:xfrm>
            <a:off x="8003851" y="7277618"/>
            <a:ext cx="16813247" cy="945113"/>
            <a:chOff x="7459669" y="8524496"/>
            <a:chExt cx="16816292" cy="945285"/>
          </a:xfrm>
        </p:grpSpPr>
        <p:sp>
          <p:nvSpPr>
            <p:cNvPr id="193" name="Google Shape;193;p1"/>
            <p:cNvSpPr/>
            <p:nvPr/>
          </p:nvSpPr>
          <p:spPr>
            <a:xfrm>
              <a:off x="9092457" y="8638674"/>
              <a:ext cx="15183504" cy="831107"/>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Đặc</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điểm</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cấu</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tạo</a:t>
              </a:r>
              <a:r>
                <a:rPr lang="en-US" sz="4800" b="1" dirty="0">
                  <a:solidFill>
                    <a:srgbClr val="135F82"/>
                  </a:solidFill>
                  <a:latin typeface="Tahoma"/>
                  <a:ea typeface="Tahoma"/>
                  <a:cs typeface="Tahoma"/>
                  <a:sym typeface="Tahoma"/>
                </a:rPr>
                <a:t> </a:t>
              </a:r>
              <a:endParaRPr sz="4800" b="1" dirty="0">
                <a:solidFill>
                  <a:srgbClr val="135F82"/>
                </a:solidFill>
                <a:latin typeface="Tahoma"/>
                <a:ea typeface="Tahoma"/>
                <a:cs typeface="Tahoma"/>
                <a:sym typeface="Tahoma"/>
              </a:endParaRPr>
            </a:p>
          </p:txBody>
        </p:sp>
        <p:grpSp>
          <p:nvGrpSpPr>
            <p:cNvPr id="194" name="Google Shape;194;p1"/>
            <p:cNvGrpSpPr/>
            <p:nvPr/>
          </p:nvGrpSpPr>
          <p:grpSpPr>
            <a:xfrm>
              <a:off x="7459669" y="8524496"/>
              <a:ext cx="1392615" cy="872846"/>
              <a:chOff x="7459669" y="7543800"/>
              <a:chExt cx="1381118" cy="872846"/>
            </a:xfrm>
          </p:grpSpPr>
          <p:sp>
            <p:nvSpPr>
              <p:cNvPr id="195" name="Google Shape;195;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000">
                  <a:solidFill>
                    <a:srgbClr val="FFFFFF"/>
                  </a:solidFill>
                  <a:latin typeface="Calibri"/>
                  <a:ea typeface="Calibri"/>
                  <a:cs typeface="Calibri"/>
                  <a:sym typeface="Calibri"/>
                </a:endParaRPr>
              </a:p>
            </p:txBody>
          </p:sp>
          <p:grpSp>
            <p:nvGrpSpPr>
              <p:cNvPr id="196" name="Google Shape;196;p1"/>
              <p:cNvGrpSpPr/>
              <p:nvPr/>
            </p:nvGrpSpPr>
            <p:grpSpPr>
              <a:xfrm>
                <a:off x="7469187" y="7685126"/>
                <a:ext cx="1371600" cy="731520"/>
                <a:chOff x="7469187" y="7685126"/>
                <a:chExt cx="1371600" cy="731520"/>
              </a:xfrm>
            </p:grpSpPr>
            <p:sp>
              <p:nvSpPr>
                <p:cNvPr id="197" name="Google Shape;197;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000">
                    <a:solidFill>
                      <a:srgbClr val="FFFFFF"/>
                    </a:solidFill>
                    <a:latin typeface="Calibri"/>
                    <a:ea typeface="Calibri"/>
                    <a:cs typeface="Calibri"/>
                    <a:sym typeface="Calibri"/>
                  </a:endParaRPr>
                </a:p>
              </p:txBody>
            </p:sp>
            <p:sp>
              <p:nvSpPr>
                <p:cNvPr id="198" name="Google Shape;198;p1"/>
                <p:cNvSpPr txBox="1"/>
                <p:nvPr/>
              </p:nvSpPr>
              <p:spPr>
                <a:xfrm>
                  <a:off x="7874581" y="7688759"/>
                  <a:ext cx="675970" cy="707975"/>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ahoma"/>
                      <a:ea typeface="Tahoma"/>
                      <a:cs typeface="Tahoma"/>
                      <a:sym typeface="Tahoma"/>
                    </a:rPr>
                    <a:t>II</a:t>
                  </a:r>
                  <a:endParaRPr/>
                </a:p>
              </p:txBody>
            </p:sp>
          </p:grpSp>
        </p:grpSp>
      </p:grpSp>
      <p:grpSp>
        <p:nvGrpSpPr>
          <p:cNvPr id="199" name="Google Shape;199;p1"/>
          <p:cNvGrpSpPr/>
          <p:nvPr/>
        </p:nvGrpSpPr>
        <p:grpSpPr>
          <a:xfrm>
            <a:off x="8003845" y="8526349"/>
            <a:ext cx="22573306" cy="957448"/>
            <a:chOff x="7459669" y="9982200"/>
            <a:chExt cx="22577387" cy="957620"/>
          </a:xfrm>
        </p:grpSpPr>
        <p:sp>
          <p:nvSpPr>
            <p:cNvPr id="200" name="Google Shape;200;p1"/>
            <p:cNvSpPr/>
            <p:nvPr/>
          </p:nvSpPr>
          <p:spPr>
            <a:xfrm>
              <a:off x="9092454" y="10108715"/>
              <a:ext cx="20944602" cy="831105"/>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Tính</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vật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lý</a:t>
              </a:r>
              <a:r>
                <a:rPr lang="en-US" sz="4800" b="1" dirty="0">
                  <a:solidFill>
                    <a:srgbClr val="135F82"/>
                  </a:solidFill>
                  <a:latin typeface="Tahoma"/>
                  <a:ea typeface="Tahoma"/>
                  <a:cs typeface="Tahoma"/>
                  <a:sym typeface="Tahoma"/>
                </a:rPr>
                <a:t> </a:t>
              </a:r>
              <a:endParaRPr sz="4800" b="1" dirty="0">
                <a:solidFill>
                  <a:srgbClr val="135F82"/>
                </a:solidFill>
                <a:latin typeface="Tahoma"/>
                <a:ea typeface="Tahoma"/>
                <a:cs typeface="Tahoma"/>
                <a:sym typeface="Tahoma"/>
              </a:endParaRPr>
            </a:p>
          </p:txBody>
        </p:sp>
        <p:grpSp>
          <p:nvGrpSpPr>
            <p:cNvPr id="201" name="Google Shape;201;p1"/>
            <p:cNvGrpSpPr/>
            <p:nvPr/>
          </p:nvGrpSpPr>
          <p:grpSpPr>
            <a:xfrm>
              <a:off x="7459669" y="9982200"/>
              <a:ext cx="1392615" cy="872846"/>
              <a:chOff x="7459669" y="7543800"/>
              <a:chExt cx="1381118" cy="872846"/>
            </a:xfrm>
          </p:grpSpPr>
          <p:sp>
            <p:nvSpPr>
              <p:cNvPr id="202" name="Google Shape;202;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000">
                  <a:solidFill>
                    <a:srgbClr val="FFFFFF"/>
                  </a:solidFill>
                  <a:latin typeface="Calibri"/>
                  <a:ea typeface="Calibri"/>
                  <a:cs typeface="Calibri"/>
                  <a:sym typeface="Calibri"/>
                </a:endParaRPr>
              </a:p>
            </p:txBody>
          </p:sp>
          <p:grpSp>
            <p:nvGrpSpPr>
              <p:cNvPr id="203" name="Google Shape;203;p1"/>
              <p:cNvGrpSpPr/>
              <p:nvPr/>
            </p:nvGrpSpPr>
            <p:grpSpPr>
              <a:xfrm>
                <a:off x="7469187" y="7685126"/>
                <a:ext cx="1371600" cy="731520"/>
                <a:chOff x="7469187" y="7685126"/>
                <a:chExt cx="1371600" cy="731520"/>
              </a:xfrm>
            </p:grpSpPr>
            <p:sp>
              <p:nvSpPr>
                <p:cNvPr id="204" name="Google Shape;204;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000">
                    <a:solidFill>
                      <a:srgbClr val="FFFFFF"/>
                    </a:solidFill>
                    <a:latin typeface="Calibri"/>
                    <a:ea typeface="Calibri"/>
                    <a:cs typeface="Calibri"/>
                    <a:sym typeface="Calibri"/>
                  </a:endParaRPr>
                </a:p>
              </p:txBody>
            </p:sp>
            <p:sp>
              <p:nvSpPr>
                <p:cNvPr id="205" name="Google Shape;205;p1"/>
                <p:cNvSpPr txBox="1"/>
                <p:nvPr/>
              </p:nvSpPr>
              <p:spPr>
                <a:xfrm>
                  <a:off x="7751372" y="7688759"/>
                  <a:ext cx="922384" cy="707973"/>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ahoma"/>
                      <a:ea typeface="Tahoma"/>
                      <a:cs typeface="Tahoma"/>
                      <a:sym typeface="Tahoma"/>
                    </a:rPr>
                    <a:t>III</a:t>
                  </a:r>
                  <a:endParaRPr/>
                </a:p>
              </p:txBody>
            </p:sp>
          </p:grpSp>
        </p:grpSp>
      </p:grpSp>
      <p:grpSp>
        <p:nvGrpSpPr>
          <p:cNvPr id="206" name="Google Shape;206;p1"/>
          <p:cNvGrpSpPr/>
          <p:nvPr/>
        </p:nvGrpSpPr>
        <p:grpSpPr>
          <a:xfrm>
            <a:off x="8003846" y="9787407"/>
            <a:ext cx="21339696" cy="957448"/>
            <a:chOff x="7459669" y="9982200"/>
            <a:chExt cx="21343554" cy="957620"/>
          </a:xfrm>
        </p:grpSpPr>
        <p:sp>
          <p:nvSpPr>
            <p:cNvPr id="207" name="Google Shape;207;p1"/>
            <p:cNvSpPr/>
            <p:nvPr/>
          </p:nvSpPr>
          <p:spPr>
            <a:xfrm>
              <a:off x="9092456" y="10108715"/>
              <a:ext cx="19710767" cy="831105"/>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Tính</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chất</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hoá</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học</a:t>
              </a:r>
              <a:r>
                <a:rPr lang="en-US" sz="4800" b="1" dirty="0">
                  <a:solidFill>
                    <a:srgbClr val="135F82"/>
                  </a:solidFill>
                  <a:latin typeface="Tahoma"/>
                  <a:ea typeface="Tahoma"/>
                  <a:cs typeface="Tahoma"/>
                  <a:sym typeface="Tahoma"/>
                </a:rPr>
                <a:t> </a:t>
              </a:r>
              <a:endParaRPr sz="4800" b="1" dirty="0">
                <a:solidFill>
                  <a:srgbClr val="135F82"/>
                </a:solidFill>
                <a:latin typeface="Tahoma"/>
                <a:ea typeface="Tahoma"/>
                <a:cs typeface="Tahoma"/>
                <a:sym typeface="Tahoma"/>
              </a:endParaRPr>
            </a:p>
          </p:txBody>
        </p:sp>
        <p:grpSp>
          <p:nvGrpSpPr>
            <p:cNvPr id="208" name="Google Shape;208;p1"/>
            <p:cNvGrpSpPr/>
            <p:nvPr/>
          </p:nvGrpSpPr>
          <p:grpSpPr>
            <a:xfrm>
              <a:off x="7459669" y="9982200"/>
              <a:ext cx="1392615" cy="872846"/>
              <a:chOff x="7459669" y="7543800"/>
              <a:chExt cx="1381118" cy="872846"/>
            </a:xfrm>
          </p:grpSpPr>
          <p:sp>
            <p:nvSpPr>
              <p:cNvPr id="209" name="Google Shape;209;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000">
                  <a:solidFill>
                    <a:srgbClr val="FFFFFF"/>
                  </a:solidFill>
                  <a:latin typeface="Calibri"/>
                  <a:ea typeface="Calibri"/>
                  <a:cs typeface="Calibri"/>
                  <a:sym typeface="Calibri"/>
                </a:endParaRPr>
              </a:p>
            </p:txBody>
          </p:sp>
          <p:grpSp>
            <p:nvGrpSpPr>
              <p:cNvPr id="210" name="Google Shape;210;p1"/>
              <p:cNvGrpSpPr/>
              <p:nvPr/>
            </p:nvGrpSpPr>
            <p:grpSpPr>
              <a:xfrm>
                <a:off x="7469187" y="7685126"/>
                <a:ext cx="1371600" cy="731520"/>
                <a:chOff x="7469187" y="7685126"/>
                <a:chExt cx="1371600" cy="731520"/>
              </a:xfrm>
            </p:grpSpPr>
            <p:sp>
              <p:nvSpPr>
                <p:cNvPr id="211" name="Google Shape;211;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000">
                    <a:solidFill>
                      <a:srgbClr val="FFFFFF"/>
                    </a:solidFill>
                    <a:latin typeface="Calibri"/>
                    <a:ea typeface="Calibri"/>
                    <a:cs typeface="Calibri"/>
                    <a:sym typeface="Calibri"/>
                  </a:endParaRPr>
                </a:p>
              </p:txBody>
            </p:sp>
            <p:sp>
              <p:nvSpPr>
                <p:cNvPr id="212" name="Google Shape;212;p1"/>
                <p:cNvSpPr txBox="1"/>
                <p:nvPr/>
              </p:nvSpPr>
              <p:spPr>
                <a:xfrm>
                  <a:off x="7826023" y="7688759"/>
                  <a:ext cx="773086" cy="707973"/>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ahoma"/>
                      <a:ea typeface="Tahoma"/>
                      <a:cs typeface="Tahoma"/>
                      <a:sym typeface="Tahoma"/>
                    </a:rPr>
                    <a:t>IV</a:t>
                  </a:r>
                  <a:endParaRPr sz="4000" b="1">
                    <a:solidFill>
                      <a:srgbClr val="FFFFFF"/>
                    </a:solidFill>
                    <a:latin typeface="Tahoma"/>
                    <a:ea typeface="Tahoma"/>
                    <a:cs typeface="Tahoma"/>
                    <a:sym typeface="Tahoma"/>
                  </a:endParaRPr>
                </a:p>
              </p:txBody>
            </p:sp>
          </p:grpSp>
        </p:grpSp>
      </p:grpSp>
      <p:grpSp>
        <p:nvGrpSpPr>
          <p:cNvPr id="213" name="Google Shape;213;p1"/>
          <p:cNvGrpSpPr/>
          <p:nvPr/>
        </p:nvGrpSpPr>
        <p:grpSpPr>
          <a:xfrm>
            <a:off x="8003846" y="11048514"/>
            <a:ext cx="21339696" cy="957449"/>
            <a:chOff x="7459669" y="9982200"/>
            <a:chExt cx="21343554" cy="957620"/>
          </a:xfrm>
        </p:grpSpPr>
        <p:sp>
          <p:nvSpPr>
            <p:cNvPr id="214" name="Google Shape;214;p1"/>
            <p:cNvSpPr/>
            <p:nvPr/>
          </p:nvSpPr>
          <p:spPr>
            <a:xfrm>
              <a:off x="9092455" y="10108716"/>
              <a:ext cx="19710768" cy="83110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Ứng</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dụng</a:t>
              </a:r>
              <a:r>
                <a:rPr lang="en-US" sz="4800" b="1" dirty="0">
                  <a:solidFill>
                    <a:srgbClr val="135F82"/>
                  </a:solidFill>
                  <a:latin typeface="Tahoma"/>
                  <a:ea typeface="Tahoma"/>
                  <a:cs typeface="Tahoma"/>
                  <a:sym typeface="Tahoma"/>
                </a:rPr>
                <a:t>  </a:t>
              </a:r>
              <a:endParaRPr sz="4800" b="1" dirty="0">
                <a:solidFill>
                  <a:srgbClr val="135F82"/>
                </a:solidFill>
                <a:latin typeface="Tahoma"/>
                <a:ea typeface="Tahoma"/>
                <a:cs typeface="Tahoma"/>
                <a:sym typeface="Tahoma"/>
              </a:endParaRPr>
            </a:p>
          </p:txBody>
        </p:sp>
        <p:grpSp>
          <p:nvGrpSpPr>
            <p:cNvPr id="215" name="Google Shape;215;p1"/>
            <p:cNvGrpSpPr/>
            <p:nvPr/>
          </p:nvGrpSpPr>
          <p:grpSpPr>
            <a:xfrm>
              <a:off x="7459669" y="9982200"/>
              <a:ext cx="1392615" cy="872846"/>
              <a:chOff x="7459669" y="7543800"/>
              <a:chExt cx="1381118" cy="872846"/>
            </a:xfrm>
          </p:grpSpPr>
          <p:sp>
            <p:nvSpPr>
              <p:cNvPr id="216" name="Google Shape;216;p1"/>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000">
                  <a:solidFill>
                    <a:srgbClr val="FFFFFF"/>
                  </a:solidFill>
                  <a:latin typeface="Calibri"/>
                  <a:ea typeface="Calibri"/>
                  <a:cs typeface="Calibri"/>
                  <a:sym typeface="Calibri"/>
                </a:endParaRPr>
              </a:p>
            </p:txBody>
          </p:sp>
          <p:grpSp>
            <p:nvGrpSpPr>
              <p:cNvPr id="217" name="Google Shape;217;p1"/>
              <p:cNvGrpSpPr/>
              <p:nvPr/>
            </p:nvGrpSpPr>
            <p:grpSpPr>
              <a:xfrm>
                <a:off x="7469187" y="7685126"/>
                <a:ext cx="1371600" cy="731520"/>
                <a:chOff x="7469187" y="7685126"/>
                <a:chExt cx="1371600" cy="731520"/>
              </a:xfrm>
            </p:grpSpPr>
            <p:sp>
              <p:nvSpPr>
                <p:cNvPr id="218" name="Google Shape;218;p1"/>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000">
                    <a:solidFill>
                      <a:srgbClr val="FFFFFF"/>
                    </a:solidFill>
                    <a:latin typeface="Calibri"/>
                    <a:ea typeface="Calibri"/>
                    <a:cs typeface="Calibri"/>
                    <a:sym typeface="Calibri"/>
                  </a:endParaRPr>
                </a:p>
              </p:txBody>
            </p:sp>
            <p:sp>
              <p:nvSpPr>
                <p:cNvPr id="219" name="Google Shape;219;p1"/>
                <p:cNvSpPr txBox="1"/>
                <p:nvPr/>
              </p:nvSpPr>
              <p:spPr>
                <a:xfrm>
                  <a:off x="7949252" y="7688759"/>
                  <a:ext cx="526627" cy="707973"/>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ahoma"/>
                      <a:ea typeface="Tahoma"/>
                      <a:cs typeface="Tahoma"/>
                      <a:sym typeface="Tahoma"/>
                    </a:rPr>
                    <a:t>V</a:t>
                  </a:r>
                  <a:endParaRPr sz="4000" b="1">
                    <a:solidFill>
                      <a:srgbClr val="FFFFFF"/>
                    </a:solidFill>
                    <a:latin typeface="Tahoma"/>
                    <a:ea typeface="Tahoma"/>
                    <a:cs typeface="Tahoma"/>
                    <a:sym typeface="Tahoma"/>
                  </a:endParaRPr>
                </a:p>
              </p:txBody>
            </p:sp>
          </p:grpSp>
        </p:grpSp>
      </p:grpSp>
      <p:grpSp>
        <p:nvGrpSpPr>
          <p:cNvPr id="2" name="Google Shape;213;p1">
            <a:extLst>
              <a:ext uri="{FF2B5EF4-FFF2-40B4-BE49-F238E27FC236}">
                <a16:creationId xmlns:a16="http://schemas.microsoft.com/office/drawing/2014/main" xmlns="" id="{C3B848C7-1C8C-80F4-1B08-C631A376D8B2}"/>
              </a:ext>
            </a:extLst>
          </p:cNvPr>
          <p:cNvGrpSpPr/>
          <p:nvPr/>
        </p:nvGrpSpPr>
        <p:grpSpPr>
          <a:xfrm>
            <a:off x="8003846" y="12214417"/>
            <a:ext cx="21339696" cy="957449"/>
            <a:chOff x="7459669" y="9982200"/>
            <a:chExt cx="21343554" cy="957620"/>
          </a:xfrm>
        </p:grpSpPr>
        <p:sp>
          <p:nvSpPr>
            <p:cNvPr id="3" name="Google Shape;214;p1">
              <a:extLst>
                <a:ext uri="{FF2B5EF4-FFF2-40B4-BE49-F238E27FC236}">
                  <a16:creationId xmlns:a16="http://schemas.microsoft.com/office/drawing/2014/main" xmlns="" id="{6EB77CEA-13B4-78FD-C7CE-E400157E609B}"/>
                </a:ext>
              </a:extLst>
            </p:cNvPr>
            <p:cNvSpPr/>
            <p:nvPr/>
          </p:nvSpPr>
          <p:spPr>
            <a:xfrm>
              <a:off x="9092455" y="10108716"/>
              <a:ext cx="19710768" cy="831104"/>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ahoma"/>
                  <a:ea typeface="Tahoma"/>
                  <a:cs typeface="Tahoma"/>
                  <a:sym typeface="Tahoma"/>
                </a:rPr>
                <a:t>Điều</a:t>
              </a:r>
              <a:r>
                <a:rPr lang="en-US" sz="4800" b="1" dirty="0">
                  <a:solidFill>
                    <a:srgbClr val="135F82"/>
                  </a:solidFill>
                  <a:latin typeface="Tahoma"/>
                  <a:ea typeface="Tahoma"/>
                  <a:cs typeface="Tahoma"/>
                  <a:sym typeface="Tahoma"/>
                </a:rPr>
                <a:t> </a:t>
              </a:r>
              <a:r>
                <a:rPr lang="en-US" sz="4800" b="1" dirty="0" err="1">
                  <a:solidFill>
                    <a:srgbClr val="135F82"/>
                  </a:solidFill>
                  <a:latin typeface="Tahoma"/>
                  <a:ea typeface="Tahoma"/>
                  <a:cs typeface="Tahoma"/>
                  <a:sym typeface="Tahoma"/>
                </a:rPr>
                <a:t>chế</a:t>
              </a:r>
              <a:r>
                <a:rPr lang="en-US" sz="4800" b="1" dirty="0">
                  <a:solidFill>
                    <a:srgbClr val="135F82"/>
                  </a:solidFill>
                  <a:latin typeface="Tahoma"/>
                  <a:ea typeface="Tahoma"/>
                  <a:cs typeface="Tahoma"/>
                  <a:sym typeface="Tahoma"/>
                </a:rPr>
                <a:t> </a:t>
              </a:r>
              <a:endParaRPr sz="4800" b="1" dirty="0">
                <a:solidFill>
                  <a:srgbClr val="135F82"/>
                </a:solidFill>
                <a:latin typeface="Tahoma"/>
                <a:ea typeface="Tahoma"/>
                <a:cs typeface="Tahoma"/>
                <a:sym typeface="Tahoma"/>
              </a:endParaRPr>
            </a:p>
          </p:txBody>
        </p:sp>
        <p:grpSp>
          <p:nvGrpSpPr>
            <p:cNvPr id="4" name="Google Shape;215;p1">
              <a:extLst>
                <a:ext uri="{FF2B5EF4-FFF2-40B4-BE49-F238E27FC236}">
                  <a16:creationId xmlns:a16="http://schemas.microsoft.com/office/drawing/2014/main" xmlns="" id="{50B87C0F-B281-3C2E-6E62-7D2613947583}"/>
                </a:ext>
              </a:extLst>
            </p:cNvPr>
            <p:cNvGrpSpPr/>
            <p:nvPr/>
          </p:nvGrpSpPr>
          <p:grpSpPr>
            <a:xfrm>
              <a:off x="7459669" y="9982200"/>
              <a:ext cx="1392615" cy="872846"/>
              <a:chOff x="7459669" y="7543800"/>
              <a:chExt cx="1381118" cy="872846"/>
            </a:xfrm>
          </p:grpSpPr>
          <p:sp>
            <p:nvSpPr>
              <p:cNvPr id="5" name="Google Shape;216;p1">
                <a:extLst>
                  <a:ext uri="{FF2B5EF4-FFF2-40B4-BE49-F238E27FC236}">
                    <a16:creationId xmlns:a16="http://schemas.microsoft.com/office/drawing/2014/main" xmlns="" id="{C75AE45E-515D-8EE3-BCB9-228B4D4EA2BC}"/>
                  </a:ext>
                </a:extLst>
              </p:cNvPr>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000">
                  <a:solidFill>
                    <a:srgbClr val="FFFFFF"/>
                  </a:solidFill>
                  <a:latin typeface="Calibri"/>
                  <a:ea typeface="Calibri"/>
                  <a:cs typeface="Calibri"/>
                  <a:sym typeface="Calibri"/>
                </a:endParaRPr>
              </a:p>
            </p:txBody>
          </p:sp>
          <p:grpSp>
            <p:nvGrpSpPr>
              <p:cNvPr id="6" name="Google Shape;217;p1">
                <a:extLst>
                  <a:ext uri="{FF2B5EF4-FFF2-40B4-BE49-F238E27FC236}">
                    <a16:creationId xmlns:a16="http://schemas.microsoft.com/office/drawing/2014/main" xmlns="" id="{A8F3914D-BB2F-C13B-34F8-2658288820E5}"/>
                  </a:ext>
                </a:extLst>
              </p:cNvPr>
              <p:cNvGrpSpPr/>
              <p:nvPr/>
            </p:nvGrpSpPr>
            <p:grpSpPr>
              <a:xfrm>
                <a:off x="7469187" y="7685126"/>
                <a:ext cx="1371600" cy="731520"/>
                <a:chOff x="7469187" y="7685126"/>
                <a:chExt cx="1371600" cy="731520"/>
              </a:xfrm>
            </p:grpSpPr>
            <p:sp>
              <p:nvSpPr>
                <p:cNvPr id="7" name="Google Shape;218;p1">
                  <a:extLst>
                    <a:ext uri="{FF2B5EF4-FFF2-40B4-BE49-F238E27FC236}">
                      <a16:creationId xmlns:a16="http://schemas.microsoft.com/office/drawing/2014/main" xmlns="" id="{C850A346-85AF-D552-FB24-FFB6AC6B43AE}"/>
                    </a:ext>
                  </a:extLst>
                </p:cNvPr>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000">
                    <a:solidFill>
                      <a:srgbClr val="FFFFFF"/>
                    </a:solidFill>
                    <a:latin typeface="Calibri"/>
                    <a:ea typeface="Calibri"/>
                    <a:cs typeface="Calibri"/>
                    <a:sym typeface="Calibri"/>
                  </a:endParaRPr>
                </a:p>
              </p:txBody>
            </p:sp>
            <p:sp>
              <p:nvSpPr>
                <p:cNvPr id="8" name="Google Shape;219;p1">
                  <a:extLst>
                    <a:ext uri="{FF2B5EF4-FFF2-40B4-BE49-F238E27FC236}">
                      <a16:creationId xmlns:a16="http://schemas.microsoft.com/office/drawing/2014/main" xmlns="" id="{2BEBEFED-6D48-8A63-350D-450252BD0FA5}"/>
                    </a:ext>
                  </a:extLst>
                </p:cNvPr>
                <p:cNvSpPr txBox="1"/>
                <p:nvPr/>
              </p:nvSpPr>
              <p:spPr>
                <a:xfrm>
                  <a:off x="7949252" y="7688759"/>
                  <a:ext cx="526627" cy="707973"/>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ahoma"/>
                      <a:ea typeface="Tahoma"/>
                      <a:cs typeface="Tahoma"/>
                      <a:sym typeface="Tahoma"/>
                    </a:rPr>
                    <a:t>V</a:t>
                  </a:r>
                  <a:endParaRPr sz="4000" b="1">
                    <a:solidFill>
                      <a:srgbClr val="FFFFFF"/>
                    </a:solidFill>
                    <a:latin typeface="Tahoma"/>
                    <a:ea typeface="Tahoma"/>
                    <a:cs typeface="Tahoma"/>
                    <a:sym typeface="Tahoma"/>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500"/>
                                        <p:tgtEl>
                                          <p:spTgt spid="17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85"/>
                                        </p:tgtEl>
                                        <p:attrNameLst>
                                          <p:attrName>style.visibility</p:attrName>
                                        </p:attrNameLst>
                                      </p:cBhvr>
                                      <p:to>
                                        <p:strVal val="visible"/>
                                      </p:to>
                                    </p:set>
                                    <p:animEffect transition="in" filter="fade">
                                      <p:cBhvr>
                                        <p:cTn id="21" dur="500"/>
                                        <p:tgtEl>
                                          <p:spTgt spid="1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fade">
                                      <p:cBhvr>
                                        <p:cTn id="26" dur="500"/>
                                        <p:tgtEl>
                                          <p:spTgt spid="19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9"/>
                                        </p:tgtEl>
                                        <p:attrNameLst>
                                          <p:attrName>style.visibility</p:attrName>
                                        </p:attrNameLst>
                                      </p:cBhvr>
                                      <p:to>
                                        <p:strVal val="visible"/>
                                      </p:to>
                                    </p:set>
                                    <p:animEffect transition="in" filter="fade">
                                      <p:cBhvr>
                                        <p:cTn id="31" dur="500"/>
                                        <p:tgtEl>
                                          <p:spTgt spid="19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6"/>
                                        </p:tgtEl>
                                        <p:attrNameLst>
                                          <p:attrName>style.visibility</p:attrName>
                                        </p:attrNameLst>
                                      </p:cBhvr>
                                      <p:to>
                                        <p:strVal val="visible"/>
                                      </p:to>
                                    </p:set>
                                    <p:animEffect transition="in" filter="fade">
                                      <p:cBhvr>
                                        <p:cTn id="36" dur="500"/>
                                        <p:tgtEl>
                                          <p:spTgt spid="20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3"/>
                                        </p:tgtEl>
                                        <p:attrNameLst>
                                          <p:attrName>style.visibility</p:attrName>
                                        </p:attrNameLst>
                                      </p:cBhvr>
                                      <p:to>
                                        <p:strVal val="visible"/>
                                      </p:to>
                                    </p:set>
                                    <p:animEffect transition="in" filter="fade">
                                      <p:cBhvr>
                                        <p:cTn id="41" dur="500"/>
                                        <p:tgtEl>
                                          <p:spTgt spid="2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299"/>
            <a:ext cx="19658320" cy="830956"/>
            <a:chOff x="-288924" y="1892299"/>
            <a:chExt cx="19659598" cy="83085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200">
                <a:solidFill>
                  <a:srgbClr val="FFFFFF"/>
                </a:solidFill>
                <a:latin typeface="Calibri"/>
                <a:ea typeface="Calibri"/>
                <a:cs typeface="Calibri"/>
                <a:sym typeface="Calibri"/>
              </a:endParaRPr>
            </a:p>
          </p:txBody>
        </p:sp>
        <p:sp>
          <p:nvSpPr>
            <p:cNvPr id="245" name="Google Shape;245;p3"/>
            <p:cNvSpPr txBox="1"/>
            <p:nvPr/>
          </p:nvSpPr>
          <p:spPr>
            <a:xfrm>
              <a:off x="871561" y="1913523"/>
              <a:ext cx="1130773" cy="738537"/>
            </a:xfrm>
            <a:prstGeom prst="rect">
              <a:avLst/>
            </a:prstGeom>
            <a:noFill/>
            <a:ln>
              <a:noFill/>
            </a:ln>
          </p:spPr>
          <p:txBody>
            <a:bodyPr spcFirstLastPara="1" wrap="square" lIns="91425" tIns="45700" rIns="91425" bIns="45700" anchor="t" anchorCtr="0">
              <a:spAutoFit/>
            </a:bodyPr>
            <a:lstStyle/>
            <a:p>
              <a:r>
                <a:rPr lang="en-US" sz="4200" b="1">
                  <a:solidFill>
                    <a:srgbClr val="FFFFFF"/>
                  </a:solidFill>
                  <a:latin typeface="Tahoma"/>
                  <a:ea typeface="Tahoma"/>
                  <a:cs typeface="Tahoma"/>
                  <a:sym typeface="Tahoma"/>
                </a:rPr>
                <a:t>IV</a:t>
              </a:r>
              <a:endParaRPr sz="42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830859"/>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a:solidFill>
                    <a:srgbClr val="135F82"/>
                  </a:solidFill>
                  <a:latin typeface="Tahoma"/>
                  <a:ea typeface="Tahoma"/>
                  <a:cs typeface="Tahoma"/>
                  <a:sym typeface="Tahoma"/>
                </a:rPr>
                <a:t> ỨNG DỤNG</a:t>
              </a:r>
              <a:endParaRPr sz="4800" b="1">
                <a:solidFill>
                  <a:srgbClr val="135F82"/>
                </a:solidFill>
                <a:latin typeface="Tahoma"/>
                <a:ea typeface="Tahoma"/>
                <a:cs typeface="Tahoma"/>
                <a:sym typeface="Tahoma"/>
              </a:endParaRPr>
            </a:p>
          </p:txBody>
        </p:sp>
      </p:grpSp>
      <p:pic>
        <p:nvPicPr>
          <p:cNvPr id="2" name="Picture 1"/>
          <p:cNvPicPr>
            <a:picLocks noChangeAspect="1"/>
          </p:cNvPicPr>
          <p:nvPr/>
        </p:nvPicPr>
        <p:blipFill>
          <a:blip r:embed="rId3"/>
          <a:stretch>
            <a:fillRect/>
          </a:stretch>
        </p:blipFill>
        <p:spPr>
          <a:xfrm>
            <a:off x="3118341" y="3023638"/>
            <a:ext cx="15122769" cy="6993138"/>
          </a:xfrm>
          <a:prstGeom prst="rect">
            <a:avLst/>
          </a:prstGeom>
        </p:spPr>
      </p:pic>
    </p:spTree>
    <p:extLst>
      <p:ext uri="{BB962C8B-B14F-4D97-AF65-F5344CB8AC3E}">
        <p14:creationId xmlns:p14="http://schemas.microsoft.com/office/powerpoint/2010/main" val="3613751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299"/>
            <a:ext cx="19658320" cy="830956"/>
            <a:chOff x="-288924" y="1892299"/>
            <a:chExt cx="19659598" cy="83085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200">
                <a:solidFill>
                  <a:srgbClr val="FFFFFF"/>
                </a:solidFill>
                <a:latin typeface="Calibri"/>
                <a:ea typeface="Calibri"/>
                <a:cs typeface="Calibri"/>
                <a:sym typeface="Calibri"/>
              </a:endParaRPr>
            </a:p>
          </p:txBody>
        </p:sp>
        <p:sp>
          <p:nvSpPr>
            <p:cNvPr id="245" name="Google Shape;245;p3"/>
            <p:cNvSpPr txBox="1"/>
            <p:nvPr/>
          </p:nvSpPr>
          <p:spPr>
            <a:xfrm>
              <a:off x="871561" y="1913523"/>
              <a:ext cx="1130773" cy="738537"/>
            </a:xfrm>
            <a:prstGeom prst="rect">
              <a:avLst/>
            </a:prstGeom>
            <a:noFill/>
            <a:ln>
              <a:noFill/>
            </a:ln>
          </p:spPr>
          <p:txBody>
            <a:bodyPr spcFirstLastPara="1" wrap="square" lIns="91425" tIns="45700" rIns="91425" bIns="45700" anchor="t" anchorCtr="0">
              <a:spAutoFit/>
            </a:bodyPr>
            <a:lstStyle/>
            <a:p>
              <a:r>
                <a:rPr lang="en-US" sz="4200" b="1">
                  <a:solidFill>
                    <a:srgbClr val="FFFFFF"/>
                  </a:solidFill>
                  <a:latin typeface="Tahoma"/>
                  <a:ea typeface="Tahoma"/>
                  <a:cs typeface="Tahoma"/>
                  <a:sym typeface="Tahoma"/>
                </a:rPr>
                <a:t>IV</a:t>
              </a:r>
              <a:endParaRPr sz="42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830859"/>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a:solidFill>
                    <a:srgbClr val="135F82"/>
                  </a:solidFill>
                  <a:latin typeface="Tahoma"/>
                  <a:ea typeface="Tahoma"/>
                  <a:cs typeface="Tahoma"/>
                  <a:sym typeface="Tahoma"/>
                </a:rPr>
                <a:t> ỨNG DỤNG</a:t>
              </a:r>
              <a:endParaRPr sz="4800" b="1">
                <a:solidFill>
                  <a:srgbClr val="135F82"/>
                </a:solidFill>
                <a:latin typeface="Tahoma"/>
                <a:ea typeface="Tahoma"/>
                <a:cs typeface="Tahoma"/>
                <a:sym typeface="Tahoma"/>
              </a:endParaRPr>
            </a:p>
          </p:txBody>
        </p:sp>
      </p:grpSp>
      <p:pic>
        <p:nvPicPr>
          <p:cNvPr id="2" name="Picture 1"/>
          <p:cNvPicPr>
            <a:picLocks noChangeAspect="1"/>
          </p:cNvPicPr>
          <p:nvPr/>
        </p:nvPicPr>
        <p:blipFill>
          <a:blip r:embed="rId3"/>
          <a:stretch>
            <a:fillRect/>
          </a:stretch>
        </p:blipFill>
        <p:spPr>
          <a:xfrm>
            <a:off x="6025662" y="3012127"/>
            <a:ext cx="12285784" cy="6695291"/>
          </a:xfrm>
          <a:prstGeom prst="rect">
            <a:avLst/>
          </a:prstGeom>
        </p:spPr>
      </p:pic>
    </p:spTree>
    <p:extLst>
      <p:ext uri="{BB962C8B-B14F-4D97-AF65-F5344CB8AC3E}">
        <p14:creationId xmlns:p14="http://schemas.microsoft.com/office/powerpoint/2010/main" val="978481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243" name="Google Shape;243;p3"/>
          <p:cNvGrpSpPr/>
          <p:nvPr/>
        </p:nvGrpSpPr>
        <p:grpSpPr>
          <a:xfrm>
            <a:off x="-455584" y="1563301"/>
            <a:ext cx="19658320" cy="830956"/>
            <a:chOff x="-288924" y="1892299"/>
            <a:chExt cx="19659598" cy="83085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200">
                <a:solidFill>
                  <a:srgbClr val="FFFFFF"/>
                </a:solidFill>
                <a:latin typeface="Calibri"/>
                <a:ea typeface="Calibri"/>
                <a:cs typeface="Calibri"/>
                <a:sym typeface="Calibri"/>
              </a:endParaRPr>
            </a:p>
          </p:txBody>
        </p:sp>
        <p:sp>
          <p:nvSpPr>
            <p:cNvPr id="245" name="Google Shape;245;p3"/>
            <p:cNvSpPr txBox="1"/>
            <p:nvPr/>
          </p:nvSpPr>
          <p:spPr>
            <a:xfrm>
              <a:off x="1292178" y="1913523"/>
              <a:ext cx="710158" cy="738537"/>
            </a:xfrm>
            <a:prstGeom prst="rect">
              <a:avLst/>
            </a:prstGeom>
            <a:noFill/>
            <a:ln>
              <a:noFill/>
            </a:ln>
          </p:spPr>
          <p:txBody>
            <a:bodyPr spcFirstLastPara="1" wrap="square" lIns="91425" tIns="45700" rIns="91425" bIns="45700" anchor="t" anchorCtr="0">
              <a:spAutoFit/>
            </a:bodyPr>
            <a:lstStyle/>
            <a:p>
              <a:r>
                <a:rPr lang="en-US" sz="4200" b="1">
                  <a:solidFill>
                    <a:srgbClr val="FFFFFF"/>
                  </a:solidFill>
                  <a:latin typeface="Tahoma"/>
                  <a:ea typeface="Tahoma"/>
                  <a:cs typeface="Tahoma"/>
                  <a:sym typeface="Tahoma"/>
                </a:rPr>
                <a:t>V</a:t>
              </a:r>
              <a:endParaRPr sz="42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830859"/>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a:solidFill>
                    <a:srgbClr val="135F82"/>
                  </a:solidFill>
                  <a:latin typeface="Tahoma"/>
                  <a:ea typeface="Tahoma"/>
                  <a:cs typeface="Tahoma"/>
                  <a:sym typeface="Tahoma"/>
                </a:rPr>
                <a:t>ĐIỀU CHẾ</a:t>
              </a:r>
              <a:endParaRPr sz="4800" b="1">
                <a:solidFill>
                  <a:srgbClr val="135F82"/>
                </a:solidFill>
                <a:latin typeface="Tahoma"/>
                <a:ea typeface="Tahoma"/>
                <a:cs typeface="Tahoma"/>
                <a:sym typeface="Tahoma"/>
              </a:endParaRPr>
            </a:p>
          </p:txBody>
        </p:sp>
      </p:grpSp>
      <p:sp>
        <p:nvSpPr>
          <p:cNvPr id="8" name="Rounded Rectangle 67">
            <a:extLst>
              <a:ext uri="{FF2B5EF4-FFF2-40B4-BE49-F238E27FC236}">
                <a16:creationId xmlns:a16="http://schemas.microsoft.com/office/drawing/2014/main" xmlns="" id="{F9C92ECB-EE71-DCD9-8B68-92F02E9C75C6}"/>
              </a:ext>
            </a:extLst>
          </p:cNvPr>
          <p:cNvSpPr/>
          <p:nvPr/>
        </p:nvSpPr>
        <p:spPr>
          <a:xfrm>
            <a:off x="704829" y="2790439"/>
            <a:ext cx="23549364" cy="3329009"/>
          </a:xfrm>
          <a:prstGeom prst="roundRect">
            <a:avLst>
              <a:gd name="adj" fmla="val 1703"/>
            </a:avLst>
          </a:prstGeom>
          <a:solidFill>
            <a:srgbClr val="EEECE1">
              <a:lumMod val="90000"/>
            </a:srgbClr>
          </a:solidFill>
          <a:ln w="19050" cap="flat" cmpd="sng" algn="ctr">
            <a:solidFill>
              <a:sysClr val="window" lastClr="FFFFFF">
                <a:lumMod val="75000"/>
              </a:sysClr>
            </a:solidFill>
            <a:prstDash val="solid"/>
          </a:ln>
          <a:effectLst/>
          <a:scene3d>
            <a:camera prst="orthographicFront"/>
            <a:lightRig rig="threePt" dir="t"/>
          </a:scene3d>
          <a:sp3d>
            <a:bevelT/>
          </a:sp3d>
        </p:spPr>
        <p:txBody>
          <a:bodyPr lIns="35988" tIns="17993" rIns="35988" bIns="17993" rtlCol="0" anchor="ctr"/>
          <a:lstStyle/>
          <a:p>
            <a:pPr algn="ctr" defTabSz="2176567">
              <a:buClrTx/>
              <a:defRPr/>
            </a:pPr>
            <a:endParaRPr lang="en-US" sz="4400" kern="1200">
              <a:solidFill>
                <a:prstClr val="white"/>
              </a:solidFill>
              <a:latin typeface="Tahoma" pitchFamily="34" charset="0"/>
              <a:ea typeface="Tahoma" pitchFamily="34" charset="0"/>
              <a:cs typeface="Tahoma" pitchFamily="34" charset="0"/>
            </a:endParaRPr>
          </a:p>
        </p:txBody>
      </p:sp>
      <p:sp>
        <p:nvSpPr>
          <p:cNvPr id="9" name="Rectangle 8"/>
          <p:cNvSpPr/>
          <p:nvPr/>
        </p:nvSpPr>
        <p:spPr>
          <a:xfrm>
            <a:off x="990895" y="3094370"/>
            <a:ext cx="22508308" cy="129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11" tIns="92057" rIns="184111" bIns="92057">
            <a:spAutoFit/>
          </a:bodyPr>
          <a:lstStyle/>
          <a:p>
            <a:pPr algn="just" defTabSz="2176567">
              <a:lnSpc>
                <a:spcPct val="150000"/>
              </a:lnSpc>
              <a:spcBef>
                <a:spcPct val="50000"/>
              </a:spcBef>
              <a:buClrTx/>
            </a:pPr>
            <a:r>
              <a:rPr lang="vi-VN" sz="4800" b="1" kern="1200">
                <a:solidFill>
                  <a:prstClr val="black"/>
                </a:solidFill>
                <a:latin typeface="Tahoma" panose="020B0604030504040204" pitchFamily="34" charset="0"/>
                <a:ea typeface="Tahoma" panose="020B0604030504040204" pitchFamily="34" charset="0"/>
                <a:cs typeface="Tahoma" panose="020B0604030504040204" pitchFamily="34" charset="0"/>
              </a:rPr>
              <a:t>Phương pháp: oxi hóa các hydrocacbon.</a:t>
            </a:r>
            <a:endParaRPr lang="en-US" sz="48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srcRect t="-1" r="46530" b="-7028"/>
          <a:stretch/>
        </p:blipFill>
        <p:spPr>
          <a:xfrm>
            <a:off x="2468001" y="4647388"/>
            <a:ext cx="17935116" cy="1472058"/>
          </a:xfrm>
          <a:prstGeom prst="rect">
            <a:avLst/>
          </a:prstGeom>
        </p:spPr>
      </p:pic>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704829" y="6119446"/>
            <a:ext cx="23549364" cy="7221416"/>
          </a:xfrm>
          <a:prstGeom prst="rect">
            <a:avLst/>
          </a:prstGeom>
          <a:noFill/>
          <a:ln>
            <a:noFill/>
          </a:ln>
        </p:spPr>
      </p:pic>
    </p:spTree>
    <p:extLst>
      <p:ext uri="{BB962C8B-B14F-4D97-AF65-F5344CB8AC3E}">
        <p14:creationId xmlns:p14="http://schemas.microsoft.com/office/powerpoint/2010/main" val="6698638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a:extLst>
              <a:ext uri="{FF2B5EF4-FFF2-40B4-BE49-F238E27FC236}">
                <a16:creationId xmlns:a16="http://schemas.microsoft.com/office/drawing/2014/main" xmlns="" id="{A344F2CA-7612-AB21-5217-1EFFE935F81A}"/>
              </a:ext>
            </a:extLst>
          </p:cNvPr>
          <p:cNvSpPr/>
          <p:nvPr/>
        </p:nvSpPr>
        <p:spPr>
          <a:xfrm rot="9778">
            <a:off x="4152331" y="1697601"/>
            <a:ext cx="11162485" cy="0"/>
          </a:xfrm>
          <a:prstGeom prst="line">
            <a:avLst/>
          </a:prstGeom>
          <a:ln w="47625" cap="rnd">
            <a:solidFill>
              <a:srgbClr val="02E5AC"/>
            </a:solidFill>
            <a:prstDash val="solid"/>
            <a:headEnd type="none" w="sm" len="sm"/>
            <a:tailEnd type="none" w="sm" len="sm"/>
          </a:ln>
        </p:spPr>
      </p:sp>
      <p:sp>
        <p:nvSpPr>
          <p:cNvPr id="31" name="TextBox 11">
            <a:extLst>
              <a:ext uri="{FF2B5EF4-FFF2-40B4-BE49-F238E27FC236}">
                <a16:creationId xmlns:a16="http://schemas.microsoft.com/office/drawing/2014/main" xmlns="" id="{2E970C4F-6C53-9CF1-C217-092318DFFB14}"/>
              </a:ext>
            </a:extLst>
          </p:cNvPr>
          <p:cNvSpPr txBox="1"/>
          <p:nvPr/>
        </p:nvSpPr>
        <p:spPr>
          <a:xfrm>
            <a:off x="2937649" y="601016"/>
            <a:ext cx="15170116" cy="793516"/>
          </a:xfrm>
          <a:prstGeom prst="rect">
            <a:avLst/>
          </a:prstGeom>
        </p:spPr>
        <p:txBody>
          <a:bodyPr wrap="square" lIns="0" tIns="0" rIns="0" bIns="0" rtlCol="0" anchor="t">
            <a:spAutoFit/>
          </a:bodyPr>
          <a:lstStyle/>
          <a:p>
            <a:pPr algn="just" defTabSz="1828617">
              <a:lnSpc>
                <a:spcPts val="5972"/>
              </a:lnSpc>
              <a:buClrTx/>
            </a:pPr>
            <a:r>
              <a:rPr lang="en-US" sz="7200" b="1" kern="1200" dirty="0">
                <a:solidFill>
                  <a:srgbClr val="C00000"/>
                </a:solidFill>
                <a:latin typeface="Times New Roman" panose="02020603050405020304" pitchFamily="18" charset="0"/>
                <a:ea typeface="+mn-ea"/>
                <a:cs typeface="+mn-cs"/>
              </a:rPr>
              <a:t>CỦNG CỐ</a:t>
            </a:r>
            <a:endParaRPr lang="en-US" sz="6400" b="1" kern="1200" dirty="0">
              <a:solidFill>
                <a:srgbClr val="C00000"/>
              </a:solidFill>
              <a:latin typeface="Times New Roman" panose="02020603050405020304" pitchFamily="18" charset="0"/>
              <a:ea typeface="+mn-ea"/>
              <a:cs typeface="+mn-cs"/>
            </a:endParaRPr>
          </a:p>
        </p:txBody>
      </p:sp>
      <p:pic>
        <p:nvPicPr>
          <p:cNvPr id="10" name="Picture 9">
            <a:extLst>
              <a:ext uri="{FF2B5EF4-FFF2-40B4-BE49-F238E27FC236}">
                <a16:creationId xmlns:a16="http://schemas.microsoft.com/office/drawing/2014/main" xmlns="" id="{6570CA74-DDAC-5B46-4470-E8D957D16AEB}"/>
              </a:ext>
            </a:extLst>
          </p:cNvPr>
          <p:cNvPicPr>
            <a:picLocks noChangeAspect="1"/>
          </p:cNvPicPr>
          <p:nvPr/>
        </p:nvPicPr>
        <p:blipFill>
          <a:blip r:embed="rId3"/>
          <a:stretch>
            <a:fillRect/>
          </a:stretch>
        </p:blipFill>
        <p:spPr>
          <a:xfrm>
            <a:off x="830979" y="2836740"/>
            <a:ext cx="16784143" cy="7430360"/>
          </a:xfrm>
          <a:prstGeom prst="rect">
            <a:avLst/>
          </a:prstGeom>
        </p:spPr>
      </p:pic>
      <p:sp>
        <p:nvSpPr>
          <p:cNvPr id="12" name="TextBox 11">
            <a:extLst>
              <a:ext uri="{FF2B5EF4-FFF2-40B4-BE49-F238E27FC236}">
                <a16:creationId xmlns:a16="http://schemas.microsoft.com/office/drawing/2014/main" xmlns="" id="{AA0544C8-C34A-CFB5-4E66-E2D828E25E23}"/>
              </a:ext>
            </a:extLst>
          </p:cNvPr>
          <p:cNvSpPr txBox="1"/>
          <p:nvPr/>
        </p:nvSpPr>
        <p:spPr>
          <a:xfrm>
            <a:off x="2497842" y="1898176"/>
            <a:ext cx="14075369" cy="1015674"/>
          </a:xfrm>
          <a:prstGeom prst="rect">
            <a:avLst/>
          </a:prstGeom>
          <a:noFill/>
        </p:spPr>
        <p:txBody>
          <a:bodyPr wrap="square" lIns="182861" tIns="91431" rIns="182861" bIns="91431">
            <a:spAutoFit/>
          </a:bodyPr>
          <a:lstStyle/>
          <a:p>
            <a:pPr algn="just" defTabSz="1828617">
              <a:lnSpc>
                <a:spcPct val="150000"/>
              </a:lnSpc>
              <a:spcAft>
                <a:spcPts val="1600"/>
              </a:spcAft>
              <a:buClrTx/>
              <a:tabLst>
                <a:tab pos="360644" algn="l"/>
              </a:tabLst>
            </a:pPr>
            <a:r>
              <a:rPr lang="en-US" sz="3600" b="1" kern="1200" dirty="0" err="1">
                <a:solidFill>
                  <a:srgbClr val="44546A"/>
                </a:solidFill>
                <a:latin typeface="#9Slide03 Oswald" panose="00000500000000000000" pitchFamily="2" charset="0"/>
                <a:ea typeface="Calibri" panose="020F0502020204030204" pitchFamily="34" charset="0"/>
                <a:cs typeface="Times New Roman" panose="02020603050405020304" pitchFamily="18" charset="0"/>
              </a:rPr>
              <a:t>Câu</a:t>
            </a:r>
            <a:r>
              <a:rPr lang="en-US" sz="3600" b="1" kern="1200" dirty="0">
                <a:solidFill>
                  <a:srgbClr val="44546A"/>
                </a:solidFill>
                <a:latin typeface="#9Slide03 Oswald" panose="00000500000000000000" pitchFamily="2" charset="0"/>
                <a:ea typeface="Calibri" panose="020F0502020204030204" pitchFamily="34" charset="0"/>
                <a:cs typeface="Times New Roman" panose="02020603050405020304" pitchFamily="18" charset="0"/>
              </a:rPr>
              <a:t> 1:</a:t>
            </a:r>
            <a:r>
              <a:rPr lang="en-US" sz="3600" kern="1200" dirty="0">
                <a:solidFill>
                  <a:srgbClr val="44546A"/>
                </a:solidFill>
                <a:latin typeface="#9Slide03 Oswald" panose="00000500000000000000" pitchFamily="2" charset="0"/>
                <a:ea typeface="Calibri" panose="020F0502020204030204" pitchFamily="34" charset="0"/>
                <a:cs typeface="Times New Roman" panose="02020603050405020304" pitchFamily="18" charset="0"/>
              </a:rPr>
              <a:t> </a:t>
            </a:r>
            <a:r>
              <a:rPr lang="en-US" sz="3600" kern="1200" dirty="0" err="1">
                <a:solidFill>
                  <a:srgbClr val="44546A"/>
                </a:solidFill>
                <a:latin typeface="#9Slide03 Oswald" panose="00000500000000000000" pitchFamily="2" charset="0"/>
                <a:ea typeface="Calibri" panose="020F0502020204030204" pitchFamily="34" charset="0"/>
                <a:cs typeface="Times New Roman" panose="02020603050405020304" pitchFamily="18" charset="0"/>
              </a:rPr>
              <a:t>Điền</a:t>
            </a:r>
            <a:r>
              <a:rPr lang="en-US" sz="3600" kern="1200" dirty="0">
                <a:solidFill>
                  <a:srgbClr val="44546A"/>
                </a:solidFill>
                <a:latin typeface="#9Slide03 Oswald" panose="00000500000000000000" pitchFamily="2" charset="0"/>
                <a:ea typeface="Calibri" panose="020F0502020204030204" pitchFamily="34" charset="0"/>
                <a:cs typeface="Times New Roman" panose="02020603050405020304" pitchFamily="18" charset="0"/>
              </a:rPr>
              <a:t> </a:t>
            </a:r>
            <a:r>
              <a:rPr lang="en-US" sz="3600" kern="1200" dirty="0" err="1">
                <a:solidFill>
                  <a:srgbClr val="44546A"/>
                </a:solidFill>
                <a:latin typeface="#9Slide03 Oswald" panose="00000500000000000000" pitchFamily="2" charset="0"/>
                <a:ea typeface="Calibri" panose="020F0502020204030204" pitchFamily="34" charset="0"/>
                <a:cs typeface="Times New Roman" panose="02020603050405020304" pitchFamily="18" charset="0"/>
              </a:rPr>
              <a:t>thông</a:t>
            </a:r>
            <a:r>
              <a:rPr lang="en-US" sz="3600" kern="1200" dirty="0">
                <a:solidFill>
                  <a:srgbClr val="44546A"/>
                </a:solidFill>
                <a:latin typeface="#9Slide03 Oswald" panose="00000500000000000000" pitchFamily="2" charset="0"/>
                <a:ea typeface="Calibri" panose="020F0502020204030204" pitchFamily="34" charset="0"/>
                <a:cs typeface="Times New Roman" panose="02020603050405020304" pitchFamily="18" charset="0"/>
              </a:rPr>
              <a:t> tin </a:t>
            </a:r>
            <a:r>
              <a:rPr lang="en-US" sz="3600" kern="1200" dirty="0" err="1">
                <a:solidFill>
                  <a:srgbClr val="44546A"/>
                </a:solidFill>
                <a:latin typeface="#9Slide03 Oswald" panose="00000500000000000000" pitchFamily="2" charset="0"/>
                <a:ea typeface="Calibri" panose="020F0502020204030204" pitchFamily="34" charset="0"/>
                <a:cs typeface="Times New Roman" panose="02020603050405020304" pitchFamily="18" charset="0"/>
              </a:rPr>
              <a:t>còn</a:t>
            </a:r>
            <a:r>
              <a:rPr lang="en-US" sz="3600" kern="1200" dirty="0">
                <a:solidFill>
                  <a:srgbClr val="44546A"/>
                </a:solidFill>
                <a:latin typeface="#9Slide03 Oswald" panose="00000500000000000000" pitchFamily="2" charset="0"/>
                <a:ea typeface="Calibri" panose="020F0502020204030204" pitchFamily="34" charset="0"/>
                <a:cs typeface="Times New Roman" panose="02020603050405020304" pitchFamily="18" charset="0"/>
              </a:rPr>
              <a:t> </a:t>
            </a:r>
            <a:r>
              <a:rPr lang="en-US" sz="3600" kern="1200" dirty="0" err="1">
                <a:solidFill>
                  <a:srgbClr val="44546A"/>
                </a:solidFill>
                <a:latin typeface="#9Slide03 Oswald" panose="00000500000000000000" pitchFamily="2" charset="0"/>
                <a:ea typeface="Calibri" panose="020F0502020204030204" pitchFamily="34" charset="0"/>
                <a:cs typeface="Times New Roman" panose="02020603050405020304" pitchFamily="18" charset="0"/>
              </a:rPr>
              <a:t>thiếu</a:t>
            </a:r>
            <a:r>
              <a:rPr lang="en-US" sz="3600" kern="1200" dirty="0">
                <a:solidFill>
                  <a:srgbClr val="44546A"/>
                </a:solidFill>
                <a:latin typeface="#9Slide03 Oswald" panose="00000500000000000000" pitchFamily="2" charset="0"/>
                <a:ea typeface="Calibri" panose="020F0502020204030204" pitchFamily="34" charset="0"/>
                <a:cs typeface="Times New Roman" panose="02020603050405020304" pitchFamily="18" charset="0"/>
              </a:rPr>
              <a:t> </a:t>
            </a:r>
            <a:r>
              <a:rPr lang="en-US" sz="3600" kern="1200" dirty="0" err="1">
                <a:solidFill>
                  <a:srgbClr val="44546A"/>
                </a:solidFill>
                <a:latin typeface="#9Slide03 Oswald" panose="00000500000000000000" pitchFamily="2" charset="0"/>
                <a:ea typeface="Calibri" panose="020F0502020204030204" pitchFamily="34" charset="0"/>
                <a:cs typeface="Times New Roman" panose="02020603050405020304" pitchFamily="18" charset="0"/>
              </a:rPr>
              <a:t>vào</a:t>
            </a:r>
            <a:r>
              <a:rPr lang="en-US" sz="3600" kern="1200" dirty="0">
                <a:solidFill>
                  <a:srgbClr val="44546A"/>
                </a:solidFill>
                <a:latin typeface="#9Slide03 Oswald" panose="00000500000000000000" pitchFamily="2" charset="0"/>
                <a:ea typeface="Calibri" panose="020F0502020204030204" pitchFamily="34" charset="0"/>
                <a:cs typeface="Times New Roman" panose="02020603050405020304" pitchFamily="18" charset="0"/>
              </a:rPr>
              <a:t> </a:t>
            </a:r>
            <a:r>
              <a:rPr lang="en-US" sz="3600" kern="1200" dirty="0" err="1">
                <a:solidFill>
                  <a:srgbClr val="44546A"/>
                </a:solidFill>
                <a:latin typeface="#9Slide03 Oswald" panose="00000500000000000000" pitchFamily="2" charset="0"/>
                <a:ea typeface="Calibri" panose="020F0502020204030204" pitchFamily="34" charset="0"/>
                <a:cs typeface="Times New Roman" panose="02020603050405020304" pitchFamily="18" charset="0"/>
              </a:rPr>
              <a:t>chỗ</a:t>
            </a:r>
            <a:r>
              <a:rPr lang="en-US" sz="3600" kern="1200" dirty="0">
                <a:solidFill>
                  <a:srgbClr val="44546A"/>
                </a:solidFill>
                <a:latin typeface="#9Slide03 Oswald" panose="00000500000000000000" pitchFamily="2" charset="0"/>
                <a:ea typeface="Calibri" panose="020F0502020204030204" pitchFamily="34" charset="0"/>
                <a:cs typeface="Times New Roman" panose="02020603050405020304" pitchFamily="18" charset="0"/>
              </a:rPr>
              <a:t> </a:t>
            </a:r>
            <a:r>
              <a:rPr lang="en-US" sz="3600" kern="1200" dirty="0" err="1">
                <a:solidFill>
                  <a:srgbClr val="44546A"/>
                </a:solidFill>
                <a:latin typeface="#9Slide03 Oswald" panose="00000500000000000000" pitchFamily="2" charset="0"/>
                <a:ea typeface="Calibri" panose="020F0502020204030204" pitchFamily="34" charset="0"/>
                <a:cs typeface="Times New Roman" panose="02020603050405020304" pitchFamily="18" charset="0"/>
              </a:rPr>
              <a:t>trống</a:t>
            </a:r>
            <a:endParaRPr lang="en-US" sz="3600" kern="1200" dirty="0">
              <a:solidFill>
                <a:srgbClr val="44546A"/>
              </a:solidFill>
              <a:latin typeface="#9Slide03 Oswald"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7777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a:extLst>
              <a:ext uri="{FF2B5EF4-FFF2-40B4-BE49-F238E27FC236}">
                <a16:creationId xmlns:a16="http://schemas.microsoft.com/office/drawing/2014/main" xmlns="" id="{A344F2CA-7612-AB21-5217-1EFFE935F81A}"/>
              </a:ext>
            </a:extLst>
          </p:cNvPr>
          <p:cNvSpPr/>
          <p:nvPr/>
        </p:nvSpPr>
        <p:spPr>
          <a:xfrm rot="9778">
            <a:off x="4152331" y="1697601"/>
            <a:ext cx="11162485" cy="0"/>
          </a:xfrm>
          <a:prstGeom prst="line">
            <a:avLst/>
          </a:prstGeom>
          <a:ln w="47625" cap="rnd">
            <a:solidFill>
              <a:srgbClr val="02E5AC"/>
            </a:solidFill>
            <a:prstDash val="solid"/>
            <a:headEnd type="none" w="sm" len="sm"/>
            <a:tailEnd type="none" w="sm" len="sm"/>
          </a:ln>
        </p:spPr>
      </p:sp>
      <p:sp>
        <p:nvSpPr>
          <p:cNvPr id="31" name="TextBox 11">
            <a:extLst>
              <a:ext uri="{FF2B5EF4-FFF2-40B4-BE49-F238E27FC236}">
                <a16:creationId xmlns:a16="http://schemas.microsoft.com/office/drawing/2014/main" xmlns="" id="{2E970C4F-6C53-9CF1-C217-092318DFFB14}"/>
              </a:ext>
            </a:extLst>
          </p:cNvPr>
          <p:cNvSpPr txBox="1"/>
          <p:nvPr/>
        </p:nvSpPr>
        <p:spPr>
          <a:xfrm>
            <a:off x="2937649" y="601016"/>
            <a:ext cx="15170116" cy="793516"/>
          </a:xfrm>
          <a:prstGeom prst="rect">
            <a:avLst/>
          </a:prstGeom>
        </p:spPr>
        <p:txBody>
          <a:bodyPr wrap="square" lIns="0" tIns="0" rIns="0" bIns="0" rtlCol="0" anchor="t">
            <a:spAutoFit/>
          </a:bodyPr>
          <a:lstStyle/>
          <a:p>
            <a:pPr algn="just" defTabSz="1828617">
              <a:lnSpc>
                <a:spcPts val="5972"/>
              </a:lnSpc>
              <a:buClrTx/>
            </a:pPr>
            <a:r>
              <a:rPr lang="en-US" sz="7200" b="1" kern="1200" dirty="0">
                <a:solidFill>
                  <a:srgbClr val="C00000"/>
                </a:solidFill>
                <a:latin typeface="Times New Roman" panose="02020603050405020304" pitchFamily="18" charset="0"/>
                <a:ea typeface="+mn-ea"/>
                <a:cs typeface="+mn-cs"/>
              </a:rPr>
              <a:t>CỦNG CỐ</a:t>
            </a:r>
            <a:endParaRPr lang="en-US" sz="6400" b="1" kern="1200" dirty="0">
              <a:solidFill>
                <a:srgbClr val="C00000"/>
              </a:solidFill>
              <a:latin typeface="Times New Roman" panose="02020603050405020304" pitchFamily="18" charset="0"/>
              <a:ea typeface="+mn-ea"/>
              <a:cs typeface="+mn-cs"/>
            </a:endParaRPr>
          </a:p>
        </p:txBody>
      </p:sp>
      <p:sp>
        <p:nvSpPr>
          <p:cNvPr id="3" name="Date Placeholder 2">
            <a:extLst>
              <a:ext uri="{FF2B5EF4-FFF2-40B4-BE49-F238E27FC236}">
                <a16:creationId xmlns:a16="http://schemas.microsoft.com/office/drawing/2014/main" xmlns="" id="{EE7B1283-4B99-E9D8-C1D1-9E94F9329778}"/>
              </a:ext>
            </a:extLst>
          </p:cNvPr>
          <p:cNvSpPr>
            <a:spLocks noGrp="1"/>
          </p:cNvSpPr>
          <p:nvPr>
            <p:ph type="dt" sz="half" idx="10"/>
          </p:nvPr>
        </p:nvSpPr>
        <p:spPr/>
        <p:txBody>
          <a:bodyPr/>
          <a:lstStyle/>
          <a:p>
            <a:fld id="{5BAD50FD-C038-4003-BC73-951FE972C4EF}" type="datetime1">
              <a:rPr lang="vi-VN" smtClean="0">
                <a:solidFill>
                  <a:prstClr val="black">
                    <a:tint val="75000"/>
                  </a:prstClr>
                </a:solidFill>
              </a:rPr>
              <a:pPr/>
              <a:t>11/11/2023</a:t>
            </a:fld>
            <a:endParaRPr lang="en-US">
              <a:solidFill>
                <a:prstClr val="black">
                  <a:tint val="75000"/>
                </a:prstClr>
              </a:solidFill>
            </a:endParaRPr>
          </a:p>
        </p:txBody>
      </p:sp>
      <p:sp>
        <p:nvSpPr>
          <p:cNvPr id="1038" name="Text Box 10">
            <a:extLst>
              <a:ext uri="{FF2B5EF4-FFF2-40B4-BE49-F238E27FC236}">
                <a16:creationId xmlns:a16="http://schemas.microsoft.com/office/drawing/2014/main" xmlns="" id="{E58FD39E-9E65-E6CE-DF6A-EC273F44CB87}"/>
              </a:ext>
            </a:extLst>
          </p:cNvPr>
          <p:cNvSpPr txBox="1">
            <a:spLocks noChangeArrowheads="1"/>
          </p:cNvSpPr>
          <p:nvPr/>
        </p:nvSpPr>
        <p:spPr bwMode="auto">
          <a:xfrm>
            <a:off x="2049349" y="5403227"/>
            <a:ext cx="3889627"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en-US" altLang="en-US" sz="4800" b="1" kern="1200" dirty="0">
                <a:solidFill>
                  <a:srgbClr val="FF0000"/>
                </a:solidFill>
                <a:latin typeface="Times New Roman" panose="02020603050405020304" pitchFamily="18" charset="0"/>
                <a:ea typeface="+mn-ea"/>
                <a:cs typeface="Times New Roman" panose="02020603050405020304" pitchFamily="18" charset="0"/>
              </a:rPr>
              <a:t>Aldehyde</a:t>
            </a:r>
            <a:r>
              <a:rPr lang="vi-VN" altLang="en-US" sz="4800" b="1" kern="1200" dirty="0">
                <a:solidFill>
                  <a:srgbClr val="FF0000"/>
                </a:solidFill>
                <a:latin typeface="Times New Roman" panose="02020603050405020304" pitchFamily="18" charset="0"/>
                <a:ea typeface="+mn-ea"/>
                <a:cs typeface="Times New Roman" panose="02020603050405020304" pitchFamily="18" charset="0"/>
              </a:rPr>
              <a:t> là</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   </a:t>
            </a:r>
          </a:p>
        </p:txBody>
      </p:sp>
      <p:sp>
        <p:nvSpPr>
          <p:cNvPr id="1039" name="Text Box 11">
            <a:extLst>
              <a:ext uri="{FF2B5EF4-FFF2-40B4-BE49-F238E27FC236}">
                <a16:creationId xmlns:a16="http://schemas.microsoft.com/office/drawing/2014/main" xmlns="" id="{8ECBE9BC-5350-9FFB-9F80-2015CE6C9EA0}"/>
              </a:ext>
            </a:extLst>
          </p:cNvPr>
          <p:cNvSpPr txBox="1">
            <a:spLocks noChangeArrowheads="1"/>
          </p:cNvSpPr>
          <p:nvPr/>
        </p:nvSpPr>
        <p:spPr bwMode="auto">
          <a:xfrm>
            <a:off x="2624057" y="6359014"/>
            <a:ext cx="3454625"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a:solidFill>
                  <a:prstClr val="black"/>
                </a:solidFill>
                <a:latin typeface="Times New Roman" panose="02020603050405020304" pitchFamily="18" charset="0"/>
                <a:ea typeface="+mn-ea"/>
                <a:cs typeface="Times New Roman" panose="02020603050405020304" pitchFamily="18" charset="0"/>
              </a:rPr>
              <a:t>A. 1, 2, 3</a:t>
            </a:r>
          </a:p>
        </p:txBody>
      </p:sp>
      <p:sp>
        <p:nvSpPr>
          <p:cNvPr id="1040" name="Text Box 12">
            <a:extLst>
              <a:ext uri="{FF2B5EF4-FFF2-40B4-BE49-F238E27FC236}">
                <a16:creationId xmlns:a16="http://schemas.microsoft.com/office/drawing/2014/main" xmlns="" id="{19DF586F-5070-CB12-89E4-897F154725E8}"/>
              </a:ext>
            </a:extLst>
          </p:cNvPr>
          <p:cNvSpPr txBox="1">
            <a:spLocks noChangeArrowheads="1"/>
          </p:cNvSpPr>
          <p:nvPr/>
        </p:nvSpPr>
        <p:spPr bwMode="auto">
          <a:xfrm>
            <a:off x="6513686" y="6359014"/>
            <a:ext cx="3454625"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a:solidFill>
                  <a:prstClr val="black"/>
                </a:solidFill>
                <a:latin typeface="Times New Roman" panose="02020603050405020304" pitchFamily="18" charset="0"/>
                <a:ea typeface="+mn-ea"/>
                <a:cs typeface="Times New Roman" panose="02020603050405020304" pitchFamily="18" charset="0"/>
              </a:rPr>
              <a:t>B. 2, 3, 4</a:t>
            </a:r>
          </a:p>
        </p:txBody>
      </p:sp>
      <p:sp>
        <p:nvSpPr>
          <p:cNvPr id="1041" name="Text Box 13">
            <a:extLst>
              <a:ext uri="{FF2B5EF4-FFF2-40B4-BE49-F238E27FC236}">
                <a16:creationId xmlns:a16="http://schemas.microsoft.com/office/drawing/2014/main" xmlns="" id="{95D8E680-8B0E-7E16-F568-80E4A8A75239}"/>
              </a:ext>
            </a:extLst>
          </p:cNvPr>
          <p:cNvSpPr txBox="1">
            <a:spLocks noChangeArrowheads="1"/>
          </p:cNvSpPr>
          <p:nvPr/>
        </p:nvSpPr>
        <p:spPr bwMode="auto">
          <a:xfrm>
            <a:off x="10689082" y="6409820"/>
            <a:ext cx="3454625"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a:solidFill>
                  <a:prstClr val="black"/>
                </a:solidFill>
                <a:latin typeface="Times New Roman" panose="02020603050405020304" pitchFamily="18" charset="0"/>
                <a:ea typeface="+mn-ea"/>
                <a:cs typeface="Times New Roman" panose="02020603050405020304" pitchFamily="18" charset="0"/>
              </a:rPr>
              <a:t>C. 3, 4, 5</a:t>
            </a:r>
          </a:p>
        </p:txBody>
      </p:sp>
      <p:sp>
        <p:nvSpPr>
          <p:cNvPr id="1042" name="Text Box 14">
            <a:extLst>
              <a:ext uri="{FF2B5EF4-FFF2-40B4-BE49-F238E27FC236}">
                <a16:creationId xmlns:a16="http://schemas.microsoft.com/office/drawing/2014/main" xmlns="" id="{08149B2D-1A2C-958F-8608-6708ED926A58}"/>
              </a:ext>
            </a:extLst>
          </p:cNvPr>
          <p:cNvSpPr txBox="1">
            <a:spLocks noChangeArrowheads="1"/>
          </p:cNvSpPr>
          <p:nvPr/>
        </p:nvSpPr>
        <p:spPr bwMode="auto">
          <a:xfrm>
            <a:off x="14867654" y="6409820"/>
            <a:ext cx="3454625"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prstClr val="black"/>
                </a:solidFill>
                <a:latin typeface="Times New Roman" panose="02020603050405020304" pitchFamily="18" charset="0"/>
                <a:ea typeface="+mn-ea"/>
                <a:cs typeface="Times New Roman" panose="02020603050405020304" pitchFamily="18" charset="0"/>
              </a:rPr>
              <a:t>D. 3, 5</a:t>
            </a:r>
          </a:p>
        </p:txBody>
      </p:sp>
      <p:grpSp>
        <p:nvGrpSpPr>
          <p:cNvPr id="1053" name="Group 1052">
            <a:extLst>
              <a:ext uri="{FF2B5EF4-FFF2-40B4-BE49-F238E27FC236}">
                <a16:creationId xmlns:a16="http://schemas.microsoft.com/office/drawing/2014/main" xmlns="" id="{712132B8-3F67-FFF2-1C03-A0C4F3D47787}"/>
              </a:ext>
            </a:extLst>
          </p:cNvPr>
          <p:cNvGrpSpPr/>
          <p:nvPr/>
        </p:nvGrpSpPr>
        <p:grpSpPr>
          <a:xfrm>
            <a:off x="958634" y="2699759"/>
            <a:ext cx="17498564" cy="3139683"/>
            <a:chOff x="969837" y="1044745"/>
            <a:chExt cx="8748712" cy="1569660"/>
          </a:xfrm>
        </p:grpSpPr>
        <p:sp>
          <p:nvSpPr>
            <p:cNvPr id="1032" name="Text Box 3">
              <a:extLst>
                <a:ext uri="{FF2B5EF4-FFF2-40B4-BE49-F238E27FC236}">
                  <a16:creationId xmlns:a16="http://schemas.microsoft.com/office/drawing/2014/main" xmlns="" id="{B14B1E37-7B50-DE5C-8070-79757AF66B6B}"/>
                </a:ext>
              </a:extLst>
            </p:cNvPr>
            <p:cNvSpPr txBox="1">
              <a:spLocks noChangeArrowheads="1"/>
            </p:cNvSpPr>
            <p:nvPr/>
          </p:nvSpPr>
          <p:spPr bwMode="auto">
            <a:xfrm>
              <a:off x="969837" y="1044745"/>
              <a:ext cx="87487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en-US" altLang="en-US" sz="4800" b="1" kern="1200" dirty="0" err="1">
                  <a:solidFill>
                    <a:srgbClr val="ED7D31"/>
                  </a:solidFill>
                  <a:latin typeface="Times New Roman" panose="02020603050405020304" pitchFamily="18" charset="0"/>
                  <a:ea typeface="+mn-ea"/>
                  <a:cs typeface="Times New Roman" panose="02020603050405020304" pitchFamily="18" charset="0"/>
                </a:rPr>
                <a:t>Câu</a:t>
              </a:r>
              <a:r>
                <a:rPr lang="en-US" altLang="en-US" sz="4800" b="1" kern="1200" dirty="0">
                  <a:solidFill>
                    <a:srgbClr val="ED7D31"/>
                  </a:solidFill>
                  <a:latin typeface="Times New Roman" panose="02020603050405020304" pitchFamily="18" charset="0"/>
                  <a:ea typeface="+mn-ea"/>
                  <a:cs typeface="Times New Roman" panose="02020603050405020304" pitchFamily="18" charset="0"/>
                </a:rPr>
                <a:t> 2. Cho </a:t>
              </a:r>
              <a:r>
                <a:rPr lang="en-US" altLang="en-US" sz="4800" b="1" kern="1200" dirty="0" err="1">
                  <a:solidFill>
                    <a:srgbClr val="ED7D31"/>
                  </a:solidFill>
                  <a:latin typeface="Times New Roman" panose="02020603050405020304" pitchFamily="18" charset="0"/>
                  <a:ea typeface="+mn-ea"/>
                  <a:cs typeface="Times New Roman" panose="02020603050405020304" pitchFamily="18" charset="0"/>
                </a:rPr>
                <a:t>các</a:t>
              </a:r>
              <a:r>
                <a:rPr lang="en-US" altLang="en-US" sz="4800" b="1" kern="1200" dirty="0">
                  <a:solidFill>
                    <a:srgbClr val="ED7D31"/>
                  </a:solidFill>
                  <a:latin typeface="Times New Roman" panose="02020603050405020304" pitchFamily="18" charset="0"/>
                  <a:ea typeface="+mn-ea"/>
                  <a:cs typeface="Times New Roman" panose="02020603050405020304" pitchFamily="18" charset="0"/>
                </a:rPr>
                <a:t> </a:t>
              </a:r>
              <a:r>
                <a:rPr lang="en-US" altLang="en-US" sz="4800" b="1" kern="1200" dirty="0" err="1">
                  <a:solidFill>
                    <a:srgbClr val="ED7D31"/>
                  </a:solidFill>
                  <a:latin typeface="Times New Roman" panose="02020603050405020304" pitchFamily="18" charset="0"/>
                  <a:ea typeface="+mn-ea"/>
                  <a:cs typeface="Times New Roman" panose="02020603050405020304" pitchFamily="18" charset="0"/>
                </a:rPr>
                <a:t>chất</a:t>
              </a:r>
              <a:r>
                <a:rPr lang="en-US" altLang="en-US" sz="4800" b="1" kern="1200" dirty="0">
                  <a:solidFill>
                    <a:srgbClr val="ED7D31"/>
                  </a:solidFill>
                  <a:latin typeface="Times New Roman" panose="02020603050405020304" pitchFamily="18" charset="0"/>
                  <a:ea typeface="+mn-ea"/>
                  <a:cs typeface="Times New Roman" panose="02020603050405020304" pitchFamily="18" charset="0"/>
                </a:rPr>
                <a:t> </a:t>
              </a:r>
              <a:r>
                <a:rPr lang="en-US" altLang="en-US" sz="4800" b="1" kern="1200" dirty="0" err="1">
                  <a:solidFill>
                    <a:srgbClr val="ED7D31"/>
                  </a:solidFill>
                  <a:latin typeface="Times New Roman" panose="02020603050405020304" pitchFamily="18" charset="0"/>
                  <a:ea typeface="+mn-ea"/>
                  <a:cs typeface="Times New Roman" panose="02020603050405020304" pitchFamily="18" charset="0"/>
                </a:rPr>
                <a:t>sau</a:t>
              </a:r>
              <a:r>
                <a:rPr lang="en-US" altLang="en-US" sz="4800" kern="1200" dirty="0">
                  <a:solidFill>
                    <a:srgbClr val="ED7D31"/>
                  </a:solidFill>
                  <a:latin typeface="Times New Roman" panose="02020603050405020304" pitchFamily="18" charset="0"/>
                  <a:ea typeface="+mn-ea"/>
                  <a:cs typeface="Times New Roman" panose="02020603050405020304" pitchFamily="18" charset="0"/>
                </a:rPr>
                <a:t>: </a:t>
              </a:r>
              <a:endParaRPr lang="vi-VN" altLang="en-US" sz="4800" kern="1200" dirty="0">
                <a:solidFill>
                  <a:srgbClr val="ED7D31"/>
                </a:solidFill>
                <a:latin typeface="Times New Roman" panose="02020603050405020304" pitchFamily="18" charset="0"/>
                <a:ea typeface="+mn-ea"/>
                <a:cs typeface="Times New Roman" panose="02020603050405020304" pitchFamily="18" charset="0"/>
              </a:endParaRPr>
            </a:p>
            <a:p>
              <a:pPr defTabSz="1828617">
                <a:spcBef>
                  <a:spcPct val="50000"/>
                </a:spcBef>
                <a:buClrTx/>
                <a:buNone/>
              </a:pPr>
              <a:r>
                <a:rPr lang="vi-VN" altLang="en-US" sz="4800" kern="1200" dirty="0">
                  <a:solidFill>
                    <a:prstClr val="black"/>
                  </a:solidFill>
                  <a:latin typeface="Times New Roman" panose="02020603050405020304" pitchFamily="18" charset="0"/>
                  <a:ea typeface="+mn-ea"/>
                  <a:cs typeface="Times New Roman" panose="02020603050405020304" pitchFamily="18" charset="0"/>
                </a:rPr>
                <a:t>CH</a:t>
              </a:r>
              <a:r>
                <a:rPr lang="vi-VN" altLang="en-US" sz="4800" kern="1200" baseline="-25000" dirty="0">
                  <a:solidFill>
                    <a:prstClr val="black"/>
                  </a:solidFill>
                  <a:latin typeface="Times New Roman" panose="02020603050405020304" pitchFamily="18" charset="0"/>
                  <a:ea typeface="+mn-ea"/>
                  <a:cs typeface="Times New Roman" panose="02020603050405020304" pitchFamily="18" charset="0"/>
                </a:rPr>
                <a:t>3</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-OH, </a:t>
              </a:r>
              <a:r>
                <a:rPr lang="en-US" altLang="en-US" sz="4800" kern="1200" dirty="0">
                  <a:solidFill>
                    <a:prstClr val="black"/>
                  </a:solidFill>
                  <a:latin typeface="Times New Roman" panose="02020603050405020304" pitchFamily="18" charset="0"/>
                  <a:ea typeface="+mn-ea"/>
                  <a:cs typeface="Times New Roman" panose="02020603050405020304" pitchFamily="18" charset="0"/>
                </a:rPr>
                <a:t>  </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C</a:t>
              </a:r>
              <a:r>
                <a:rPr lang="vi-VN" altLang="en-US" sz="4800" kern="1200" baseline="-25000" dirty="0">
                  <a:solidFill>
                    <a:prstClr val="black"/>
                  </a:solidFill>
                  <a:latin typeface="Times New Roman" panose="02020603050405020304" pitchFamily="18" charset="0"/>
                  <a:ea typeface="+mn-ea"/>
                  <a:cs typeface="Times New Roman" panose="02020603050405020304" pitchFamily="18" charset="0"/>
                </a:rPr>
                <a:t>2</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H</a:t>
              </a:r>
              <a:r>
                <a:rPr lang="vi-VN" altLang="en-US" sz="4800" kern="1200" baseline="-25000" dirty="0">
                  <a:solidFill>
                    <a:prstClr val="black"/>
                  </a:solidFill>
                  <a:latin typeface="Times New Roman" panose="02020603050405020304" pitchFamily="18" charset="0"/>
                  <a:ea typeface="+mn-ea"/>
                  <a:cs typeface="Times New Roman" panose="02020603050405020304" pitchFamily="18" charset="0"/>
                </a:rPr>
                <a:t>5</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-O-C</a:t>
              </a:r>
              <a:r>
                <a:rPr lang="vi-VN" altLang="en-US" sz="4800" kern="1200" baseline="-25000" dirty="0">
                  <a:solidFill>
                    <a:prstClr val="black"/>
                  </a:solidFill>
                  <a:latin typeface="Times New Roman" panose="02020603050405020304" pitchFamily="18" charset="0"/>
                  <a:ea typeface="+mn-ea"/>
                  <a:cs typeface="Times New Roman" panose="02020603050405020304" pitchFamily="18" charset="0"/>
                </a:rPr>
                <a:t>2</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H</a:t>
              </a:r>
              <a:r>
                <a:rPr lang="vi-VN" altLang="en-US" sz="4800" kern="1200" baseline="-25000" dirty="0">
                  <a:solidFill>
                    <a:prstClr val="black"/>
                  </a:solidFill>
                  <a:latin typeface="Times New Roman" panose="02020603050405020304" pitchFamily="18" charset="0"/>
                  <a:ea typeface="+mn-ea"/>
                  <a:cs typeface="Times New Roman" panose="02020603050405020304" pitchFamily="18" charset="0"/>
                </a:rPr>
                <a:t>5</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4800" kern="1200" dirty="0">
                  <a:solidFill>
                    <a:prstClr val="black"/>
                  </a:solidFill>
                  <a:latin typeface="Times New Roman" panose="02020603050405020304" pitchFamily="18" charset="0"/>
                  <a:ea typeface="+mn-ea"/>
                  <a:cs typeface="Times New Roman" panose="02020603050405020304" pitchFamily="18" charset="0"/>
                </a:rPr>
                <a:t> </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H-CHO,                        </a:t>
              </a:r>
              <a:r>
                <a:rPr lang="en-US" altLang="en-US" sz="4800" kern="1200" dirty="0">
                  <a:solidFill>
                    <a:prstClr val="black"/>
                  </a:solidFill>
                  <a:latin typeface="Times New Roman" panose="02020603050405020304" pitchFamily="18" charset="0"/>
                  <a:ea typeface="+mn-ea"/>
                  <a:cs typeface="Times New Roman" panose="02020603050405020304" pitchFamily="18" charset="0"/>
                </a:rPr>
                <a:t>       , </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CH</a:t>
              </a:r>
              <a:r>
                <a:rPr lang="vi-VN" altLang="en-US" sz="4800" kern="1200" baseline="-25000" dirty="0">
                  <a:solidFill>
                    <a:prstClr val="black"/>
                  </a:solidFill>
                  <a:latin typeface="Times New Roman" panose="02020603050405020304" pitchFamily="18" charset="0"/>
                  <a:ea typeface="+mn-ea"/>
                  <a:cs typeface="Times New Roman" panose="02020603050405020304" pitchFamily="18" charset="0"/>
                </a:rPr>
                <a:t>3</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-CHO</a:t>
              </a:r>
            </a:p>
            <a:p>
              <a:pPr defTabSz="1828617">
                <a:spcBef>
                  <a:spcPct val="50000"/>
                </a:spcBef>
                <a:buClrTx/>
                <a:buNone/>
              </a:pPr>
              <a:r>
                <a:rPr lang="vi-VN" altLang="en-US" sz="4800" kern="1200" dirty="0">
                  <a:solidFill>
                    <a:prstClr val="black"/>
                  </a:solidFill>
                  <a:latin typeface="Times New Roman" panose="02020603050405020304" pitchFamily="18" charset="0"/>
                  <a:ea typeface="+mn-ea"/>
                  <a:cs typeface="Times New Roman" panose="02020603050405020304" pitchFamily="18" charset="0"/>
                  <a:sym typeface="Symbol" panose="05050102010706020507" pitchFamily="18" charset="2"/>
                </a:rPr>
                <a:t>                                                                                  </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                                                                                                                             </a:t>
              </a:r>
            </a:p>
          </p:txBody>
        </p:sp>
        <p:sp>
          <p:nvSpPr>
            <p:cNvPr id="1033" name="Text Box 5">
              <a:extLst>
                <a:ext uri="{FF2B5EF4-FFF2-40B4-BE49-F238E27FC236}">
                  <a16:creationId xmlns:a16="http://schemas.microsoft.com/office/drawing/2014/main" xmlns="" id="{F648471C-A499-542F-7A1F-3E0A31794FAA}"/>
                </a:ext>
              </a:extLst>
            </p:cNvPr>
            <p:cNvSpPr txBox="1">
              <a:spLocks noChangeArrowheads="1"/>
            </p:cNvSpPr>
            <p:nvPr/>
          </p:nvSpPr>
          <p:spPr bwMode="auto">
            <a:xfrm>
              <a:off x="1328751" y="1915020"/>
              <a:ext cx="576262" cy="41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prstClr val="black"/>
                  </a:solidFill>
                  <a:latin typeface="Times New Roman" panose="02020603050405020304" pitchFamily="18" charset="0"/>
                  <a:ea typeface="+mn-ea"/>
                  <a:cs typeface="Times New Roman" panose="02020603050405020304" pitchFamily="18" charset="0"/>
                </a:rPr>
                <a:t>(1)</a:t>
              </a:r>
            </a:p>
          </p:txBody>
        </p:sp>
        <p:sp>
          <p:nvSpPr>
            <p:cNvPr id="1034" name="Text Box 6">
              <a:extLst>
                <a:ext uri="{FF2B5EF4-FFF2-40B4-BE49-F238E27FC236}">
                  <a16:creationId xmlns:a16="http://schemas.microsoft.com/office/drawing/2014/main" xmlns="" id="{23761A7A-C382-432C-2861-A263F795FB4D}"/>
                </a:ext>
              </a:extLst>
            </p:cNvPr>
            <p:cNvSpPr txBox="1">
              <a:spLocks noChangeArrowheads="1"/>
            </p:cNvSpPr>
            <p:nvPr/>
          </p:nvSpPr>
          <p:spPr bwMode="auto">
            <a:xfrm>
              <a:off x="2987781" y="1854755"/>
              <a:ext cx="576262" cy="41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prstClr val="black"/>
                  </a:solidFill>
                  <a:latin typeface="Times New Roman" panose="02020603050405020304" pitchFamily="18" charset="0"/>
                  <a:ea typeface="+mn-ea"/>
                  <a:cs typeface="Times New Roman" panose="02020603050405020304" pitchFamily="18" charset="0"/>
                </a:rPr>
                <a:t>(2)</a:t>
              </a:r>
            </a:p>
          </p:txBody>
        </p:sp>
        <p:sp>
          <p:nvSpPr>
            <p:cNvPr id="1035" name="Text Box 7">
              <a:extLst>
                <a:ext uri="{FF2B5EF4-FFF2-40B4-BE49-F238E27FC236}">
                  <a16:creationId xmlns:a16="http://schemas.microsoft.com/office/drawing/2014/main" xmlns="" id="{A686F4D7-1CD2-B453-2FF5-886004B7A87A}"/>
                </a:ext>
              </a:extLst>
            </p:cNvPr>
            <p:cNvSpPr txBox="1">
              <a:spLocks noChangeArrowheads="1"/>
            </p:cNvSpPr>
            <p:nvPr/>
          </p:nvSpPr>
          <p:spPr bwMode="auto">
            <a:xfrm>
              <a:off x="4479799" y="1825150"/>
              <a:ext cx="576263" cy="41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prstClr val="black"/>
                  </a:solidFill>
                  <a:latin typeface="Times New Roman" panose="02020603050405020304" pitchFamily="18" charset="0"/>
                  <a:ea typeface="+mn-ea"/>
                  <a:cs typeface="Times New Roman" panose="02020603050405020304" pitchFamily="18" charset="0"/>
                </a:rPr>
                <a:t>(3)</a:t>
              </a:r>
            </a:p>
          </p:txBody>
        </p:sp>
        <p:sp>
          <p:nvSpPr>
            <p:cNvPr id="1036" name="Text Box 8">
              <a:extLst>
                <a:ext uri="{FF2B5EF4-FFF2-40B4-BE49-F238E27FC236}">
                  <a16:creationId xmlns:a16="http://schemas.microsoft.com/office/drawing/2014/main" xmlns="" id="{602FCAAB-27B4-A863-1EDC-E4A60E9C2943}"/>
                </a:ext>
              </a:extLst>
            </p:cNvPr>
            <p:cNvSpPr txBox="1">
              <a:spLocks noChangeArrowheads="1"/>
            </p:cNvSpPr>
            <p:nvPr/>
          </p:nvSpPr>
          <p:spPr bwMode="auto">
            <a:xfrm>
              <a:off x="6077969" y="1888737"/>
              <a:ext cx="576262" cy="41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prstClr val="black"/>
                  </a:solidFill>
                  <a:latin typeface="Times New Roman" panose="02020603050405020304" pitchFamily="18" charset="0"/>
                  <a:ea typeface="+mn-ea"/>
                  <a:cs typeface="Times New Roman" panose="02020603050405020304" pitchFamily="18" charset="0"/>
                </a:rPr>
                <a:t>(4)</a:t>
              </a:r>
            </a:p>
          </p:txBody>
        </p:sp>
        <p:sp>
          <p:nvSpPr>
            <p:cNvPr id="1037" name="Text Box 9">
              <a:extLst>
                <a:ext uri="{FF2B5EF4-FFF2-40B4-BE49-F238E27FC236}">
                  <a16:creationId xmlns:a16="http://schemas.microsoft.com/office/drawing/2014/main" xmlns="" id="{3E200D8C-CC2D-039C-73E5-77E1E7B8656C}"/>
                </a:ext>
              </a:extLst>
            </p:cNvPr>
            <p:cNvSpPr txBox="1">
              <a:spLocks noChangeArrowheads="1"/>
            </p:cNvSpPr>
            <p:nvPr/>
          </p:nvSpPr>
          <p:spPr bwMode="auto">
            <a:xfrm>
              <a:off x="8229248" y="1915020"/>
              <a:ext cx="576263" cy="41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prstClr val="black"/>
                  </a:solidFill>
                  <a:latin typeface="Times New Roman" panose="02020603050405020304" pitchFamily="18" charset="0"/>
                  <a:ea typeface="+mn-ea"/>
                  <a:cs typeface="Times New Roman" panose="02020603050405020304" pitchFamily="18" charset="0"/>
                </a:rPr>
                <a:t>(5)</a:t>
              </a:r>
            </a:p>
          </p:txBody>
        </p:sp>
        <p:graphicFrame>
          <p:nvGraphicFramePr>
            <p:cNvPr id="1043" name="Object 4">
              <a:extLst>
                <a:ext uri="{FF2B5EF4-FFF2-40B4-BE49-F238E27FC236}">
                  <a16:creationId xmlns:a16="http://schemas.microsoft.com/office/drawing/2014/main" xmlns="" id="{A4D0F774-F688-3DF0-DC1C-C4C872729170}"/>
                </a:ext>
              </a:extLst>
            </p:cNvPr>
            <p:cNvGraphicFramePr>
              <a:graphicFrameLocks noChangeAspect="1"/>
            </p:cNvGraphicFramePr>
            <p:nvPr>
              <p:extLst>
                <p:ext uri="{D42A27DB-BD31-4B8C-83A1-F6EECF244321}">
                  <p14:modId xmlns:p14="http://schemas.microsoft.com/office/powerpoint/2010/main" val="3827833095"/>
                </p:ext>
              </p:extLst>
            </p:nvPr>
          </p:nvGraphicFramePr>
          <p:xfrm>
            <a:off x="5711663" y="1564446"/>
            <a:ext cx="1944687" cy="935037"/>
          </p:xfrm>
          <a:graphic>
            <a:graphicData uri="http://schemas.openxmlformats.org/presentationml/2006/ole">
              <mc:AlternateContent xmlns:mc="http://schemas.openxmlformats.org/markup-compatibility/2006">
                <mc:Choice xmlns:v="urn:schemas-microsoft-com:vml" Requires="v">
                  <p:oleObj spid="_x0000_s2052" name="CS ChemDraw Drawing" r:id="rId4" imgW="963087" imgH="477740" progId="ChemDraw.Document.6.0">
                    <p:embed/>
                  </p:oleObj>
                </mc:Choice>
                <mc:Fallback>
                  <p:oleObj name="CS ChemDraw Drawing" r:id="rId4" imgW="963087" imgH="477740"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663" y="1564446"/>
                          <a:ext cx="1944687"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44" name="Text Box 15">
            <a:extLst>
              <a:ext uri="{FF2B5EF4-FFF2-40B4-BE49-F238E27FC236}">
                <a16:creationId xmlns:a16="http://schemas.microsoft.com/office/drawing/2014/main" xmlns="" id="{5FCB2F98-1E72-B20E-6DB2-D29C2F6789BA}"/>
              </a:ext>
            </a:extLst>
          </p:cNvPr>
          <p:cNvSpPr txBox="1">
            <a:spLocks noChangeArrowheads="1"/>
          </p:cNvSpPr>
          <p:nvPr/>
        </p:nvSpPr>
        <p:spPr bwMode="auto">
          <a:xfrm>
            <a:off x="1028572" y="7091464"/>
            <a:ext cx="16272934" cy="203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srgbClr val="ED7D31"/>
                </a:solidFill>
                <a:latin typeface="Times New Roman" panose="02020603050405020304" pitchFamily="18" charset="0"/>
                <a:ea typeface="+mn-ea"/>
                <a:cs typeface="Times New Roman" panose="02020603050405020304" pitchFamily="18" charset="0"/>
              </a:rPr>
              <a:t>Câu </a:t>
            </a:r>
            <a:r>
              <a:rPr lang="en-US" altLang="en-US" sz="4800" b="1" kern="1200" dirty="0">
                <a:solidFill>
                  <a:srgbClr val="ED7D31"/>
                </a:solidFill>
                <a:latin typeface="Times New Roman" panose="02020603050405020304" pitchFamily="18" charset="0"/>
                <a:ea typeface="+mn-ea"/>
                <a:cs typeface="Times New Roman" panose="02020603050405020304" pitchFamily="18" charset="0"/>
              </a:rPr>
              <a:t>3</a:t>
            </a:r>
            <a:r>
              <a:rPr lang="vi-VN" altLang="en-US" sz="4800" b="1" kern="1200" dirty="0">
                <a:solidFill>
                  <a:srgbClr val="ED7D31"/>
                </a:solidFill>
                <a:latin typeface="Times New Roman" panose="02020603050405020304" pitchFamily="18" charset="0"/>
                <a:ea typeface="+mn-ea"/>
                <a:cs typeface="Times New Roman" panose="02020603050405020304" pitchFamily="18" charset="0"/>
              </a:rPr>
              <a:t>. Cho các a</a:t>
            </a:r>
            <a:r>
              <a:rPr lang="en-US" altLang="en-US" sz="4800" b="1" kern="1200" dirty="0" err="1">
                <a:solidFill>
                  <a:srgbClr val="ED7D31"/>
                </a:solidFill>
                <a:latin typeface="Times New Roman" panose="02020603050405020304" pitchFamily="18" charset="0"/>
                <a:ea typeface="+mn-ea"/>
                <a:cs typeface="Times New Roman" panose="02020603050405020304" pitchFamily="18" charset="0"/>
              </a:rPr>
              <a:t>ldehyde</a:t>
            </a:r>
            <a:r>
              <a:rPr lang="vi-VN" altLang="en-US" sz="4800" b="1" kern="1200" dirty="0">
                <a:solidFill>
                  <a:srgbClr val="ED7D31"/>
                </a:solidFill>
                <a:latin typeface="Times New Roman" panose="02020603050405020304" pitchFamily="18" charset="0"/>
                <a:ea typeface="+mn-ea"/>
                <a:cs typeface="Times New Roman" panose="02020603050405020304" pitchFamily="18" charset="0"/>
              </a:rPr>
              <a:t> sau: </a:t>
            </a:r>
          </a:p>
          <a:p>
            <a:pPr defTabSz="1828617">
              <a:spcBef>
                <a:spcPct val="50000"/>
              </a:spcBef>
              <a:buClrTx/>
              <a:buNone/>
            </a:pPr>
            <a:r>
              <a:rPr lang="vi-VN" altLang="en-US" sz="4800" kern="1200" dirty="0">
                <a:solidFill>
                  <a:prstClr val="black"/>
                </a:solidFill>
                <a:latin typeface="Times New Roman" panose="02020603050405020304" pitchFamily="18" charset="0"/>
                <a:ea typeface="+mn-ea"/>
                <a:cs typeface="Times New Roman" panose="02020603050405020304" pitchFamily="18" charset="0"/>
              </a:rPr>
              <a:t>CH</a:t>
            </a:r>
            <a:r>
              <a:rPr lang="vi-VN" altLang="en-US" sz="4800" kern="1200" baseline="-25000" dirty="0">
                <a:solidFill>
                  <a:prstClr val="black"/>
                </a:solidFill>
                <a:latin typeface="Times New Roman" panose="02020603050405020304" pitchFamily="18" charset="0"/>
                <a:ea typeface="+mn-ea"/>
                <a:cs typeface="Times New Roman" panose="02020603050405020304" pitchFamily="18" charset="0"/>
              </a:rPr>
              <a:t>2</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=CH-CHO, </a:t>
            </a:r>
            <a:r>
              <a:rPr lang="en-US" altLang="en-US" sz="4800" kern="1200" dirty="0">
                <a:solidFill>
                  <a:prstClr val="black"/>
                </a:solidFill>
                <a:latin typeface="Times New Roman" panose="02020603050405020304" pitchFamily="18" charset="0"/>
                <a:ea typeface="+mn-ea"/>
                <a:cs typeface="Times New Roman" panose="02020603050405020304" pitchFamily="18" charset="0"/>
              </a:rPr>
              <a:t>     </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CH</a:t>
            </a:r>
            <a:r>
              <a:rPr lang="vi-VN" altLang="en-US" sz="4800" kern="1200" baseline="-25000" dirty="0">
                <a:solidFill>
                  <a:prstClr val="black"/>
                </a:solidFill>
                <a:latin typeface="Times New Roman" panose="02020603050405020304" pitchFamily="18" charset="0"/>
                <a:ea typeface="+mn-ea"/>
                <a:cs typeface="Times New Roman" panose="02020603050405020304" pitchFamily="18" charset="0"/>
              </a:rPr>
              <a:t>3</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-CHO, </a:t>
            </a:r>
            <a:r>
              <a:rPr lang="en-US" altLang="en-US" sz="4800" kern="1200" dirty="0">
                <a:solidFill>
                  <a:prstClr val="black"/>
                </a:solidFill>
                <a:latin typeface="Times New Roman" panose="02020603050405020304" pitchFamily="18" charset="0"/>
                <a:ea typeface="+mn-ea"/>
                <a:cs typeface="Times New Roman" panose="02020603050405020304" pitchFamily="18" charset="0"/>
              </a:rPr>
              <a:t>      </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OCH-CH</a:t>
            </a:r>
            <a:r>
              <a:rPr lang="vi-VN" altLang="en-US" sz="4800" kern="1200" baseline="-25000" dirty="0">
                <a:solidFill>
                  <a:prstClr val="black"/>
                </a:solidFill>
                <a:latin typeface="Times New Roman" panose="02020603050405020304" pitchFamily="18" charset="0"/>
                <a:ea typeface="+mn-ea"/>
                <a:cs typeface="Times New Roman" panose="02020603050405020304" pitchFamily="18" charset="0"/>
              </a:rPr>
              <a:t>2</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-CHO </a:t>
            </a:r>
          </a:p>
        </p:txBody>
      </p:sp>
      <p:sp>
        <p:nvSpPr>
          <p:cNvPr id="1045" name="Text Box 16">
            <a:extLst>
              <a:ext uri="{FF2B5EF4-FFF2-40B4-BE49-F238E27FC236}">
                <a16:creationId xmlns:a16="http://schemas.microsoft.com/office/drawing/2014/main" xmlns="" id="{9E001E7E-31D1-37E6-49E8-47B362D2974F}"/>
              </a:ext>
            </a:extLst>
          </p:cNvPr>
          <p:cNvSpPr txBox="1">
            <a:spLocks noChangeArrowheads="1"/>
          </p:cNvSpPr>
          <p:nvPr/>
        </p:nvSpPr>
        <p:spPr bwMode="auto">
          <a:xfrm>
            <a:off x="2361350" y="8764635"/>
            <a:ext cx="1152599"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prstClr val="black"/>
                </a:solidFill>
                <a:latin typeface="Times New Roman" panose="02020603050405020304" pitchFamily="18" charset="0"/>
                <a:ea typeface="+mn-ea"/>
                <a:cs typeface="Times New Roman" panose="02020603050405020304" pitchFamily="18" charset="0"/>
              </a:rPr>
              <a:t>(1)</a:t>
            </a:r>
          </a:p>
        </p:txBody>
      </p:sp>
      <p:sp>
        <p:nvSpPr>
          <p:cNvPr id="1046" name="Text Box 17">
            <a:extLst>
              <a:ext uri="{FF2B5EF4-FFF2-40B4-BE49-F238E27FC236}">
                <a16:creationId xmlns:a16="http://schemas.microsoft.com/office/drawing/2014/main" xmlns="" id="{28F1A119-4B6B-79CF-2CAE-A4D428D6499D}"/>
              </a:ext>
            </a:extLst>
          </p:cNvPr>
          <p:cNvSpPr txBox="1">
            <a:spLocks noChangeArrowheads="1"/>
          </p:cNvSpPr>
          <p:nvPr/>
        </p:nvSpPr>
        <p:spPr bwMode="auto">
          <a:xfrm>
            <a:off x="6325201" y="8898490"/>
            <a:ext cx="1152601"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prstClr val="black"/>
                </a:solidFill>
                <a:latin typeface="Times New Roman" panose="02020603050405020304" pitchFamily="18" charset="0"/>
                <a:ea typeface="+mn-ea"/>
                <a:cs typeface="Times New Roman" panose="02020603050405020304" pitchFamily="18" charset="0"/>
              </a:rPr>
              <a:t>(2)</a:t>
            </a:r>
          </a:p>
        </p:txBody>
      </p:sp>
      <p:sp>
        <p:nvSpPr>
          <p:cNvPr id="1047" name="Text Box 18">
            <a:extLst>
              <a:ext uri="{FF2B5EF4-FFF2-40B4-BE49-F238E27FC236}">
                <a16:creationId xmlns:a16="http://schemas.microsoft.com/office/drawing/2014/main" xmlns="" id="{7567C44E-56A1-094B-CB94-C81983969601}"/>
              </a:ext>
            </a:extLst>
          </p:cNvPr>
          <p:cNvSpPr txBox="1">
            <a:spLocks noChangeArrowheads="1"/>
          </p:cNvSpPr>
          <p:nvPr/>
        </p:nvSpPr>
        <p:spPr bwMode="auto">
          <a:xfrm>
            <a:off x="10529726" y="8706378"/>
            <a:ext cx="1152599"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prstClr val="black"/>
                </a:solidFill>
                <a:latin typeface="Times New Roman" panose="02020603050405020304" pitchFamily="18" charset="0"/>
                <a:ea typeface="+mn-ea"/>
                <a:cs typeface="Times New Roman" panose="02020603050405020304" pitchFamily="18" charset="0"/>
              </a:rPr>
              <a:t>(3)</a:t>
            </a:r>
          </a:p>
        </p:txBody>
      </p:sp>
      <p:sp>
        <p:nvSpPr>
          <p:cNvPr id="1048" name="Text Box 19">
            <a:extLst>
              <a:ext uri="{FF2B5EF4-FFF2-40B4-BE49-F238E27FC236}">
                <a16:creationId xmlns:a16="http://schemas.microsoft.com/office/drawing/2014/main" xmlns="" id="{7AA450B0-4552-B57D-8921-D42ACC775275}"/>
              </a:ext>
            </a:extLst>
          </p:cNvPr>
          <p:cNvSpPr txBox="1">
            <a:spLocks noChangeArrowheads="1"/>
          </p:cNvSpPr>
          <p:nvPr/>
        </p:nvSpPr>
        <p:spPr bwMode="auto">
          <a:xfrm>
            <a:off x="958635" y="9517782"/>
            <a:ext cx="11811769"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srgbClr val="FF0000"/>
                </a:solidFill>
                <a:latin typeface="Times New Roman" panose="02020603050405020304" pitchFamily="18" charset="0"/>
                <a:ea typeface="+mn-ea"/>
                <a:cs typeface="Times New Roman" panose="02020603050405020304" pitchFamily="18" charset="0"/>
              </a:rPr>
              <a:t>A</a:t>
            </a:r>
            <a:r>
              <a:rPr lang="en-US" altLang="en-US" sz="4800" b="1" kern="1200" dirty="0" err="1">
                <a:solidFill>
                  <a:srgbClr val="FF0000"/>
                </a:solidFill>
                <a:latin typeface="Times New Roman" panose="02020603050405020304" pitchFamily="18" charset="0"/>
                <a:ea typeface="+mn-ea"/>
                <a:cs typeface="Times New Roman" panose="02020603050405020304" pitchFamily="18" charset="0"/>
              </a:rPr>
              <a:t>ldehyde</a:t>
            </a:r>
            <a:r>
              <a:rPr lang="vi-VN" altLang="en-US" sz="4800" b="1" kern="1200" dirty="0">
                <a:solidFill>
                  <a:srgbClr val="FF0000"/>
                </a:solidFill>
                <a:latin typeface="Times New Roman" panose="02020603050405020304" pitchFamily="18" charset="0"/>
                <a:ea typeface="+mn-ea"/>
                <a:cs typeface="Times New Roman" panose="02020603050405020304" pitchFamily="18" charset="0"/>
              </a:rPr>
              <a:t> no, đơn chức, mạch hở là</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   </a:t>
            </a:r>
          </a:p>
        </p:txBody>
      </p:sp>
      <p:sp>
        <p:nvSpPr>
          <p:cNvPr id="1049" name="Text Box 20">
            <a:extLst>
              <a:ext uri="{FF2B5EF4-FFF2-40B4-BE49-F238E27FC236}">
                <a16:creationId xmlns:a16="http://schemas.microsoft.com/office/drawing/2014/main" xmlns="" id="{F5D69BBB-DD28-E8F8-8052-F154413964DD}"/>
              </a:ext>
            </a:extLst>
          </p:cNvPr>
          <p:cNvSpPr txBox="1">
            <a:spLocks noChangeArrowheads="1"/>
          </p:cNvSpPr>
          <p:nvPr/>
        </p:nvSpPr>
        <p:spPr bwMode="auto">
          <a:xfrm>
            <a:off x="1368515" y="10446959"/>
            <a:ext cx="3454625"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a:solidFill>
                  <a:prstClr val="black"/>
                </a:solidFill>
                <a:latin typeface="Times New Roman" panose="02020603050405020304" pitchFamily="18" charset="0"/>
                <a:ea typeface="+mn-ea"/>
                <a:cs typeface="Times New Roman" panose="02020603050405020304" pitchFamily="18" charset="0"/>
              </a:rPr>
              <a:t>A. 1, 2</a:t>
            </a:r>
          </a:p>
        </p:txBody>
      </p:sp>
      <p:sp>
        <p:nvSpPr>
          <p:cNvPr id="1050" name="Text Box 21">
            <a:extLst>
              <a:ext uri="{FF2B5EF4-FFF2-40B4-BE49-F238E27FC236}">
                <a16:creationId xmlns:a16="http://schemas.microsoft.com/office/drawing/2014/main" xmlns="" id="{46D6FB98-47E1-19B7-93F7-A6852EAC0BA5}"/>
              </a:ext>
            </a:extLst>
          </p:cNvPr>
          <p:cNvSpPr txBox="1">
            <a:spLocks noChangeArrowheads="1"/>
          </p:cNvSpPr>
          <p:nvPr/>
        </p:nvSpPr>
        <p:spPr bwMode="auto">
          <a:xfrm>
            <a:off x="5254968" y="10491414"/>
            <a:ext cx="3454625"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a:solidFill>
                  <a:prstClr val="black"/>
                </a:solidFill>
                <a:latin typeface="Times New Roman" panose="02020603050405020304" pitchFamily="18" charset="0"/>
                <a:ea typeface="+mn-ea"/>
                <a:cs typeface="Times New Roman" panose="02020603050405020304" pitchFamily="18" charset="0"/>
              </a:rPr>
              <a:t>B. 2</a:t>
            </a:r>
          </a:p>
        </p:txBody>
      </p:sp>
      <p:sp>
        <p:nvSpPr>
          <p:cNvPr id="1051" name="Text Box 22">
            <a:extLst>
              <a:ext uri="{FF2B5EF4-FFF2-40B4-BE49-F238E27FC236}">
                <a16:creationId xmlns:a16="http://schemas.microsoft.com/office/drawing/2014/main" xmlns="" id="{DEA03CB9-97FA-EC19-965E-D3B0899146AD}"/>
              </a:ext>
            </a:extLst>
          </p:cNvPr>
          <p:cNvSpPr txBox="1">
            <a:spLocks noChangeArrowheads="1"/>
          </p:cNvSpPr>
          <p:nvPr/>
        </p:nvSpPr>
        <p:spPr bwMode="auto">
          <a:xfrm>
            <a:off x="13466053" y="10491414"/>
            <a:ext cx="3454625"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a:solidFill>
                  <a:prstClr val="black"/>
                </a:solidFill>
                <a:latin typeface="Times New Roman" panose="02020603050405020304" pitchFamily="18" charset="0"/>
                <a:ea typeface="+mn-ea"/>
                <a:cs typeface="Times New Roman" panose="02020603050405020304" pitchFamily="18" charset="0"/>
              </a:rPr>
              <a:t>D. 1, 2, 3</a:t>
            </a:r>
          </a:p>
        </p:txBody>
      </p:sp>
      <p:sp>
        <p:nvSpPr>
          <p:cNvPr id="1052" name="Text Box 23">
            <a:extLst>
              <a:ext uri="{FF2B5EF4-FFF2-40B4-BE49-F238E27FC236}">
                <a16:creationId xmlns:a16="http://schemas.microsoft.com/office/drawing/2014/main" xmlns="" id="{6639F75D-AACF-BFA0-4081-8146ED58AFB4}"/>
              </a:ext>
            </a:extLst>
          </p:cNvPr>
          <p:cNvSpPr txBox="1">
            <a:spLocks noChangeArrowheads="1"/>
          </p:cNvSpPr>
          <p:nvPr/>
        </p:nvSpPr>
        <p:spPr bwMode="auto">
          <a:xfrm>
            <a:off x="9433540" y="10491414"/>
            <a:ext cx="3454625"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a:solidFill>
                  <a:prstClr val="black"/>
                </a:solidFill>
                <a:latin typeface="Times New Roman" panose="02020603050405020304" pitchFamily="18" charset="0"/>
                <a:ea typeface="+mn-ea"/>
                <a:cs typeface="Times New Roman" panose="02020603050405020304" pitchFamily="18" charset="0"/>
              </a:rPr>
              <a:t>C. 2, 3</a:t>
            </a:r>
          </a:p>
        </p:txBody>
      </p:sp>
    </p:spTree>
    <p:extLst>
      <p:ext uri="{BB962C8B-B14F-4D97-AF65-F5344CB8AC3E}">
        <p14:creationId xmlns:p14="http://schemas.microsoft.com/office/powerpoint/2010/main" val="50036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blinds(horizontal)">
                                      <p:cBhvr>
                                        <p:cTn id="7" dur="500"/>
                                        <p:tgtEl>
                                          <p:spTgt spid="10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39"/>
                                        </p:tgtEl>
                                        <p:attrNameLst>
                                          <p:attrName>style.visibility</p:attrName>
                                        </p:attrNameLst>
                                      </p:cBhvr>
                                      <p:to>
                                        <p:strVal val="visible"/>
                                      </p:to>
                                    </p:set>
                                    <p:animEffect transition="in" filter="blinds(horizontal)">
                                      <p:cBhvr>
                                        <p:cTn id="12" dur="500"/>
                                        <p:tgtEl>
                                          <p:spTgt spid="103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0"/>
                                        </p:tgtEl>
                                        <p:attrNameLst>
                                          <p:attrName>style.visibility</p:attrName>
                                        </p:attrNameLst>
                                      </p:cBhvr>
                                      <p:to>
                                        <p:strVal val="visible"/>
                                      </p:to>
                                    </p:set>
                                    <p:animEffect transition="in" filter="blinds(horizontal)">
                                      <p:cBhvr>
                                        <p:cTn id="15" dur="500"/>
                                        <p:tgtEl>
                                          <p:spTgt spid="104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1"/>
                                        </p:tgtEl>
                                        <p:attrNameLst>
                                          <p:attrName>style.visibility</p:attrName>
                                        </p:attrNameLst>
                                      </p:cBhvr>
                                      <p:to>
                                        <p:strVal val="visible"/>
                                      </p:to>
                                    </p:set>
                                    <p:animEffect transition="in" filter="blinds(horizontal)">
                                      <p:cBhvr>
                                        <p:cTn id="18" dur="500"/>
                                        <p:tgtEl>
                                          <p:spTgt spid="104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42"/>
                                        </p:tgtEl>
                                        <p:attrNameLst>
                                          <p:attrName>style.visibility</p:attrName>
                                        </p:attrNameLst>
                                      </p:cBhvr>
                                      <p:to>
                                        <p:strVal val="visible"/>
                                      </p:to>
                                    </p:set>
                                    <p:animEffect transition="in" filter="blinds(horizontal)">
                                      <p:cBhvr>
                                        <p:cTn id="21" dur="500"/>
                                        <p:tgtEl>
                                          <p:spTgt spid="104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grpId="1" nodeType="clickEffect">
                                  <p:stCondLst>
                                    <p:cond delay="0"/>
                                  </p:stCondLst>
                                  <p:childTnLst>
                                    <p:animClr clrSpc="rgb" dir="cw">
                                      <p:cBhvr override="childStyle">
                                        <p:cTn id="25" dur="500" fill="hold"/>
                                        <p:tgtEl>
                                          <p:spTgt spid="1042"/>
                                        </p:tgtEl>
                                        <p:attrNameLst>
                                          <p:attrName>style.color</p:attrName>
                                        </p:attrNameLst>
                                      </p:cBhvr>
                                      <p:to>
                                        <a:srgbClr val="FF0000"/>
                                      </p:to>
                                    </p:animClr>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047"/>
                                        </p:tgtEl>
                                        <p:attrNameLst>
                                          <p:attrName>style.visibility</p:attrName>
                                        </p:attrNameLst>
                                      </p:cBhvr>
                                      <p:to>
                                        <p:strVal val="visible"/>
                                      </p:to>
                                    </p:set>
                                    <p:animEffect transition="in" filter="blinds(horizontal)">
                                      <p:cBhvr>
                                        <p:cTn id="30" dur="500"/>
                                        <p:tgtEl>
                                          <p:spTgt spid="1047"/>
                                        </p:tgtEl>
                                      </p:cBhvr>
                                    </p:animEffect>
                                  </p:childTnLst>
                                </p:cTn>
                              </p:par>
                              <p:par>
                                <p:cTn id="31" presetID="3" presetClass="entr" presetSubtype="10" fill="hold" nodeType="withEffect">
                                  <p:stCondLst>
                                    <p:cond delay="0"/>
                                  </p:stCondLst>
                                  <p:childTnLst>
                                    <p:set>
                                      <p:cBhvr>
                                        <p:cTn id="32" dur="1" fill="hold">
                                          <p:stCondLst>
                                            <p:cond delay="0"/>
                                          </p:stCondLst>
                                        </p:cTn>
                                        <p:tgtEl>
                                          <p:spTgt spid="1046"/>
                                        </p:tgtEl>
                                        <p:attrNameLst>
                                          <p:attrName>style.visibility</p:attrName>
                                        </p:attrNameLst>
                                      </p:cBhvr>
                                      <p:to>
                                        <p:strVal val="visible"/>
                                      </p:to>
                                    </p:set>
                                    <p:animEffect transition="in" filter="blinds(horizontal)">
                                      <p:cBhvr>
                                        <p:cTn id="33" dur="500"/>
                                        <p:tgtEl>
                                          <p:spTgt spid="1046"/>
                                        </p:tgtEl>
                                      </p:cBhvr>
                                    </p:animEffect>
                                  </p:childTnLst>
                                </p:cTn>
                              </p:par>
                              <p:par>
                                <p:cTn id="34" presetID="3" presetClass="entr" presetSubtype="10" fill="hold" nodeType="withEffect">
                                  <p:stCondLst>
                                    <p:cond delay="0"/>
                                  </p:stCondLst>
                                  <p:childTnLst>
                                    <p:set>
                                      <p:cBhvr>
                                        <p:cTn id="35" dur="1" fill="hold">
                                          <p:stCondLst>
                                            <p:cond delay="0"/>
                                          </p:stCondLst>
                                        </p:cTn>
                                        <p:tgtEl>
                                          <p:spTgt spid="1045"/>
                                        </p:tgtEl>
                                        <p:attrNameLst>
                                          <p:attrName>style.visibility</p:attrName>
                                        </p:attrNameLst>
                                      </p:cBhvr>
                                      <p:to>
                                        <p:strVal val="visible"/>
                                      </p:to>
                                    </p:set>
                                    <p:animEffect transition="in" filter="blinds(horizontal)">
                                      <p:cBhvr>
                                        <p:cTn id="36" dur="500"/>
                                        <p:tgtEl>
                                          <p:spTgt spid="1045"/>
                                        </p:tgtEl>
                                      </p:cBhvr>
                                    </p:animEffect>
                                  </p:childTnLst>
                                </p:cTn>
                              </p:par>
                              <p:par>
                                <p:cTn id="37" presetID="3" presetClass="entr" presetSubtype="10" fill="hold" nodeType="withEffect">
                                  <p:stCondLst>
                                    <p:cond delay="0"/>
                                  </p:stCondLst>
                                  <p:childTnLst>
                                    <p:set>
                                      <p:cBhvr>
                                        <p:cTn id="38" dur="1" fill="hold">
                                          <p:stCondLst>
                                            <p:cond delay="0"/>
                                          </p:stCondLst>
                                        </p:cTn>
                                        <p:tgtEl>
                                          <p:spTgt spid="1044"/>
                                        </p:tgtEl>
                                        <p:attrNameLst>
                                          <p:attrName>style.visibility</p:attrName>
                                        </p:attrNameLst>
                                      </p:cBhvr>
                                      <p:to>
                                        <p:strVal val="visible"/>
                                      </p:to>
                                    </p:set>
                                    <p:animEffect transition="in" filter="blinds(horizontal)">
                                      <p:cBhvr>
                                        <p:cTn id="39" dur="500"/>
                                        <p:tgtEl>
                                          <p:spTgt spid="1044"/>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
                                        </p:tgtEl>
                                        <p:attrNameLst>
                                          <p:attrName>style.visibility</p:attrName>
                                        </p:attrNameLst>
                                      </p:cBhvr>
                                      <p:to>
                                        <p:strVal val="visible"/>
                                      </p:to>
                                    </p:set>
                                    <p:animEffect transition="in" filter="blinds(horizontal)">
                                      <p:cBhvr>
                                        <p:cTn id="44" dur="500"/>
                                        <p:tgtEl>
                                          <p:spTgt spid="1048"/>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049"/>
                                        </p:tgtEl>
                                        <p:attrNameLst>
                                          <p:attrName>style.visibility</p:attrName>
                                        </p:attrNameLst>
                                      </p:cBhvr>
                                      <p:to>
                                        <p:strVal val="visible"/>
                                      </p:to>
                                    </p:set>
                                    <p:animEffect transition="in" filter="blinds(horizontal)">
                                      <p:cBhvr>
                                        <p:cTn id="49" dur="500"/>
                                        <p:tgtEl>
                                          <p:spTgt spid="104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050"/>
                                        </p:tgtEl>
                                        <p:attrNameLst>
                                          <p:attrName>style.visibility</p:attrName>
                                        </p:attrNameLst>
                                      </p:cBhvr>
                                      <p:to>
                                        <p:strVal val="visible"/>
                                      </p:to>
                                    </p:set>
                                    <p:animEffect transition="in" filter="blinds(horizontal)">
                                      <p:cBhvr>
                                        <p:cTn id="52" dur="500"/>
                                        <p:tgtEl>
                                          <p:spTgt spid="1050"/>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052"/>
                                        </p:tgtEl>
                                        <p:attrNameLst>
                                          <p:attrName>style.visibility</p:attrName>
                                        </p:attrNameLst>
                                      </p:cBhvr>
                                      <p:to>
                                        <p:strVal val="visible"/>
                                      </p:to>
                                    </p:set>
                                    <p:animEffect transition="in" filter="blinds(horizontal)">
                                      <p:cBhvr>
                                        <p:cTn id="55" dur="500"/>
                                        <p:tgtEl>
                                          <p:spTgt spid="1052"/>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051"/>
                                        </p:tgtEl>
                                        <p:attrNameLst>
                                          <p:attrName>style.visibility</p:attrName>
                                        </p:attrNameLst>
                                      </p:cBhvr>
                                      <p:to>
                                        <p:strVal val="visible"/>
                                      </p:to>
                                    </p:set>
                                    <p:animEffect transition="in" filter="blinds(horizontal)">
                                      <p:cBhvr>
                                        <p:cTn id="58" dur="500"/>
                                        <p:tgtEl>
                                          <p:spTgt spid="1051"/>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grpId="1" nodeType="clickEffect">
                                  <p:stCondLst>
                                    <p:cond delay="0"/>
                                  </p:stCondLst>
                                  <p:childTnLst>
                                    <p:animClr clrSpc="rgb" dir="cw">
                                      <p:cBhvr override="childStyle">
                                        <p:cTn id="62" dur="500" fill="hold"/>
                                        <p:tgtEl>
                                          <p:spTgt spid="10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 grpId="0"/>
      <p:bldP spid="1039" grpId="0"/>
      <p:bldP spid="1040" grpId="0"/>
      <p:bldP spid="1041" grpId="0"/>
      <p:bldP spid="1042" grpId="0"/>
      <p:bldP spid="1042" grpId="1"/>
      <p:bldP spid="1048" grpId="0"/>
      <p:bldP spid="1049" grpId="0"/>
      <p:bldP spid="1050" grpId="0"/>
      <p:bldP spid="1050" grpId="1"/>
      <p:bldP spid="1051" grpId="0"/>
      <p:bldP spid="105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2">
            <a:extLst>
              <a:ext uri="{FF2B5EF4-FFF2-40B4-BE49-F238E27FC236}">
                <a16:creationId xmlns:a16="http://schemas.microsoft.com/office/drawing/2014/main" xmlns="" id="{A344F2CA-7612-AB21-5217-1EFFE935F81A}"/>
              </a:ext>
            </a:extLst>
          </p:cNvPr>
          <p:cNvSpPr/>
          <p:nvPr/>
        </p:nvSpPr>
        <p:spPr>
          <a:xfrm rot="9778">
            <a:off x="4152331" y="1697601"/>
            <a:ext cx="11162485" cy="0"/>
          </a:xfrm>
          <a:prstGeom prst="line">
            <a:avLst/>
          </a:prstGeom>
          <a:ln w="47625" cap="rnd">
            <a:solidFill>
              <a:srgbClr val="02E5AC"/>
            </a:solidFill>
            <a:prstDash val="solid"/>
            <a:headEnd type="none" w="sm" len="sm"/>
            <a:tailEnd type="none" w="sm" len="sm"/>
          </a:ln>
        </p:spPr>
      </p:sp>
      <p:sp>
        <p:nvSpPr>
          <p:cNvPr id="31" name="TextBox 11">
            <a:extLst>
              <a:ext uri="{FF2B5EF4-FFF2-40B4-BE49-F238E27FC236}">
                <a16:creationId xmlns:a16="http://schemas.microsoft.com/office/drawing/2014/main" xmlns="" id="{2E970C4F-6C53-9CF1-C217-092318DFFB14}"/>
              </a:ext>
            </a:extLst>
          </p:cNvPr>
          <p:cNvSpPr txBox="1"/>
          <p:nvPr/>
        </p:nvSpPr>
        <p:spPr>
          <a:xfrm>
            <a:off x="2937649" y="601016"/>
            <a:ext cx="15170116" cy="793516"/>
          </a:xfrm>
          <a:prstGeom prst="rect">
            <a:avLst/>
          </a:prstGeom>
        </p:spPr>
        <p:txBody>
          <a:bodyPr wrap="square" lIns="0" tIns="0" rIns="0" bIns="0" rtlCol="0" anchor="t">
            <a:spAutoFit/>
          </a:bodyPr>
          <a:lstStyle/>
          <a:p>
            <a:pPr algn="just" defTabSz="1828617">
              <a:lnSpc>
                <a:spcPts val="5972"/>
              </a:lnSpc>
              <a:buClrTx/>
            </a:pPr>
            <a:r>
              <a:rPr lang="en-US" sz="7200" b="1" kern="1200" dirty="0">
                <a:solidFill>
                  <a:srgbClr val="C00000"/>
                </a:solidFill>
                <a:latin typeface="Times New Roman" panose="02020603050405020304" pitchFamily="18" charset="0"/>
                <a:ea typeface="+mn-ea"/>
                <a:cs typeface="+mn-cs"/>
              </a:rPr>
              <a:t>CỦNG CỐ</a:t>
            </a:r>
            <a:endParaRPr lang="en-US" sz="6400" b="1" kern="1200" dirty="0">
              <a:solidFill>
                <a:srgbClr val="C00000"/>
              </a:solidFill>
              <a:latin typeface="Times New Roman" panose="02020603050405020304" pitchFamily="18" charset="0"/>
              <a:ea typeface="+mn-ea"/>
              <a:cs typeface="+mn-cs"/>
            </a:endParaRPr>
          </a:p>
        </p:txBody>
      </p:sp>
      <p:sp>
        <p:nvSpPr>
          <p:cNvPr id="2" name="Text Box 3">
            <a:extLst>
              <a:ext uri="{FF2B5EF4-FFF2-40B4-BE49-F238E27FC236}">
                <a16:creationId xmlns:a16="http://schemas.microsoft.com/office/drawing/2014/main" xmlns="" id="{CDAD215A-E94F-4344-19B4-4E106C377934}"/>
              </a:ext>
            </a:extLst>
          </p:cNvPr>
          <p:cNvSpPr txBox="1">
            <a:spLocks noChangeArrowheads="1"/>
          </p:cNvSpPr>
          <p:nvPr/>
        </p:nvSpPr>
        <p:spPr bwMode="auto">
          <a:xfrm>
            <a:off x="2154364" y="8096839"/>
            <a:ext cx="7633197"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en-US" altLang="en-US" sz="4800" b="1" kern="1200" dirty="0" err="1">
                <a:solidFill>
                  <a:srgbClr val="ED7D31"/>
                </a:solidFill>
                <a:latin typeface="Times New Roman" panose="02020603050405020304" pitchFamily="18" charset="0"/>
                <a:ea typeface="+mn-ea"/>
                <a:cs typeface="Times New Roman" panose="02020603050405020304" pitchFamily="18" charset="0"/>
              </a:rPr>
              <a:t>Câu</a:t>
            </a:r>
            <a:r>
              <a:rPr lang="en-US" altLang="en-US" sz="4800" b="1" kern="1200" dirty="0">
                <a:solidFill>
                  <a:srgbClr val="ED7D31"/>
                </a:solidFill>
                <a:latin typeface="Times New Roman" panose="02020603050405020304" pitchFamily="18" charset="0"/>
                <a:ea typeface="+mn-ea"/>
                <a:cs typeface="Times New Roman" panose="02020603050405020304" pitchFamily="18" charset="0"/>
              </a:rPr>
              <a:t> 5</a:t>
            </a:r>
            <a:r>
              <a:rPr lang="en-US" altLang="en-US" sz="4800" kern="1200" dirty="0">
                <a:solidFill>
                  <a:prstClr val="black"/>
                </a:solidFill>
                <a:latin typeface="Times New Roman" panose="02020603050405020304" pitchFamily="18" charset="0"/>
                <a:ea typeface="+mn-ea"/>
                <a:cs typeface="Times New Roman" panose="02020603050405020304" pitchFamily="18" charset="0"/>
              </a:rPr>
              <a:t>. Cho </a:t>
            </a:r>
            <a:r>
              <a:rPr lang="vi-VN" altLang="en-US" sz="4800" b="1" kern="1200" dirty="0">
                <a:solidFill>
                  <a:srgbClr val="FF0000"/>
                </a:solidFill>
                <a:latin typeface="Times New Roman" panose="02020603050405020304" pitchFamily="18" charset="0"/>
                <a:ea typeface="+mn-ea"/>
                <a:cs typeface="Times New Roman" panose="02020603050405020304" pitchFamily="18" charset="0"/>
              </a:rPr>
              <a:t>a</a:t>
            </a:r>
            <a:r>
              <a:rPr lang="en-US" altLang="en-US" sz="4800" b="1" kern="1200" dirty="0" err="1">
                <a:solidFill>
                  <a:srgbClr val="FF0000"/>
                </a:solidFill>
                <a:latin typeface="Times New Roman" panose="02020603050405020304" pitchFamily="18" charset="0"/>
                <a:ea typeface="+mn-ea"/>
                <a:cs typeface="Times New Roman" panose="02020603050405020304" pitchFamily="18" charset="0"/>
              </a:rPr>
              <a:t>ldehyde</a:t>
            </a:r>
            <a:r>
              <a:rPr lang="en-US" altLang="en-US" sz="4800" kern="1200" dirty="0">
                <a:solidFill>
                  <a:prstClr val="black"/>
                </a:solidFill>
                <a:latin typeface="Times New Roman" panose="02020603050405020304" pitchFamily="18" charset="0"/>
                <a:ea typeface="+mn-ea"/>
                <a:cs typeface="Times New Roman" panose="02020603050405020304" pitchFamily="18" charset="0"/>
              </a:rPr>
              <a:t> </a:t>
            </a:r>
            <a:r>
              <a:rPr lang="en-US" altLang="en-US" sz="4800" kern="1200" dirty="0" err="1">
                <a:solidFill>
                  <a:prstClr val="black"/>
                </a:solidFill>
                <a:latin typeface="Times New Roman" panose="02020603050405020304" pitchFamily="18" charset="0"/>
                <a:ea typeface="+mn-ea"/>
                <a:cs typeface="Times New Roman" panose="02020603050405020304" pitchFamily="18" charset="0"/>
              </a:rPr>
              <a:t>sau</a:t>
            </a:r>
            <a:r>
              <a:rPr lang="en-US" altLang="en-US" sz="4800" kern="1200" dirty="0">
                <a:solidFill>
                  <a:prstClr val="black"/>
                </a:solidFill>
                <a:latin typeface="Times New Roman" panose="02020603050405020304" pitchFamily="18" charset="0"/>
                <a:ea typeface="+mn-ea"/>
                <a:cs typeface="Times New Roman" panose="02020603050405020304" pitchFamily="18" charset="0"/>
              </a:rPr>
              <a:t>:</a:t>
            </a:r>
            <a:endParaRPr lang="vi-VN" altLang="en-US" sz="4800" kern="1200" dirty="0">
              <a:solidFill>
                <a:prstClr val="black"/>
              </a:solidFill>
              <a:latin typeface="Times New Roman" panose="02020603050405020304" pitchFamily="18" charset="0"/>
              <a:ea typeface="+mn-ea"/>
              <a:cs typeface="Times New Roman" panose="02020603050405020304" pitchFamily="18" charset="0"/>
            </a:endParaRPr>
          </a:p>
        </p:txBody>
      </p:sp>
      <p:graphicFrame>
        <p:nvGraphicFramePr>
          <p:cNvPr id="10" name="Object 4">
            <a:extLst>
              <a:ext uri="{FF2B5EF4-FFF2-40B4-BE49-F238E27FC236}">
                <a16:creationId xmlns:a16="http://schemas.microsoft.com/office/drawing/2014/main" xmlns="" id="{292EC41A-74AA-4ABB-CDE2-E20A6BD06C9F}"/>
              </a:ext>
            </a:extLst>
          </p:cNvPr>
          <p:cNvGraphicFramePr>
            <a:graphicFrameLocks noChangeAspect="1"/>
          </p:cNvGraphicFramePr>
          <p:nvPr/>
        </p:nvGraphicFramePr>
        <p:xfrm>
          <a:off x="9787561" y="8146831"/>
          <a:ext cx="6769541" cy="2016357"/>
        </p:xfrm>
        <a:graphic>
          <a:graphicData uri="http://schemas.openxmlformats.org/presentationml/2006/ole">
            <mc:AlternateContent xmlns:mc="http://schemas.openxmlformats.org/markup-compatibility/2006">
              <mc:Choice xmlns:v="urn:schemas-microsoft-com:vml" Requires="v">
                <p:oleObj spid="_x0000_s3078" name="CS ChemDraw Drawing" r:id="rId4" imgW="1935480" imgH="568452" progId="ChemDraw.Document.6.0">
                  <p:embed/>
                </p:oleObj>
              </mc:Choice>
              <mc:Fallback>
                <p:oleObj name="CS ChemDraw Drawing" r:id="rId4" imgW="1935480" imgH="568452"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7561" y="8146831"/>
                        <a:ext cx="6769541" cy="201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17">
            <a:extLst>
              <a:ext uri="{FF2B5EF4-FFF2-40B4-BE49-F238E27FC236}">
                <a16:creationId xmlns:a16="http://schemas.microsoft.com/office/drawing/2014/main" xmlns="" id="{C2B44A10-5432-99BC-0169-1DA0440E0D22}"/>
              </a:ext>
            </a:extLst>
          </p:cNvPr>
          <p:cNvGraphicFramePr>
            <a:graphicFrameLocks noChangeAspect="1"/>
          </p:cNvGraphicFramePr>
          <p:nvPr/>
        </p:nvGraphicFramePr>
        <p:xfrm>
          <a:off x="3956297" y="5575601"/>
          <a:ext cx="4896169" cy="2257687"/>
        </p:xfrm>
        <a:graphic>
          <a:graphicData uri="http://schemas.openxmlformats.org/presentationml/2006/ole">
            <mc:AlternateContent xmlns:mc="http://schemas.openxmlformats.org/markup-compatibility/2006">
              <mc:Choice xmlns:v="urn:schemas-microsoft-com:vml" Requires="v">
                <p:oleObj spid="_x0000_s3079" name="CS ChemDraw Drawing" r:id="rId6" imgW="1075944" imgH="477012" progId="ChemDraw.Document.6.0">
                  <p:embed/>
                </p:oleObj>
              </mc:Choice>
              <mc:Fallback>
                <p:oleObj name="CS ChemDraw Drawing" r:id="rId6" imgW="1075944" imgH="477012"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6297" y="5575601"/>
                        <a:ext cx="4896169" cy="225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5">
            <a:extLst>
              <a:ext uri="{FF2B5EF4-FFF2-40B4-BE49-F238E27FC236}">
                <a16:creationId xmlns:a16="http://schemas.microsoft.com/office/drawing/2014/main" xmlns="" id="{EBA5623D-49FA-C697-6CEB-A58195AFD091}"/>
              </a:ext>
            </a:extLst>
          </p:cNvPr>
          <p:cNvSpPr txBox="1">
            <a:spLocks noChangeArrowheads="1"/>
          </p:cNvSpPr>
          <p:nvPr/>
        </p:nvSpPr>
        <p:spPr bwMode="auto">
          <a:xfrm>
            <a:off x="9771687" y="7617363"/>
            <a:ext cx="6626658" cy="7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000" b="1" kern="1200">
                <a:solidFill>
                  <a:srgbClr val="FF0000"/>
                </a:solidFill>
                <a:latin typeface="Times New Roman" panose="02020603050405020304" pitchFamily="18" charset="0"/>
                <a:ea typeface="+mn-ea"/>
                <a:cs typeface="Times New Roman" panose="02020603050405020304" pitchFamily="18" charset="0"/>
              </a:rPr>
              <a:t>5       </a:t>
            </a:r>
            <a:r>
              <a:rPr lang="en-US" altLang="en-US" sz="4000" b="1" kern="1200">
                <a:solidFill>
                  <a:srgbClr val="FF0000"/>
                </a:solidFill>
                <a:latin typeface="Times New Roman" panose="02020603050405020304" pitchFamily="18" charset="0"/>
                <a:ea typeface="+mn-ea"/>
                <a:cs typeface="Times New Roman" panose="02020603050405020304" pitchFamily="18" charset="0"/>
              </a:rPr>
              <a:t>   </a:t>
            </a:r>
            <a:r>
              <a:rPr lang="vi-VN" altLang="en-US" sz="4000" b="1" kern="1200">
                <a:solidFill>
                  <a:srgbClr val="FF0000"/>
                </a:solidFill>
                <a:latin typeface="Times New Roman" panose="02020603050405020304" pitchFamily="18" charset="0"/>
                <a:ea typeface="+mn-ea"/>
                <a:cs typeface="Times New Roman" panose="02020603050405020304" pitchFamily="18" charset="0"/>
              </a:rPr>
              <a:t>4       </a:t>
            </a:r>
            <a:r>
              <a:rPr lang="en-US" altLang="en-US" sz="4000" b="1" kern="1200">
                <a:solidFill>
                  <a:srgbClr val="FF0000"/>
                </a:solidFill>
                <a:latin typeface="Times New Roman" panose="02020603050405020304" pitchFamily="18" charset="0"/>
                <a:ea typeface="+mn-ea"/>
                <a:cs typeface="Times New Roman" panose="02020603050405020304" pitchFamily="18" charset="0"/>
              </a:rPr>
              <a:t> </a:t>
            </a:r>
            <a:r>
              <a:rPr lang="vi-VN" altLang="en-US" sz="4000" b="1" kern="1200">
                <a:solidFill>
                  <a:srgbClr val="FF0000"/>
                </a:solidFill>
                <a:latin typeface="Times New Roman" panose="02020603050405020304" pitchFamily="18" charset="0"/>
                <a:ea typeface="+mn-ea"/>
                <a:cs typeface="Times New Roman" panose="02020603050405020304" pitchFamily="18" charset="0"/>
              </a:rPr>
              <a:t>3    </a:t>
            </a:r>
            <a:r>
              <a:rPr lang="en-US" altLang="en-US" sz="4000" b="1" kern="1200">
                <a:solidFill>
                  <a:srgbClr val="FF0000"/>
                </a:solidFill>
                <a:latin typeface="Times New Roman" panose="02020603050405020304" pitchFamily="18" charset="0"/>
                <a:ea typeface="+mn-ea"/>
                <a:cs typeface="Times New Roman" panose="02020603050405020304" pitchFamily="18" charset="0"/>
              </a:rPr>
              <a:t> </a:t>
            </a:r>
            <a:r>
              <a:rPr lang="vi-VN" altLang="en-US" sz="4000" b="1" kern="1200">
                <a:solidFill>
                  <a:srgbClr val="FF0000"/>
                </a:solidFill>
                <a:latin typeface="Times New Roman" panose="02020603050405020304" pitchFamily="18" charset="0"/>
                <a:ea typeface="+mn-ea"/>
                <a:cs typeface="Times New Roman" panose="02020603050405020304" pitchFamily="18" charset="0"/>
              </a:rPr>
              <a:t> 2      </a:t>
            </a:r>
            <a:r>
              <a:rPr lang="en-US" altLang="en-US" sz="4000" b="1" kern="1200">
                <a:solidFill>
                  <a:srgbClr val="FF0000"/>
                </a:solidFill>
                <a:latin typeface="Times New Roman" panose="02020603050405020304" pitchFamily="18" charset="0"/>
                <a:ea typeface="+mn-ea"/>
                <a:cs typeface="Times New Roman" panose="02020603050405020304" pitchFamily="18" charset="0"/>
              </a:rPr>
              <a:t>  </a:t>
            </a:r>
            <a:r>
              <a:rPr lang="vi-VN" altLang="en-US" sz="4000" b="1" kern="1200">
                <a:solidFill>
                  <a:srgbClr val="FF0000"/>
                </a:solidFill>
                <a:latin typeface="Times New Roman" panose="02020603050405020304" pitchFamily="18" charset="0"/>
                <a:ea typeface="+mn-ea"/>
                <a:cs typeface="Times New Roman" panose="02020603050405020304" pitchFamily="18" charset="0"/>
              </a:rPr>
              <a:t>1</a:t>
            </a:r>
          </a:p>
        </p:txBody>
      </p:sp>
      <p:sp>
        <p:nvSpPr>
          <p:cNvPr id="19" name="Text Box 6">
            <a:extLst>
              <a:ext uri="{FF2B5EF4-FFF2-40B4-BE49-F238E27FC236}">
                <a16:creationId xmlns:a16="http://schemas.microsoft.com/office/drawing/2014/main" xmlns="" id="{C5485772-AAC1-1059-F981-E2504ED392AA}"/>
              </a:ext>
            </a:extLst>
          </p:cNvPr>
          <p:cNvSpPr txBox="1">
            <a:spLocks noChangeArrowheads="1"/>
          </p:cNvSpPr>
          <p:nvPr/>
        </p:nvSpPr>
        <p:spPr bwMode="auto">
          <a:xfrm>
            <a:off x="2300429" y="9443195"/>
            <a:ext cx="12097538"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srgbClr val="FF0000"/>
                </a:solidFill>
                <a:latin typeface="Times New Roman" panose="02020603050405020304" pitchFamily="18" charset="0"/>
                <a:ea typeface="+mn-ea"/>
                <a:cs typeface="Times New Roman" panose="02020603050405020304" pitchFamily="18" charset="0"/>
              </a:rPr>
              <a:t>Tên thay thế của a</a:t>
            </a:r>
            <a:r>
              <a:rPr lang="en-US" altLang="en-US" sz="4800" b="1" kern="1200" dirty="0" err="1">
                <a:solidFill>
                  <a:srgbClr val="FF0000"/>
                </a:solidFill>
                <a:latin typeface="Times New Roman" panose="02020603050405020304" pitchFamily="18" charset="0"/>
                <a:ea typeface="+mn-ea"/>
                <a:cs typeface="Times New Roman" panose="02020603050405020304" pitchFamily="18" charset="0"/>
              </a:rPr>
              <a:t>ldehyde</a:t>
            </a:r>
            <a:r>
              <a:rPr lang="vi-VN" altLang="en-US" sz="4800" b="1" kern="1200" dirty="0">
                <a:solidFill>
                  <a:srgbClr val="FF0000"/>
                </a:solidFill>
                <a:latin typeface="Times New Roman" panose="02020603050405020304" pitchFamily="18" charset="0"/>
                <a:ea typeface="+mn-ea"/>
                <a:cs typeface="Times New Roman" panose="02020603050405020304" pitchFamily="18" charset="0"/>
              </a:rPr>
              <a:t> trên là</a:t>
            </a:r>
          </a:p>
        </p:txBody>
      </p:sp>
      <p:sp>
        <p:nvSpPr>
          <p:cNvPr id="20" name="Text Box 7">
            <a:extLst>
              <a:ext uri="{FF2B5EF4-FFF2-40B4-BE49-F238E27FC236}">
                <a16:creationId xmlns:a16="http://schemas.microsoft.com/office/drawing/2014/main" xmlns="" id="{529DB544-D210-36A8-E48A-17AC16581704}"/>
              </a:ext>
            </a:extLst>
          </p:cNvPr>
          <p:cNvSpPr txBox="1">
            <a:spLocks noChangeArrowheads="1"/>
          </p:cNvSpPr>
          <p:nvPr/>
        </p:nvSpPr>
        <p:spPr bwMode="auto">
          <a:xfrm>
            <a:off x="2875138" y="10402156"/>
            <a:ext cx="8353970"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kern="1200" dirty="0">
                <a:solidFill>
                  <a:prstClr val="black"/>
                </a:solidFill>
                <a:latin typeface="Times New Roman" panose="02020603050405020304" pitchFamily="18" charset="0"/>
                <a:ea typeface="+mn-ea"/>
                <a:cs typeface="Times New Roman" panose="02020603050405020304" pitchFamily="18" charset="0"/>
              </a:rPr>
              <a:t>A. </a:t>
            </a:r>
            <a:r>
              <a:rPr lang="en-US" altLang="en-US" sz="4800" kern="1200" dirty="0">
                <a:solidFill>
                  <a:prstClr val="black"/>
                </a:solidFill>
                <a:latin typeface="Times New Roman" panose="02020603050405020304" pitchFamily="18" charset="0"/>
                <a:ea typeface="+mn-ea"/>
                <a:cs typeface="Times New Roman" panose="02020603050405020304" pitchFamily="18" charset="0"/>
              </a:rPr>
              <a:t>h</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exanal</a:t>
            </a:r>
            <a:r>
              <a:rPr lang="en-US" altLang="en-US" sz="4800" kern="1200" dirty="0">
                <a:solidFill>
                  <a:prstClr val="black"/>
                </a:solidFill>
                <a:latin typeface="Times New Roman" panose="02020603050405020304" pitchFamily="18" charset="0"/>
                <a:ea typeface="+mn-ea"/>
                <a:cs typeface="Times New Roman" panose="02020603050405020304" pitchFamily="18" charset="0"/>
              </a:rPr>
              <a:t>.</a:t>
            </a:r>
            <a:r>
              <a:rPr lang="vi-VN" altLang="en-US" sz="3600" kern="1200" dirty="0">
                <a:solidFill>
                  <a:prstClr val="black"/>
                </a:solidFill>
                <a:latin typeface="Times New Roman" panose="02020603050405020304" pitchFamily="18" charset="0"/>
                <a:ea typeface="+mn-ea"/>
                <a:cs typeface="Times New Roman" panose="02020603050405020304" pitchFamily="18" charset="0"/>
              </a:rPr>
              <a:t>                             </a:t>
            </a:r>
          </a:p>
        </p:txBody>
      </p:sp>
      <p:sp>
        <p:nvSpPr>
          <p:cNvPr id="28" name="Text Box 8">
            <a:extLst>
              <a:ext uri="{FF2B5EF4-FFF2-40B4-BE49-F238E27FC236}">
                <a16:creationId xmlns:a16="http://schemas.microsoft.com/office/drawing/2014/main" xmlns="" id="{FB33A911-7FD1-29D9-C080-8C9B70CA71EB}"/>
              </a:ext>
            </a:extLst>
          </p:cNvPr>
          <p:cNvSpPr txBox="1">
            <a:spLocks noChangeArrowheads="1"/>
          </p:cNvSpPr>
          <p:nvPr/>
        </p:nvSpPr>
        <p:spPr bwMode="auto">
          <a:xfrm>
            <a:off x="11371994" y="10402156"/>
            <a:ext cx="8353970"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kern="1200" dirty="0">
                <a:solidFill>
                  <a:prstClr val="black"/>
                </a:solidFill>
                <a:latin typeface="Times New Roman" panose="02020603050405020304" pitchFamily="18" charset="0"/>
                <a:ea typeface="+mn-ea"/>
                <a:cs typeface="Times New Roman" panose="02020603050405020304" pitchFamily="18" charset="0"/>
              </a:rPr>
              <a:t>B. petanal</a:t>
            </a:r>
            <a:r>
              <a:rPr lang="en-US" altLang="en-US" sz="4800" kern="1200" dirty="0">
                <a:solidFill>
                  <a:prstClr val="black"/>
                </a:solidFill>
                <a:latin typeface="Times New Roman" panose="02020603050405020304" pitchFamily="18" charset="0"/>
                <a:ea typeface="+mn-ea"/>
                <a:cs typeface="Times New Roman" panose="02020603050405020304" pitchFamily="18" charset="0"/>
              </a:rPr>
              <a:t>.</a:t>
            </a:r>
            <a:r>
              <a:rPr lang="vi-VN" altLang="en-US" sz="3600" kern="1200" dirty="0">
                <a:solidFill>
                  <a:prstClr val="black"/>
                </a:solidFill>
                <a:latin typeface="Times New Roman" panose="02020603050405020304" pitchFamily="18" charset="0"/>
                <a:ea typeface="+mn-ea"/>
                <a:cs typeface="Times New Roman" panose="02020603050405020304" pitchFamily="18" charset="0"/>
              </a:rPr>
              <a:t>                             </a:t>
            </a:r>
          </a:p>
        </p:txBody>
      </p:sp>
      <p:sp>
        <p:nvSpPr>
          <p:cNvPr id="29" name="Text Box 9">
            <a:extLst>
              <a:ext uri="{FF2B5EF4-FFF2-40B4-BE49-F238E27FC236}">
                <a16:creationId xmlns:a16="http://schemas.microsoft.com/office/drawing/2014/main" xmlns="" id="{B56F9E5E-37EB-9095-D6F5-01298CB60F81}"/>
              </a:ext>
            </a:extLst>
          </p:cNvPr>
          <p:cNvSpPr txBox="1">
            <a:spLocks noChangeArrowheads="1"/>
          </p:cNvSpPr>
          <p:nvPr/>
        </p:nvSpPr>
        <p:spPr bwMode="auto">
          <a:xfrm>
            <a:off x="2787661" y="11290711"/>
            <a:ext cx="8353970"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kern="1200" dirty="0">
                <a:solidFill>
                  <a:prstClr val="black"/>
                </a:solidFill>
                <a:latin typeface="Times New Roman" panose="02020603050405020304" pitchFamily="18" charset="0"/>
                <a:ea typeface="+mn-ea"/>
                <a:cs typeface="Times New Roman" panose="02020603050405020304" pitchFamily="18" charset="0"/>
              </a:rPr>
              <a:t>C. 3-etylbutanal</a:t>
            </a:r>
            <a:r>
              <a:rPr lang="en-US" altLang="en-US" sz="4800" kern="1200" dirty="0">
                <a:solidFill>
                  <a:prstClr val="black"/>
                </a:solidFill>
                <a:latin typeface="Times New Roman" panose="02020603050405020304" pitchFamily="18" charset="0"/>
                <a:ea typeface="+mn-ea"/>
                <a:cs typeface="Times New Roman" panose="02020603050405020304" pitchFamily="18" charset="0"/>
              </a:rPr>
              <a:t>.</a:t>
            </a:r>
            <a:r>
              <a:rPr lang="vi-VN" altLang="en-US" sz="3600" kern="1200" dirty="0">
                <a:solidFill>
                  <a:prstClr val="black"/>
                </a:solidFill>
                <a:latin typeface="Times New Roman" panose="02020603050405020304" pitchFamily="18" charset="0"/>
                <a:ea typeface="+mn-ea"/>
                <a:cs typeface="Times New Roman" panose="02020603050405020304" pitchFamily="18" charset="0"/>
              </a:rPr>
              <a:t>                          </a:t>
            </a:r>
          </a:p>
        </p:txBody>
      </p:sp>
      <p:sp>
        <p:nvSpPr>
          <p:cNvPr id="30" name="Text Box 10">
            <a:extLst>
              <a:ext uri="{FF2B5EF4-FFF2-40B4-BE49-F238E27FC236}">
                <a16:creationId xmlns:a16="http://schemas.microsoft.com/office/drawing/2014/main" xmlns="" id="{5F67094B-A1F6-0E67-2C08-5585D631D968}"/>
              </a:ext>
            </a:extLst>
          </p:cNvPr>
          <p:cNvSpPr txBox="1">
            <a:spLocks noChangeArrowheads="1"/>
          </p:cNvSpPr>
          <p:nvPr/>
        </p:nvSpPr>
        <p:spPr bwMode="auto">
          <a:xfrm>
            <a:off x="11371992" y="11281834"/>
            <a:ext cx="8353970"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kern="1200" dirty="0">
                <a:solidFill>
                  <a:prstClr val="black"/>
                </a:solidFill>
                <a:latin typeface="Times New Roman" panose="02020603050405020304" pitchFamily="18" charset="0"/>
                <a:ea typeface="+mn-ea"/>
                <a:cs typeface="Times New Roman" panose="02020603050405020304" pitchFamily="18" charset="0"/>
              </a:rPr>
              <a:t>D. 3-metylpentanal</a:t>
            </a:r>
            <a:r>
              <a:rPr lang="en-US" altLang="en-US" sz="4800" kern="1200" dirty="0">
                <a:solidFill>
                  <a:prstClr val="black"/>
                </a:solidFill>
                <a:latin typeface="Times New Roman" panose="02020603050405020304" pitchFamily="18" charset="0"/>
                <a:ea typeface="+mn-ea"/>
                <a:cs typeface="Times New Roman" panose="02020603050405020304" pitchFamily="18" charset="0"/>
              </a:rPr>
              <a:t>.</a:t>
            </a:r>
            <a:r>
              <a:rPr lang="vi-VN" altLang="en-US" sz="3600" kern="1200" dirty="0">
                <a:solidFill>
                  <a:prstClr val="black"/>
                </a:solidFill>
                <a:latin typeface="Times New Roman" panose="02020603050405020304" pitchFamily="18" charset="0"/>
                <a:ea typeface="+mn-ea"/>
                <a:cs typeface="Times New Roman" panose="02020603050405020304" pitchFamily="18" charset="0"/>
              </a:rPr>
              <a:t>                             </a:t>
            </a:r>
          </a:p>
        </p:txBody>
      </p:sp>
      <p:sp>
        <p:nvSpPr>
          <p:cNvPr id="1024" name="Text Box 11">
            <a:extLst>
              <a:ext uri="{FF2B5EF4-FFF2-40B4-BE49-F238E27FC236}">
                <a16:creationId xmlns:a16="http://schemas.microsoft.com/office/drawing/2014/main" xmlns="" id="{006E9A36-9BA7-E9B5-4C72-2F18A2F46BA2}"/>
              </a:ext>
            </a:extLst>
          </p:cNvPr>
          <p:cNvSpPr txBox="1">
            <a:spLocks noChangeArrowheads="1"/>
          </p:cNvSpPr>
          <p:nvPr/>
        </p:nvSpPr>
        <p:spPr bwMode="auto">
          <a:xfrm>
            <a:off x="2300429" y="1673070"/>
            <a:ext cx="15983991" cy="20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srgbClr val="ED7D31"/>
                </a:solidFill>
                <a:latin typeface="Times New Roman" panose="02020603050405020304" pitchFamily="18" charset="0"/>
                <a:ea typeface="+mn-ea"/>
                <a:cs typeface="Times New Roman" panose="02020603050405020304" pitchFamily="18" charset="0"/>
              </a:rPr>
              <a:t>Câu </a:t>
            </a:r>
            <a:r>
              <a:rPr lang="en-US" altLang="en-US" sz="4800" b="1" kern="1200" dirty="0">
                <a:solidFill>
                  <a:srgbClr val="ED7D31"/>
                </a:solidFill>
                <a:latin typeface="Times New Roman" panose="02020603050405020304" pitchFamily="18" charset="0"/>
                <a:ea typeface="+mn-ea"/>
                <a:cs typeface="Times New Roman" panose="02020603050405020304" pitchFamily="18" charset="0"/>
              </a:rPr>
              <a:t>4</a:t>
            </a:r>
            <a:r>
              <a:rPr lang="vi-VN" altLang="en-US" sz="4800" b="1" kern="1200" dirty="0">
                <a:solidFill>
                  <a:srgbClr val="ED7D31"/>
                </a:solidFill>
                <a:latin typeface="Times New Roman" panose="02020603050405020304" pitchFamily="18" charset="0"/>
                <a:ea typeface="+mn-ea"/>
                <a:cs typeface="Times New Roman" panose="02020603050405020304" pitchFamily="18" charset="0"/>
              </a:rPr>
              <a:t>.</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 Cho CTPT của </a:t>
            </a:r>
            <a:r>
              <a:rPr lang="vi-VN" altLang="en-US" sz="4800" b="1" kern="1200" dirty="0">
                <a:solidFill>
                  <a:srgbClr val="FF0000"/>
                </a:solidFill>
                <a:latin typeface="Times New Roman" panose="02020603050405020304" pitchFamily="18" charset="0"/>
                <a:ea typeface="+mn-ea"/>
                <a:cs typeface="Times New Roman" panose="02020603050405020304" pitchFamily="18" charset="0"/>
              </a:rPr>
              <a:t>a</a:t>
            </a:r>
            <a:r>
              <a:rPr lang="en-US" altLang="en-US" sz="4800" b="1" kern="1200" dirty="0" err="1">
                <a:solidFill>
                  <a:srgbClr val="FF0000"/>
                </a:solidFill>
                <a:latin typeface="Times New Roman" panose="02020603050405020304" pitchFamily="18" charset="0"/>
                <a:ea typeface="+mn-ea"/>
                <a:cs typeface="Times New Roman" panose="02020603050405020304" pitchFamily="18" charset="0"/>
              </a:rPr>
              <a:t>ldehyde</a:t>
            </a:r>
            <a:r>
              <a:rPr lang="vi-VN" altLang="en-US" sz="4800" b="1" kern="1200" dirty="0">
                <a:solidFill>
                  <a:srgbClr val="FF0000"/>
                </a:solidFill>
                <a:latin typeface="Times New Roman" panose="02020603050405020304" pitchFamily="18" charset="0"/>
                <a:ea typeface="+mn-ea"/>
                <a:cs typeface="Times New Roman" panose="02020603050405020304" pitchFamily="18" charset="0"/>
              </a:rPr>
              <a:t> no, đơn chức, mạch hở</a:t>
            </a:r>
          </a:p>
          <a:p>
            <a:pPr defTabSz="1828617">
              <a:spcBef>
                <a:spcPct val="50000"/>
              </a:spcBef>
              <a:buClrTx/>
              <a:buNone/>
            </a:pPr>
            <a:r>
              <a:rPr lang="vi-VN" altLang="en-US" sz="4800" kern="1200" dirty="0">
                <a:solidFill>
                  <a:prstClr val="black"/>
                </a:solidFill>
                <a:latin typeface="Times New Roman" panose="02020603050405020304" pitchFamily="18" charset="0"/>
                <a:ea typeface="+mn-ea"/>
                <a:cs typeface="Times New Roman" panose="02020603050405020304" pitchFamily="18" charset="0"/>
              </a:rPr>
              <a:t>như sau: </a:t>
            </a:r>
            <a:r>
              <a:rPr lang="vi-VN" altLang="en-US" sz="4800" b="1" kern="1200" dirty="0">
                <a:solidFill>
                  <a:srgbClr val="FF0000"/>
                </a:solidFill>
                <a:latin typeface="Times New Roman" panose="02020603050405020304" pitchFamily="18" charset="0"/>
                <a:ea typeface="+mn-ea"/>
                <a:cs typeface="Times New Roman" panose="02020603050405020304" pitchFamily="18" charset="0"/>
              </a:rPr>
              <a:t>C</a:t>
            </a:r>
            <a:r>
              <a:rPr lang="vi-VN" altLang="en-US" sz="4800" b="1" kern="1200" baseline="-25000" dirty="0">
                <a:solidFill>
                  <a:srgbClr val="FF0000"/>
                </a:solidFill>
                <a:latin typeface="Times New Roman" panose="02020603050405020304" pitchFamily="18" charset="0"/>
                <a:ea typeface="+mn-ea"/>
                <a:cs typeface="Times New Roman" panose="02020603050405020304" pitchFamily="18" charset="0"/>
              </a:rPr>
              <a:t>3</a:t>
            </a:r>
            <a:r>
              <a:rPr lang="vi-VN" altLang="en-US" sz="4800" b="1" kern="1200" dirty="0">
                <a:solidFill>
                  <a:srgbClr val="FF0000"/>
                </a:solidFill>
                <a:latin typeface="Times New Roman" panose="02020603050405020304" pitchFamily="18" charset="0"/>
                <a:ea typeface="+mn-ea"/>
                <a:cs typeface="Times New Roman" panose="02020603050405020304" pitchFamily="18" charset="0"/>
              </a:rPr>
              <a:t>H</a:t>
            </a:r>
            <a:r>
              <a:rPr lang="vi-VN" altLang="en-US" sz="4800" b="1" kern="1200" baseline="-25000" dirty="0">
                <a:solidFill>
                  <a:srgbClr val="FF0000"/>
                </a:solidFill>
                <a:latin typeface="Times New Roman" panose="02020603050405020304" pitchFamily="18" charset="0"/>
                <a:ea typeface="+mn-ea"/>
                <a:cs typeface="Times New Roman" panose="02020603050405020304" pitchFamily="18" charset="0"/>
              </a:rPr>
              <a:t>6</a:t>
            </a:r>
            <a:r>
              <a:rPr lang="vi-VN" altLang="en-US" sz="4800" b="1" kern="1200" dirty="0">
                <a:solidFill>
                  <a:srgbClr val="FF0000"/>
                </a:solidFill>
                <a:latin typeface="Times New Roman" panose="02020603050405020304" pitchFamily="18" charset="0"/>
                <a:ea typeface="+mn-ea"/>
                <a:cs typeface="Times New Roman" panose="02020603050405020304" pitchFamily="18" charset="0"/>
              </a:rPr>
              <a:t>O</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 CTCT của </a:t>
            </a:r>
            <a:r>
              <a:rPr lang="vi-VN" altLang="en-US" sz="4800" b="1" kern="1200" dirty="0">
                <a:solidFill>
                  <a:srgbClr val="FF0000"/>
                </a:solidFill>
                <a:latin typeface="Times New Roman" panose="02020603050405020304" pitchFamily="18" charset="0"/>
                <a:ea typeface="+mn-ea"/>
                <a:cs typeface="Times New Roman" panose="02020603050405020304" pitchFamily="18" charset="0"/>
              </a:rPr>
              <a:t>a</a:t>
            </a:r>
            <a:r>
              <a:rPr lang="en-US" altLang="en-US" sz="4800" b="1" kern="1200" dirty="0" err="1">
                <a:solidFill>
                  <a:srgbClr val="FF0000"/>
                </a:solidFill>
                <a:latin typeface="Times New Roman" panose="02020603050405020304" pitchFamily="18" charset="0"/>
                <a:ea typeface="+mn-ea"/>
                <a:cs typeface="Times New Roman" panose="02020603050405020304" pitchFamily="18" charset="0"/>
              </a:rPr>
              <a:t>ldehyde</a:t>
            </a:r>
            <a:r>
              <a:rPr lang="vi-VN" altLang="en-US" sz="4800" kern="1200" dirty="0">
                <a:solidFill>
                  <a:prstClr val="black"/>
                </a:solidFill>
                <a:latin typeface="Times New Roman" panose="02020603050405020304" pitchFamily="18" charset="0"/>
                <a:ea typeface="+mn-ea"/>
                <a:cs typeface="Times New Roman" panose="02020603050405020304" pitchFamily="18" charset="0"/>
              </a:rPr>
              <a:t> này là</a:t>
            </a:r>
          </a:p>
        </p:txBody>
      </p:sp>
      <p:sp>
        <p:nvSpPr>
          <p:cNvPr id="1025" name="Text Box 12">
            <a:extLst>
              <a:ext uri="{FF2B5EF4-FFF2-40B4-BE49-F238E27FC236}">
                <a16:creationId xmlns:a16="http://schemas.microsoft.com/office/drawing/2014/main" xmlns="" id="{81EDB0D8-8092-DD67-8D07-8418AD80D99A}"/>
              </a:ext>
            </a:extLst>
          </p:cNvPr>
          <p:cNvSpPr txBox="1">
            <a:spLocks noChangeArrowheads="1"/>
          </p:cNvSpPr>
          <p:nvPr/>
        </p:nvSpPr>
        <p:spPr bwMode="auto">
          <a:xfrm>
            <a:off x="2732257" y="3825974"/>
            <a:ext cx="8639737" cy="73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endParaRPr lang="en-US" altLang="en-US" sz="3600" kern="1200">
              <a:solidFill>
                <a:prstClr val="black"/>
              </a:solidFill>
              <a:latin typeface="Times New Roman" panose="02020603050405020304" pitchFamily="18" charset="0"/>
              <a:ea typeface="+mn-ea"/>
              <a:cs typeface="Times New Roman" panose="02020603050405020304" pitchFamily="18" charset="0"/>
            </a:endParaRPr>
          </a:p>
        </p:txBody>
      </p:sp>
      <p:sp>
        <p:nvSpPr>
          <p:cNvPr id="1027" name="Text Box 13">
            <a:extLst>
              <a:ext uri="{FF2B5EF4-FFF2-40B4-BE49-F238E27FC236}">
                <a16:creationId xmlns:a16="http://schemas.microsoft.com/office/drawing/2014/main" xmlns="" id="{82834408-E984-79E1-6C58-59BE1AC95D30}"/>
              </a:ext>
            </a:extLst>
          </p:cNvPr>
          <p:cNvSpPr txBox="1">
            <a:spLocks noChangeArrowheads="1"/>
          </p:cNvSpPr>
          <p:nvPr/>
        </p:nvSpPr>
        <p:spPr bwMode="auto">
          <a:xfrm>
            <a:off x="11086220" y="4114928"/>
            <a:ext cx="7344254"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a:solidFill>
                  <a:prstClr val="black"/>
                </a:solidFill>
                <a:latin typeface="Times New Roman" panose="02020603050405020304" pitchFamily="18" charset="0"/>
                <a:ea typeface="+mn-ea"/>
                <a:cs typeface="Times New Roman" panose="02020603050405020304" pitchFamily="18" charset="0"/>
              </a:rPr>
              <a:t>B. CH</a:t>
            </a:r>
            <a:r>
              <a:rPr lang="vi-VN" altLang="en-US" sz="4800" b="1" kern="1200" baseline="-25000">
                <a:solidFill>
                  <a:prstClr val="black"/>
                </a:solidFill>
                <a:latin typeface="Times New Roman" panose="02020603050405020304" pitchFamily="18" charset="0"/>
                <a:ea typeface="+mn-ea"/>
                <a:cs typeface="Times New Roman" panose="02020603050405020304" pitchFamily="18" charset="0"/>
              </a:rPr>
              <a:t>3</a:t>
            </a:r>
            <a:r>
              <a:rPr lang="vi-VN" altLang="en-US" sz="4800" b="1" kern="1200">
                <a:solidFill>
                  <a:prstClr val="black"/>
                </a:solidFill>
                <a:latin typeface="Times New Roman" panose="02020603050405020304" pitchFamily="18" charset="0"/>
                <a:ea typeface="+mn-ea"/>
                <a:cs typeface="Times New Roman" panose="02020603050405020304" pitchFamily="18" charset="0"/>
              </a:rPr>
              <a:t> – CH</a:t>
            </a:r>
            <a:r>
              <a:rPr lang="vi-VN" altLang="en-US" sz="4800" b="1" kern="1200" baseline="-25000">
                <a:solidFill>
                  <a:prstClr val="black"/>
                </a:solidFill>
                <a:latin typeface="Times New Roman" panose="02020603050405020304" pitchFamily="18" charset="0"/>
                <a:ea typeface="+mn-ea"/>
                <a:cs typeface="Times New Roman" panose="02020603050405020304" pitchFamily="18" charset="0"/>
              </a:rPr>
              <a:t>2</a:t>
            </a:r>
            <a:r>
              <a:rPr lang="vi-VN" altLang="en-US" sz="4800" b="1" kern="1200">
                <a:solidFill>
                  <a:prstClr val="black"/>
                </a:solidFill>
                <a:latin typeface="Times New Roman" panose="02020603050405020304" pitchFamily="18" charset="0"/>
                <a:ea typeface="+mn-ea"/>
                <a:cs typeface="Times New Roman" panose="02020603050405020304" pitchFamily="18" charset="0"/>
              </a:rPr>
              <a:t> - CHO</a:t>
            </a:r>
          </a:p>
        </p:txBody>
      </p:sp>
      <p:sp>
        <p:nvSpPr>
          <p:cNvPr id="1028" name="Text Box 14">
            <a:extLst>
              <a:ext uri="{FF2B5EF4-FFF2-40B4-BE49-F238E27FC236}">
                <a16:creationId xmlns:a16="http://schemas.microsoft.com/office/drawing/2014/main" xmlns="" id="{8DBDDB82-9940-6583-CE51-7FF9872D566B}"/>
              </a:ext>
            </a:extLst>
          </p:cNvPr>
          <p:cNvSpPr txBox="1">
            <a:spLocks noChangeArrowheads="1"/>
          </p:cNvSpPr>
          <p:nvPr/>
        </p:nvSpPr>
        <p:spPr bwMode="auto">
          <a:xfrm>
            <a:off x="2732255" y="4114928"/>
            <a:ext cx="7344252"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dirty="0">
                <a:solidFill>
                  <a:prstClr val="black"/>
                </a:solidFill>
                <a:latin typeface="Times New Roman" panose="02020603050405020304" pitchFamily="18" charset="0"/>
                <a:ea typeface="+mn-ea"/>
                <a:cs typeface="Times New Roman" panose="02020603050405020304" pitchFamily="18" charset="0"/>
              </a:rPr>
              <a:t>A. CH</a:t>
            </a:r>
            <a:r>
              <a:rPr lang="vi-VN" altLang="en-US" sz="4800" b="1" kern="1200" baseline="-25000" dirty="0">
                <a:solidFill>
                  <a:prstClr val="black"/>
                </a:solidFill>
                <a:latin typeface="Times New Roman" panose="02020603050405020304" pitchFamily="18" charset="0"/>
                <a:ea typeface="+mn-ea"/>
                <a:cs typeface="Times New Roman" panose="02020603050405020304" pitchFamily="18" charset="0"/>
              </a:rPr>
              <a:t>2</a:t>
            </a:r>
            <a:r>
              <a:rPr lang="vi-VN" altLang="en-US" sz="4800" b="1" kern="1200" dirty="0">
                <a:solidFill>
                  <a:prstClr val="black"/>
                </a:solidFill>
                <a:latin typeface="Times New Roman" panose="02020603050405020304" pitchFamily="18" charset="0"/>
                <a:ea typeface="+mn-ea"/>
                <a:cs typeface="Times New Roman" panose="02020603050405020304" pitchFamily="18" charset="0"/>
              </a:rPr>
              <a:t> = CH - CHO</a:t>
            </a:r>
          </a:p>
        </p:txBody>
      </p:sp>
      <p:sp>
        <p:nvSpPr>
          <p:cNvPr id="1029" name="Text Box 15">
            <a:extLst>
              <a:ext uri="{FF2B5EF4-FFF2-40B4-BE49-F238E27FC236}">
                <a16:creationId xmlns:a16="http://schemas.microsoft.com/office/drawing/2014/main" xmlns="" id="{76196E37-005A-9D15-45CE-27114D1D3F23}"/>
              </a:ext>
            </a:extLst>
          </p:cNvPr>
          <p:cNvSpPr txBox="1">
            <a:spLocks noChangeArrowheads="1"/>
          </p:cNvSpPr>
          <p:nvPr/>
        </p:nvSpPr>
        <p:spPr bwMode="auto">
          <a:xfrm>
            <a:off x="11086220" y="5556545"/>
            <a:ext cx="7344254"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b="1" kern="1200">
                <a:solidFill>
                  <a:prstClr val="black"/>
                </a:solidFill>
                <a:latin typeface="Times New Roman" panose="02020603050405020304" pitchFamily="18" charset="0"/>
                <a:ea typeface="+mn-ea"/>
                <a:cs typeface="Times New Roman" panose="02020603050405020304" pitchFamily="18" charset="0"/>
              </a:rPr>
              <a:t>D. CH</a:t>
            </a:r>
            <a:r>
              <a:rPr lang="vi-VN" altLang="en-US" sz="4800" b="1" kern="1200" baseline="-25000">
                <a:solidFill>
                  <a:prstClr val="black"/>
                </a:solidFill>
                <a:latin typeface="Times New Roman" panose="02020603050405020304" pitchFamily="18" charset="0"/>
                <a:ea typeface="+mn-ea"/>
                <a:cs typeface="Times New Roman" panose="02020603050405020304" pitchFamily="18" charset="0"/>
              </a:rPr>
              <a:t>3</a:t>
            </a:r>
            <a:r>
              <a:rPr lang="vi-VN" altLang="en-US" sz="4800" b="1" kern="1200">
                <a:solidFill>
                  <a:prstClr val="black"/>
                </a:solidFill>
                <a:latin typeface="Times New Roman" panose="02020603050405020304" pitchFamily="18" charset="0"/>
                <a:ea typeface="+mn-ea"/>
                <a:cs typeface="Times New Roman" panose="02020603050405020304" pitchFamily="18" charset="0"/>
              </a:rPr>
              <a:t> – CH</a:t>
            </a:r>
            <a:r>
              <a:rPr lang="vi-VN" altLang="en-US" sz="4800" b="1" kern="1200" baseline="-25000">
                <a:solidFill>
                  <a:prstClr val="black"/>
                </a:solidFill>
                <a:latin typeface="Times New Roman" panose="02020603050405020304" pitchFamily="18" charset="0"/>
                <a:ea typeface="+mn-ea"/>
                <a:cs typeface="Times New Roman" panose="02020603050405020304" pitchFamily="18" charset="0"/>
              </a:rPr>
              <a:t>2</a:t>
            </a:r>
            <a:r>
              <a:rPr lang="vi-VN" altLang="en-US" sz="4800" b="1" kern="1200">
                <a:solidFill>
                  <a:prstClr val="black"/>
                </a:solidFill>
                <a:latin typeface="Times New Roman" panose="02020603050405020304" pitchFamily="18" charset="0"/>
                <a:ea typeface="+mn-ea"/>
                <a:cs typeface="Times New Roman" panose="02020603050405020304" pitchFamily="18" charset="0"/>
              </a:rPr>
              <a:t> - CH</a:t>
            </a:r>
            <a:r>
              <a:rPr lang="vi-VN" altLang="en-US" sz="4800" b="1" kern="1200" baseline="-25000">
                <a:solidFill>
                  <a:prstClr val="black"/>
                </a:solidFill>
                <a:latin typeface="Times New Roman" panose="02020603050405020304" pitchFamily="18" charset="0"/>
                <a:ea typeface="+mn-ea"/>
                <a:cs typeface="Times New Roman" panose="02020603050405020304" pitchFamily="18" charset="0"/>
              </a:rPr>
              <a:t>2 </a:t>
            </a:r>
            <a:r>
              <a:rPr lang="vi-VN" altLang="en-US" sz="4800" b="1" kern="1200">
                <a:solidFill>
                  <a:prstClr val="black"/>
                </a:solidFill>
                <a:latin typeface="Times New Roman" panose="02020603050405020304" pitchFamily="18" charset="0"/>
                <a:ea typeface="+mn-ea"/>
                <a:cs typeface="Times New Roman" panose="02020603050405020304" pitchFamily="18" charset="0"/>
              </a:rPr>
              <a:t>- OH</a:t>
            </a:r>
          </a:p>
        </p:txBody>
      </p:sp>
      <p:sp>
        <p:nvSpPr>
          <p:cNvPr id="1030" name="Text Box 16">
            <a:extLst>
              <a:ext uri="{FF2B5EF4-FFF2-40B4-BE49-F238E27FC236}">
                <a16:creationId xmlns:a16="http://schemas.microsoft.com/office/drawing/2014/main" xmlns="" id="{3A290ACB-907A-1BC6-8D80-4949CC3F12B7}"/>
              </a:ext>
            </a:extLst>
          </p:cNvPr>
          <p:cNvSpPr txBox="1">
            <a:spLocks noChangeArrowheads="1"/>
          </p:cNvSpPr>
          <p:nvPr/>
        </p:nvSpPr>
        <p:spPr bwMode="auto">
          <a:xfrm>
            <a:off x="2591574" y="5692721"/>
            <a:ext cx="1364723" cy="9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61" tIns="91431" rIns="182861" bIns="9143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828617">
              <a:spcBef>
                <a:spcPct val="50000"/>
              </a:spcBef>
              <a:buClrTx/>
              <a:buNone/>
            </a:pPr>
            <a:r>
              <a:rPr lang="vi-VN" altLang="en-US" sz="4800" kern="1200" dirty="0">
                <a:solidFill>
                  <a:prstClr val="black"/>
                </a:solidFill>
                <a:latin typeface="Times New Roman" panose="02020603050405020304" pitchFamily="18" charset="0"/>
                <a:ea typeface="+mn-ea"/>
                <a:cs typeface="Times New Roman" panose="02020603050405020304" pitchFamily="18" charset="0"/>
              </a:rPr>
              <a:t>C. </a:t>
            </a:r>
          </a:p>
        </p:txBody>
      </p:sp>
    </p:spTree>
    <p:extLst>
      <p:ext uri="{BB962C8B-B14F-4D97-AF65-F5344CB8AC3E}">
        <p14:creationId xmlns:p14="http://schemas.microsoft.com/office/powerpoint/2010/main" val="154538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
                                            <p:txEl>
                                              <p:pRg st="0" end="0"/>
                                            </p:txEl>
                                          </p:spTgt>
                                        </p:tgtEl>
                                        <p:attrNameLst>
                                          <p:attrName>style.visibility</p:attrName>
                                        </p:attrNameLst>
                                      </p:cBhvr>
                                      <p:to>
                                        <p:strVal val="visible"/>
                                      </p:to>
                                    </p:set>
                                    <p:animEffect transition="in" filter="blinds(horizontal)">
                                      <p:cBhvr>
                                        <p:cTn id="7" dur="500"/>
                                        <p:tgtEl>
                                          <p:spTgt spid="102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24">
                                            <p:txEl>
                                              <p:pRg st="1" end="1"/>
                                            </p:txEl>
                                          </p:spTgt>
                                        </p:tgtEl>
                                        <p:attrNameLst>
                                          <p:attrName>style.visibility</p:attrName>
                                        </p:attrNameLst>
                                      </p:cBhvr>
                                      <p:to>
                                        <p:strVal val="visible"/>
                                      </p:to>
                                    </p:set>
                                    <p:animEffect transition="in" filter="blinds(horizontal)">
                                      <p:cBhvr>
                                        <p:cTn id="10" dur="500"/>
                                        <p:tgtEl>
                                          <p:spTgt spid="102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linds(horizontal)">
                                      <p:cBhvr>
                                        <p:cTn id="15" dur="500"/>
                                        <p:tgtEl>
                                          <p:spTgt spid="102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blinds(horizontal)">
                                      <p:cBhvr>
                                        <p:cTn id="18" dur="500"/>
                                        <p:tgtEl>
                                          <p:spTgt spid="102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blinds(horizontal)">
                                      <p:cBhvr>
                                        <p:cTn id="21" dur="500"/>
                                        <p:tgtEl>
                                          <p:spTgt spid="1029"/>
                                        </p:tgtEl>
                                      </p:cBhvr>
                                    </p:animEffect>
                                  </p:childTnLst>
                                </p:cTn>
                              </p:par>
                              <p:par>
                                <p:cTn id="22" presetID="3"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blinds(horizontal)">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mph" presetSubtype="2" fill="hold" grpId="1" nodeType="clickEffect">
                                  <p:stCondLst>
                                    <p:cond delay="0"/>
                                  </p:stCondLst>
                                  <p:childTnLst>
                                    <p:animClr clrSpc="rgb" dir="cw">
                                      <p:cBhvr override="childStyle">
                                        <p:cTn id="31" dur="500" fill="hold"/>
                                        <p:tgtEl>
                                          <p:spTgt spid="1027"/>
                                        </p:tgtEl>
                                        <p:attrNameLst>
                                          <p:attrName>style.color</p:attrName>
                                        </p:attrNameLst>
                                      </p:cBhvr>
                                      <p:to>
                                        <a:srgbClr val="FF0000"/>
                                      </p:to>
                                    </p:animClr>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3" presetClass="entr" presetSubtype="1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linds(horizont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linds(horizontal)">
                                      <p:cBhvr>
                                        <p:cTn id="49" dur="500"/>
                                        <p:tgtEl>
                                          <p:spTgt spid="20"/>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linds(horizontal)">
                                      <p:cBhvr>
                                        <p:cTn id="52" dur="500"/>
                                        <p:tgtEl>
                                          <p:spTgt spid="28"/>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linds(horizontal)">
                                      <p:cBhvr>
                                        <p:cTn id="55" dur="500"/>
                                        <p:tgtEl>
                                          <p:spTgt spid="30"/>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linds(horizontal)">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linds(horizontal)">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mph" presetSubtype="2" fill="hold" grpId="1" nodeType="clickEffect">
                                  <p:stCondLst>
                                    <p:cond delay="0"/>
                                  </p:stCondLst>
                                  <p:childTnLst>
                                    <p:animClr clrSpc="rgb" dir="cw">
                                      <p:cBhvr override="childStyle">
                                        <p:cTn id="67" dur="500" fill="hold"/>
                                        <p:tgtEl>
                                          <p:spTgt spid="3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9" grpId="0"/>
      <p:bldP spid="20" grpId="0"/>
      <p:bldP spid="28" grpId="0"/>
      <p:bldP spid="29" grpId="0"/>
      <p:bldP spid="30" grpId="0"/>
      <p:bldP spid="30" grpId="1"/>
      <p:bldP spid="1027" grpId="0"/>
      <p:bldP spid="1027" grpId="1"/>
      <p:bldP spid="1028" grpId="0"/>
      <p:bldP spid="1029" grpId="0"/>
      <p:bldP spid="103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4" name="Video 3" title="Cosmos Flower Field">
            <a:hlinkClick r:id="" action="ppaction://media"/>
            <a:extLst>
              <a:ext uri="{FF2B5EF4-FFF2-40B4-BE49-F238E27FC236}">
                <a16:creationId xmlns:a16="http://schemas.microsoft.com/office/drawing/2014/main" xmlns="" id="{4FE604D4-4F46-466A-A949-1FF3BA25053D}"/>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14000"/>
          </a:blip>
          <a:stretch>
            <a:fillRect/>
          </a:stretch>
        </p:blipFill>
        <p:spPr>
          <a:xfrm>
            <a:off x="0" y="348"/>
            <a:ext cx="24385588" cy="13716893"/>
          </a:xfrm>
          <a:prstGeom prst="rect">
            <a:avLst/>
          </a:prstGeom>
          <a:effectLst>
            <a:outerShdw blurRad="50800" dist="50800" dir="5400000" algn="ctr" rotWithShape="0">
              <a:srgbClr val="000000">
                <a:alpha val="72000"/>
              </a:srgbClr>
            </a:outerShdw>
          </a:effectLst>
        </p:spPr>
      </p:pic>
      <p:sp>
        <p:nvSpPr>
          <p:cNvPr id="7" name="Rectangle: Rounded Corners 6">
            <a:extLst>
              <a:ext uri="{FF2B5EF4-FFF2-40B4-BE49-F238E27FC236}">
                <a16:creationId xmlns:a16="http://schemas.microsoft.com/office/drawing/2014/main" xmlns="" id="{20847EAB-1406-479A-968A-F877A477D6C2}"/>
              </a:ext>
            </a:extLst>
          </p:cNvPr>
          <p:cNvSpPr/>
          <p:nvPr/>
        </p:nvSpPr>
        <p:spPr>
          <a:xfrm>
            <a:off x="1634943" y="3187099"/>
            <a:ext cx="20727749" cy="6789170"/>
          </a:xfrm>
          <a:prstGeom prst="roundRect">
            <a:avLst>
              <a:gd name="adj" fmla="val 6475"/>
            </a:avLst>
          </a:prstGeom>
          <a:solidFill>
            <a:srgbClr val="FFFF99">
              <a:alpha val="5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91">
              <a:buClrTx/>
              <a:defRPr/>
            </a:pPr>
            <a:endParaRPr lang="en-US" sz="3600" kern="1200">
              <a:solidFill>
                <a:srgbClr val="D2DDE5"/>
              </a:solidFill>
              <a:latin typeface="Arial" panose="020B0604020202020204"/>
            </a:endParaRPr>
          </a:p>
        </p:txBody>
      </p:sp>
      <p:sp>
        <p:nvSpPr>
          <p:cNvPr id="3" name="TextBox 2">
            <a:extLst>
              <a:ext uri="{FF2B5EF4-FFF2-40B4-BE49-F238E27FC236}">
                <a16:creationId xmlns:a16="http://schemas.microsoft.com/office/drawing/2014/main" xmlns="" id="{8F5DCCF3-9E89-908E-ECDC-740DF3609880}"/>
              </a:ext>
            </a:extLst>
          </p:cNvPr>
          <p:cNvSpPr txBox="1">
            <a:spLocks noChangeArrowheads="1"/>
          </p:cNvSpPr>
          <p:nvPr/>
        </p:nvSpPr>
        <p:spPr bwMode="auto">
          <a:xfrm>
            <a:off x="1634943" y="3503918"/>
            <a:ext cx="19511953"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685800">
              <a:lnSpc>
                <a:spcPct val="90000"/>
              </a:lnSpc>
              <a:spcBef>
                <a:spcPts val="750"/>
              </a:spcBef>
              <a:buFont typeface="Arial" panose="020B0604020202020204" pitchFamily="34" charset="0"/>
              <a:buChar char="•"/>
              <a:defRPr sz="2100">
                <a:solidFill>
                  <a:schemeClr val="tx1"/>
                </a:solidFill>
                <a:latin typeface="Microsoft YaHei" panose="020B0503020204020204" pitchFamily="34" charset="-122"/>
                <a:ea typeface="Microsoft YaHei" panose="020B0503020204020204" pitchFamily="34" charset="-122"/>
              </a:defRPr>
            </a:lvl1pPr>
            <a:lvl2pPr marL="742950" indent="-285750" defTabSz="685800">
              <a:lnSpc>
                <a:spcPct val="90000"/>
              </a:lnSpc>
              <a:spcBef>
                <a:spcPts val="375"/>
              </a:spcBef>
              <a:buFont typeface="Arial" panose="020B0604020202020204" pitchFamily="34" charset="0"/>
              <a:buChar char="•"/>
              <a:defRPr>
                <a:solidFill>
                  <a:schemeClr val="tx1"/>
                </a:solidFill>
                <a:latin typeface="Microsoft YaHei" panose="020B0503020204020204" pitchFamily="34" charset="-122"/>
                <a:ea typeface="Microsoft YaHei" panose="020B0503020204020204" pitchFamily="34" charset="-122"/>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Microsoft YaHei" panose="020B0503020204020204" pitchFamily="34" charset="-122"/>
                <a:ea typeface="Microsoft YaHei" panose="020B0503020204020204" pitchFamily="34" charset="-122"/>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Microsoft YaHei" panose="020B0503020204020204" pitchFamily="34" charset="-122"/>
                <a:ea typeface="Microsoft YaHei" panose="020B0503020204020204" pitchFamily="34" charset="-122"/>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Microsoft YaHei" panose="020B0503020204020204" pitchFamily="34" charset="-122"/>
                <a:ea typeface="Microsoft YaHei" panose="020B0503020204020204" pitchFamily="34" charset="-122"/>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Microsoft YaHei" panose="020B0503020204020204" pitchFamily="34" charset="-122"/>
                <a:ea typeface="Microsoft YaHei" panose="020B0503020204020204" pitchFamily="34" charset="-122"/>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Microsoft YaHei" panose="020B0503020204020204" pitchFamily="34" charset="-122"/>
                <a:ea typeface="Microsoft YaHei" panose="020B0503020204020204" pitchFamily="34" charset="-122"/>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Microsoft YaHei" panose="020B0503020204020204" pitchFamily="34" charset="-122"/>
                <a:ea typeface="Microsoft YaHei" panose="020B0503020204020204" pitchFamily="34" charset="-122"/>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Microsoft YaHei" panose="020B0503020204020204" pitchFamily="34" charset="-122"/>
                <a:ea typeface="Microsoft YaHei" panose="020B0503020204020204" pitchFamily="34" charset="-122"/>
              </a:defRPr>
            </a:lvl9pPr>
          </a:lstStyle>
          <a:p>
            <a:pPr algn="ctr" defTabSz="1371669" fontAlgn="base">
              <a:lnSpc>
                <a:spcPct val="100000"/>
              </a:lnSpc>
              <a:spcBef>
                <a:spcPct val="0"/>
              </a:spcBef>
              <a:spcAft>
                <a:spcPct val="0"/>
              </a:spcAft>
              <a:buClrTx/>
              <a:buFont typeface="Arial" panose="020B0604020202020204" pitchFamily="34" charset="0"/>
              <a:buNone/>
              <a:defRPr/>
            </a:pPr>
            <a:r>
              <a:rPr lang="en-US" altLang="en-US" sz="20000" kern="1200" dirty="0" err="1">
                <a:solidFill>
                  <a:srgbClr val="2D3344"/>
                </a:solidFill>
                <a:latin typeface="#9Slide05 VL Fadilla" pitchFamily="2" charset="0"/>
              </a:rPr>
              <a:t>Cảm</a:t>
            </a:r>
            <a:r>
              <a:rPr lang="en-US" altLang="en-US" sz="20000" kern="1200" dirty="0">
                <a:solidFill>
                  <a:srgbClr val="2D3344"/>
                </a:solidFill>
                <a:latin typeface="#9Slide05 VL Fadilla" pitchFamily="2" charset="0"/>
              </a:rPr>
              <a:t> </a:t>
            </a:r>
            <a:r>
              <a:rPr lang="en-US" altLang="en-US" sz="20000" kern="1200" dirty="0" err="1">
                <a:solidFill>
                  <a:srgbClr val="2D3344"/>
                </a:solidFill>
                <a:latin typeface="#9Slide05 VL Fadilla" pitchFamily="2" charset="0"/>
              </a:rPr>
              <a:t>ơn</a:t>
            </a:r>
            <a:r>
              <a:rPr lang="en-US" altLang="en-US" sz="20000" kern="1200" dirty="0">
                <a:solidFill>
                  <a:srgbClr val="2D3344"/>
                </a:solidFill>
                <a:latin typeface="#9Slide05 VL Fadilla" pitchFamily="2" charset="0"/>
              </a:rPr>
              <a:t> </a:t>
            </a:r>
            <a:r>
              <a:rPr lang="en-US" altLang="en-US" sz="20000" kern="1200" dirty="0" err="1">
                <a:solidFill>
                  <a:srgbClr val="2D3344"/>
                </a:solidFill>
                <a:latin typeface="#9Slide05 VL Fadilla" pitchFamily="2" charset="0"/>
              </a:rPr>
              <a:t>các</a:t>
            </a:r>
            <a:r>
              <a:rPr lang="en-US" altLang="en-US" sz="20000" kern="1200" dirty="0">
                <a:solidFill>
                  <a:srgbClr val="2D3344"/>
                </a:solidFill>
                <a:latin typeface="#9Slide05 VL Fadilla" pitchFamily="2" charset="0"/>
              </a:rPr>
              <a:t> </a:t>
            </a:r>
            <a:r>
              <a:rPr lang="en-US" altLang="en-US" sz="20000" kern="1200" dirty="0" err="1">
                <a:solidFill>
                  <a:srgbClr val="2D3344"/>
                </a:solidFill>
                <a:latin typeface="#9Slide05 VL Fadilla" pitchFamily="2" charset="0"/>
              </a:rPr>
              <a:t>em</a:t>
            </a:r>
            <a:r>
              <a:rPr lang="en-US" altLang="en-US" sz="20000" kern="1200" dirty="0">
                <a:solidFill>
                  <a:srgbClr val="2D3344"/>
                </a:solidFill>
                <a:latin typeface="#9Slide05 VL Fadilla" pitchFamily="2" charset="0"/>
              </a:rPr>
              <a:t> </a:t>
            </a:r>
            <a:r>
              <a:rPr lang="en-US" altLang="en-US" sz="20000" kern="1200" dirty="0" err="1">
                <a:solidFill>
                  <a:srgbClr val="2D3344"/>
                </a:solidFill>
                <a:latin typeface="#9Slide05 VL Fadilla" pitchFamily="2" charset="0"/>
              </a:rPr>
              <a:t>đã</a:t>
            </a:r>
            <a:r>
              <a:rPr lang="en-US" altLang="en-US" sz="20000" kern="1200" dirty="0">
                <a:solidFill>
                  <a:srgbClr val="2D3344"/>
                </a:solidFill>
                <a:latin typeface="#9Slide05 VL Fadilla" pitchFamily="2" charset="0"/>
              </a:rPr>
              <a:t> </a:t>
            </a:r>
          </a:p>
          <a:p>
            <a:pPr algn="ctr" defTabSz="1371669" fontAlgn="base">
              <a:lnSpc>
                <a:spcPct val="100000"/>
              </a:lnSpc>
              <a:spcBef>
                <a:spcPct val="0"/>
              </a:spcBef>
              <a:spcAft>
                <a:spcPct val="0"/>
              </a:spcAft>
              <a:buClrTx/>
              <a:buFont typeface="Arial" panose="020B0604020202020204" pitchFamily="34" charset="0"/>
              <a:buNone/>
              <a:defRPr/>
            </a:pPr>
            <a:r>
              <a:rPr lang="en-US" altLang="en-US" sz="20000" kern="1200" dirty="0" err="1">
                <a:solidFill>
                  <a:srgbClr val="2D3344"/>
                </a:solidFill>
                <a:latin typeface="#9Slide05 VL Fadilla" pitchFamily="2" charset="0"/>
              </a:rPr>
              <a:t>chú</a:t>
            </a:r>
            <a:r>
              <a:rPr lang="en-US" altLang="en-US" sz="20000" kern="1200" dirty="0">
                <a:solidFill>
                  <a:srgbClr val="2D3344"/>
                </a:solidFill>
                <a:latin typeface="#9Slide05 VL Fadilla" pitchFamily="2" charset="0"/>
              </a:rPr>
              <a:t> ý </a:t>
            </a:r>
            <a:r>
              <a:rPr lang="en-US" altLang="en-US" sz="20000" kern="1200" dirty="0" err="1">
                <a:solidFill>
                  <a:srgbClr val="2D3344"/>
                </a:solidFill>
                <a:latin typeface="#9Slide05 VL Fadilla" pitchFamily="2" charset="0"/>
              </a:rPr>
              <a:t>lắng</a:t>
            </a:r>
            <a:r>
              <a:rPr lang="en-US" altLang="en-US" sz="20000" kern="1200" dirty="0">
                <a:solidFill>
                  <a:srgbClr val="2D3344"/>
                </a:solidFill>
                <a:latin typeface="#9Slide05 VL Fadilla" pitchFamily="2" charset="0"/>
              </a:rPr>
              <a:t> </a:t>
            </a:r>
            <a:r>
              <a:rPr lang="en-US" altLang="en-US" sz="20000" kern="1200" dirty="0" err="1">
                <a:solidFill>
                  <a:srgbClr val="2D3344"/>
                </a:solidFill>
                <a:latin typeface="#9Slide05 VL Fadilla" pitchFamily="2" charset="0"/>
              </a:rPr>
              <a:t>nghe</a:t>
            </a:r>
            <a:r>
              <a:rPr lang="en-US" altLang="en-US" sz="20000" kern="1200" dirty="0">
                <a:solidFill>
                  <a:srgbClr val="2D3344"/>
                </a:solidFill>
                <a:latin typeface="#9Slide05 VL Fadilla" pitchFamily="2" charset="0"/>
              </a:rPr>
              <a:t> !</a:t>
            </a:r>
          </a:p>
        </p:txBody>
      </p:sp>
    </p:spTree>
    <p:extLst>
      <p:ext uri="{BB962C8B-B14F-4D97-AF65-F5344CB8AC3E}">
        <p14:creationId xmlns:p14="http://schemas.microsoft.com/office/powerpoint/2010/main" val="254370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nodeType="withEffect">
                                  <p:stCondLst>
                                    <p:cond delay="0"/>
                                  </p:stCondLst>
                                  <p:iterate type="lt">
                                    <p:tmPct val="4000"/>
                                  </p:iterate>
                                  <p:childTnLst>
                                    <p:set>
                                      <p:cBhvr override="childStyle">
                                        <p:cTn id="6" dur="1000" fill="hold"/>
                                        <p:tgtEl>
                                          <p:spTgt spid="3">
                                            <p:txEl>
                                              <p:pRg st="0" end="0"/>
                                            </p:txEl>
                                          </p:spTgt>
                                        </p:tgtEl>
                                        <p:attrNameLst>
                                          <p:attrName>style.color</p:attrName>
                                        </p:attrNameLst>
                                      </p:cBhvr>
                                      <p:to>
                                        <p:clrVal>
                                          <a:srgbClr val="FFFF00"/>
                                        </p:clrVal>
                                      </p:to>
                                    </p:set>
                                    <p:set>
                                      <p:cBhvr>
                                        <p:cTn id="7" dur="1000" fill="hold"/>
                                        <p:tgtEl>
                                          <p:spTgt spid="3">
                                            <p:txEl>
                                              <p:pRg st="0" end="0"/>
                                            </p:txEl>
                                          </p:spTgt>
                                        </p:tgtEl>
                                        <p:attrNameLst>
                                          <p:attrName>fillcolor</p:attrName>
                                        </p:attrNameLst>
                                      </p:cBhvr>
                                      <p:to>
                                        <p:clrVal>
                                          <a:srgbClr val="FFFF00"/>
                                        </p:clrVal>
                                      </p:to>
                                    </p:set>
                                    <p:set>
                                      <p:cBhvr>
                                        <p:cTn id="8" dur="1000" fill="hold"/>
                                        <p:tgtEl>
                                          <p:spTgt spid="3">
                                            <p:txEl>
                                              <p:pRg st="0" end="0"/>
                                            </p:txEl>
                                          </p:spTgt>
                                        </p:tgtEl>
                                        <p:attrNameLst>
                                          <p:attrName>fill.type</p:attrName>
                                        </p:attrNameLst>
                                      </p:cBhvr>
                                      <p:to>
                                        <p:strVal val="solid"/>
                                      </p:to>
                                    </p:set>
                                  </p:childTnLst>
                                </p:cTn>
                              </p:par>
                              <p:par>
                                <p:cTn id="9" presetID="16" presetClass="emph" presetSubtype="0" repeatCount="indefinite" fill="hold" nodeType="withEffect">
                                  <p:stCondLst>
                                    <p:cond delay="0"/>
                                  </p:stCondLst>
                                  <p:iterate type="lt">
                                    <p:tmPct val="4000"/>
                                  </p:iterate>
                                  <p:childTnLst>
                                    <p:set>
                                      <p:cBhvr override="childStyle">
                                        <p:cTn id="10" dur="1000" fill="hold"/>
                                        <p:tgtEl>
                                          <p:spTgt spid="3">
                                            <p:txEl>
                                              <p:pRg st="1" end="1"/>
                                            </p:txEl>
                                          </p:spTgt>
                                        </p:tgtEl>
                                        <p:attrNameLst>
                                          <p:attrName>style.color</p:attrName>
                                        </p:attrNameLst>
                                      </p:cBhvr>
                                      <p:to>
                                        <p:clrVal>
                                          <a:srgbClr val="FFFF00"/>
                                        </p:clrVal>
                                      </p:to>
                                    </p:set>
                                    <p:set>
                                      <p:cBhvr>
                                        <p:cTn id="11" dur="1000" fill="hold"/>
                                        <p:tgtEl>
                                          <p:spTgt spid="3">
                                            <p:txEl>
                                              <p:pRg st="1" end="1"/>
                                            </p:txEl>
                                          </p:spTgt>
                                        </p:tgtEl>
                                        <p:attrNameLst>
                                          <p:attrName>fillcolor</p:attrName>
                                        </p:attrNameLst>
                                      </p:cBhvr>
                                      <p:to>
                                        <p:clrVal>
                                          <a:srgbClr val="FFFF00"/>
                                        </p:clrVal>
                                      </p:to>
                                    </p:set>
                                    <p:set>
                                      <p:cBhvr>
                                        <p:cTn id="12" dur="10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85;p1">
            <a:extLst>
              <a:ext uri="{FF2B5EF4-FFF2-40B4-BE49-F238E27FC236}">
                <a16:creationId xmlns:a16="http://schemas.microsoft.com/office/drawing/2014/main" xmlns="" id="{E1C77BBD-5227-EB25-38E1-81D7259F4EFF}"/>
              </a:ext>
            </a:extLst>
          </p:cNvPr>
          <p:cNvGrpSpPr/>
          <p:nvPr/>
        </p:nvGrpSpPr>
        <p:grpSpPr>
          <a:xfrm>
            <a:off x="1878660" y="2067106"/>
            <a:ext cx="20008035" cy="922526"/>
            <a:chOff x="7459669" y="7086600"/>
            <a:chExt cx="20011655" cy="922692"/>
          </a:xfrm>
        </p:grpSpPr>
        <p:sp>
          <p:nvSpPr>
            <p:cNvPr id="3" name="Google Shape;186;p1">
              <a:hlinkClick r:id="" action="ppaction://noaction"/>
              <a:extLst>
                <a:ext uri="{FF2B5EF4-FFF2-40B4-BE49-F238E27FC236}">
                  <a16:creationId xmlns:a16="http://schemas.microsoft.com/office/drawing/2014/main" xmlns="" id="{E0926DD3-C313-B2EF-4775-0028125BCB95}"/>
                </a:ext>
              </a:extLst>
            </p:cNvPr>
            <p:cNvSpPr/>
            <p:nvPr/>
          </p:nvSpPr>
          <p:spPr>
            <a:xfrm>
              <a:off x="9092456" y="7178186"/>
              <a:ext cx="18378868" cy="831106"/>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Khái</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niệm</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và</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Danh</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pháp</a:t>
              </a:r>
              <a:endParaRPr sz="4800" b="1" dirty="0">
                <a:solidFill>
                  <a:srgbClr val="135F82"/>
                </a:solidFill>
                <a:latin typeface="Times New Roman" panose="02020603050405020304" pitchFamily="18" charset="0"/>
                <a:ea typeface="Tahoma"/>
                <a:cs typeface="Times New Roman" panose="02020603050405020304" pitchFamily="18" charset="0"/>
                <a:sym typeface="Tahoma"/>
              </a:endParaRPr>
            </a:p>
          </p:txBody>
        </p:sp>
        <p:grpSp>
          <p:nvGrpSpPr>
            <p:cNvPr id="4" name="Google Shape;187;p1">
              <a:extLst>
                <a:ext uri="{FF2B5EF4-FFF2-40B4-BE49-F238E27FC236}">
                  <a16:creationId xmlns:a16="http://schemas.microsoft.com/office/drawing/2014/main" xmlns="" id="{A5AB3373-E979-E519-63D6-6A08D3F0BFF7}"/>
                </a:ext>
              </a:extLst>
            </p:cNvPr>
            <p:cNvGrpSpPr/>
            <p:nvPr/>
          </p:nvGrpSpPr>
          <p:grpSpPr>
            <a:xfrm>
              <a:off x="7459669" y="7086600"/>
              <a:ext cx="1392615" cy="872846"/>
              <a:chOff x="7459669" y="7543800"/>
              <a:chExt cx="1381118" cy="872846"/>
            </a:xfrm>
          </p:grpSpPr>
          <p:sp>
            <p:nvSpPr>
              <p:cNvPr id="5" name="Google Shape;188;p1">
                <a:extLst>
                  <a:ext uri="{FF2B5EF4-FFF2-40B4-BE49-F238E27FC236}">
                    <a16:creationId xmlns:a16="http://schemas.microsoft.com/office/drawing/2014/main" xmlns="" id="{F4DFD974-59F4-5B8D-5076-E063972A5AA1}"/>
                  </a:ext>
                </a:extLst>
              </p:cNvPr>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000">
                  <a:solidFill>
                    <a:srgbClr val="FFFFFF"/>
                  </a:solidFill>
                  <a:latin typeface="Times New Roman" panose="02020603050405020304" pitchFamily="18" charset="0"/>
                  <a:ea typeface="Calibri"/>
                  <a:cs typeface="Times New Roman" panose="02020603050405020304" pitchFamily="18" charset="0"/>
                  <a:sym typeface="Calibri"/>
                </a:endParaRPr>
              </a:p>
            </p:txBody>
          </p:sp>
          <p:grpSp>
            <p:nvGrpSpPr>
              <p:cNvPr id="6" name="Google Shape;189;p1">
                <a:extLst>
                  <a:ext uri="{FF2B5EF4-FFF2-40B4-BE49-F238E27FC236}">
                    <a16:creationId xmlns:a16="http://schemas.microsoft.com/office/drawing/2014/main" xmlns="" id="{B3B518E6-7198-6117-7056-7E9898E02F3C}"/>
                  </a:ext>
                </a:extLst>
              </p:cNvPr>
              <p:cNvGrpSpPr/>
              <p:nvPr/>
            </p:nvGrpSpPr>
            <p:grpSpPr>
              <a:xfrm>
                <a:off x="7469187" y="7685126"/>
                <a:ext cx="1371600" cy="731520"/>
                <a:chOff x="7469187" y="7685126"/>
                <a:chExt cx="1371600" cy="731520"/>
              </a:xfrm>
            </p:grpSpPr>
            <p:sp>
              <p:nvSpPr>
                <p:cNvPr id="7" name="Google Shape;190;p1">
                  <a:extLst>
                    <a:ext uri="{FF2B5EF4-FFF2-40B4-BE49-F238E27FC236}">
                      <a16:creationId xmlns:a16="http://schemas.microsoft.com/office/drawing/2014/main" xmlns="" id="{FC94E484-85D4-E516-025C-9FF02D91E1A2}"/>
                    </a:ext>
                  </a:extLst>
                </p:cNvPr>
                <p:cNvSpPr/>
                <p:nvPr/>
              </p:nvSpPr>
              <p:spPr>
                <a:xfrm rot="5400000">
                  <a:off x="7789227" y="7365086"/>
                  <a:ext cx="731520" cy="1371600"/>
                </a:xfrm>
                <a:prstGeom prst="round2SameRect">
                  <a:avLst>
                    <a:gd name="adj1" fmla="val 16667"/>
                    <a:gd name="adj2" fmla="val 0"/>
                  </a:avLst>
                </a:prstGeom>
                <a:solidFill>
                  <a:srgbClr val="13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3000">
                    <a:solidFill>
                      <a:srgbClr val="FFFFFF"/>
                    </a:solidFill>
                    <a:latin typeface="Times New Roman" panose="02020603050405020304" pitchFamily="18" charset="0"/>
                    <a:ea typeface="Calibri"/>
                    <a:cs typeface="Times New Roman" panose="02020603050405020304" pitchFamily="18" charset="0"/>
                    <a:sym typeface="Calibri"/>
                  </a:endParaRPr>
                </a:p>
              </p:txBody>
            </p:sp>
            <p:sp>
              <p:nvSpPr>
                <p:cNvPr id="8" name="Google Shape;191;p1">
                  <a:extLst>
                    <a:ext uri="{FF2B5EF4-FFF2-40B4-BE49-F238E27FC236}">
                      <a16:creationId xmlns:a16="http://schemas.microsoft.com/office/drawing/2014/main" xmlns="" id="{AF950B1D-3A69-BCE2-BF41-45BD22F1749F}"/>
                    </a:ext>
                  </a:extLst>
                </p:cNvPr>
                <p:cNvSpPr txBox="1"/>
                <p:nvPr/>
              </p:nvSpPr>
              <p:spPr>
                <a:xfrm>
                  <a:off x="7997786" y="7688759"/>
                  <a:ext cx="429557" cy="707974"/>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imes New Roman" panose="02020603050405020304" pitchFamily="18" charset="0"/>
                      <a:ea typeface="Tahoma"/>
                      <a:cs typeface="Times New Roman" panose="02020603050405020304" pitchFamily="18" charset="0"/>
                      <a:sym typeface="Tahoma"/>
                    </a:rPr>
                    <a:t>I</a:t>
                  </a:r>
                  <a:endParaRPr>
                    <a:latin typeface="Times New Roman" panose="02020603050405020304" pitchFamily="18" charset="0"/>
                    <a:cs typeface="Times New Roman" panose="02020603050405020304" pitchFamily="18" charset="0"/>
                  </a:endParaRPr>
                </a:p>
              </p:txBody>
            </p:sp>
          </p:grpSp>
        </p:grpSp>
      </p:grpSp>
      <p:grpSp>
        <p:nvGrpSpPr>
          <p:cNvPr id="11" name="Google Shape;187;p1">
            <a:extLst>
              <a:ext uri="{FF2B5EF4-FFF2-40B4-BE49-F238E27FC236}">
                <a16:creationId xmlns:a16="http://schemas.microsoft.com/office/drawing/2014/main" xmlns="" id="{41A4BB77-354B-1D56-49EB-EB3DCBB58245}"/>
              </a:ext>
            </a:extLst>
          </p:cNvPr>
          <p:cNvGrpSpPr/>
          <p:nvPr/>
        </p:nvGrpSpPr>
        <p:grpSpPr>
          <a:xfrm>
            <a:off x="1878660" y="3130967"/>
            <a:ext cx="975552" cy="852779"/>
            <a:chOff x="7459669" y="7543800"/>
            <a:chExt cx="967674" cy="852932"/>
          </a:xfrm>
        </p:grpSpPr>
        <p:sp>
          <p:nvSpPr>
            <p:cNvPr id="12" name="Google Shape;188;p1">
              <a:extLst>
                <a:ext uri="{FF2B5EF4-FFF2-40B4-BE49-F238E27FC236}">
                  <a16:creationId xmlns:a16="http://schemas.microsoft.com/office/drawing/2014/main" xmlns="" id="{B1B4B450-D175-A505-D9D3-A6C2B58A03C8}"/>
                </a:ext>
              </a:extLst>
            </p:cNvPr>
            <p:cNvSpPr/>
            <p:nvPr/>
          </p:nvSpPr>
          <p:spPr>
            <a:xfrm rot="-5400000">
              <a:off x="7469936" y="7533533"/>
              <a:ext cx="143688" cy="164221"/>
            </a:xfrm>
            <a:custGeom>
              <a:avLst/>
              <a:gdLst/>
              <a:ahLst/>
              <a:cxnLst/>
              <a:rect l="l" t="t" r="r" b="b"/>
              <a:pathLst>
                <a:path w="296088" h="164221" extrusionOk="0">
                  <a:moveTo>
                    <a:pt x="2363" y="164221"/>
                  </a:moveTo>
                  <a:cubicBezTo>
                    <a:pt x="1575" y="109481"/>
                    <a:pt x="788" y="54740"/>
                    <a:pt x="0" y="0"/>
                  </a:cubicBezTo>
                  <a:lnTo>
                    <a:pt x="296088" y="164221"/>
                  </a:lnTo>
                  <a:lnTo>
                    <a:pt x="2363" y="164221"/>
                  </a:lnTo>
                  <a:close/>
                </a:path>
              </a:pathLst>
            </a:custGeom>
            <a:solidFill>
              <a:srgbClr val="387025"/>
            </a:solidFill>
            <a:ln>
              <a:noFill/>
            </a:ln>
          </p:spPr>
          <p:txBody>
            <a:bodyPr spcFirstLastPara="1" wrap="square" lIns="91425" tIns="45700" rIns="91425" bIns="45700" anchor="ctr" anchorCtr="0">
              <a:noAutofit/>
            </a:bodyPr>
            <a:lstStyle/>
            <a:p>
              <a:pPr algn="ctr"/>
              <a:endParaRPr sz="3000">
                <a:solidFill>
                  <a:srgbClr val="FFFFFF"/>
                </a:solidFill>
                <a:latin typeface="Calibri"/>
                <a:ea typeface="Calibri"/>
                <a:cs typeface="Calibri"/>
                <a:sym typeface="Calibri"/>
              </a:endParaRPr>
            </a:p>
          </p:txBody>
        </p:sp>
        <p:sp>
          <p:nvSpPr>
            <p:cNvPr id="15" name="Google Shape;191;p1">
              <a:extLst>
                <a:ext uri="{FF2B5EF4-FFF2-40B4-BE49-F238E27FC236}">
                  <a16:creationId xmlns:a16="http://schemas.microsoft.com/office/drawing/2014/main" xmlns="" id="{5004A4E0-DF6D-6BF3-205A-CA957F6AE0C7}"/>
                </a:ext>
              </a:extLst>
            </p:cNvPr>
            <p:cNvSpPr txBox="1"/>
            <p:nvPr/>
          </p:nvSpPr>
          <p:spPr>
            <a:xfrm>
              <a:off x="7997786" y="7688759"/>
              <a:ext cx="429557" cy="707973"/>
            </a:xfrm>
            <a:prstGeom prst="rect">
              <a:avLst/>
            </a:prstGeom>
            <a:noFill/>
            <a:ln>
              <a:noFill/>
            </a:ln>
          </p:spPr>
          <p:txBody>
            <a:bodyPr spcFirstLastPara="1" wrap="square" lIns="91425" tIns="45700" rIns="91425" bIns="45700" anchor="t" anchorCtr="0">
              <a:spAutoFit/>
            </a:bodyPr>
            <a:lstStyle/>
            <a:p>
              <a:pPr algn="ctr"/>
              <a:r>
                <a:rPr lang="en-US" sz="4000" b="1">
                  <a:solidFill>
                    <a:srgbClr val="FFFFFF"/>
                  </a:solidFill>
                  <a:latin typeface="Tahoma"/>
                  <a:ea typeface="Tahoma"/>
                  <a:cs typeface="Tahoma"/>
                  <a:sym typeface="Tahoma"/>
                </a:rPr>
                <a:t>I</a:t>
              </a:r>
              <a:endParaRPr/>
            </a:p>
          </p:txBody>
        </p:sp>
      </p:grpSp>
      <p:sp>
        <p:nvSpPr>
          <p:cNvPr id="16" name="Google Shape;186;p1">
            <a:hlinkClick r:id="" action="ppaction://noaction"/>
            <a:extLst>
              <a:ext uri="{FF2B5EF4-FFF2-40B4-BE49-F238E27FC236}">
                <a16:creationId xmlns:a16="http://schemas.microsoft.com/office/drawing/2014/main" xmlns="" id="{911F50DA-E655-02A0-B6E7-E52D56C44ECA}"/>
              </a:ext>
            </a:extLst>
          </p:cNvPr>
          <p:cNvSpPr/>
          <p:nvPr/>
        </p:nvSpPr>
        <p:spPr>
          <a:xfrm>
            <a:off x="2637685" y="3081088"/>
            <a:ext cx="4495739" cy="830910"/>
          </a:xfrm>
          <a:prstGeom prst="rect">
            <a:avLst/>
          </a:prstGeom>
          <a:noFill/>
          <a:ln>
            <a:noFill/>
          </a:ln>
        </p:spPr>
        <p:txBody>
          <a:bodyPr spcFirstLastPara="1" wrap="square" lIns="91361" tIns="45670" rIns="91361" bIns="45670" anchor="t" anchorCtr="0">
            <a:spAutoFit/>
          </a:bodyPr>
          <a:lstStyle/>
          <a:p>
            <a:pPr>
              <a:buClr>
                <a:srgbClr val="135F82"/>
              </a:buClr>
              <a:buSzPts val="4800"/>
            </a:pP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1.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Khái</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niệm</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endParaRPr sz="4800" b="1" dirty="0">
              <a:solidFill>
                <a:srgbClr val="135F82"/>
              </a:solidFill>
              <a:latin typeface="Times New Roman" panose="02020603050405020304" pitchFamily="18" charset="0"/>
              <a:ea typeface="Tahoma"/>
              <a:cs typeface="Times New Roman" panose="02020603050405020304" pitchFamily="18" charset="0"/>
              <a:sym typeface="Tahoma"/>
            </a:endParaRPr>
          </a:p>
        </p:txBody>
      </p:sp>
      <p:grpSp>
        <p:nvGrpSpPr>
          <p:cNvPr id="10" name="Group 9">
            <a:extLst>
              <a:ext uri="{FF2B5EF4-FFF2-40B4-BE49-F238E27FC236}">
                <a16:creationId xmlns:a16="http://schemas.microsoft.com/office/drawing/2014/main" xmlns="" id="{D5F6B32B-3499-F28C-3EE6-9B51D711DE01}"/>
              </a:ext>
            </a:extLst>
          </p:cNvPr>
          <p:cNvGrpSpPr/>
          <p:nvPr/>
        </p:nvGrpSpPr>
        <p:grpSpPr>
          <a:xfrm>
            <a:off x="2854214" y="4053373"/>
            <a:ext cx="21531374" cy="1569620"/>
            <a:chOff x="2854212" y="4053378"/>
            <a:chExt cx="21531376" cy="1569623"/>
          </a:xfrm>
        </p:grpSpPr>
        <p:sp>
          <p:nvSpPr>
            <p:cNvPr id="17" name="Google Shape;186;p1">
              <a:hlinkClick r:id="" action="ppaction://noaction"/>
              <a:extLst>
                <a:ext uri="{FF2B5EF4-FFF2-40B4-BE49-F238E27FC236}">
                  <a16:creationId xmlns:a16="http://schemas.microsoft.com/office/drawing/2014/main" xmlns="" id="{C9CB3681-C83F-A187-EC04-AC1BA4F43835}"/>
                </a:ext>
              </a:extLst>
            </p:cNvPr>
            <p:cNvSpPr/>
            <p:nvPr/>
          </p:nvSpPr>
          <p:spPr>
            <a:xfrm>
              <a:off x="2854212" y="4053378"/>
              <a:ext cx="21531376" cy="1569623"/>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Hợp</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chất</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carbonyl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là</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các</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hợp</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chất</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hữu</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cơ</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trong</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phân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tử</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có</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chứa</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nhóm</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chức</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carbonyl (   C=O).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Nhóm</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chức</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carbonyl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có</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trong</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aldehyde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và</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ketone …</a:t>
              </a:r>
              <a:endParaRPr sz="4800" b="1" dirty="0">
                <a:solidFill>
                  <a:srgbClr val="135F82"/>
                </a:solidFill>
                <a:latin typeface="Times New Roman" panose="02020603050405020304" pitchFamily="18" charset="0"/>
                <a:ea typeface="Tahoma"/>
                <a:cs typeface="Times New Roman" panose="02020603050405020304" pitchFamily="18" charset="0"/>
                <a:sym typeface="Tahoma"/>
              </a:endParaRPr>
            </a:p>
          </p:txBody>
        </p:sp>
        <p:grpSp>
          <p:nvGrpSpPr>
            <p:cNvPr id="22" name="Group 21">
              <a:extLst>
                <a:ext uri="{FF2B5EF4-FFF2-40B4-BE49-F238E27FC236}">
                  <a16:creationId xmlns:a16="http://schemas.microsoft.com/office/drawing/2014/main" xmlns="" id="{8E125440-E118-4945-5E7E-23D1F7AD7BA7}"/>
                </a:ext>
              </a:extLst>
            </p:cNvPr>
            <p:cNvGrpSpPr/>
            <p:nvPr/>
          </p:nvGrpSpPr>
          <p:grpSpPr>
            <a:xfrm>
              <a:off x="5772150" y="4975797"/>
              <a:ext cx="171450" cy="453453"/>
              <a:chOff x="10210800" y="7905750"/>
              <a:chExt cx="361950" cy="571500"/>
            </a:xfrm>
          </p:grpSpPr>
          <p:cxnSp>
            <p:nvCxnSpPr>
              <p:cNvPr id="19" name="Straight Connector 18">
                <a:extLst>
                  <a:ext uri="{FF2B5EF4-FFF2-40B4-BE49-F238E27FC236}">
                    <a16:creationId xmlns:a16="http://schemas.microsoft.com/office/drawing/2014/main" xmlns="" id="{3AFC78A2-F887-47B8-E6E0-2925B1DB5F8D}"/>
                  </a:ext>
                </a:extLst>
              </p:cNvPr>
              <p:cNvCxnSpPr/>
              <p:nvPr/>
            </p:nvCxnSpPr>
            <p:spPr>
              <a:xfrm>
                <a:off x="10210800" y="7905750"/>
                <a:ext cx="361950" cy="171450"/>
              </a:xfrm>
              <a:prstGeom prst="line">
                <a:avLst/>
              </a:prstGeom>
              <a:ln w="76200">
                <a:solidFill>
                  <a:srgbClr val="135F8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356C771-CB41-8183-473E-0758624423B8}"/>
                  </a:ext>
                </a:extLst>
              </p:cNvPr>
              <p:cNvCxnSpPr>
                <a:cxnSpLocks/>
              </p:cNvCxnSpPr>
              <p:nvPr/>
            </p:nvCxnSpPr>
            <p:spPr>
              <a:xfrm flipV="1">
                <a:off x="10210800" y="8324850"/>
                <a:ext cx="361950" cy="152400"/>
              </a:xfrm>
              <a:prstGeom prst="line">
                <a:avLst/>
              </a:prstGeom>
              <a:ln w="76200">
                <a:solidFill>
                  <a:srgbClr val="135F82"/>
                </a:solidFill>
              </a:ln>
            </p:spPr>
            <p:style>
              <a:lnRef idx="1">
                <a:schemeClr val="accent1"/>
              </a:lnRef>
              <a:fillRef idx="0">
                <a:schemeClr val="accent1"/>
              </a:fillRef>
              <a:effectRef idx="0">
                <a:schemeClr val="accent1"/>
              </a:effectRef>
              <a:fontRef idx="minor">
                <a:schemeClr val="tx1"/>
              </a:fontRef>
            </p:style>
          </p:cxnSp>
        </p:grpSp>
      </p:grpSp>
      <p:pic>
        <p:nvPicPr>
          <p:cNvPr id="37" name="Picture 36" descr="A close-up of a plant&#10;&#10;Description automatically generated with medium confidence">
            <a:extLst>
              <a:ext uri="{FF2B5EF4-FFF2-40B4-BE49-F238E27FC236}">
                <a16:creationId xmlns:a16="http://schemas.microsoft.com/office/drawing/2014/main" xmlns="" id="{74A4D335-5461-21B2-B190-8FA6B6788153}"/>
              </a:ext>
            </a:extLst>
          </p:cNvPr>
          <p:cNvPicPr>
            <a:picLocks noChangeAspect="1"/>
          </p:cNvPicPr>
          <p:nvPr/>
        </p:nvPicPr>
        <p:blipFill>
          <a:blip r:embed="rId2"/>
          <a:stretch>
            <a:fillRect/>
          </a:stretch>
        </p:blipFill>
        <p:spPr>
          <a:xfrm>
            <a:off x="7544906" y="8197507"/>
            <a:ext cx="11123740" cy="4974476"/>
          </a:xfrm>
          <a:prstGeom prst="rect">
            <a:avLst/>
          </a:prstGeom>
        </p:spPr>
      </p:pic>
      <p:grpSp>
        <p:nvGrpSpPr>
          <p:cNvPr id="13" name="Group 12">
            <a:extLst>
              <a:ext uri="{FF2B5EF4-FFF2-40B4-BE49-F238E27FC236}">
                <a16:creationId xmlns:a16="http://schemas.microsoft.com/office/drawing/2014/main" xmlns="" id="{A3B49000-51E8-A2B8-10A6-FC9A2757A6D7}"/>
              </a:ext>
            </a:extLst>
          </p:cNvPr>
          <p:cNvGrpSpPr/>
          <p:nvPr/>
        </p:nvGrpSpPr>
        <p:grpSpPr>
          <a:xfrm>
            <a:off x="2854213" y="5692733"/>
            <a:ext cx="21224988" cy="2308284"/>
            <a:chOff x="2854212" y="5692726"/>
            <a:chExt cx="21224988" cy="2308288"/>
          </a:xfrm>
        </p:grpSpPr>
        <p:sp>
          <p:nvSpPr>
            <p:cNvPr id="23" name="Google Shape;186;p1">
              <a:hlinkClick r:id="" action="ppaction://noaction"/>
              <a:extLst>
                <a:ext uri="{FF2B5EF4-FFF2-40B4-BE49-F238E27FC236}">
                  <a16:creationId xmlns:a16="http://schemas.microsoft.com/office/drawing/2014/main" xmlns="" id="{1BBED0D4-1CC8-5918-6CBB-7946E54FBB06}"/>
                </a:ext>
              </a:extLst>
            </p:cNvPr>
            <p:cNvSpPr/>
            <p:nvPr/>
          </p:nvSpPr>
          <p:spPr>
            <a:xfrm>
              <a:off x="2854212" y="5692726"/>
              <a:ext cx="21224988" cy="2308288"/>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a:solidFill>
                    <a:srgbClr val="FC672C"/>
                  </a:solidFill>
                  <a:latin typeface="Times New Roman" panose="02020603050405020304" pitchFamily="18" charset="0"/>
                  <a:ea typeface="Tahoma"/>
                  <a:cs typeface="Times New Roman" panose="02020603050405020304" pitchFamily="18" charset="0"/>
                  <a:sym typeface="Tahoma"/>
                </a:rPr>
                <a:t>Aldehyde</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là</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h</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ợp</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chất</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hữu</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cơ</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có</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nhóm</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a:solidFill>
                    <a:srgbClr val="FC672C"/>
                  </a:solidFill>
                  <a:latin typeface="Times New Roman" panose="02020603050405020304" pitchFamily="18" charset="0"/>
                  <a:ea typeface="Tahoma"/>
                  <a:cs typeface="Times New Roman" panose="02020603050405020304" pitchFamily="18" charset="0"/>
                  <a:sym typeface="Tahoma"/>
                </a:rPr>
                <a:t>-CHO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liên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kết</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với</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nguyên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tử</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carbon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trong</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gốc</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hydrocarbon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hoặc</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–CHO)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hoặc</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nguyên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tử</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hydrogen.</a:t>
              </a:r>
            </a:p>
            <a:p>
              <a:pPr>
                <a:buClr>
                  <a:srgbClr val="135F82"/>
                </a:buClr>
                <a:buSzPts val="4800"/>
              </a:pP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a:solidFill>
                    <a:srgbClr val="FC672C"/>
                  </a:solidFill>
                  <a:latin typeface="Times New Roman" panose="02020603050405020304" pitchFamily="18" charset="0"/>
                  <a:ea typeface="Tahoma"/>
                  <a:cs typeface="Times New Roman" panose="02020603050405020304" pitchFamily="18" charset="0"/>
                  <a:sym typeface="Tahoma"/>
                </a:rPr>
                <a:t>Ketone</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là</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hợp</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chất</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hữu</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cơ</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có</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nhóm</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a:solidFill>
                    <a:srgbClr val="FC672C"/>
                  </a:solidFill>
                  <a:latin typeface="Times New Roman" panose="02020603050405020304" pitchFamily="18" charset="0"/>
                  <a:ea typeface="Tahoma"/>
                  <a:cs typeface="Times New Roman" panose="02020603050405020304" pitchFamily="18" charset="0"/>
                  <a:sym typeface="Tahoma"/>
                </a:rPr>
                <a:t>C=O</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liên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kết</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với</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2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gốc</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hydrocarbon </a:t>
              </a:r>
            </a:p>
          </p:txBody>
        </p:sp>
        <p:pic>
          <p:nvPicPr>
            <p:cNvPr id="9" name="Picture 8">
              <a:extLst>
                <a:ext uri="{FF2B5EF4-FFF2-40B4-BE49-F238E27FC236}">
                  <a16:creationId xmlns:a16="http://schemas.microsoft.com/office/drawing/2014/main" xmlns="" id="{9B7BDC27-5091-F404-A4F0-F4BA694E6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1238" y="7339627"/>
              <a:ext cx="298291" cy="471622"/>
            </a:xfrm>
            <a:prstGeom prst="rect">
              <a:avLst/>
            </a:prstGeom>
          </p:spPr>
        </p:pic>
      </p:grpSp>
    </p:spTree>
    <p:extLst>
      <p:ext uri="{BB962C8B-B14F-4D97-AF65-F5344CB8AC3E}">
        <p14:creationId xmlns:p14="http://schemas.microsoft.com/office/powerpoint/2010/main" val="514556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80">
                                          <p:stCondLst>
                                            <p:cond delay="0"/>
                                          </p:stCondLst>
                                        </p:cTn>
                                        <p:tgtEl>
                                          <p:spTgt spid="37"/>
                                        </p:tgtEl>
                                      </p:cBhvr>
                                    </p:animEffect>
                                    <p:anim calcmode="lin" valueType="num">
                                      <p:cBhvr>
                                        <p:cTn id="25"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0" dur="26">
                                          <p:stCondLst>
                                            <p:cond delay="650"/>
                                          </p:stCondLst>
                                        </p:cTn>
                                        <p:tgtEl>
                                          <p:spTgt spid="37"/>
                                        </p:tgtEl>
                                      </p:cBhvr>
                                      <p:to x="100000" y="60000"/>
                                    </p:animScale>
                                    <p:animScale>
                                      <p:cBhvr>
                                        <p:cTn id="31" dur="166" decel="50000">
                                          <p:stCondLst>
                                            <p:cond delay="676"/>
                                          </p:stCondLst>
                                        </p:cTn>
                                        <p:tgtEl>
                                          <p:spTgt spid="37"/>
                                        </p:tgtEl>
                                      </p:cBhvr>
                                      <p:to x="100000" y="100000"/>
                                    </p:animScale>
                                    <p:animScale>
                                      <p:cBhvr>
                                        <p:cTn id="32" dur="26">
                                          <p:stCondLst>
                                            <p:cond delay="1312"/>
                                          </p:stCondLst>
                                        </p:cTn>
                                        <p:tgtEl>
                                          <p:spTgt spid="37"/>
                                        </p:tgtEl>
                                      </p:cBhvr>
                                      <p:to x="100000" y="80000"/>
                                    </p:animScale>
                                    <p:animScale>
                                      <p:cBhvr>
                                        <p:cTn id="33" dur="166" decel="50000">
                                          <p:stCondLst>
                                            <p:cond delay="1338"/>
                                          </p:stCondLst>
                                        </p:cTn>
                                        <p:tgtEl>
                                          <p:spTgt spid="37"/>
                                        </p:tgtEl>
                                      </p:cBhvr>
                                      <p:to x="100000" y="100000"/>
                                    </p:animScale>
                                    <p:animScale>
                                      <p:cBhvr>
                                        <p:cTn id="34" dur="26">
                                          <p:stCondLst>
                                            <p:cond delay="1642"/>
                                          </p:stCondLst>
                                        </p:cTn>
                                        <p:tgtEl>
                                          <p:spTgt spid="37"/>
                                        </p:tgtEl>
                                      </p:cBhvr>
                                      <p:to x="100000" y="90000"/>
                                    </p:animScale>
                                    <p:animScale>
                                      <p:cBhvr>
                                        <p:cTn id="35" dur="166" decel="50000">
                                          <p:stCondLst>
                                            <p:cond delay="1668"/>
                                          </p:stCondLst>
                                        </p:cTn>
                                        <p:tgtEl>
                                          <p:spTgt spid="37"/>
                                        </p:tgtEl>
                                      </p:cBhvr>
                                      <p:to x="100000" y="100000"/>
                                    </p:animScale>
                                    <p:animScale>
                                      <p:cBhvr>
                                        <p:cTn id="36" dur="26">
                                          <p:stCondLst>
                                            <p:cond delay="1808"/>
                                          </p:stCondLst>
                                        </p:cTn>
                                        <p:tgtEl>
                                          <p:spTgt spid="37"/>
                                        </p:tgtEl>
                                      </p:cBhvr>
                                      <p:to x="100000" y="95000"/>
                                    </p:animScale>
                                    <p:animScale>
                                      <p:cBhvr>
                                        <p:cTn id="37"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nt, diagram, line&#10;&#10;Description automatically generated">
            <a:extLst>
              <a:ext uri="{FF2B5EF4-FFF2-40B4-BE49-F238E27FC236}">
                <a16:creationId xmlns:a16="http://schemas.microsoft.com/office/drawing/2014/main" xmlns="" id="{93E989C2-BA7E-EE38-34D9-471D74062086}"/>
              </a:ext>
            </a:extLst>
          </p:cNvPr>
          <p:cNvPicPr>
            <a:picLocks noChangeAspect="1"/>
          </p:cNvPicPr>
          <p:nvPr/>
        </p:nvPicPr>
        <p:blipFill>
          <a:blip r:embed="rId2"/>
          <a:stretch>
            <a:fillRect/>
          </a:stretch>
        </p:blipFill>
        <p:spPr>
          <a:xfrm>
            <a:off x="3048798" y="1715302"/>
            <a:ext cx="20611304" cy="11593860"/>
          </a:xfrm>
          <a:prstGeom prst="rect">
            <a:avLst/>
          </a:prstGeom>
          <a:ln w="76200">
            <a:solidFill>
              <a:schemeClr val="accent1"/>
            </a:solidFill>
          </a:ln>
        </p:spPr>
      </p:pic>
    </p:spTree>
    <p:extLst>
      <p:ext uri="{BB962C8B-B14F-4D97-AF65-F5344CB8AC3E}">
        <p14:creationId xmlns:p14="http://schemas.microsoft.com/office/powerpoint/2010/main" val="6440424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xmlns="" id="{9083E28A-AF74-CB63-EBB8-C7DC12583A15}"/>
              </a:ext>
            </a:extLst>
          </p:cNvPr>
          <p:cNvCxnSpPr/>
          <p:nvPr/>
        </p:nvCxnSpPr>
        <p:spPr>
          <a:xfrm flipV="1">
            <a:off x="15963902" y="8746684"/>
            <a:ext cx="4876800" cy="1044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12">
            <a:extLst>
              <a:ext uri="{FF2B5EF4-FFF2-40B4-BE49-F238E27FC236}">
                <a16:creationId xmlns:a16="http://schemas.microsoft.com/office/drawing/2014/main" xmlns="" id="{017BE9B8-F204-CE00-378F-0CC9A6876248}"/>
              </a:ext>
            </a:extLst>
          </p:cNvPr>
          <p:cNvSpPr txBox="1">
            <a:spLocks noChangeArrowheads="1"/>
          </p:cNvSpPr>
          <p:nvPr/>
        </p:nvSpPr>
        <p:spPr bwMode="auto">
          <a:xfrm>
            <a:off x="1790406" y="3367430"/>
            <a:ext cx="9927708" cy="830948"/>
          </a:xfrm>
          <a:prstGeom prst="rect">
            <a:avLst/>
          </a:prstGeom>
          <a:noFill/>
          <a:ln>
            <a:noFill/>
          </a:ln>
        </p:spPr>
        <p:txBody>
          <a:bodyPr wrap="square" lIns="91377" tIns="45688" rIns="91377" bIns="4568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7651">
              <a:lnSpc>
                <a:spcPct val="100000"/>
              </a:lnSpc>
              <a:spcBef>
                <a:spcPct val="0"/>
              </a:spcBef>
              <a:buClrTx/>
              <a:buNone/>
              <a:defRPr/>
            </a:pPr>
            <a:r>
              <a:rPr lang="en-US" altLang="en-US" sz="48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Tên</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Aldehyde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đơn</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no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hở</a:t>
            </a:r>
            <a:r>
              <a:rPr lang="en-US" sz="4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4800"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30D6B2E9-9F2F-B539-4F45-89B19B6B38C7}"/>
              </a:ext>
            </a:extLst>
          </p:cNvPr>
          <p:cNvSpPr txBox="1">
            <a:spLocks noChangeArrowheads="1"/>
          </p:cNvSpPr>
          <p:nvPr/>
        </p:nvSpPr>
        <p:spPr bwMode="auto">
          <a:xfrm>
            <a:off x="1875686" y="8435581"/>
            <a:ext cx="9757147" cy="830948"/>
          </a:xfrm>
          <a:prstGeom prst="rect">
            <a:avLst/>
          </a:prstGeom>
          <a:noFill/>
          <a:ln>
            <a:noFill/>
          </a:ln>
        </p:spPr>
        <p:txBody>
          <a:bodyPr wrap="square" lIns="91377" tIns="45688" rIns="91377" bIns="4568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7651">
              <a:lnSpc>
                <a:spcPct val="100000"/>
              </a:lnSpc>
              <a:spcBef>
                <a:spcPct val="0"/>
              </a:spcBef>
              <a:buClrTx/>
              <a:buNone/>
              <a:defRPr/>
            </a:pPr>
            <a:r>
              <a:rPr lang="en-US" altLang="en-US" sz="48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Tên</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Ketone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đơn</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no,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hở</a:t>
            </a:r>
            <a:r>
              <a:rPr lang="en-US" sz="4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 </a:t>
            </a:r>
            <a:endParaRPr lang="en-US" altLang="en-US" sz="4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EB654D9F-435B-ECEB-761E-FE478377723A}"/>
              </a:ext>
            </a:extLst>
          </p:cNvPr>
          <p:cNvSpPr txBox="1"/>
          <p:nvPr/>
        </p:nvSpPr>
        <p:spPr>
          <a:xfrm>
            <a:off x="11632832" y="3081070"/>
            <a:ext cx="4495739" cy="1569612"/>
          </a:xfrm>
          <a:prstGeom prst="rect">
            <a:avLst/>
          </a:prstGeom>
          <a:solidFill>
            <a:schemeClr val="accent2"/>
          </a:solidFill>
        </p:spPr>
        <p:txBody>
          <a:bodyPr wrap="square" lIns="91377" tIns="45688" rIns="91377" bIns="45688">
            <a:spAutoFit/>
          </a:bodyPr>
          <a:lstStyle/>
          <a:p>
            <a:pPr algn="ctr"/>
            <a:r>
              <a:rPr lang="en-US" sz="4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4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hydrocarbon</a:t>
            </a:r>
          </a:p>
          <a:p>
            <a:pPr algn="ctr"/>
            <a:r>
              <a:rPr lang="en-US" sz="4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bỏ</a:t>
            </a:r>
            <a:r>
              <a:rPr lang="en-US" sz="4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e ở </a:t>
            </a:r>
            <a:r>
              <a:rPr lang="en-US" sz="4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4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solidFill>
                <a:schemeClr val="bg1"/>
              </a:solidFill>
            </a:endParaRPr>
          </a:p>
        </p:txBody>
      </p:sp>
      <p:sp>
        <p:nvSpPr>
          <p:cNvPr id="7" name="TextBox 6">
            <a:extLst>
              <a:ext uri="{FF2B5EF4-FFF2-40B4-BE49-F238E27FC236}">
                <a16:creationId xmlns:a16="http://schemas.microsoft.com/office/drawing/2014/main" xmlns="" id="{F03959FF-7091-A935-C8B7-34DB5CFBAD56}"/>
              </a:ext>
            </a:extLst>
          </p:cNvPr>
          <p:cNvSpPr txBox="1"/>
          <p:nvPr/>
        </p:nvSpPr>
        <p:spPr>
          <a:xfrm>
            <a:off x="16138128" y="3081064"/>
            <a:ext cx="2616628" cy="1569612"/>
          </a:xfrm>
          <a:prstGeom prst="rect">
            <a:avLst/>
          </a:prstGeom>
          <a:solidFill>
            <a:srgbClr val="FC672C"/>
          </a:solidFill>
        </p:spPr>
        <p:txBody>
          <a:bodyPr wrap="square" lIns="91377" tIns="45688" rIns="91377" bIns="45688">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al</a:t>
            </a:r>
          </a:p>
          <a:p>
            <a:pPr algn="ctr"/>
            <a:endParaRPr lang="en-US" sz="4800" dirty="0">
              <a:solidFill>
                <a:schemeClr val="bg1"/>
              </a:solidFill>
            </a:endParaRPr>
          </a:p>
        </p:txBody>
      </p:sp>
      <p:sp>
        <p:nvSpPr>
          <p:cNvPr id="8" name="TextBox 7">
            <a:extLst>
              <a:ext uri="{FF2B5EF4-FFF2-40B4-BE49-F238E27FC236}">
                <a16:creationId xmlns:a16="http://schemas.microsoft.com/office/drawing/2014/main" xmlns="" id="{D8F8641B-57C3-569A-9BD6-EEBE1960C8D5}"/>
              </a:ext>
            </a:extLst>
          </p:cNvPr>
          <p:cNvSpPr txBox="1">
            <a:spLocks noChangeArrowheads="1"/>
          </p:cNvSpPr>
          <p:nvPr/>
        </p:nvSpPr>
        <p:spPr bwMode="auto">
          <a:xfrm>
            <a:off x="3616850" y="5641553"/>
            <a:ext cx="19811298" cy="830948"/>
          </a:xfrm>
          <a:prstGeom prst="rect">
            <a:avLst/>
          </a:prstGeom>
          <a:noFill/>
          <a:ln>
            <a:noFill/>
          </a:ln>
        </p:spPr>
        <p:txBody>
          <a:bodyPr wrap="square" lIns="91377" tIns="45688" rIns="91377" bIns="4568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7651">
              <a:lnSpc>
                <a:spcPct val="100000"/>
              </a:lnSpc>
              <a:spcBef>
                <a:spcPct val="0"/>
              </a:spcBef>
              <a:buClrTx/>
              <a:buNone/>
              <a:defRPr/>
            </a:pPr>
            <a:r>
              <a:rPr lang="en-US" altLang="en-US" sz="4800"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VD: CH</a:t>
            </a:r>
            <a:r>
              <a:rPr lang="en-US" altLang="en-US" sz="4800" kern="1200" baseline="-250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3</a:t>
            </a:r>
            <a:r>
              <a:rPr lang="en-US" altLang="en-US" sz="4800"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 CH</a:t>
            </a:r>
            <a:r>
              <a:rPr lang="en-US" altLang="en-US" sz="4800" kern="1200" baseline="-250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2</a:t>
            </a:r>
            <a:r>
              <a:rPr lang="en-US" altLang="en-US" sz="4800"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 CH </a:t>
            </a:r>
            <a:r>
              <a:rPr lang="en-US" altLang="en-US" sz="4800" kern="1200" dirty="0">
                <a:solidFill>
                  <a:srgbClr val="FC672C"/>
                </a:solidFill>
                <a:latin typeface="Times New Roman" panose="02020603050405020304" pitchFamily="18" charset="0"/>
                <a:ea typeface="Tahoma" panose="020B0604030504040204" pitchFamily="34" charset="0"/>
                <a:cs typeface="Times New Roman" panose="02020603050405020304" pitchFamily="18" charset="0"/>
              </a:rPr>
              <a:t>= O :                           </a:t>
            </a:r>
            <a:r>
              <a:rPr lang="en-US" altLang="en-US" sz="4800"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Propan</a:t>
            </a:r>
            <a:r>
              <a:rPr lang="en-US" altLang="en-US" sz="4800" kern="1200" dirty="0" err="1">
                <a:solidFill>
                  <a:srgbClr val="FC672C"/>
                </a:solidFill>
                <a:latin typeface="Times New Roman" panose="02020603050405020304" pitchFamily="18" charset="0"/>
                <a:ea typeface="Tahoma" panose="020B0604030504040204" pitchFamily="34" charset="0"/>
                <a:cs typeface="Times New Roman" panose="02020603050405020304" pitchFamily="18" charset="0"/>
              </a:rPr>
              <a:t>al</a:t>
            </a:r>
            <a:r>
              <a:rPr lang="en-US" altLang="en-US" sz="4800" kern="1200" dirty="0">
                <a:solidFill>
                  <a:srgbClr val="FC672C"/>
                </a:solidFill>
                <a:latin typeface="Times New Roman" panose="02020603050405020304" pitchFamily="18" charset="0"/>
                <a:ea typeface="Tahoma" panose="020B0604030504040204" pitchFamily="34" charset="0"/>
                <a:cs typeface="Times New Roman" panose="02020603050405020304" pitchFamily="18" charset="0"/>
              </a:rPr>
              <a:t>  </a:t>
            </a:r>
          </a:p>
        </p:txBody>
      </p:sp>
      <p:cxnSp>
        <p:nvCxnSpPr>
          <p:cNvPr id="10" name="Straight Arrow Connector 9">
            <a:extLst>
              <a:ext uri="{FF2B5EF4-FFF2-40B4-BE49-F238E27FC236}">
                <a16:creationId xmlns:a16="http://schemas.microsoft.com/office/drawing/2014/main" xmlns="" id="{EABA96F7-9CD2-9DE7-CD42-D2FE6A90D144}"/>
              </a:ext>
            </a:extLst>
          </p:cNvPr>
          <p:cNvCxnSpPr>
            <a:cxnSpLocks/>
          </p:cNvCxnSpPr>
          <p:nvPr/>
        </p:nvCxnSpPr>
        <p:spPr>
          <a:xfrm flipH="1" flipV="1">
            <a:off x="13674891" y="4845858"/>
            <a:ext cx="872927" cy="12171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BA3ECBE6-F673-099E-2E7D-D3988881858D}"/>
              </a:ext>
            </a:extLst>
          </p:cNvPr>
          <p:cNvCxnSpPr>
            <a:cxnSpLocks/>
          </p:cNvCxnSpPr>
          <p:nvPr/>
        </p:nvCxnSpPr>
        <p:spPr>
          <a:xfrm flipV="1">
            <a:off x="16817794" y="4961133"/>
            <a:ext cx="876299" cy="1062521"/>
          </a:xfrm>
          <a:prstGeom prst="straightConnector1">
            <a:avLst/>
          </a:prstGeom>
          <a:ln w="57150">
            <a:solidFill>
              <a:srgbClr val="FC672C"/>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AD01B386-39E4-11F5-032A-4D9B56C7DF8F}"/>
              </a:ext>
            </a:extLst>
          </p:cNvPr>
          <p:cNvSpPr txBox="1"/>
          <p:nvPr/>
        </p:nvSpPr>
        <p:spPr>
          <a:xfrm>
            <a:off x="11823333" y="8006410"/>
            <a:ext cx="4495739" cy="1569612"/>
          </a:xfrm>
          <a:prstGeom prst="rect">
            <a:avLst/>
          </a:prstGeom>
          <a:solidFill>
            <a:schemeClr val="accent2"/>
          </a:solidFill>
        </p:spPr>
        <p:txBody>
          <a:bodyPr wrap="square" lIns="91377" tIns="45688" rIns="91377" bIns="45688">
            <a:spAutoFit/>
          </a:bodyPr>
          <a:lstStyle/>
          <a:p>
            <a:pPr algn="ctr"/>
            <a:r>
              <a:rPr lang="en-US" sz="4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Tên</a:t>
            </a:r>
            <a:r>
              <a:rPr lang="en-US" sz="4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hydrocarbon</a:t>
            </a:r>
          </a:p>
          <a:p>
            <a:pPr algn="ctr"/>
            <a:r>
              <a:rPr lang="en-US" sz="4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bỏ</a:t>
            </a:r>
            <a:r>
              <a:rPr lang="en-US" sz="4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e ở </a:t>
            </a:r>
            <a:r>
              <a:rPr lang="en-US" sz="4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4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solidFill>
                <a:schemeClr val="bg1"/>
              </a:solidFill>
            </a:endParaRPr>
          </a:p>
        </p:txBody>
      </p:sp>
      <p:sp>
        <p:nvSpPr>
          <p:cNvPr id="20" name="TextBox 19">
            <a:extLst>
              <a:ext uri="{FF2B5EF4-FFF2-40B4-BE49-F238E27FC236}">
                <a16:creationId xmlns:a16="http://schemas.microsoft.com/office/drawing/2014/main" xmlns="" id="{84EA9C8D-CEA9-356A-F98F-1E602FDE5651}"/>
              </a:ext>
            </a:extLst>
          </p:cNvPr>
          <p:cNvSpPr txBox="1"/>
          <p:nvPr/>
        </p:nvSpPr>
        <p:spPr>
          <a:xfrm>
            <a:off x="20622484" y="7961847"/>
            <a:ext cx="2616628" cy="1569612"/>
          </a:xfrm>
          <a:prstGeom prst="rect">
            <a:avLst/>
          </a:prstGeom>
          <a:solidFill>
            <a:srgbClr val="FC672C"/>
          </a:solidFill>
        </p:spPr>
        <p:txBody>
          <a:bodyPr wrap="square" lIns="91377" tIns="45688" rIns="91377" bIns="45688">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one</a:t>
            </a:r>
          </a:p>
          <a:p>
            <a:pPr algn="ctr"/>
            <a:endParaRPr lang="en-US" sz="4800" dirty="0">
              <a:solidFill>
                <a:schemeClr val="bg1"/>
              </a:solidFill>
            </a:endParaRPr>
          </a:p>
        </p:txBody>
      </p:sp>
      <p:sp>
        <p:nvSpPr>
          <p:cNvPr id="21" name="TextBox 20">
            <a:extLst>
              <a:ext uri="{FF2B5EF4-FFF2-40B4-BE49-F238E27FC236}">
                <a16:creationId xmlns:a16="http://schemas.microsoft.com/office/drawing/2014/main" xmlns="" id="{78D96068-EC78-6102-EDA5-CBDD92121EEF}"/>
              </a:ext>
            </a:extLst>
          </p:cNvPr>
          <p:cNvSpPr txBox="1">
            <a:spLocks noChangeArrowheads="1"/>
          </p:cNvSpPr>
          <p:nvPr/>
        </p:nvSpPr>
        <p:spPr bwMode="auto">
          <a:xfrm>
            <a:off x="3769244" y="10891417"/>
            <a:ext cx="19811298" cy="2308275"/>
          </a:xfrm>
          <a:prstGeom prst="rect">
            <a:avLst/>
          </a:prstGeom>
          <a:noFill/>
          <a:ln>
            <a:noFill/>
          </a:ln>
        </p:spPr>
        <p:txBody>
          <a:bodyPr wrap="square" lIns="91377" tIns="45688" rIns="91377" bIns="4568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1827651">
              <a:lnSpc>
                <a:spcPct val="100000"/>
              </a:lnSpc>
              <a:spcBef>
                <a:spcPct val="0"/>
              </a:spcBef>
              <a:buClrTx/>
              <a:buNone/>
              <a:defRPr/>
            </a:pPr>
            <a:r>
              <a:rPr lang="en-US" altLang="en-US" sz="4800"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VD: CH</a:t>
            </a:r>
            <a:r>
              <a:rPr lang="en-US" altLang="en-US" sz="4800" kern="1200" baseline="-250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3</a:t>
            </a:r>
            <a:r>
              <a:rPr lang="en-US" altLang="en-US" sz="4800"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  C – CH</a:t>
            </a:r>
            <a:r>
              <a:rPr lang="en-US" altLang="en-US" sz="4800" kern="1200" baseline="-250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2</a:t>
            </a:r>
            <a:r>
              <a:rPr lang="en-US" altLang="en-US" sz="4800"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 CH</a:t>
            </a:r>
            <a:r>
              <a:rPr lang="en-US" altLang="en-US" sz="4800" kern="1200" baseline="-250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2</a:t>
            </a:r>
            <a:r>
              <a:rPr lang="en-US" altLang="en-US" sz="4800"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 CH</a:t>
            </a:r>
            <a:r>
              <a:rPr lang="en-US" altLang="en-US" sz="4800" kern="1200" baseline="-250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3</a:t>
            </a:r>
            <a:r>
              <a:rPr lang="en-US" altLang="en-US" sz="4800"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800"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Pentan</a:t>
            </a:r>
            <a:r>
              <a:rPr lang="en-US" altLang="en-US" sz="4800"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800" kern="1200" dirty="0">
                <a:solidFill>
                  <a:srgbClr val="7F7F7F"/>
                </a:solidFill>
                <a:latin typeface="Times New Roman" panose="02020603050405020304" pitchFamily="18" charset="0"/>
                <a:ea typeface="Tahoma" panose="020B0604030504040204" pitchFamily="34" charset="0"/>
                <a:cs typeface="Times New Roman" panose="02020603050405020304" pitchFamily="18" charset="0"/>
              </a:rPr>
              <a:t>– 2 – </a:t>
            </a:r>
            <a:r>
              <a:rPr lang="en-US" altLang="en-US" sz="4800" kern="1200" dirty="0">
                <a:solidFill>
                  <a:srgbClr val="FC672C"/>
                </a:solidFill>
                <a:latin typeface="Times New Roman" panose="02020603050405020304" pitchFamily="18" charset="0"/>
                <a:ea typeface="Tahoma" panose="020B0604030504040204" pitchFamily="34" charset="0"/>
                <a:cs typeface="Times New Roman" panose="02020603050405020304" pitchFamily="18" charset="0"/>
              </a:rPr>
              <a:t>one</a:t>
            </a:r>
            <a:r>
              <a:rPr lang="en-US" altLang="en-US" sz="4800"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4800" kern="1200" dirty="0">
                <a:solidFill>
                  <a:srgbClr val="FC672C"/>
                </a:solidFill>
                <a:latin typeface="Times New Roman" panose="02020603050405020304" pitchFamily="18" charset="0"/>
                <a:ea typeface="Tahoma" panose="020B0604030504040204" pitchFamily="34" charset="0"/>
                <a:cs typeface="Times New Roman" panose="02020603050405020304" pitchFamily="18" charset="0"/>
              </a:rPr>
              <a:t> </a:t>
            </a:r>
          </a:p>
          <a:p>
            <a:pPr defTabSz="1827651">
              <a:lnSpc>
                <a:spcPct val="100000"/>
              </a:lnSpc>
              <a:spcBef>
                <a:spcPct val="0"/>
              </a:spcBef>
              <a:buClrTx/>
              <a:buNone/>
              <a:defRPr/>
            </a:pPr>
            <a:r>
              <a:rPr lang="en-US" altLang="en-US" sz="4800" kern="1200" dirty="0">
                <a:solidFill>
                  <a:srgbClr val="FC672C"/>
                </a:solidFill>
                <a:latin typeface="Times New Roman" panose="02020603050405020304" pitchFamily="18" charset="0"/>
                <a:ea typeface="Tahoma" panose="020B0604030504040204" pitchFamily="34" charset="0"/>
                <a:cs typeface="Times New Roman" panose="02020603050405020304" pitchFamily="18" charset="0"/>
              </a:rPr>
              <a:t>                     ||</a:t>
            </a:r>
          </a:p>
          <a:p>
            <a:pPr defTabSz="1827651">
              <a:lnSpc>
                <a:spcPct val="100000"/>
              </a:lnSpc>
              <a:spcBef>
                <a:spcPct val="0"/>
              </a:spcBef>
              <a:buClrTx/>
              <a:buNone/>
              <a:defRPr/>
            </a:pPr>
            <a:r>
              <a:rPr lang="en-US" altLang="en-US" sz="4800" kern="1200" dirty="0">
                <a:solidFill>
                  <a:srgbClr val="FC672C"/>
                </a:solidFill>
                <a:latin typeface="Times New Roman" panose="02020603050405020304" pitchFamily="18" charset="0"/>
                <a:ea typeface="Tahoma" panose="020B0604030504040204" pitchFamily="34" charset="0"/>
                <a:cs typeface="Times New Roman" panose="02020603050405020304" pitchFamily="18" charset="0"/>
              </a:rPr>
              <a:t>                    O</a:t>
            </a:r>
          </a:p>
        </p:txBody>
      </p:sp>
      <p:cxnSp>
        <p:nvCxnSpPr>
          <p:cNvPr id="22" name="Straight Arrow Connector 21">
            <a:extLst>
              <a:ext uri="{FF2B5EF4-FFF2-40B4-BE49-F238E27FC236}">
                <a16:creationId xmlns:a16="http://schemas.microsoft.com/office/drawing/2014/main" xmlns="" id="{881B16DA-923C-47C3-9C61-BDBC0AD2410A}"/>
              </a:ext>
            </a:extLst>
          </p:cNvPr>
          <p:cNvCxnSpPr>
            <a:cxnSpLocks/>
          </p:cNvCxnSpPr>
          <p:nvPr/>
        </p:nvCxnSpPr>
        <p:spPr>
          <a:xfrm flipH="1" flipV="1">
            <a:off x="13880706" y="9718669"/>
            <a:ext cx="1645047" cy="14822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3328E195-C1D0-B5C2-D85E-9F0696DCF20C}"/>
              </a:ext>
            </a:extLst>
          </p:cNvPr>
          <p:cNvCxnSpPr>
            <a:cxnSpLocks/>
          </p:cNvCxnSpPr>
          <p:nvPr/>
        </p:nvCxnSpPr>
        <p:spPr>
          <a:xfrm flipV="1">
            <a:off x="20022105" y="10073826"/>
            <a:ext cx="1543050" cy="1244912"/>
          </a:xfrm>
          <a:prstGeom prst="straightConnector1">
            <a:avLst/>
          </a:prstGeom>
          <a:ln w="57150">
            <a:solidFill>
              <a:srgbClr val="FC672C"/>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6369D0E5-5FC5-7766-9505-9D375D53AB1C}"/>
              </a:ext>
            </a:extLst>
          </p:cNvPr>
          <p:cNvSpPr txBox="1"/>
          <p:nvPr/>
        </p:nvSpPr>
        <p:spPr>
          <a:xfrm>
            <a:off x="16623941" y="8029242"/>
            <a:ext cx="3626216" cy="1569612"/>
          </a:xfrm>
          <a:prstGeom prst="rect">
            <a:avLst/>
          </a:prstGeom>
          <a:solidFill>
            <a:schemeClr val="tx1">
              <a:lumMod val="50000"/>
              <a:lumOff val="50000"/>
            </a:schemeClr>
          </a:solidFill>
        </p:spPr>
        <p:txBody>
          <a:bodyPr wrap="square" lIns="91377" tIns="45688" rIns="91377" bIns="45688">
            <a:spAutoFit/>
          </a:bodyPr>
          <a:lstStyle/>
          <a:p>
            <a:pPr algn="ctr"/>
            <a:r>
              <a:rPr lang="en-US" sz="4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Vị</a:t>
            </a:r>
            <a:r>
              <a:rPr lang="en-US" sz="4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trí</a:t>
            </a:r>
            <a:r>
              <a:rPr lang="en-US" sz="4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nhóm</a:t>
            </a:r>
            <a:r>
              <a:rPr lang="en-US" sz="4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4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 O</a:t>
            </a:r>
            <a:endParaRPr lang="en-US" sz="4800" dirty="0">
              <a:solidFill>
                <a:schemeClr val="bg1"/>
              </a:solidFill>
            </a:endParaRPr>
          </a:p>
        </p:txBody>
      </p:sp>
      <p:cxnSp>
        <p:nvCxnSpPr>
          <p:cNvPr id="29" name="Straight Arrow Connector 28">
            <a:extLst>
              <a:ext uri="{FF2B5EF4-FFF2-40B4-BE49-F238E27FC236}">
                <a16:creationId xmlns:a16="http://schemas.microsoft.com/office/drawing/2014/main" xmlns="" id="{3A5E5D99-3EE5-2A1C-4B65-1B83E0F17FAB}"/>
              </a:ext>
            </a:extLst>
          </p:cNvPr>
          <p:cNvCxnSpPr>
            <a:cxnSpLocks/>
          </p:cNvCxnSpPr>
          <p:nvPr/>
        </p:nvCxnSpPr>
        <p:spPr>
          <a:xfrm flipV="1">
            <a:off x="18148484" y="9752374"/>
            <a:ext cx="0" cy="943915"/>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xmlns="" id="{DB2357C0-B67E-769C-6F37-6929230657CB}"/>
              </a:ext>
            </a:extLst>
          </p:cNvPr>
          <p:cNvSpPr txBox="1"/>
          <p:nvPr/>
        </p:nvSpPr>
        <p:spPr>
          <a:xfrm>
            <a:off x="5053785" y="10459783"/>
            <a:ext cx="7139013" cy="569338"/>
          </a:xfrm>
          <a:prstGeom prst="rect">
            <a:avLst/>
          </a:prstGeom>
          <a:noFill/>
        </p:spPr>
        <p:txBody>
          <a:bodyPr wrap="square" lIns="91377" tIns="45688" rIns="91377" bIns="45688" rtlCol="0">
            <a:spAutoFit/>
          </a:bodyPr>
          <a:lstStyle/>
          <a:p>
            <a:r>
              <a:rPr lang="en-US" sz="3000" dirty="0"/>
              <a:t>1              2       3             4             5</a:t>
            </a:r>
          </a:p>
        </p:txBody>
      </p:sp>
      <p:sp>
        <p:nvSpPr>
          <p:cNvPr id="2" name="Google Shape;186;p1">
            <a:hlinkClick r:id="" action="ppaction://noaction"/>
            <a:extLst>
              <a:ext uri="{FF2B5EF4-FFF2-40B4-BE49-F238E27FC236}">
                <a16:creationId xmlns:a16="http://schemas.microsoft.com/office/drawing/2014/main" xmlns="" id="{77357206-7EC3-B034-9956-DAC1B0840498}"/>
              </a:ext>
            </a:extLst>
          </p:cNvPr>
          <p:cNvSpPr/>
          <p:nvPr/>
        </p:nvSpPr>
        <p:spPr>
          <a:xfrm>
            <a:off x="1790406" y="2519255"/>
            <a:ext cx="4544574" cy="830910"/>
          </a:xfrm>
          <a:prstGeom prst="rect">
            <a:avLst/>
          </a:prstGeom>
          <a:noFill/>
          <a:ln>
            <a:noFill/>
          </a:ln>
        </p:spPr>
        <p:txBody>
          <a:bodyPr spcFirstLastPara="1" wrap="square" lIns="91361" tIns="45670" rIns="91361" bIns="45670" anchor="t" anchorCtr="0">
            <a:spAutoFit/>
          </a:bodyPr>
          <a:lstStyle/>
          <a:p>
            <a:pPr>
              <a:buClr>
                <a:srgbClr val="135F82"/>
              </a:buClr>
              <a:buSzPts val="4800"/>
            </a:pP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a.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Tên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thay</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thế</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a:t>
            </a:r>
            <a:endParaRPr sz="4800" b="1" dirty="0">
              <a:solidFill>
                <a:srgbClr val="135F82"/>
              </a:solidFill>
              <a:latin typeface="Times New Roman" panose="02020603050405020304" pitchFamily="18" charset="0"/>
              <a:ea typeface="Tahoma"/>
              <a:cs typeface="Times New Roman" panose="02020603050405020304" pitchFamily="18" charset="0"/>
              <a:sym typeface="Tahoma"/>
            </a:endParaRPr>
          </a:p>
        </p:txBody>
      </p:sp>
      <p:sp>
        <p:nvSpPr>
          <p:cNvPr id="5" name="Google Shape;186;p1">
            <a:hlinkClick r:id="" action="ppaction://noaction"/>
            <a:extLst>
              <a:ext uri="{FF2B5EF4-FFF2-40B4-BE49-F238E27FC236}">
                <a16:creationId xmlns:a16="http://schemas.microsoft.com/office/drawing/2014/main" xmlns="" id="{448E2444-34B6-F515-EF6D-112D08357046}"/>
              </a:ext>
            </a:extLst>
          </p:cNvPr>
          <p:cNvSpPr/>
          <p:nvPr/>
        </p:nvSpPr>
        <p:spPr>
          <a:xfrm>
            <a:off x="1127303" y="1679133"/>
            <a:ext cx="3926480" cy="830910"/>
          </a:xfrm>
          <a:prstGeom prst="rect">
            <a:avLst/>
          </a:prstGeom>
          <a:noFill/>
          <a:ln>
            <a:noFill/>
          </a:ln>
        </p:spPr>
        <p:txBody>
          <a:bodyPr spcFirstLastPara="1" wrap="square" lIns="91361" tIns="45670" rIns="91361" bIns="45670" anchor="t" anchorCtr="0">
            <a:spAutoFit/>
          </a:bodyPr>
          <a:lstStyle/>
          <a:p>
            <a:pPr>
              <a:buClr>
                <a:srgbClr val="135F82"/>
              </a:buClr>
              <a:buSzPts val="4800"/>
            </a:pP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2.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Danh</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pháp</a:t>
            </a:r>
            <a:endParaRPr sz="4800" b="1" dirty="0">
              <a:solidFill>
                <a:srgbClr val="135F82"/>
              </a:solidFill>
              <a:latin typeface="Times New Roman" panose="02020603050405020304" pitchFamily="18" charset="0"/>
              <a:ea typeface="Tahoma"/>
              <a:cs typeface="Times New Roman" panose="02020603050405020304" pitchFamily="18" charset="0"/>
              <a:sym typeface="Tahoma"/>
            </a:endParaRPr>
          </a:p>
        </p:txBody>
      </p:sp>
    </p:spTree>
    <p:extLst>
      <p:ext uri="{BB962C8B-B14F-4D97-AF65-F5344CB8AC3E}">
        <p14:creationId xmlns:p14="http://schemas.microsoft.com/office/powerpoint/2010/main" val="25306728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ppt_x"/>
                                          </p:val>
                                        </p:tav>
                                        <p:tav tm="100000">
                                          <p:val>
                                            <p:strVal val="#ppt_x"/>
                                          </p:val>
                                        </p:tav>
                                      </p:tavLst>
                                    </p:anim>
                                    <p:anim calcmode="lin" valueType="num">
                                      <p:cBhvr additive="base">
                                        <p:cTn id="54" dur="500" fill="hold"/>
                                        <p:tgtEl>
                                          <p:spTgt spid="3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P spid="8" grpId="0"/>
      <p:bldP spid="19" grpId="0" animBg="1"/>
      <p:bldP spid="20" grpId="0" animBg="1"/>
      <p:bldP spid="21" grpId="0"/>
      <p:bldP spid="24" grpId="0" animBg="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6;p1">
            <a:hlinkClick r:id="" action="ppaction://noaction"/>
            <a:extLst>
              <a:ext uri="{FF2B5EF4-FFF2-40B4-BE49-F238E27FC236}">
                <a16:creationId xmlns:a16="http://schemas.microsoft.com/office/drawing/2014/main" xmlns="" id="{A95C1721-CAF5-3068-FAD5-E12B5D4CF097}"/>
              </a:ext>
            </a:extLst>
          </p:cNvPr>
          <p:cNvSpPr/>
          <p:nvPr/>
        </p:nvSpPr>
        <p:spPr>
          <a:xfrm>
            <a:off x="2008637" y="1888302"/>
            <a:ext cx="5870774" cy="830910"/>
          </a:xfrm>
          <a:prstGeom prst="rect">
            <a:avLst/>
          </a:prstGeom>
          <a:noFill/>
          <a:ln>
            <a:noFill/>
          </a:ln>
        </p:spPr>
        <p:txBody>
          <a:bodyPr spcFirstLastPara="1" wrap="square" lIns="91361" tIns="45670" rIns="91361" bIns="45670" anchor="t" anchorCtr="0">
            <a:spAutoFit/>
          </a:bodyPr>
          <a:lstStyle/>
          <a:p>
            <a:pPr>
              <a:buClr>
                <a:srgbClr val="135F82"/>
              </a:buClr>
              <a:buSzPts val="4800"/>
            </a:pP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b.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Tên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thông</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thường</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a:t>
            </a:r>
            <a:endParaRPr sz="4800" b="1" dirty="0">
              <a:solidFill>
                <a:srgbClr val="135F82"/>
              </a:solidFill>
              <a:latin typeface="Times New Roman" panose="02020603050405020304" pitchFamily="18" charset="0"/>
              <a:ea typeface="Tahoma"/>
              <a:cs typeface="Times New Roman" panose="02020603050405020304" pitchFamily="18" charset="0"/>
              <a:sym typeface="Tahoma"/>
            </a:endParaRPr>
          </a:p>
        </p:txBody>
      </p:sp>
      <p:sp>
        <p:nvSpPr>
          <p:cNvPr id="5" name="TextBox 4">
            <a:extLst>
              <a:ext uri="{FF2B5EF4-FFF2-40B4-BE49-F238E27FC236}">
                <a16:creationId xmlns:a16="http://schemas.microsoft.com/office/drawing/2014/main" xmlns="" id="{C1AF8F76-794A-176D-34F9-78111F4E5612}"/>
              </a:ext>
            </a:extLst>
          </p:cNvPr>
          <p:cNvSpPr txBox="1"/>
          <p:nvPr/>
        </p:nvSpPr>
        <p:spPr>
          <a:xfrm>
            <a:off x="2704289" y="2931135"/>
            <a:ext cx="17976717" cy="830948"/>
          </a:xfrm>
          <a:prstGeom prst="rect">
            <a:avLst/>
          </a:prstGeom>
          <a:noFill/>
        </p:spPr>
        <p:txBody>
          <a:bodyPr wrap="square" lIns="91377" tIns="45688" rIns="91377" bIns="45688">
            <a:spAutoFit/>
          </a:bodyPr>
          <a:lstStyle/>
          <a:p>
            <a:pPr defTabSz="913780">
              <a:defRPr/>
            </a:pP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Một</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số</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Aldehyde, Ketone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đơn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giản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gọi</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theo</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tên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của</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acid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tương</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ứng</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endParaRPr lang="en-US" dirty="0">
              <a:solidFill>
                <a:srgbClr val="135F82"/>
              </a:solidFill>
            </a:endParaRPr>
          </a:p>
        </p:txBody>
      </p:sp>
      <p:pic>
        <p:nvPicPr>
          <p:cNvPr id="11" name="Picture 10" descr="A picture containing text, screenshot, font, black">
            <a:extLst>
              <a:ext uri="{FF2B5EF4-FFF2-40B4-BE49-F238E27FC236}">
                <a16:creationId xmlns:a16="http://schemas.microsoft.com/office/drawing/2014/main" xmlns="" id="{894E0153-5CE0-C2DC-2D99-3B3E28141BE5}"/>
              </a:ext>
            </a:extLst>
          </p:cNvPr>
          <p:cNvPicPr>
            <a:picLocks noChangeAspect="1"/>
          </p:cNvPicPr>
          <p:nvPr/>
        </p:nvPicPr>
        <p:blipFill>
          <a:blip r:embed="rId2"/>
          <a:stretch>
            <a:fillRect/>
          </a:stretch>
        </p:blipFill>
        <p:spPr>
          <a:xfrm>
            <a:off x="984707" y="4597458"/>
            <a:ext cx="23055551" cy="5184152"/>
          </a:xfrm>
          <a:prstGeom prst="rect">
            <a:avLst/>
          </a:prstGeom>
        </p:spPr>
      </p:pic>
    </p:spTree>
    <p:extLst>
      <p:ext uri="{BB962C8B-B14F-4D97-AF65-F5344CB8AC3E}">
        <p14:creationId xmlns:p14="http://schemas.microsoft.com/office/powerpoint/2010/main" val="37938250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6;p1">
            <a:hlinkClick r:id="" action="ppaction://noaction"/>
            <a:extLst>
              <a:ext uri="{FF2B5EF4-FFF2-40B4-BE49-F238E27FC236}">
                <a16:creationId xmlns:a16="http://schemas.microsoft.com/office/drawing/2014/main" xmlns="" id="{1E20CD46-7611-F03D-C2EF-74ADC350911B}"/>
              </a:ext>
            </a:extLst>
          </p:cNvPr>
          <p:cNvSpPr/>
          <p:nvPr/>
        </p:nvSpPr>
        <p:spPr>
          <a:xfrm>
            <a:off x="2047136" y="2357188"/>
            <a:ext cx="4495739" cy="830910"/>
          </a:xfrm>
          <a:prstGeom prst="rect">
            <a:avLst/>
          </a:prstGeom>
          <a:noFill/>
          <a:ln>
            <a:noFill/>
          </a:ln>
        </p:spPr>
        <p:txBody>
          <a:bodyPr spcFirstLastPara="1" wrap="square" lIns="91361" tIns="45670" rIns="91361" bIns="45670" anchor="t" anchorCtr="0">
            <a:spAutoFit/>
          </a:bodyPr>
          <a:lstStyle/>
          <a:p>
            <a:pPr>
              <a:buClr>
                <a:srgbClr val="135F82"/>
              </a:buClr>
              <a:buSzPts val="4800"/>
            </a:pPr>
            <a:r>
              <a:rPr lang="en-US" sz="4800" b="1">
                <a:solidFill>
                  <a:srgbClr val="135F82"/>
                </a:solidFill>
                <a:latin typeface="Times New Roman" panose="02020603050405020304" pitchFamily="18" charset="0"/>
                <a:ea typeface="Tahoma"/>
                <a:cs typeface="Times New Roman" panose="02020603050405020304" pitchFamily="18" charset="0"/>
                <a:sym typeface="Tahoma"/>
              </a:rPr>
              <a:t>Bài tập 1</a:t>
            </a:r>
            <a:endParaRPr sz="4800" b="1" dirty="0">
              <a:solidFill>
                <a:srgbClr val="135F82"/>
              </a:solidFill>
              <a:latin typeface="Times New Roman" panose="02020603050405020304" pitchFamily="18" charset="0"/>
              <a:ea typeface="Tahoma"/>
              <a:cs typeface="Times New Roman" panose="02020603050405020304" pitchFamily="18" charset="0"/>
              <a:sym typeface="Tahoma"/>
            </a:endParaRPr>
          </a:p>
        </p:txBody>
      </p:sp>
      <p:sp>
        <p:nvSpPr>
          <p:cNvPr id="3" name="Google Shape;186;p1">
            <a:hlinkClick r:id="" action="ppaction://noaction"/>
            <a:extLst>
              <a:ext uri="{FF2B5EF4-FFF2-40B4-BE49-F238E27FC236}">
                <a16:creationId xmlns:a16="http://schemas.microsoft.com/office/drawing/2014/main" xmlns="" id="{87F9E382-7639-50DE-64BB-D13DFD1E864B}"/>
              </a:ext>
            </a:extLst>
          </p:cNvPr>
          <p:cNvSpPr/>
          <p:nvPr/>
        </p:nvSpPr>
        <p:spPr>
          <a:xfrm>
            <a:off x="3094889" y="3188184"/>
            <a:ext cx="11992715" cy="2308237"/>
          </a:xfrm>
          <a:prstGeom prst="rect">
            <a:avLst/>
          </a:prstGeom>
          <a:noFill/>
          <a:ln w="76200">
            <a:solidFill>
              <a:srgbClr val="0070C0"/>
            </a:solidFill>
          </a:ln>
        </p:spPr>
        <p:txBody>
          <a:bodyPr spcFirstLastPara="1" wrap="square" lIns="91361" tIns="45670" rIns="91361" bIns="45670" anchor="t" anchorCtr="0">
            <a:spAutoFit/>
          </a:bodyPr>
          <a:lstStyle/>
          <a:p>
            <a:pPr algn="ctr">
              <a:buClr>
                <a:srgbClr val="135F82"/>
              </a:buClr>
              <a:buSzPts val="4800"/>
            </a:pPr>
            <a:r>
              <a:rPr lang="en-US" sz="4800" b="1">
                <a:solidFill>
                  <a:srgbClr val="135F82"/>
                </a:solidFill>
                <a:latin typeface="Times New Roman" panose="02020603050405020304" pitchFamily="18" charset="0"/>
                <a:ea typeface="Tahoma"/>
                <a:cs typeface="Times New Roman" panose="02020603050405020304" pitchFamily="18" charset="0"/>
                <a:sym typeface="Tahoma"/>
              </a:rPr>
              <a:t>BT1</a:t>
            </a:r>
            <a:endParaRPr lang="en-US" sz="4800" b="1" dirty="0">
              <a:solidFill>
                <a:srgbClr val="135F82"/>
              </a:solidFill>
              <a:latin typeface="Times New Roman" panose="02020603050405020304" pitchFamily="18" charset="0"/>
              <a:ea typeface="Tahoma"/>
              <a:cs typeface="Times New Roman" panose="02020603050405020304" pitchFamily="18" charset="0"/>
              <a:sym typeface="Tahoma"/>
            </a:endParaRPr>
          </a:p>
          <a:p>
            <a:pPr algn="ctr">
              <a:buClr>
                <a:srgbClr val="135F82"/>
              </a:buClr>
              <a:buSzPts val="4800"/>
            </a:pP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Viết</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CTCT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và</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gọi</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tên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theo</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danh</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pháp</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thay</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thế</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của</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hợp</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chất</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carbonyl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có</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CTPT C</a:t>
            </a:r>
            <a:r>
              <a:rPr lang="en-US" sz="4800" b="1" baseline="-25000" dirty="0">
                <a:solidFill>
                  <a:srgbClr val="135F82"/>
                </a:solidFill>
                <a:latin typeface="Times New Roman" panose="02020603050405020304" pitchFamily="18" charset="0"/>
                <a:ea typeface="Tahoma"/>
                <a:cs typeface="Times New Roman" panose="02020603050405020304" pitchFamily="18" charset="0"/>
                <a:sym typeface="Tahoma"/>
              </a:rPr>
              <a:t>4</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H</a:t>
            </a:r>
            <a:r>
              <a:rPr lang="en-US" sz="4800" b="1" baseline="-25000" dirty="0">
                <a:solidFill>
                  <a:srgbClr val="135F82"/>
                </a:solidFill>
                <a:latin typeface="Times New Roman" panose="02020603050405020304" pitchFamily="18" charset="0"/>
                <a:ea typeface="Tahoma"/>
                <a:cs typeface="Times New Roman" panose="02020603050405020304" pitchFamily="18" charset="0"/>
                <a:sym typeface="Tahoma"/>
              </a:rPr>
              <a:t>8</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O </a:t>
            </a:r>
            <a:endParaRPr sz="4800" b="1" dirty="0">
              <a:solidFill>
                <a:srgbClr val="135F82"/>
              </a:solidFill>
              <a:latin typeface="Times New Roman" panose="02020603050405020304" pitchFamily="18" charset="0"/>
              <a:ea typeface="Tahoma"/>
              <a:cs typeface="Times New Roman" panose="02020603050405020304" pitchFamily="18" charset="0"/>
              <a:sym typeface="Tahoma"/>
            </a:endParaRPr>
          </a:p>
        </p:txBody>
      </p:sp>
      <p:sp>
        <p:nvSpPr>
          <p:cNvPr id="4" name="Google Shape;186;p1">
            <a:hlinkClick r:id="" action="ppaction://noaction"/>
            <a:extLst>
              <a:ext uri="{FF2B5EF4-FFF2-40B4-BE49-F238E27FC236}">
                <a16:creationId xmlns:a16="http://schemas.microsoft.com/office/drawing/2014/main" xmlns="" id="{06B87C06-E575-C0DB-8044-2D791CD032A4}"/>
              </a:ext>
            </a:extLst>
          </p:cNvPr>
          <p:cNvSpPr/>
          <p:nvPr/>
        </p:nvSpPr>
        <p:spPr>
          <a:xfrm>
            <a:off x="8447939" y="6451542"/>
            <a:ext cx="11992715" cy="6001557"/>
          </a:xfrm>
          <a:prstGeom prst="rect">
            <a:avLst/>
          </a:prstGeom>
          <a:noFill/>
          <a:ln w="76200">
            <a:solidFill>
              <a:srgbClr val="0070C0"/>
            </a:solidFill>
          </a:ln>
        </p:spPr>
        <p:txBody>
          <a:bodyPr spcFirstLastPara="1" wrap="square" lIns="91361" tIns="45670" rIns="91361" bIns="45670" anchor="t" anchorCtr="0">
            <a:spAutoFit/>
          </a:bodyPr>
          <a:lstStyle/>
          <a:p>
            <a:pPr algn="ctr">
              <a:buClr>
                <a:srgbClr val="135F82"/>
              </a:buClr>
              <a:buSzPts val="4800"/>
            </a:pPr>
            <a:r>
              <a:rPr lang="en-US" sz="4800" b="1">
                <a:solidFill>
                  <a:srgbClr val="135F82"/>
                </a:solidFill>
                <a:latin typeface="Times New Roman" panose="02020603050405020304" pitchFamily="18" charset="0"/>
                <a:ea typeface="Tahoma"/>
                <a:cs typeface="Times New Roman" panose="02020603050405020304" pitchFamily="18" charset="0"/>
                <a:sym typeface="Tahoma"/>
              </a:rPr>
              <a:t>BT2</a:t>
            </a:r>
            <a:endParaRPr lang="en-US" sz="4800" b="1" dirty="0">
              <a:solidFill>
                <a:srgbClr val="135F82"/>
              </a:solidFill>
              <a:latin typeface="Times New Roman" panose="02020603050405020304" pitchFamily="18" charset="0"/>
              <a:ea typeface="Tahoma"/>
              <a:cs typeface="Times New Roman" panose="02020603050405020304" pitchFamily="18" charset="0"/>
              <a:sym typeface="Tahoma"/>
            </a:endParaRPr>
          </a:p>
          <a:p>
            <a:pPr>
              <a:buClr>
                <a:srgbClr val="135F82"/>
              </a:buClr>
              <a:buSzPts val="4800"/>
            </a:pP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Viết</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CTCT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của</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các</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hợp</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chất</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carbonyl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có</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tên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gọi</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dưới</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đây</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p>
          <a:p>
            <a:pPr marL="913780" indent="-913780">
              <a:buClr>
                <a:srgbClr val="135F82"/>
              </a:buClr>
              <a:buSzPts val="4800"/>
              <a:buFont typeface="Tahoma"/>
              <a:buAutoNum type="alphaLcPeriod"/>
            </a:pP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Propanal</a:t>
            </a:r>
            <a:endParaRPr lang="en-US" sz="4800" b="1" dirty="0">
              <a:solidFill>
                <a:srgbClr val="135F82"/>
              </a:solidFill>
              <a:latin typeface="Times New Roman" panose="02020603050405020304" pitchFamily="18" charset="0"/>
              <a:ea typeface="Tahoma"/>
              <a:cs typeface="Times New Roman" panose="02020603050405020304" pitchFamily="18" charset="0"/>
              <a:sym typeface="Tahoma"/>
            </a:endParaRPr>
          </a:p>
          <a:p>
            <a:pPr marL="913780" indent="-913780">
              <a:buClr>
                <a:srgbClr val="135F82"/>
              </a:buClr>
              <a:buSzPts val="4800"/>
              <a:buFont typeface="Tahoma"/>
              <a:buAutoNum type="alphaLcPeriod"/>
            </a:pP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3 -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methylbut</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 2 –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enal</a:t>
            </a:r>
            <a:endParaRPr lang="en-US" sz="4800" b="1" dirty="0">
              <a:solidFill>
                <a:srgbClr val="135F82"/>
              </a:solidFill>
              <a:latin typeface="Times New Roman" panose="02020603050405020304" pitchFamily="18" charset="0"/>
              <a:ea typeface="Tahoma"/>
              <a:cs typeface="Times New Roman" panose="02020603050405020304" pitchFamily="18" charset="0"/>
              <a:sym typeface="Tahoma"/>
            </a:endParaRPr>
          </a:p>
          <a:p>
            <a:pPr marL="913780" indent="-913780">
              <a:buClr>
                <a:srgbClr val="135F82"/>
              </a:buClr>
              <a:buSzPts val="4800"/>
              <a:buFont typeface="Tahoma"/>
              <a:buAutoNum type="alphaLcPeriod"/>
            </a:pP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Pentan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- 2 – one</a:t>
            </a:r>
          </a:p>
          <a:p>
            <a:pPr marL="913780" indent="-913780" defTabSz="913780">
              <a:buClr>
                <a:srgbClr val="135F82"/>
              </a:buClr>
              <a:buSzPts val="4800"/>
              <a:buFont typeface="Tahoma"/>
              <a:buAutoNum type="alphaLcPeriod"/>
              <a:defRPr/>
            </a:pP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3 -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methylbutan</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 2 – one</a:t>
            </a:r>
          </a:p>
          <a:p>
            <a:pPr marL="913780" indent="-913780">
              <a:buClr>
                <a:srgbClr val="135F82"/>
              </a:buClr>
              <a:buSzPts val="4800"/>
              <a:buFont typeface="Tahoma"/>
              <a:buAutoNum type="alphaLcPeriod"/>
            </a:pPr>
            <a:endParaRPr sz="4800" b="1" dirty="0">
              <a:solidFill>
                <a:srgbClr val="135F82"/>
              </a:solidFill>
              <a:latin typeface="Times New Roman" panose="02020603050405020304" pitchFamily="18" charset="0"/>
              <a:ea typeface="Tahoma"/>
              <a:cs typeface="Times New Roman" panose="02020603050405020304" pitchFamily="18" charset="0"/>
              <a:sym typeface="Tahoma"/>
            </a:endParaRPr>
          </a:p>
        </p:txBody>
      </p:sp>
      <p:sp>
        <p:nvSpPr>
          <p:cNvPr id="5" name="Google Shape;186;p1">
            <a:hlinkClick r:id="" action="ppaction://noaction"/>
            <a:extLst>
              <a:ext uri="{FF2B5EF4-FFF2-40B4-BE49-F238E27FC236}">
                <a16:creationId xmlns:a16="http://schemas.microsoft.com/office/drawing/2014/main" xmlns="" id="{1E20CD46-7611-F03D-C2EF-74ADC350911B}"/>
              </a:ext>
            </a:extLst>
          </p:cNvPr>
          <p:cNvSpPr/>
          <p:nvPr/>
        </p:nvSpPr>
        <p:spPr>
          <a:xfrm>
            <a:off x="2199536" y="5668411"/>
            <a:ext cx="4495739" cy="830910"/>
          </a:xfrm>
          <a:prstGeom prst="rect">
            <a:avLst/>
          </a:prstGeom>
          <a:noFill/>
          <a:ln>
            <a:noFill/>
          </a:ln>
        </p:spPr>
        <p:txBody>
          <a:bodyPr spcFirstLastPara="1" wrap="square" lIns="91361" tIns="45670" rIns="91361" bIns="45670" anchor="t" anchorCtr="0">
            <a:spAutoFit/>
          </a:bodyPr>
          <a:lstStyle/>
          <a:p>
            <a:pPr>
              <a:buClr>
                <a:srgbClr val="135F82"/>
              </a:buClr>
              <a:buSzPts val="4800"/>
            </a:pPr>
            <a:r>
              <a:rPr lang="en-US" sz="4800" b="1">
                <a:solidFill>
                  <a:srgbClr val="135F82"/>
                </a:solidFill>
                <a:latin typeface="Times New Roman" panose="02020603050405020304" pitchFamily="18" charset="0"/>
                <a:ea typeface="Tahoma"/>
                <a:cs typeface="Times New Roman" panose="02020603050405020304" pitchFamily="18" charset="0"/>
                <a:sym typeface="Tahoma"/>
              </a:rPr>
              <a:t>Bài tập 2</a:t>
            </a:r>
            <a:endParaRPr sz="4800" b="1" dirty="0">
              <a:solidFill>
                <a:srgbClr val="135F82"/>
              </a:solidFill>
              <a:latin typeface="Times New Roman" panose="02020603050405020304" pitchFamily="18" charset="0"/>
              <a:ea typeface="Tahoma"/>
              <a:cs typeface="Times New Roman" panose="02020603050405020304" pitchFamily="18" charset="0"/>
              <a:sym typeface="Tahoma"/>
            </a:endParaRPr>
          </a:p>
        </p:txBody>
      </p:sp>
    </p:spTree>
    <p:extLst>
      <p:ext uri="{BB962C8B-B14F-4D97-AF65-F5344CB8AC3E}">
        <p14:creationId xmlns:p14="http://schemas.microsoft.com/office/powerpoint/2010/main" val="3782509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A9DCB-BD5D-EF44-B4E9-8F7E014A2896}"/>
              </a:ext>
            </a:extLst>
          </p:cNvPr>
          <p:cNvSpPr/>
          <p:nvPr/>
        </p:nvSpPr>
        <p:spPr>
          <a:xfrm>
            <a:off x="9029706" y="3677451"/>
            <a:ext cx="10420351" cy="1181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77" tIns="45688" rIns="91377" bIns="45688" rtlCol="0" anchor="ctr"/>
          <a:lstStyle/>
          <a:p>
            <a:pPr algn="ctr"/>
            <a:endParaRPr lang="en-US"/>
          </a:p>
        </p:txBody>
      </p:sp>
      <p:sp>
        <p:nvSpPr>
          <p:cNvPr id="2" name="Google Shape;186;p1">
            <a:hlinkClick r:id="" action="ppaction://noaction"/>
            <a:extLst>
              <a:ext uri="{FF2B5EF4-FFF2-40B4-BE49-F238E27FC236}">
                <a16:creationId xmlns:a16="http://schemas.microsoft.com/office/drawing/2014/main" xmlns="" id="{9E1BE106-524C-2855-83E3-3B9A2752BD96}"/>
              </a:ext>
            </a:extLst>
          </p:cNvPr>
          <p:cNvSpPr/>
          <p:nvPr/>
        </p:nvSpPr>
        <p:spPr>
          <a:xfrm>
            <a:off x="2047134" y="2357182"/>
            <a:ext cx="5706218" cy="830910"/>
          </a:xfrm>
          <a:prstGeom prst="rect">
            <a:avLst/>
          </a:prstGeom>
          <a:noFill/>
          <a:ln>
            <a:noFill/>
          </a:ln>
        </p:spPr>
        <p:txBody>
          <a:bodyPr spcFirstLastPara="1" wrap="square" lIns="91361" tIns="45670" rIns="91361" bIns="45670" anchor="t" anchorCtr="0">
            <a:spAutoFit/>
          </a:bodyPr>
          <a:lstStyle/>
          <a:p>
            <a:pPr>
              <a:buClr>
                <a:srgbClr val="135F82"/>
              </a:buClr>
              <a:buSzPts val="4800"/>
            </a:pP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II.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Đặc</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điểm</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cấu</a:t>
            </a:r>
            <a:r>
              <a:rPr lang="en-US" sz="4800" b="1" dirty="0">
                <a:solidFill>
                  <a:srgbClr val="135F82"/>
                </a:solidFill>
                <a:latin typeface="Times New Roman" panose="02020603050405020304" pitchFamily="18" charset="0"/>
                <a:ea typeface="Tahoma"/>
                <a:cs typeface="Times New Roman" panose="02020603050405020304" pitchFamily="18" charset="0"/>
                <a:sym typeface="Tahoma"/>
              </a:rPr>
              <a:t> </a:t>
            </a:r>
            <a:r>
              <a:rPr lang="en-US" sz="4800" b="1" dirty="0" err="1">
                <a:solidFill>
                  <a:srgbClr val="135F82"/>
                </a:solidFill>
                <a:latin typeface="Times New Roman" panose="02020603050405020304" pitchFamily="18" charset="0"/>
                <a:ea typeface="Tahoma"/>
                <a:cs typeface="Times New Roman" panose="02020603050405020304" pitchFamily="18" charset="0"/>
                <a:sym typeface="Tahoma"/>
              </a:rPr>
              <a:t>tạo</a:t>
            </a:r>
            <a:endParaRPr sz="4800" b="1" dirty="0">
              <a:solidFill>
                <a:srgbClr val="135F82"/>
              </a:solidFill>
              <a:latin typeface="Times New Roman" panose="02020603050405020304" pitchFamily="18" charset="0"/>
              <a:ea typeface="Tahoma"/>
              <a:cs typeface="Times New Roman" panose="02020603050405020304" pitchFamily="18" charset="0"/>
              <a:sym typeface="Tahoma"/>
            </a:endParaRPr>
          </a:p>
        </p:txBody>
      </p:sp>
      <p:grpSp>
        <p:nvGrpSpPr>
          <p:cNvPr id="5" name="Group 4">
            <a:extLst>
              <a:ext uri="{FF2B5EF4-FFF2-40B4-BE49-F238E27FC236}">
                <a16:creationId xmlns:a16="http://schemas.microsoft.com/office/drawing/2014/main" xmlns="" id="{F36648C5-6CBE-2CC3-235F-1015F62ACEF3}"/>
              </a:ext>
            </a:extLst>
          </p:cNvPr>
          <p:cNvGrpSpPr/>
          <p:nvPr/>
        </p:nvGrpSpPr>
        <p:grpSpPr>
          <a:xfrm>
            <a:off x="1797466" y="4268001"/>
            <a:ext cx="21797817" cy="6096000"/>
            <a:chOff x="1671783" y="3246080"/>
            <a:chExt cx="21797817" cy="6096000"/>
          </a:xfrm>
        </p:grpSpPr>
        <p:pic>
          <p:nvPicPr>
            <p:cNvPr id="4" name="Picture 3" descr="A picture containing screenshot, darkness, light&#10;&#10;Description automatically generated">
              <a:extLst>
                <a:ext uri="{FF2B5EF4-FFF2-40B4-BE49-F238E27FC236}">
                  <a16:creationId xmlns:a16="http://schemas.microsoft.com/office/drawing/2014/main" xmlns="" id="{FA37F843-4BB7-CDD7-784A-9B5C3887A1BF}"/>
                </a:ext>
              </a:extLst>
            </p:cNvPr>
            <p:cNvPicPr>
              <a:picLocks noChangeAspect="1"/>
            </p:cNvPicPr>
            <p:nvPr/>
          </p:nvPicPr>
          <p:blipFill>
            <a:blip r:embed="rId2"/>
            <a:stretch>
              <a:fillRect/>
            </a:stretch>
          </p:blipFill>
          <p:spPr>
            <a:xfrm>
              <a:off x="1671783" y="3246080"/>
              <a:ext cx="21797817" cy="6096000"/>
            </a:xfrm>
            <a:prstGeom prst="rect">
              <a:avLst/>
            </a:prstGeom>
          </p:spPr>
        </p:pic>
        <p:sp>
          <p:nvSpPr>
            <p:cNvPr id="6" name="TextBox 5">
              <a:extLst>
                <a:ext uri="{FF2B5EF4-FFF2-40B4-BE49-F238E27FC236}">
                  <a16:creationId xmlns:a16="http://schemas.microsoft.com/office/drawing/2014/main" xmlns="" id="{A42F7A46-CB6C-A541-73AF-2470413913B3}"/>
                </a:ext>
              </a:extLst>
            </p:cNvPr>
            <p:cNvSpPr txBox="1"/>
            <p:nvPr/>
          </p:nvSpPr>
          <p:spPr>
            <a:xfrm>
              <a:off x="2949648" y="3462831"/>
              <a:ext cx="16840200" cy="830997"/>
            </a:xfrm>
            <a:prstGeom prst="rect">
              <a:avLst/>
            </a:prstGeom>
            <a:solidFill>
              <a:schemeClr val="bg1"/>
            </a:solid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Liên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kết</a:t>
              </a:r>
              <a:r>
                <a:rPr lang="en-US" sz="4800" dirty="0">
                  <a:latin typeface="Times New Roman" panose="02020603050405020304" pitchFamily="18" charset="0"/>
                  <a:cs typeface="Times New Roman" panose="02020603050405020304" pitchFamily="18" charset="0"/>
                </a:rPr>
                <a:t> C = O </a:t>
              </a:r>
              <a:r>
                <a:rPr lang="en-US" sz="4800" dirty="0" err="1">
                  <a:latin typeface="Times New Roman" panose="02020603050405020304" pitchFamily="18" charset="0"/>
                  <a:cs typeface="Times New Roman" panose="02020603050405020304" pitchFamily="18" charset="0"/>
                </a:rPr>
                <a:t>phân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phía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nguyên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tử</a:t>
              </a:r>
              <a:r>
                <a:rPr lang="en-US" sz="4800" dirty="0">
                  <a:latin typeface="Times New Roman" panose="02020603050405020304" pitchFamily="18" charset="0"/>
                  <a:cs typeface="Times New Roman" panose="02020603050405020304" pitchFamily="18" charset="0"/>
                </a:rPr>
                <a:t> Oxygen (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23.3)</a:t>
              </a:r>
            </a:p>
          </p:txBody>
        </p:sp>
      </p:grpSp>
    </p:spTree>
    <p:extLst>
      <p:ext uri="{BB962C8B-B14F-4D97-AF65-F5344CB8AC3E}">
        <p14:creationId xmlns:p14="http://schemas.microsoft.com/office/powerpoint/2010/main" val="31998476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grpSp>
        <p:nvGrpSpPr>
          <p:cNvPr id="63" name="Group 11">
            <a:extLst>
              <a:ext uri="{FF2B5EF4-FFF2-40B4-BE49-F238E27FC236}">
                <a16:creationId xmlns:a16="http://schemas.microsoft.com/office/drawing/2014/main" xmlns="" id="{519A3A9B-06D2-AAB5-842E-BA68BBE5F223}"/>
              </a:ext>
            </a:extLst>
          </p:cNvPr>
          <p:cNvGrpSpPr/>
          <p:nvPr/>
        </p:nvGrpSpPr>
        <p:grpSpPr>
          <a:xfrm>
            <a:off x="490314" y="9108793"/>
            <a:ext cx="23394923" cy="1849086"/>
            <a:chOff x="226013" y="2034258"/>
            <a:chExt cx="17032220" cy="1849086"/>
          </a:xfrm>
        </p:grpSpPr>
        <p:grpSp>
          <p:nvGrpSpPr>
            <p:cNvPr id="64" name="Group 20">
              <a:extLst>
                <a:ext uri="{FF2B5EF4-FFF2-40B4-BE49-F238E27FC236}">
                  <a16:creationId xmlns:a16="http://schemas.microsoft.com/office/drawing/2014/main" xmlns="" id="{3610751E-E89B-16A3-0727-666AB97FA645}"/>
                </a:ext>
              </a:extLst>
            </p:cNvPr>
            <p:cNvGrpSpPr/>
            <p:nvPr/>
          </p:nvGrpSpPr>
          <p:grpSpPr>
            <a:xfrm>
              <a:off x="226013" y="2034258"/>
              <a:ext cx="17032220" cy="1849086"/>
              <a:chOff x="534987" y="1647866"/>
              <a:chExt cx="16455026" cy="1550728"/>
            </a:xfrm>
          </p:grpSpPr>
          <p:sp>
            <p:nvSpPr>
              <p:cNvPr id="66" name="Rounded Rectangle 24">
                <a:extLst>
                  <a:ext uri="{FF2B5EF4-FFF2-40B4-BE49-F238E27FC236}">
                    <a16:creationId xmlns:a16="http://schemas.microsoft.com/office/drawing/2014/main" xmlns="" id="{EE17A035-4F3F-415E-BEA7-3331C045288F}"/>
                  </a:ext>
                </a:extLst>
              </p:cNvPr>
              <p:cNvSpPr/>
              <p:nvPr/>
            </p:nvSpPr>
            <p:spPr bwMode="auto">
              <a:xfrm>
                <a:off x="773334" y="1658291"/>
                <a:ext cx="16216679" cy="154030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52920">
                  <a:buClrTx/>
                  <a:defRPr/>
                </a:pPr>
                <a:endParaRPr lang="en-US" sz="4800" b="1" kern="1200">
                  <a:solidFill>
                    <a:prstClr val="white"/>
                  </a:solidFill>
                  <a:latin typeface="Calibri"/>
                  <a:ea typeface="+mn-ea"/>
                </a:endParaRPr>
              </a:p>
            </p:txBody>
          </p:sp>
          <p:grpSp>
            <p:nvGrpSpPr>
              <p:cNvPr id="67"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68"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52920">
                    <a:buClrTx/>
                    <a:defRPr/>
                  </a:pPr>
                  <a:endParaRPr lang="en-US" sz="4800" b="1" kern="1200">
                    <a:solidFill>
                      <a:prstClr val="white"/>
                    </a:solidFill>
                    <a:latin typeface="Calibri"/>
                    <a:ea typeface="+mn-ea"/>
                  </a:endParaRPr>
                </a:p>
              </p:txBody>
            </p:sp>
            <p:sp>
              <p:nvSpPr>
                <p:cNvPr id="69"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52920">
                    <a:buClrTx/>
                    <a:defRPr/>
                  </a:pPr>
                  <a:endParaRPr lang="en-US" sz="4800" b="1" kern="1200">
                    <a:solidFill>
                      <a:prstClr val="white"/>
                    </a:solidFill>
                    <a:latin typeface="Calibri"/>
                    <a:ea typeface="+mn-ea"/>
                  </a:endParaRPr>
                </a:p>
              </p:txBody>
            </p:sp>
            <p:grpSp>
              <p:nvGrpSpPr>
                <p:cNvPr id="70"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73"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2920">
                      <a:buClrTx/>
                      <a:defRPr/>
                    </a:pPr>
                    <a:endParaRPr lang="en-US" sz="4800" b="1" kern="1200">
                      <a:solidFill>
                        <a:prstClr val="black"/>
                      </a:solidFill>
                      <a:latin typeface="Calibri"/>
                      <a:ea typeface="+mn-ea"/>
                    </a:endParaRPr>
                  </a:p>
                </p:txBody>
              </p:sp>
              <p:sp>
                <p:nvSpPr>
                  <p:cNvPr id="74"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2920">
                      <a:buClrTx/>
                      <a:defRPr/>
                    </a:pPr>
                    <a:endParaRPr lang="en-US" sz="4800" b="1" kern="1200">
                      <a:solidFill>
                        <a:prstClr val="black"/>
                      </a:solidFill>
                      <a:latin typeface="Calibri"/>
                      <a:ea typeface="+mn-ea"/>
                    </a:endParaRPr>
                  </a:p>
                </p:txBody>
              </p:sp>
              <p:sp>
                <p:nvSpPr>
                  <p:cNvPr id="75"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2920">
                      <a:buClrTx/>
                      <a:defRPr/>
                    </a:pPr>
                    <a:endParaRPr lang="en-US" sz="4800" b="1" kern="1200">
                      <a:solidFill>
                        <a:prstClr val="black"/>
                      </a:solidFill>
                      <a:latin typeface="Calibri"/>
                      <a:ea typeface="+mn-ea"/>
                    </a:endParaRPr>
                  </a:p>
                </p:txBody>
              </p:sp>
              <p:sp>
                <p:nvSpPr>
                  <p:cNvPr id="76"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sp>
                <p:nvSpPr>
                  <p:cNvPr id="77"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sp>
                <p:nvSpPr>
                  <p:cNvPr id="78"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sp>
                <p:nvSpPr>
                  <p:cNvPr id="79"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grpSp>
            <p:sp>
              <p:nvSpPr>
                <p:cNvPr id="71"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52920">
                    <a:buClrTx/>
                    <a:defRPr/>
                  </a:pPr>
                  <a:endParaRPr lang="en-US" sz="4800" b="1" kern="1200">
                    <a:solidFill>
                      <a:prstClr val="black"/>
                    </a:solidFill>
                    <a:latin typeface="Calibri"/>
                    <a:ea typeface="+mn-ea"/>
                  </a:endParaRPr>
                </a:p>
              </p:txBody>
            </p:sp>
            <p:sp>
              <p:nvSpPr>
                <p:cNvPr id="72"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761837" y="1763894"/>
                  <a:ext cx="1358846"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6349" eaLnBrk="1" hangingPunct="1">
                    <a:buClrTx/>
                    <a:defRPr/>
                  </a:pPr>
                  <a:r>
                    <a:rPr lang="en-US" sz="4800" b="1" kern="1200">
                      <a:solidFill>
                        <a:prstClr val="white"/>
                      </a:solidFill>
                      <a:latin typeface="Tahoma" pitchFamily="34" charset="0"/>
                      <a:ea typeface="+mn-ea"/>
                      <a:cs typeface="Tahoma" pitchFamily="34" charset="0"/>
                    </a:rPr>
                    <a:t>Câu 3</a:t>
                  </a:r>
                  <a:endParaRPr lang="en-US" sz="4800" b="1" kern="1200" dirty="0">
                    <a:solidFill>
                      <a:prstClr val="white"/>
                    </a:solidFill>
                    <a:latin typeface="Tahoma" pitchFamily="34" charset="0"/>
                    <a:ea typeface="+mn-ea"/>
                    <a:cs typeface="Tahoma" pitchFamily="34" charset="0"/>
                  </a:endParaRPr>
                </a:p>
              </p:txBody>
            </p:sp>
          </p:grpSp>
        </p:grpSp>
        <mc:AlternateContent xmlns:mc="http://schemas.openxmlformats.org/markup-compatibility/2006" xmlns:a14="http://schemas.microsoft.com/office/drawing/2010/main">
          <mc:Choice Requires="a14">
            <p:sp>
              <p:nvSpPr>
                <p:cNvPr id="65"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476951" y="2057939"/>
                  <a:ext cx="13640980" cy="1767431"/>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defTabSz="2176567">
                    <a:spcBef>
                      <a:spcPct val="50000"/>
                    </a:spcBef>
                    <a:buClrTx/>
                    <a:buNone/>
                    <a:defRPr/>
                  </a:pPr>
                  <a14:m>
                    <m:oMathPara xmlns:m="http://schemas.openxmlformats.org/officeDocument/2006/math">
                      <m:oMathParaPr>
                        <m:jc m:val="left"/>
                      </m:oMathParaPr>
                      <m:oMath xmlns:m="http://schemas.openxmlformats.org/officeDocument/2006/math">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Ở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nhi</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ệ</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độ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th</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ườ</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ng</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á</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h</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ợ</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p</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ch</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ấ</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carbonyl</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ồ</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n</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ạ</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i</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ở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tr</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ạ</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ng</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th</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á</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i</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n</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à</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o</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m:t>
                        </m:r>
                      </m:oMath>
                    </m:oMathPara>
                  </a14:m>
                  <a:endParaRPr lang="en-US" altLang="vi-VN" sz="4800" b="1" kern="1200" dirty="0">
                    <a:solidFill>
                      <a:prstClr val="black"/>
                    </a:solidFill>
                    <a:latin typeface="VNI-Times" pitchFamily="2" charset="0"/>
                    <a:ea typeface="+mn-ea"/>
                  </a:endParaRPr>
                </a:p>
              </p:txBody>
            </p:sp>
          </mc:Choice>
          <mc:Fallback xmlns="">
            <p:sp>
              <p:nvSpPr>
                <p:cNvPr id="65"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476951" y="2057939"/>
                  <a:ext cx="13640980" cy="1767431"/>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grpSp>
        <p:nvGrpSpPr>
          <p:cNvPr id="243" name="Google Shape;243;p3"/>
          <p:cNvGrpSpPr/>
          <p:nvPr/>
        </p:nvGrpSpPr>
        <p:grpSpPr>
          <a:xfrm>
            <a:off x="-455584" y="1563300"/>
            <a:ext cx="19658320" cy="830956"/>
            <a:chOff x="-288924" y="1892299"/>
            <a:chExt cx="19659598" cy="830859"/>
          </a:xfrm>
        </p:grpSpPr>
        <p:sp>
          <p:nvSpPr>
            <p:cNvPr id="244" name="Google Shape;244;p3"/>
            <p:cNvSpPr/>
            <p:nvPr/>
          </p:nvSpPr>
          <p:spPr>
            <a:xfrm>
              <a:off x="-288924" y="1905000"/>
              <a:ext cx="2362200" cy="804672"/>
            </a:xfrm>
            <a:prstGeom prst="roundRect">
              <a:avLst>
                <a:gd name="adj" fmla="val 16667"/>
              </a:avLst>
            </a:prstGeom>
            <a:solidFill>
              <a:srgbClr val="145F82"/>
            </a:solidFill>
            <a:ln w="254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algn="ctr"/>
              <a:endParaRPr sz="4200">
                <a:solidFill>
                  <a:srgbClr val="FFFFFF"/>
                </a:solidFill>
                <a:latin typeface="Calibri"/>
                <a:ea typeface="Calibri"/>
                <a:cs typeface="Calibri"/>
                <a:sym typeface="Calibri"/>
              </a:endParaRPr>
            </a:p>
          </p:txBody>
        </p:sp>
        <p:sp>
          <p:nvSpPr>
            <p:cNvPr id="245" name="Google Shape;245;p3"/>
            <p:cNvSpPr txBox="1"/>
            <p:nvPr/>
          </p:nvSpPr>
          <p:spPr>
            <a:xfrm>
              <a:off x="871561" y="1913523"/>
              <a:ext cx="1130773" cy="738537"/>
            </a:xfrm>
            <a:prstGeom prst="rect">
              <a:avLst/>
            </a:prstGeom>
            <a:noFill/>
            <a:ln>
              <a:noFill/>
            </a:ln>
          </p:spPr>
          <p:txBody>
            <a:bodyPr spcFirstLastPara="1" wrap="square" lIns="91425" tIns="45700" rIns="91425" bIns="45700" anchor="t" anchorCtr="0">
              <a:spAutoFit/>
            </a:bodyPr>
            <a:lstStyle/>
            <a:p>
              <a:r>
                <a:rPr lang="en-US" sz="4200" b="1">
                  <a:solidFill>
                    <a:srgbClr val="FFFFFF"/>
                  </a:solidFill>
                  <a:latin typeface="Tahoma"/>
                  <a:ea typeface="Tahoma"/>
                  <a:cs typeface="Tahoma"/>
                  <a:sym typeface="Tahoma"/>
                </a:rPr>
                <a:t>III</a:t>
              </a:r>
              <a:endParaRPr sz="4200" b="1">
                <a:solidFill>
                  <a:srgbClr val="FFFFFF"/>
                </a:solidFill>
                <a:latin typeface="Tahoma"/>
                <a:ea typeface="Tahoma"/>
                <a:cs typeface="Tahoma"/>
                <a:sym typeface="Tahoma"/>
              </a:endParaRPr>
            </a:p>
          </p:txBody>
        </p:sp>
        <p:sp>
          <p:nvSpPr>
            <p:cNvPr id="246" name="Google Shape;246;p3"/>
            <p:cNvSpPr txBox="1"/>
            <p:nvPr/>
          </p:nvSpPr>
          <p:spPr>
            <a:xfrm>
              <a:off x="2087561" y="1892299"/>
              <a:ext cx="17283113" cy="830859"/>
            </a:xfrm>
            <a:prstGeom prst="rect">
              <a:avLst/>
            </a:prstGeom>
            <a:noFill/>
            <a:ln>
              <a:noFill/>
            </a:ln>
          </p:spPr>
          <p:txBody>
            <a:bodyPr spcFirstLastPara="1" wrap="square" lIns="91425" tIns="45700" rIns="91425" bIns="45700" anchor="t" anchorCtr="0">
              <a:spAutoFit/>
            </a:bodyPr>
            <a:lstStyle/>
            <a:p>
              <a:pPr>
                <a:buClr>
                  <a:srgbClr val="135F82"/>
                </a:buClr>
                <a:buSzPts val="4800"/>
              </a:pPr>
              <a:r>
                <a:rPr lang="en-US" sz="4800" b="1">
                  <a:solidFill>
                    <a:srgbClr val="135F82"/>
                  </a:solidFill>
                  <a:latin typeface="Tahoma"/>
                  <a:ea typeface="Tahoma"/>
                  <a:cs typeface="Tahoma"/>
                  <a:sym typeface="Tahoma"/>
                </a:rPr>
                <a:t> TÍNH CHẤT VẬT LÍ</a:t>
              </a:r>
              <a:endParaRPr sz="4800" b="1">
                <a:solidFill>
                  <a:srgbClr val="135F82"/>
                </a:solidFill>
                <a:latin typeface="Tahoma"/>
                <a:ea typeface="Tahoma"/>
                <a:cs typeface="Tahoma"/>
                <a:sym typeface="Tahoma"/>
              </a:endParaRPr>
            </a:p>
          </p:txBody>
        </p:sp>
      </p:grpSp>
      <p:grpSp>
        <p:nvGrpSpPr>
          <p:cNvPr id="38" name="Group 20">
            <a:extLst>
              <a:ext uri="{FF2B5EF4-FFF2-40B4-BE49-F238E27FC236}">
                <a16:creationId xmlns:a16="http://schemas.microsoft.com/office/drawing/2014/main" xmlns="" id="{3610751E-E89B-16A3-0727-666AB97FA645}"/>
              </a:ext>
            </a:extLst>
          </p:cNvPr>
          <p:cNvGrpSpPr/>
          <p:nvPr/>
        </p:nvGrpSpPr>
        <p:grpSpPr>
          <a:xfrm>
            <a:off x="560239" y="2402823"/>
            <a:ext cx="23825350" cy="4663638"/>
            <a:chOff x="534987" y="1647866"/>
            <a:chExt cx="23017949" cy="3911139"/>
          </a:xfrm>
        </p:grpSpPr>
        <p:sp>
          <p:nvSpPr>
            <p:cNvPr id="40" name="Rounded Rectangle 24">
              <a:extLst>
                <a:ext uri="{FF2B5EF4-FFF2-40B4-BE49-F238E27FC236}">
                  <a16:creationId xmlns:a16="http://schemas.microsoft.com/office/drawing/2014/main" xmlns="" id="{EE17A035-4F3F-415E-BEA7-3331C045288F}"/>
                </a:ext>
              </a:extLst>
            </p:cNvPr>
            <p:cNvSpPr/>
            <p:nvPr/>
          </p:nvSpPr>
          <p:spPr bwMode="auto">
            <a:xfrm>
              <a:off x="755650" y="1720892"/>
              <a:ext cx="22797286" cy="383811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52920">
                <a:buClrTx/>
                <a:defRPr/>
              </a:pPr>
              <a:endParaRPr lang="en-US" sz="4800" b="1" kern="1200">
                <a:solidFill>
                  <a:prstClr val="white"/>
                </a:solidFill>
                <a:latin typeface="Calibri"/>
                <a:ea typeface="+mn-ea"/>
              </a:endParaRPr>
            </a:p>
          </p:txBody>
        </p:sp>
        <p:grpSp>
          <p:nvGrpSpPr>
            <p:cNvPr id="41"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42"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52920">
                  <a:buClrTx/>
                  <a:defRPr/>
                </a:pPr>
                <a:endParaRPr lang="en-US" sz="4800" b="1" kern="1200">
                  <a:solidFill>
                    <a:prstClr val="white"/>
                  </a:solidFill>
                  <a:latin typeface="Calibri"/>
                  <a:ea typeface="+mn-ea"/>
                </a:endParaRPr>
              </a:p>
            </p:txBody>
          </p:sp>
          <p:sp>
            <p:nvSpPr>
              <p:cNvPr id="43"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52920">
                  <a:buClrTx/>
                  <a:defRPr/>
                </a:pPr>
                <a:endParaRPr lang="en-US" sz="4800" b="1" kern="1200">
                  <a:solidFill>
                    <a:prstClr val="white"/>
                  </a:solidFill>
                  <a:latin typeface="Calibri"/>
                  <a:ea typeface="+mn-ea"/>
                </a:endParaRPr>
              </a:p>
            </p:txBody>
          </p:sp>
          <p:grpSp>
            <p:nvGrpSpPr>
              <p:cNvPr id="44"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47"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2920">
                    <a:buClrTx/>
                    <a:defRPr/>
                  </a:pPr>
                  <a:endParaRPr lang="en-US" sz="4800" b="1" kern="1200">
                    <a:solidFill>
                      <a:prstClr val="black"/>
                    </a:solidFill>
                    <a:latin typeface="Calibri"/>
                    <a:ea typeface="+mn-ea"/>
                  </a:endParaRPr>
                </a:p>
              </p:txBody>
            </p:sp>
            <p:sp>
              <p:nvSpPr>
                <p:cNvPr id="48"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2920">
                    <a:buClrTx/>
                    <a:defRPr/>
                  </a:pPr>
                  <a:endParaRPr lang="en-US" sz="4800" b="1" kern="1200">
                    <a:solidFill>
                      <a:prstClr val="black"/>
                    </a:solidFill>
                    <a:latin typeface="Calibri"/>
                    <a:ea typeface="+mn-ea"/>
                  </a:endParaRPr>
                </a:p>
              </p:txBody>
            </p:sp>
            <p:sp>
              <p:nvSpPr>
                <p:cNvPr id="49"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2920">
                    <a:buClrTx/>
                    <a:defRPr/>
                  </a:pPr>
                  <a:endParaRPr lang="en-US" sz="4800" b="1" kern="1200">
                    <a:solidFill>
                      <a:prstClr val="black"/>
                    </a:solidFill>
                    <a:latin typeface="Calibri"/>
                    <a:ea typeface="+mn-ea"/>
                  </a:endParaRPr>
                </a:p>
              </p:txBody>
            </p:sp>
            <p:sp>
              <p:nvSpPr>
                <p:cNvPr id="50"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sp>
              <p:nvSpPr>
                <p:cNvPr id="51"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sp>
              <p:nvSpPr>
                <p:cNvPr id="52"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sp>
              <p:nvSpPr>
                <p:cNvPr id="53"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grpSp>
          <p:sp>
            <p:nvSpPr>
              <p:cNvPr id="45"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52920">
                  <a:buClrTx/>
                  <a:defRPr/>
                </a:pPr>
                <a:endParaRPr lang="en-US" sz="4800" b="1" kern="1200">
                  <a:solidFill>
                    <a:prstClr val="black"/>
                  </a:solidFill>
                  <a:latin typeface="Calibri"/>
                  <a:ea typeface="+mn-ea"/>
                </a:endParaRPr>
              </a:p>
            </p:txBody>
          </p:sp>
          <p:sp>
            <p:nvSpPr>
              <p:cNvPr id="46"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7"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6349" eaLnBrk="1" hangingPunct="1">
                  <a:buClrTx/>
                  <a:defRPr/>
                </a:pPr>
                <a:r>
                  <a:rPr lang="en-US" sz="4800" b="1" kern="1200" dirty="0" err="1">
                    <a:solidFill>
                      <a:prstClr val="white"/>
                    </a:solidFill>
                    <a:latin typeface="Tahoma" pitchFamily="34" charset="0"/>
                    <a:ea typeface="+mn-ea"/>
                    <a:cs typeface="Tahoma" pitchFamily="34" charset="0"/>
                  </a:rPr>
                  <a:t>Câu</a:t>
                </a:r>
                <a:r>
                  <a:rPr lang="en-US" sz="4800" b="1" kern="1200" dirty="0">
                    <a:solidFill>
                      <a:prstClr val="white"/>
                    </a:solidFill>
                    <a:latin typeface="Tahoma" pitchFamily="34" charset="0"/>
                    <a:ea typeface="+mn-ea"/>
                    <a:cs typeface="Tahoma" pitchFamily="34" charset="0"/>
                  </a:rPr>
                  <a:t> 1</a:t>
                </a:r>
              </a:p>
            </p:txBody>
          </p:sp>
        </p:grpSp>
      </p:grpSp>
      <p:pic>
        <p:nvPicPr>
          <p:cNvPr id="3" name="Picture 2"/>
          <p:cNvPicPr>
            <a:picLocks noChangeAspect="1"/>
          </p:cNvPicPr>
          <p:nvPr/>
        </p:nvPicPr>
        <p:blipFill rotWithShape="1">
          <a:blip r:embed="rId8"/>
          <a:srcRect r="3873"/>
          <a:stretch/>
        </p:blipFill>
        <p:spPr>
          <a:xfrm>
            <a:off x="2844208" y="2489898"/>
            <a:ext cx="20341655" cy="3006184"/>
          </a:xfrm>
          <a:prstGeom prst="rect">
            <a:avLst/>
          </a:prstGeom>
        </p:spPr>
      </p:pic>
      <p:sp>
        <p:nvSpPr>
          <p:cNvPr id="10" name="Rectangle 9"/>
          <p:cNvSpPr/>
          <p:nvPr/>
        </p:nvSpPr>
        <p:spPr>
          <a:xfrm>
            <a:off x="1075638" y="4732965"/>
            <a:ext cx="23159228" cy="240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84111" tIns="92057" rIns="184111" bIns="92057">
            <a:spAutoFit/>
          </a:bodyPr>
          <a:lstStyle/>
          <a:p>
            <a:pPr algn="just" defTabSz="2176567">
              <a:spcBef>
                <a:spcPct val="50000"/>
              </a:spcBef>
              <a:buClrTx/>
            </a:pPr>
            <a:r>
              <a:rPr lang="en-US" sz="4800" b="1" kern="1200">
                <a:solidFill>
                  <a:prstClr val="black"/>
                </a:solidFill>
                <a:latin typeface="Tahoma" panose="020B0604030504040204" pitchFamily="34" charset="0"/>
                <a:ea typeface="Tahoma" panose="020B0604030504040204" pitchFamily="34" charset="0"/>
                <a:cs typeface="Tahoma" panose="020B0604030504040204" pitchFamily="34" charset="0"/>
              </a:rPr>
              <a:t>So sánh nhiệt độ sôi của hợp chất carbonyl với alkane và alcohol có khối lượng phân tử tương đương. Dựa vào khả năng tạo liên kết hydrogen và sự phân cực của phân tử để giải thích.</a:t>
            </a:r>
          </a:p>
        </p:txBody>
      </p:sp>
      <p:grpSp>
        <p:nvGrpSpPr>
          <p:cNvPr id="80" name="Group 11">
            <a:extLst>
              <a:ext uri="{FF2B5EF4-FFF2-40B4-BE49-F238E27FC236}">
                <a16:creationId xmlns:a16="http://schemas.microsoft.com/office/drawing/2014/main" xmlns="" id="{519A3A9B-06D2-AAB5-842E-BA68BBE5F223}"/>
              </a:ext>
            </a:extLst>
          </p:cNvPr>
          <p:cNvGrpSpPr/>
          <p:nvPr/>
        </p:nvGrpSpPr>
        <p:grpSpPr>
          <a:xfrm>
            <a:off x="508620" y="7111108"/>
            <a:ext cx="23825346" cy="1923732"/>
            <a:chOff x="226013" y="2034257"/>
            <a:chExt cx="23825347" cy="1923730"/>
          </a:xfrm>
        </p:grpSpPr>
        <p:grpSp>
          <p:nvGrpSpPr>
            <p:cNvPr id="81" name="Group 20">
              <a:extLst>
                <a:ext uri="{FF2B5EF4-FFF2-40B4-BE49-F238E27FC236}">
                  <a16:creationId xmlns:a16="http://schemas.microsoft.com/office/drawing/2014/main" xmlns="" id="{3610751E-E89B-16A3-0727-666AB97FA645}"/>
                </a:ext>
              </a:extLst>
            </p:cNvPr>
            <p:cNvGrpSpPr/>
            <p:nvPr/>
          </p:nvGrpSpPr>
          <p:grpSpPr>
            <a:xfrm>
              <a:off x="226013" y="2034257"/>
              <a:ext cx="23825347" cy="1923730"/>
              <a:chOff x="534987" y="1647866"/>
              <a:chExt cx="23017949" cy="1613329"/>
            </a:xfrm>
          </p:grpSpPr>
          <p:sp>
            <p:nvSpPr>
              <p:cNvPr id="83" name="Rounded Rectangle 24">
                <a:extLst>
                  <a:ext uri="{FF2B5EF4-FFF2-40B4-BE49-F238E27FC236}">
                    <a16:creationId xmlns:a16="http://schemas.microsoft.com/office/drawing/2014/main" xmlns="" id="{EE17A035-4F3F-415E-BEA7-3331C045288F}"/>
                  </a:ext>
                </a:extLst>
              </p:cNvPr>
              <p:cNvSpPr/>
              <p:nvPr/>
            </p:nvSpPr>
            <p:spPr bwMode="auto">
              <a:xfrm>
                <a:off x="755650" y="1720892"/>
                <a:ext cx="22797286" cy="1540303"/>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52920">
                  <a:buClrTx/>
                  <a:defRPr/>
                </a:pPr>
                <a:endParaRPr lang="en-US" sz="4800" b="1" kern="1200">
                  <a:solidFill>
                    <a:prstClr val="white"/>
                  </a:solidFill>
                  <a:latin typeface="Calibri"/>
                  <a:ea typeface="+mn-ea"/>
                </a:endParaRPr>
              </a:p>
            </p:txBody>
          </p:sp>
          <p:grpSp>
            <p:nvGrpSpPr>
              <p:cNvPr id="84"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85"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52920">
                    <a:buClrTx/>
                    <a:defRPr/>
                  </a:pPr>
                  <a:endParaRPr lang="en-US" sz="4800" b="1" kern="1200">
                    <a:solidFill>
                      <a:prstClr val="white"/>
                    </a:solidFill>
                    <a:latin typeface="Calibri"/>
                    <a:ea typeface="+mn-ea"/>
                  </a:endParaRPr>
                </a:p>
              </p:txBody>
            </p:sp>
            <p:sp>
              <p:nvSpPr>
                <p:cNvPr id="86"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52920">
                    <a:buClrTx/>
                    <a:defRPr/>
                  </a:pPr>
                  <a:endParaRPr lang="en-US" sz="4800" b="1" kern="1200">
                    <a:solidFill>
                      <a:prstClr val="white"/>
                    </a:solidFill>
                    <a:latin typeface="Calibri"/>
                    <a:ea typeface="+mn-ea"/>
                  </a:endParaRPr>
                </a:p>
              </p:txBody>
            </p:sp>
            <p:grpSp>
              <p:nvGrpSpPr>
                <p:cNvPr id="87"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90"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2920">
                      <a:buClrTx/>
                      <a:defRPr/>
                    </a:pPr>
                    <a:endParaRPr lang="en-US" sz="4800" b="1" kern="1200">
                      <a:solidFill>
                        <a:prstClr val="black"/>
                      </a:solidFill>
                      <a:latin typeface="Calibri"/>
                      <a:ea typeface="+mn-ea"/>
                    </a:endParaRPr>
                  </a:p>
                </p:txBody>
              </p:sp>
              <p:sp>
                <p:nvSpPr>
                  <p:cNvPr id="91"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2920">
                      <a:buClrTx/>
                      <a:defRPr/>
                    </a:pPr>
                    <a:endParaRPr lang="en-US" sz="4800" b="1" kern="1200">
                      <a:solidFill>
                        <a:prstClr val="black"/>
                      </a:solidFill>
                      <a:latin typeface="Calibri"/>
                      <a:ea typeface="+mn-ea"/>
                    </a:endParaRPr>
                  </a:p>
                </p:txBody>
              </p:sp>
              <p:sp>
                <p:nvSpPr>
                  <p:cNvPr id="92"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2920">
                      <a:buClrTx/>
                      <a:defRPr/>
                    </a:pPr>
                    <a:endParaRPr lang="en-US" sz="4800" b="1" kern="1200">
                      <a:solidFill>
                        <a:prstClr val="black"/>
                      </a:solidFill>
                      <a:latin typeface="Calibri"/>
                      <a:ea typeface="+mn-ea"/>
                    </a:endParaRPr>
                  </a:p>
                </p:txBody>
              </p:sp>
              <p:sp>
                <p:nvSpPr>
                  <p:cNvPr id="93"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sp>
                <p:nvSpPr>
                  <p:cNvPr id="94"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sp>
                <p:nvSpPr>
                  <p:cNvPr id="95"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sp>
                <p:nvSpPr>
                  <p:cNvPr id="96"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grpSp>
            <p:sp>
              <p:nvSpPr>
                <p:cNvPr id="88"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52920">
                    <a:buClrTx/>
                    <a:defRPr/>
                  </a:pPr>
                  <a:endParaRPr lang="en-US" sz="4800" b="1" kern="1200">
                    <a:solidFill>
                      <a:prstClr val="black"/>
                    </a:solidFill>
                    <a:latin typeface="Calibri"/>
                    <a:ea typeface="+mn-ea"/>
                  </a:endParaRPr>
                </a:p>
              </p:txBody>
            </p:sp>
            <p:sp>
              <p:nvSpPr>
                <p:cNvPr id="89"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508027" y="1763894"/>
                  <a:ext cx="1866469"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6349" eaLnBrk="1" hangingPunct="1">
                    <a:buClrTx/>
                    <a:defRPr/>
                  </a:pPr>
                  <a:r>
                    <a:rPr lang="en-US" sz="4800" b="1" kern="1200">
                      <a:solidFill>
                        <a:prstClr val="white"/>
                      </a:solidFill>
                      <a:latin typeface="Tahoma" pitchFamily="34" charset="0"/>
                      <a:ea typeface="+mn-ea"/>
                      <a:cs typeface="Tahoma" pitchFamily="34" charset="0"/>
                    </a:rPr>
                    <a:t>Câu 2</a:t>
                  </a:r>
                  <a:endParaRPr lang="en-US" sz="4800" b="1" kern="1200" dirty="0">
                    <a:solidFill>
                      <a:prstClr val="white"/>
                    </a:solidFill>
                    <a:latin typeface="Tahoma" pitchFamily="34" charset="0"/>
                    <a:ea typeface="+mn-ea"/>
                    <a:cs typeface="Tahoma" pitchFamily="34" charset="0"/>
                  </a:endParaRPr>
                </a:p>
              </p:txBody>
            </p:sp>
          </p:grpSp>
        </p:grpSp>
        <mc:AlternateContent xmlns:mc="http://schemas.openxmlformats.org/markup-compatibility/2006" xmlns:a14="http://schemas.microsoft.com/office/drawing/2010/main">
          <mc:Choice Requires="a14">
            <p:sp>
              <p:nvSpPr>
                <p:cNvPr id="82"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598951" y="2225759"/>
                  <a:ext cx="20214448" cy="1732228"/>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defTabSz="2176567">
                    <a:spcBef>
                      <a:spcPct val="50000"/>
                    </a:spcBef>
                    <a:buClrTx/>
                    <a:buNone/>
                    <a:defRPr/>
                  </a:pPr>
                  <a14:m>
                    <m:oMathPara xmlns:m="http://schemas.openxmlformats.org/officeDocument/2006/math">
                      <m:oMathParaPr>
                        <m:jc m:val="left"/>
                      </m:oMathParaPr>
                      <m:oMath xmlns:m="http://schemas.openxmlformats.org/officeDocument/2006/math">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S</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ắ</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p</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x</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ế</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p</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nhi</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ệ</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độ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s</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ô</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i</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á</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ch</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ấ</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sau</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theo</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chi</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ề</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u</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ă</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ng</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d</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ầ</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n</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oMath>
                    </m:oMathPara>
                  </a14:m>
                  <a:endParaRPr lang="en-US"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l" defTabSz="2176567">
                    <a:spcBef>
                      <a:spcPct val="50000"/>
                    </a:spcBef>
                    <a:buClrTx/>
                    <a:buNone/>
                    <a:defRPr/>
                  </a:pPr>
                  <a14:m>
                    <m:oMathPara xmlns:m="http://schemas.openxmlformats.org/officeDocument/2006/math">
                      <m:oMathParaPr>
                        <m:jc m:val="left"/>
                      </m:oMathParaPr>
                      <m:oMath xmlns:m="http://schemas.openxmlformats.org/officeDocument/2006/math">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propane</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(1),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ethanal</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(2),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ethanol</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(3),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methanol</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(4).</m:t>
                        </m:r>
                      </m:oMath>
                    </m:oMathPara>
                  </a14:m>
                  <a:endParaRPr lang="en-US" altLang="vi-VN" sz="4800" b="1" kern="1200" dirty="0">
                    <a:solidFill>
                      <a:prstClr val="black"/>
                    </a:solidFill>
                    <a:latin typeface="VNI-Times" pitchFamily="2" charset="0"/>
                    <a:ea typeface="+mn-ea"/>
                  </a:endParaRPr>
                </a:p>
              </p:txBody>
            </p:sp>
          </mc:Choice>
          <mc:Fallback xmlns="">
            <p:sp>
              <p:nvSpPr>
                <p:cNvPr id="82"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98949" y="2225759"/>
                  <a:ext cx="20214449" cy="1732230"/>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grpSp>
        <p:nvGrpSpPr>
          <p:cNvPr id="97" name="Group 11">
            <a:extLst>
              <a:ext uri="{FF2B5EF4-FFF2-40B4-BE49-F238E27FC236}">
                <a16:creationId xmlns:a16="http://schemas.microsoft.com/office/drawing/2014/main" xmlns="" id="{519A3A9B-06D2-AAB5-842E-BA68BBE5F223}"/>
              </a:ext>
            </a:extLst>
          </p:cNvPr>
          <p:cNvGrpSpPr/>
          <p:nvPr/>
        </p:nvGrpSpPr>
        <p:grpSpPr>
          <a:xfrm>
            <a:off x="510679" y="10956540"/>
            <a:ext cx="23374558" cy="2636937"/>
            <a:chOff x="226013" y="2034258"/>
            <a:chExt cx="16993554" cy="2636936"/>
          </a:xfrm>
        </p:grpSpPr>
        <p:grpSp>
          <p:nvGrpSpPr>
            <p:cNvPr id="98" name="Group 20">
              <a:extLst>
                <a:ext uri="{FF2B5EF4-FFF2-40B4-BE49-F238E27FC236}">
                  <a16:creationId xmlns:a16="http://schemas.microsoft.com/office/drawing/2014/main" xmlns="" id="{3610751E-E89B-16A3-0727-666AB97FA645}"/>
                </a:ext>
              </a:extLst>
            </p:cNvPr>
            <p:cNvGrpSpPr/>
            <p:nvPr/>
          </p:nvGrpSpPr>
          <p:grpSpPr>
            <a:xfrm>
              <a:off x="226013" y="2034258"/>
              <a:ext cx="16993554" cy="2628924"/>
              <a:chOff x="534987" y="1647866"/>
              <a:chExt cx="16417671" cy="2204736"/>
            </a:xfrm>
          </p:grpSpPr>
          <p:sp>
            <p:nvSpPr>
              <p:cNvPr id="100" name="Rounded Rectangle 24">
                <a:extLst>
                  <a:ext uri="{FF2B5EF4-FFF2-40B4-BE49-F238E27FC236}">
                    <a16:creationId xmlns:a16="http://schemas.microsoft.com/office/drawing/2014/main" xmlns="" id="{EE17A035-4F3F-415E-BEA7-3331C045288F}"/>
                  </a:ext>
                </a:extLst>
              </p:cNvPr>
              <p:cNvSpPr/>
              <p:nvPr/>
            </p:nvSpPr>
            <p:spPr bwMode="auto">
              <a:xfrm>
                <a:off x="755651" y="1720892"/>
                <a:ext cx="16197007" cy="2131710"/>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algn="ctr" defTabSz="4352920">
                  <a:buClrTx/>
                  <a:defRPr/>
                </a:pPr>
                <a:endParaRPr lang="en-US" sz="4800" b="1" kern="1200">
                  <a:solidFill>
                    <a:prstClr val="white"/>
                  </a:solidFill>
                  <a:latin typeface="Calibri"/>
                  <a:ea typeface="+mn-ea"/>
                </a:endParaRPr>
              </a:p>
            </p:txBody>
          </p:sp>
          <p:grpSp>
            <p:nvGrpSpPr>
              <p:cNvPr id="101" name="Group 25">
                <a:extLst>
                  <a:ext uri="{FF2B5EF4-FFF2-40B4-BE49-F238E27FC236}">
                    <a16:creationId xmlns:a16="http://schemas.microsoft.com/office/drawing/2014/main" xmlns="" id="{91078BEE-5D86-7C94-D7B1-A854C53596BF}"/>
                  </a:ext>
                </a:extLst>
              </p:cNvPr>
              <p:cNvGrpSpPr/>
              <p:nvPr/>
            </p:nvGrpSpPr>
            <p:grpSpPr>
              <a:xfrm>
                <a:off x="534987" y="1647866"/>
                <a:ext cx="3223234" cy="1176337"/>
                <a:chOff x="534987" y="1647866"/>
                <a:chExt cx="3223234" cy="1176337"/>
              </a:xfrm>
            </p:grpSpPr>
            <p:sp>
              <p:nvSpPr>
                <p:cNvPr id="102" name="Isosceles Triangle 44">
                  <a:extLst>
                    <a:ext uri="{FF2B5EF4-FFF2-40B4-BE49-F238E27FC236}">
                      <a16:creationId xmlns:a16="http://schemas.microsoft.com/office/drawing/2014/main" xmlns="" id="{19F57FF8-D2E7-0ACD-2C45-DC0E8E17FC36}"/>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algn="ctr" defTabSz="4352920">
                    <a:buClrTx/>
                    <a:defRPr/>
                  </a:pPr>
                  <a:endParaRPr lang="en-US" sz="4800" b="1" kern="1200">
                    <a:solidFill>
                      <a:prstClr val="white"/>
                    </a:solidFill>
                    <a:latin typeface="Calibri"/>
                    <a:ea typeface="+mn-ea"/>
                  </a:endParaRPr>
                </a:p>
              </p:txBody>
            </p:sp>
            <p:sp>
              <p:nvSpPr>
                <p:cNvPr id="103" name="Pentagon 27">
                  <a:extLst>
                    <a:ext uri="{FF2B5EF4-FFF2-40B4-BE49-F238E27FC236}">
                      <a16:creationId xmlns:a16="http://schemas.microsoft.com/office/drawing/2014/main" xmlns="" id="{18156D04-FC30-5A8A-4EEC-4C279C15DA41}"/>
                    </a:ext>
                  </a:extLst>
                </p:cNvPr>
                <p:cNvSpPr/>
                <p:nvPr/>
              </p:nvSpPr>
              <p:spPr bwMode="auto">
                <a:xfrm>
                  <a:off x="534987" y="1647866"/>
                  <a:ext cx="3223234" cy="955675"/>
                </a:xfrm>
                <a:prstGeom prst="homePlate">
                  <a:avLst>
                    <a:gd name="adj" fmla="val 12444"/>
                  </a:avLst>
                </a:prstGeom>
                <a:solidFill>
                  <a:srgbClr val="135F82"/>
                </a:solidFill>
                <a:ln w="25400" cap="flat" cmpd="sng" algn="ctr">
                  <a:solidFill>
                    <a:sysClr val="window" lastClr="FFFFFF">
                      <a:lumMod val="75000"/>
                    </a:sysClr>
                  </a:solidFill>
                  <a:prstDash val="solid"/>
                </a:ln>
                <a:effectLst/>
              </p:spPr>
              <p:txBody>
                <a:bodyPr rtlCol="0" anchor="ctr"/>
                <a:lstStyle/>
                <a:p>
                  <a:pPr algn="ctr" defTabSz="4352920">
                    <a:buClrTx/>
                    <a:defRPr/>
                  </a:pPr>
                  <a:endParaRPr lang="en-US" sz="4800" b="1" kern="1200">
                    <a:solidFill>
                      <a:prstClr val="white"/>
                    </a:solidFill>
                    <a:latin typeface="Calibri"/>
                    <a:ea typeface="+mn-ea"/>
                  </a:endParaRPr>
                </a:p>
              </p:txBody>
            </p:sp>
            <p:grpSp>
              <p:nvGrpSpPr>
                <p:cNvPr id="104" name="Group 11">
                  <a:extLst>
                    <a:ext uri="{FF2B5EF4-FFF2-40B4-BE49-F238E27FC236}">
                      <a16:creationId xmlns:a16="http://schemas.microsoft.com/office/drawing/2014/main" xmlns="" id="{FF13F8ED-B111-0189-176E-56334A9DDA29}"/>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107" name="Freeform 31">
                    <a:extLst>
                      <a:ext uri="{FF2B5EF4-FFF2-40B4-BE49-F238E27FC236}">
                        <a16:creationId xmlns:a16="http://schemas.microsoft.com/office/drawing/2014/main" xmlns="" id="{FEA5653D-9395-EF29-8F1F-8ECFC4E2BE86}"/>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defTabSz="4352920">
                      <a:buClrTx/>
                      <a:defRPr/>
                    </a:pPr>
                    <a:endParaRPr lang="en-US" sz="4800" b="1" kern="1200">
                      <a:solidFill>
                        <a:prstClr val="black"/>
                      </a:solidFill>
                      <a:latin typeface="Calibri"/>
                      <a:ea typeface="+mn-ea"/>
                    </a:endParaRPr>
                  </a:p>
                </p:txBody>
              </p:sp>
              <p:sp>
                <p:nvSpPr>
                  <p:cNvPr id="108" name="Freeform 32">
                    <a:extLst>
                      <a:ext uri="{FF2B5EF4-FFF2-40B4-BE49-F238E27FC236}">
                        <a16:creationId xmlns:a16="http://schemas.microsoft.com/office/drawing/2014/main" xmlns="" id="{3C3B4F3B-F7F8-D07D-AFD8-D18F6F579C83}"/>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defTabSz="4352920">
                      <a:buClrTx/>
                      <a:defRPr/>
                    </a:pPr>
                    <a:endParaRPr lang="en-US" sz="4800" b="1" kern="1200">
                      <a:solidFill>
                        <a:prstClr val="black"/>
                      </a:solidFill>
                      <a:latin typeface="Calibri"/>
                      <a:ea typeface="+mn-ea"/>
                    </a:endParaRPr>
                  </a:p>
                </p:txBody>
              </p:sp>
              <p:sp>
                <p:nvSpPr>
                  <p:cNvPr id="109" name="Freeform 33">
                    <a:extLst>
                      <a:ext uri="{FF2B5EF4-FFF2-40B4-BE49-F238E27FC236}">
                        <a16:creationId xmlns:a16="http://schemas.microsoft.com/office/drawing/2014/main" xmlns="" id="{608A5C0D-D04F-8AE7-F1A5-EF5BE5091A72}"/>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defTabSz="4352920">
                      <a:buClrTx/>
                      <a:defRPr/>
                    </a:pPr>
                    <a:endParaRPr lang="en-US" sz="4800" b="1" kern="1200">
                      <a:solidFill>
                        <a:prstClr val="black"/>
                      </a:solidFill>
                      <a:latin typeface="Calibri"/>
                      <a:ea typeface="+mn-ea"/>
                    </a:endParaRPr>
                  </a:p>
                </p:txBody>
              </p:sp>
              <p:sp>
                <p:nvSpPr>
                  <p:cNvPr id="110" name="Rectangle 34">
                    <a:extLst>
                      <a:ext uri="{FF2B5EF4-FFF2-40B4-BE49-F238E27FC236}">
                        <a16:creationId xmlns:a16="http://schemas.microsoft.com/office/drawing/2014/main" xmlns="" id="{AB99B296-903A-B4A3-69C8-B14EE10AB3FD}"/>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sp>
                <p:nvSpPr>
                  <p:cNvPr id="111" name="Rectangle 35">
                    <a:extLst>
                      <a:ext uri="{FF2B5EF4-FFF2-40B4-BE49-F238E27FC236}">
                        <a16:creationId xmlns:a16="http://schemas.microsoft.com/office/drawing/2014/main" xmlns="" id="{168C8086-724B-F73D-48E5-F6D6F34F0D1F}"/>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sp>
                <p:nvSpPr>
                  <p:cNvPr id="112" name="Rectangle 36">
                    <a:extLst>
                      <a:ext uri="{FF2B5EF4-FFF2-40B4-BE49-F238E27FC236}">
                        <a16:creationId xmlns:a16="http://schemas.microsoft.com/office/drawing/2014/main" xmlns="" id="{B78208CE-99D7-9EF5-48CF-9CE7E365169B}"/>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sp>
                <p:nvSpPr>
                  <p:cNvPr id="113" name="Rectangle 37">
                    <a:extLst>
                      <a:ext uri="{FF2B5EF4-FFF2-40B4-BE49-F238E27FC236}">
                        <a16:creationId xmlns:a16="http://schemas.microsoft.com/office/drawing/2014/main" xmlns="" id="{CFDCF975-D1FF-4D92-1E1A-407B1FF627D0}"/>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defTabSz="4352920">
                      <a:buClrTx/>
                      <a:defRPr/>
                    </a:pPr>
                    <a:endParaRPr lang="en-US" sz="4800" b="1" kern="1200">
                      <a:solidFill>
                        <a:prstClr val="black"/>
                      </a:solidFill>
                      <a:latin typeface="Calibri"/>
                      <a:ea typeface="+mn-ea"/>
                    </a:endParaRPr>
                  </a:p>
                </p:txBody>
              </p:sp>
            </p:grpSp>
            <p:sp>
              <p:nvSpPr>
                <p:cNvPr id="105" name="Chevron 29">
                  <a:extLst>
                    <a:ext uri="{FF2B5EF4-FFF2-40B4-BE49-F238E27FC236}">
                      <a16:creationId xmlns:a16="http://schemas.microsoft.com/office/drawing/2014/main" xmlns="" id="{813F4A4A-FA56-F0DC-FA83-C861FE80ED5B}"/>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algn="ctr" defTabSz="4352920">
                    <a:buClrTx/>
                    <a:defRPr/>
                  </a:pPr>
                  <a:endParaRPr lang="en-US" sz="4800" b="1" kern="1200">
                    <a:solidFill>
                      <a:prstClr val="black"/>
                    </a:solidFill>
                    <a:latin typeface="Calibri"/>
                    <a:ea typeface="+mn-ea"/>
                  </a:endParaRPr>
                </a:p>
              </p:txBody>
            </p:sp>
            <p:sp>
              <p:nvSpPr>
                <p:cNvPr id="106" name="TextBox 13">
                  <a:extLst>
                    <a:ext uri="{FF2B5EF4-FFF2-40B4-BE49-F238E27FC236}">
                      <a16:creationId xmlns:a16="http://schemas.microsoft.com/office/drawing/2014/main" xmlns="" id="{3DA598D7-E157-2F81-C735-F58B72B66EB6}"/>
                    </a:ext>
                  </a:extLst>
                </p:cNvPr>
                <p:cNvSpPr txBox="1">
                  <a:spLocks noChangeArrowheads="1"/>
                </p:cNvSpPr>
                <p:nvPr/>
              </p:nvSpPr>
              <p:spPr bwMode="auto">
                <a:xfrm>
                  <a:off x="1762787" y="1763894"/>
                  <a:ext cx="135694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algn="ctr" defTabSz="2176349" eaLnBrk="1" hangingPunct="1">
                    <a:buClrTx/>
                    <a:defRPr/>
                  </a:pPr>
                  <a:r>
                    <a:rPr lang="en-US" sz="4800" b="1" kern="1200">
                      <a:solidFill>
                        <a:prstClr val="white"/>
                      </a:solidFill>
                      <a:latin typeface="Tahoma" pitchFamily="34" charset="0"/>
                      <a:ea typeface="+mn-ea"/>
                      <a:cs typeface="Tahoma" pitchFamily="34" charset="0"/>
                    </a:rPr>
                    <a:t>Câu 4</a:t>
                  </a:r>
                  <a:endParaRPr lang="en-US" sz="4800" b="1" kern="1200" dirty="0">
                    <a:solidFill>
                      <a:prstClr val="white"/>
                    </a:solidFill>
                    <a:latin typeface="Tahoma" pitchFamily="34" charset="0"/>
                    <a:ea typeface="+mn-ea"/>
                    <a:cs typeface="Tahoma" pitchFamily="34" charset="0"/>
                  </a:endParaRPr>
                </a:p>
              </p:txBody>
            </p:sp>
          </p:grpSp>
        </p:grpSp>
        <mc:AlternateContent xmlns:mc="http://schemas.openxmlformats.org/markup-compatibility/2006" xmlns:a14="http://schemas.microsoft.com/office/drawing/2010/main">
          <mc:Choice Requires="a14">
            <p:sp>
              <p:nvSpPr>
                <p:cNvPr id="99" name="Text Box 5">
                  <a:extLst>
                    <a:ext uri="{FF2B5EF4-FFF2-40B4-BE49-F238E27FC236}">
                      <a16:creationId xmlns:a16="http://schemas.microsoft.com/office/drawing/2014/main" xmlns="" id="{0CE78A64-B2F6-ED1E-BAE0-B92E926AD0E1}"/>
                    </a:ext>
                  </a:extLst>
                </p:cNvPr>
                <p:cNvSpPr txBox="1">
                  <a:spLocks noChangeArrowheads="1"/>
                </p:cNvSpPr>
                <p:nvPr/>
              </p:nvSpPr>
              <p:spPr bwMode="auto">
                <a:xfrm>
                  <a:off x="3598949" y="2225758"/>
                  <a:ext cx="13620618" cy="2445436"/>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lIns="184171" tIns="92087" rIns="184171" bIns="92087">
                  <a:spAutoFit/>
                </a:bodyPr>
                <a:lstStyle>
                  <a:lvl1pPr algn="ctr">
                    <a:spcBef>
                      <a:spcPct val="20000"/>
                    </a:spcBef>
                    <a:buChar char="•"/>
                    <a:defRPr sz="3200">
                      <a:solidFill>
                        <a:schemeClr val="tx1"/>
                      </a:solidFill>
                      <a:latin typeface="Monotype Corsiva" panose="03010101010201010101" pitchFamily="66" charset="0"/>
                    </a:defRPr>
                  </a:lvl1pPr>
                  <a:lvl2pPr marL="742950" indent="-285750">
                    <a:spcBef>
                      <a:spcPct val="20000"/>
                    </a:spcBef>
                    <a:buChar char="–"/>
                    <a:defRPr sz="2800">
                      <a:solidFill>
                        <a:schemeClr val="tx1"/>
                      </a:solidFill>
                      <a:latin typeface="Monotype Corsiva" panose="03010101010201010101" pitchFamily="66" charset="0"/>
                    </a:defRPr>
                  </a:lvl2pPr>
                  <a:lvl3pPr marL="1143000" indent="-228600">
                    <a:spcBef>
                      <a:spcPct val="20000"/>
                    </a:spcBef>
                    <a:buChar char="•"/>
                    <a:defRPr sz="2400">
                      <a:solidFill>
                        <a:schemeClr val="tx1"/>
                      </a:solidFill>
                      <a:latin typeface="Monotype Corsiva" panose="03010101010201010101" pitchFamily="66" charset="0"/>
                    </a:defRPr>
                  </a:lvl3pPr>
                  <a:lvl4pPr marL="1600200" indent="-228600">
                    <a:spcBef>
                      <a:spcPct val="20000"/>
                    </a:spcBef>
                    <a:buChar char="–"/>
                    <a:defRPr sz="2000">
                      <a:solidFill>
                        <a:schemeClr val="tx1"/>
                      </a:solidFill>
                      <a:latin typeface="Monotype Corsiva" panose="03010101010201010101" pitchFamily="66" charset="0"/>
                    </a:defRPr>
                  </a:lvl4pPr>
                  <a:lvl5pPr marL="2057400" indent="-228600">
                    <a:spcBef>
                      <a:spcPct val="20000"/>
                    </a:spcBef>
                    <a:buChar char="•"/>
                    <a:defRPr sz="2000">
                      <a:solidFill>
                        <a:schemeClr val="tx1"/>
                      </a:solidFill>
                      <a:latin typeface="Monotype Corsiva" panose="03010101010201010101" pitchFamily="66" charset="0"/>
                    </a:defRPr>
                  </a:lvl5pPr>
                  <a:lvl6pPr marL="2514600" indent="-228600" eaLnBrk="0" fontAlgn="base" hangingPunct="0">
                    <a:spcBef>
                      <a:spcPct val="20000"/>
                    </a:spcBef>
                    <a:spcAft>
                      <a:spcPct val="0"/>
                    </a:spcAft>
                    <a:buChar char="•"/>
                    <a:defRPr sz="2000">
                      <a:solidFill>
                        <a:schemeClr val="tx1"/>
                      </a:solidFill>
                      <a:latin typeface="Monotype Corsiva" panose="03010101010201010101" pitchFamily="66" charset="0"/>
                    </a:defRPr>
                  </a:lvl6pPr>
                  <a:lvl7pPr marL="2971800" indent="-228600" eaLnBrk="0" fontAlgn="base" hangingPunct="0">
                    <a:spcBef>
                      <a:spcPct val="20000"/>
                    </a:spcBef>
                    <a:spcAft>
                      <a:spcPct val="0"/>
                    </a:spcAft>
                    <a:buChar char="•"/>
                    <a:defRPr sz="2000">
                      <a:solidFill>
                        <a:schemeClr val="tx1"/>
                      </a:solidFill>
                      <a:latin typeface="Monotype Corsiva" panose="03010101010201010101" pitchFamily="66" charset="0"/>
                    </a:defRPr>
                  </a:lvl7pPr>
                  <a:lvl8pPr marL="3429000" indent="-228600" eaLnBrk="0" fontAlgn="base" hangingPunct="0">
                    <a:spcBef>
                      <a:spcPct val="20000"/>
                    </a:spcBef>
                    <a:spcAft>
                      <a:spcPct val="0"/>
                    </a:spcAft>
                    <a:buChar char="•"/>
                    <a:defRPr sz="2000">
                      <a:solidFill>
                        <a:schemeClr val="tx1"/>
                      </a:solidFill>
                      <a:latin typeface="Monotype Corsiva" panose="03010101010201010101" pitchFamily="66" charset="0"/>
                    </a:defRPr>
                  </a:lvl8pPr>
                  <a:lvl9pPr marL="3886200" indent="-228600" eaLnBrk="0" fontAlgn="base" hangingPunct="0">
                    <a:spcBef>
                      <a:spcPct val="20000"/>
                    </a:spcBef>
                    <a:spcAft>
                      <a:spcPct val="0"/>
                    </a:spcAft>
                    <a:buChar char="•"/>
                    <a:defRPr sz="2000">
                      <a:solidFill>
                        <a:schemeClr val="tx1"/>
                      </a:solidFill>
                      <a:latin typeface="Monotype Corsiva" panose="03010101010201010101" pitchFamily="66" charset="0"/>
                    </a:defRPr>
                  </a:lvl9pPr>
                </a:lstStyle>
                <a:p>
                  <a:pPr algn="l" defTabSz="2176567">
                    <a:spcBef>
                      <a:spcPct val="50000"/>
                    </a:spcBef>
                    <a:buClrTx/>
                    <a:buNone/>
                    <a:defRPr/>
                  </a:pPr>
                  <a14:m>
                    <m:oMathPara xmlns:m="http://schemas.openxmlformats.org/officeDocument/2006/math">
                      <m:oMathParaPr>
                        <m:jc m:val="left"/>
                      </m:oMathParaPr>
                      <m:oMath xmlns:m="http://schemas.openxmlformats.org/officeDocument/2006/math">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H</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ợ</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p</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ch</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ấ</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carbonyl</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ó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tan</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trong</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n</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ướ</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hay</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kh</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ô</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ng</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Khi</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s</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ố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carbon</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ă</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ng</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độ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tan</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ủ</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a</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h</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ợ</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p</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ch</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ấ</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carbonyl</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thay</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đổ</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i</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nh</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ư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th</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ế </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n</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à</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o</m:t>
                        </m:r>
                        <m:r>
                          <m:rPr>
                            <m:nor/>
                          </m:rPr>
                          <a:rPr lang="vi-VN" altLang="vi-VN" sz="4800" b="1" kern="1200" dirty="0">
                            <a:solidFill>
                              <a:prstClr val="black"/>
                            </a:solidFill>
                            <a:latin typeface="Tahoma" panose="020B0604030504040204" pitchFamily="34" charset="0"/>
                            <a:ea typeface="Tahoma" panose="020B0604030504040204" pitchFamily="34" charset="0"/>
                            <a:cs typeface="Tahoma" panose="020B0604030504040204" pitchFamily="34" charset="0"/>
                          </a:rPr>
                          <m:t>?</m:t>
                        </m:r>
                      </m:oMath>
                    </m:oMathPara>
                  </a14:m>
                  <a:endParaRPr lang="en-US" altLang="vi-VN" sz="4800" b="1" kern="1200" dirty="0">
                    <a:solidFill>
                      <a:prstClr val="black"/>
                    </a:solidFill>
                    <a:latin typeface="VNI-Times" pitchFamily="2" charset="0"/>
                    <a:ea typeface="+mn-ea"/>
                  </a:endParaRPr>
                </a:p>
              </p:txBody>
            </p:sp>
          </mc:Choice>
          <mc:Fallback xmlns="">
            <p:sp>
              <p:nvSpPr>
                <p:cNvPr id="99" name="Text Box 5">
                  <a:extLst>
                    <a:ext uri="{FF2B5EF4-FFF2-40B4-BE49-F238E27FC236}">
                      <a16:creationId xmlns:a16="http://schemas.microsoft.com/office/drawing/2014/main" id="{0CE78A64-B2F6-ED1E-BAE0-B92E926AD0E1}"/>
                    </a:ext>
                  </a:extLst>
                </p:cNvPr>
                <p:cNvSpPr txBox="1">
                  <a:spLocks noRot="1" noChangeAspect="1" noMove="1" noResize="1" noEditPoints="1" noAdjustHandles="1" noChangeArrowheads="1" noChangeShapeType="1" noTextEdit="1"/>
                </p:cNvSpPr>
                <p:nvPr/>
              </p:nvSpPr>
              <p:spPr bwMode="auto">
                <a:xfrm>
                  <a:off x="3598949" y="2225759"/>
                  <a:ext cx="13620617" cy="2437423"/>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grpSp>
    </p:spTree>
    <p:extLst>
      <p:ext uri="{BB962C8B-B14F-4D97-AF65-F5344CB8AC3E}">
        <p14:creationId xmlns:p14="http://schemas.microsoft.com/office/powerpoint/2010/main" val="34406383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2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1000"/>
                                        <p:tgtEl>
                                          <p:spTgt spid="63"/>
                                        </p:tgtEl>
                                      </p:cBhvr>
                                    </p:animEffect>
                                    <p:anim calcmode="lin" valueType="num">
                                      <p:cBhvr>
                                        <p:cTn id="13" dur="1000" fill="hold"/>
                                        <p:tgtEl>
                                          <p:spTgt spid="63"/>
                                        </p:tgtEl>
                                        <p:attrNameLst>
                                          <p:attrName>ppt_x</p:attrName>
                                        </p:attrNameLst>
                                      </p:cBhvr>
                                      <p:tavLst>
                                        <p:tav tm="0">
                                          <p:val>
                                            <p:strVal val="#ppt_x"/>
                                          </p:val>
                                        </p:tav>
                                        <p:tav tm="100000">
                                          <p:val>
                                            <p:strVal val="#ppt_x"/>
                                          </p:val>
                                        </p:tav>
                                      </p:tavLst>
                                    </p:anim>
                                    <p:anim calcmode="lin" valueType="num">
                                      <p:cBhvr>
                                        <p:cTn id="14" dur="1000" fill="hold"/>
                                        <p:tgtEl>
                                          <p:spTgt spid="6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1000"/>
                                        <p:tgtEl>
                                          <p:spTgt spid="80"/>
                                        </p:tgtEl>
                                      </p:cBhvr>
                                    </p:animEffect>
                                    <p:anim calcmode="lin" valueType="num">
                                      <p:cBhvr>
                                        <p:cTn id="18" dur="1000" fill="hold"/>
                                        <p:tgtEl>
                                          <p:spTgt spid="80"/>
                                        </p:tgtEl>
                                        <p:attrNameLst>
                                          <p:attrName>ppt_x</p:attrName>
                                        </p:attrNameLst>
                                      </p:cBhvr>
                                      <p:tavLst>
                                        <p:tav tm="0">
                                          <p:val>
                                            <p:strVal val="#ppt_x"/>
                                          </p:val>
                                        </p:tav>
                                        <p:tav tm="100000">
                                          <p:val>
                                            <p:strVal val="#ppt_x"/>
                                          </p:val>
                                        </p:tav>
                                      </p:tavLst>
                                    </p:anim>
                                    <p:anim calcmode="lin" valueType="num">
                                      <p:cBhvr>
                                        <p:cTn id="19" dur="1000" fill="hold"/>
                                        <p:tgtEl>
                                          <p:spTgt spid="8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1000"/>
                                        <p:tgtEl>
                                          <p:spTgt spid="97"/>
                                        </p:tgtEl>
                                      </p:cBhvr>
                                    </p:animEffect>
                                    <p:anim calcmode="lin" valueType="num">
                                      <p:cBhvr>
                                        <p:cTn id="23" dur="1000" fill="hold"/>
                                        <p:tgtEl>
                                          <p:spTgt spid="97"/>
                                        </p:tgtEl>
                                        <p:attrNameLst>
                                          <p:attrName>ppt_x</p:attrName>
                                        </p:attrNameLst>
                                      </p:cBhvr>
                                      <p:tavLst>
                                        <p:tav tm="0">
                                          <p:val>
                                            <p:strVal val="#ppt_x"/>
                                          </p:val>
                                        </p:tav>
                                        <p:tav tm="100000">
                                          <p:val>
                                            <p:strVal val="#ppt_x"/>
                                          </p:val>
                                        </p:tav>
                                      </p:tavLst>
                                    </p:anim>
                                    <p:anim calcmode="lin" valueType="num">
                                      <p:cBhvr>
                                        <p:cTn id="24" dur="1000" fill="hold"/>
                                        <p:tgtEl>
                                          <p:spTgt spid="9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1039</TotalTime>
  <Words>1296</Words>
  <Application>Microsoft Office PowerPoint</Application>
  <PresentationFormat>Custom</PresentationFormat>
  <Paragraphs>200</Paragraphs>
  <Slides>26</Slides>
  <Notes>10</Notes>
  <HiddenSlides>0</HiddenSlides>
  <MMClips>2</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41" baseType="lpstr">
      <vt:lpstr>Arial</vt:lpstr>
      <vt:lpstr>Times New Roman</vt:lpstr>
      <vt:lpstr>Calibri</vt:lpstr>
      <vt:lpstr>#9Slide05 VL Fadilla</vt:lpstr>
      <vt:lpstr>#9Slide03 Oswald</vt:lpstr>
      <vt:lpstr>VNI-Times</vt:lpstr>
      <vt:lpstr>微软雅黑</vt:lpstr>
      <vt:lpstr>Tahoma</vt:lpstr>
      <vt:lpstr>Symbol</vt:lpstr>
      <vt:lpstr>Calibri Light</vt:lpstr>
      <vt:lpstr>Questrial</vt:lpstr>
      <vt:lpstr>Wingdings 3</vt:lpstr>
      <vt:lpstr>Office Theme</vt:lpstr>
      <vt:lpstr>1_Office Theme</vt:lpstr>
      <vt:lpstr>CS ChemDraw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3: </vt:lpstr>
      <vt:lpstr>PowerPoint Presentation</vt:lpstr>
      <vt:lpstr>Ngoài phản ứng oxi hóa bởi nước bromine, các hợp chất aldehyde còn có khả năng tham gia một số phản ứng oxi hóa với bởi thuốc thử Tollens và copper (II) hydroxide. Chúng ta cùng làm thí nghiệm chứng minh nhá.</vt:lpstr>
      <vt:lpstr>PowerPoint Presentation</vt:lpstr>
      <vt:lpstr>PowerPoint Presentation</vt:lpstr>
      <vt:lpstr>Bài tập 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creator>Vnteach.com</dc:creator>
  <cp:keywords>VnTeach.Com</cp:keywords>
  <cp:lastModifiedBy>Admin</cp:lastModifiedBy>
  <cp:revision>30</cp:revision>
  <dcterms:created xsi:type="dcterms:W3CDTF">2013-08-07T06:38:09Z</dcterms:created>
  <dcterms:modified xsi:type="dcterms:W3CDTF">2023-11-11T09:03:19Z</dcterms:modified>
</cp:coreProperties>
</file>