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  <p:sldMasterId id="2147483763" r:id="rId2"/>
    <p:sldMasterId id="2147483775" r:id="rId3"/>
    <p:sldMasterId id="2147483787" r:id="rId4"/>
    <p:sldMasterId id="2147483799" r:id="rId5"/>
    <p:sldMasterId id="2147483811" r:id="rId6"/>
    <p:sldMasterId id="2147483829" r:id="rId7"/>
  </p:sldMasterIdLst>
  <p:sldIdLst>
    <p:sldId id="257" r:id="rId8"/>
    <p:sldId id="258" r:id="rId9"/>
    <p:sldId id="259" r:id="rId10"/>
    <p:sldId id="260" r:id="rId11"/>
    <p:sldId id="283" r:id="rId12"/>
    <p:sldId id="285" r:id="rId13"/>
    <p:sldId id="262" r:id="rId14"/>
    <p:sldId id="263" r:id="rId15"/>
    <p:sldId id="264" r:id="rId16"/>
    <p:sldId id="265" r:id="rId17"/>
    <p:sldId id="266" r:id="rId18"/>
    <p:sldId id="267" r:id="rId19"/>
    <p:sldId id="286" r:id="rId20"/>
    <p:sldId id="268" r:id="rId21"/>
    <p:sldId id="269" r:id="rId22"/>
    <p:sldId id="270" r:id="rId23"/>
    <p:sldId id="272" r:id="rId24"/>
    <p:sldId id="274" r:id="rId25"/>
    <p:sldId id="275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8B0D5-05EB-4CDA-AAB7-D9FBB07A74C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33CFD-2051-433F-87E3-E88A059E11DA}">
      <dgm:prSet phldrT="[Text]"/>
      <dgm:spPr>
        <a:solidFill>
          <a:srgbClr val="FFFF00"/>
        </a:solidFill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KHỞI ĐỘNG</a:t>
          </a:r>
          <a:endParaRPr lang="en-US">
            <a:solidFill>
              <a:schemeClr val="tx1"/>
            </a:solidFill>
          </a:endParaRPr>
        </a:p>
      </dgm:t>
    </dgm:pt>
    <dgm:pt modelId="{D3C9ACB0-1D99-4566-883C-C4BC7A18CFCA}" type="parTrans" cxnId="{421A475A-0008-49AE-8D9E-B74E293862CB}">
      <dgm:prSet/>
      <dgm:spPr/>
      <dgm:t>
        <a:bodyPr/>
        <a:lstStyle/>
        <a:p>
          <a:endParaRPr lang="en-US"/>
        </a:p>
      </dgm:t>
    </dgm:pt>
    <dgm:pt modelId="{C5CFF641-D3A5-479F-BECA-302C1C8152B4}" type="sibTrans" cxnId="{421A475A-0008-49AE-8D9E-B74E293862CB}">
      <dgm:prSet/>
      <dgm:spPr/>
      <dgm:t>
        <a:bodyPr/>
        <a:lstStyle/>
        <a:p>
          <a:endParaRPr lang="en-US"/>
        </a:p>
      </dgm:t>
    </dgm:pt>
    <dgm:pt modelId="{7B3F3B4F-8F0F-4E09-BE7C-6B8DAC15D881}">
      <dgm:prSet phldrT="[Text]"/>
      <dgm:spPr>
        <a:solidFill>
          <a:srgbClr val="FFC000"/>
        </a:solidFill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HÌNH THÀNH KIẾN THỨC</a:t>
          </a:r>
          <a:endParaRPr lang="en-US">
            <a:solidFill>
              <a:schemeClr val="tx1"/>
            </a:solidFill>
          </a:endParaRPr>
        </a:p>
      </dgm:t>
    </dgm:pt>
    <dgm:pt modelId="{A32C4016-336F-4D6E-8F3B-87BE960936CF}" type="parTrans" cxnId="{213A2E3B-4A8E-4355-8864-95BCA575136A}">
      <dgm:prSet/>
      <dgm:spPr/>
      <dgm:t>
        <a:bodyPr/>
        <a:lstStyle/>
        <a:p>
          <a:endParaRPr lang="en-US"/>
        </a:p>
      </dgm:t>
    </dgm:pt>
    <dgm:pt modelId="{A776D391-66F4-4FDA-A08C-144F7A4B78D6}" type="sibTrans" cxnId="{213A2E3B-4A8E-4355-8864-95BCA575136A}">
      <dgm:prSet/>
      <dgm:spPr/>
      <dgm:t>
        <a:bodyPr/>
        <a:lstStyle/>
        <a:p>
          <a:endParaRPr lang="en-US"/>
        </a:p>
      </dgm:t>
    </dgm:pt>
    <dgm:pt modelId="{F0AF927E-C4C0-4C6A-9E9B-19C6BB532F2D}">
      <dgm:prSet phldrT="[Text]"/>
      <dgm:spPr>
        <a:solidFill>
          <a:srgbClr val="FF0000"/>
        </a:solidFill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LUYỆN TẬP, VẬN DỤNG</a:t>
          </a:r>
          <a:endParaRPr lang="en-US">
            <a:solidFill>
              <a:schemeClr val="tx1"/>
            </a:solidFill>
          </a:endParaRPr>
        </a:p>
      </dgm:t>
    </dgm:pt>
    <dgm:pt modelId="{5A8BE6B8-5BD2-4D48-8ABE-E2A2DE5AF603}" type="parTrans" cxnId="{04FBD04A-E18A-4EC6-B028-12EDC0A60B6A}">
      <dgm:prSet/>
      <dgm:spPr/>
      <dgm:t>
        <a:bodyPr/>
        <a:lstStyle/>
        <a:p>
          <a:endParaRPr lang="en-US"/>
        </a:p>
      </dgm:t>
    </dgm:pt>
    <dgm:pt modelId="{F656BFCD-4E6B-4323-88C3-E052C0EDBD37}" type="sibTrans" cxnId="{04FBD04A-E18A-4EC6-B028-12EDC0A60B6A}">
      <dgm:prSet/>
      <dgm:spPr/>
      <dgm:t>
        <a:bodyPr/>
        <a:lstStyle/>
        <a:p>
          <a:endParaRPr lang="en-US"/>
        </a:p>
      </dgm:t>
    </dgm:pt>
    <dgm:pt modelId="{40AE83DF-9B57-408A-AF67-026F6CD4DEFA}" type="pres">
      <dgm:prSet presAssocID="{33A8B0D5-05EB-4CDA-AAB7-D9FBB07A74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48DDC5-A5C3-46CC-BDAE-67FD3EDACDBE}" type="pres">
      <dgm:prSet presAssocID="{5A733CFD-2051-433F-87E3-E88A059E11DA}" presName="parentLin" presStyleCnt="0"/>
      <dgm:spPr/>
    </dgm:pt>
    <dgm:pt modelId="{5CA47BF3-17DE-42E0-AADC-5CDD8C4E644C}" type="pres">
      <dgm:prSet presAssocID="{5A733CFD-2051-433F-87E3-E88A059E11D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4FC926-D337-4559-9194-6A2E650EEAFD}" type="pres">
      <dgm:prSet presAssocID="{5A733CFD-2051-433F-87E3-E88A059E11D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27CF5-0307-4538-AC35-86937D62B01A}" type="pres">
      <dgm:prSet presAssocID="{5A733CFD-2051-433F-87E3-E88A059E11DA}" presName="negativeSpace" presStyleCnt="0"/>
      <dgm:spPr/>
    </dgm:pt>
    <dgm:pt modelId="{B11784B9-0D28-432A-9094-3E3485CBD7CC}" type="pres">
      <dgm:prSet presAssocID="{5A733CFD-2051-433F-87E3-E88A059E11DA}" presName="childText" presStyleLbl="conFgAcc1" presStyleIdx="0" presStyleCnt="3">
        <dgm:presLayoutVars>
          <dgm:bulletEnabled val="1"/>
        </dgm:presLayoutVars>
      </dgm:prSet>
      <dgm:spPr/>
    </dgm:pt>
    <dgm:pt modelId="{D6EB01FD-0F32-4CF8-85E6-AEB63EABA21A}" type="pres">
      <dgm:prSet presAssocID="{C5CFF641-D3A5-479F-BECA-302C1C8152B4}" presName="spaceBetweenRectangles" presStyleCnt="0"/>
      <dgm:spPr/>
    </dgm:pt>
    <dgm:pt modelId="{01F6214C-3FB1-4B96-A2AA-268ED2D2475D}" type="pres">
      <dgm:prSet presAssocID="{7B3F3B4F-8F0F-4E09-BE7C-6B8DAC15D881}" presName="parentLin" presStyleCnt="0"/>
      <dgm:spPr/>
    </dgm:pt>
    <dgm:pt modelId="{353B757F-EAEA-44F4-AB85-EB84C70E16E8}" type="pres">
      <dgm:prSet presAssocID="{7B3F3B4F-8F0F-4E09-BE7C-6B8DAC15D88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8F8B7C7-BD00-43A1-A10A-B71EE1EE8392}" type="pres">
      <dgm:prSet presAssocID="{7B3F3B4F-8F0F-4E09-BE7C-6B8DAC15D8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A14BD-7A07-4B4E-8A4D-7C10508B7844}" type="pres">
      <dgm:prSet presAssocID="{7B3F3B4F-8F0F-4E09-BE7C-6B8DAC15D881}" presName="negativeSpace" presStyleCnt="0"/>
      <dgm:spPr/>
    </dgm:pt>
    <dgm:pt modelId="{DDDAD9AE-CEF0-4A20-97EC-77D9F17EE361}" type="pres">
      <dgm:prSet presAssocID="{7B3F3B4F-8F0F-4E09-BE7C-6B8DAC15D881}" presName="childText" presStyleLbl="conFgAcc1" presStyleIdx="1" presStyleCnt="3">
        <dgm:presLayoutVars>
          <dgm:bulletEnabled val="1"/>
        </dgm:presLayoutVars>
      </dgm:prSet>
      <dgm:spPr/>
    </dgm:pt>
    <dgm:pt modelId="{ED2F8183-8DD8-49A2-B4A0-81E89E57A5D3}" type="pres">
      <dgm:prSet presAssocID="{A776D391-66F4-4FDA-A08C-144F7A4B78D6}" presName="spaceBetweenRectangles" presStyleCnt="0"/>
      <dgm:spPr/>
    </dgm:pt>
    <dgm:pt modelId="{C6318AC2-0C5F-45F7-9B4B-0C51577527BA}" type="pres">
      <dgm:prSet presAssocID="{F0AF927E-C4C0-4C6A-9E9B-19C6BB532F2D}" presName="parentLin" presStyleCnt="0"/>
      <dgm:spPr/>
    </dgm:pt>
    <dgm:pt modelId="{0FFF76AD-0B60-46CE-9C4F-28A999772ED1}" type="pres">
      <dgm:prSet presAssocID="{F0AF927E-C4C0-4C6A-9E9B-19C6BB532F2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A5ECFCA-50E2-4A1E-81B5-894E27E5C7A3}" type="pres">
      <dgm:prSet presAssocID="{F0AF927E-C4C0-4C6A-9E9B-19C6BB532F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D8B48-9EEE-4D66-A75C-E4AE70ACF4EC}" type="pres">
      <dgm:prSet presAssocID="{F0AF927E-C4C0-4C6A-9E9B-19C6BB532F2D}" presName="negativeSpace" presStyleCnt="0"/>
      <dgm:spPr/>
    </dgm:pt>
    <dgm:pt modelId="{FFFFD09C-01A8-42B7-9BE6-CCC07591FF91}" type="pres">
      <dgm:prSet presAssocID="{F0AF927E-C4C0-4C6A-9E9B-19C6BB532F2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13A2E3B-4A8E-4355-8864-95BCA575136A}" srcId="{33A8B0D5-05EB-4CDA-AAB7-D9FBB07A74C2}" destId="{7B3F3B4F-8F0F-4E09-BE7C-6B8DAC15D881}" srcOrd="1" destOrd="0" parTransId="{A32C4016-336F-4D6E-8F3B-87BE960936CF}" sibTransId="{A776D391-66F4-4FDA-A08C-144F7A4B78D6}"/>
    <dgm:cxn modelId="{846A911D-37F9-4F3D-94DE-9CA787EED55C}" type="presOf" srcId="{7B3F3B4F-8F0F-4E09-BE7C-6B8DAC15D881}" destId="{E8F8B7C7-BD00-43A1-A10A-B71EE1EE8392}" srcOrd="1" destOrd="0" presId="urn:microsoft.com/office/officeart/2005/8/layout/list1"/>
    <dgm:cxn modelId="{03B0FEC5-0CDC-4F89-9C68-D34FAB598FFB}" type="presOf" srcId="{5A733CFD-2051-433F-87E3-E88A059E11DA}" destId="{DA4FC926-D337-4559-9194-6A2E650EEAFD}" srcOrd="1" destOrd="0" presId="urn:microsoft.com/office/officeart/2005/8/layout/list1"/>
    <dgm:cxn modelId="{E1A215DC-21AD-4D03-B2B9-0DF2CECEB417}" type="presOf" srcId="{7B3F3B4F-8F0F-4E09-BE7C-6B8DAC15D881}" destId="{353B757F-EAEA-44F4-AB85-EB84C70E16E8}" srcOrd="0" destOrd="0" presId="urn:microsoft.com/office/officeart/2005/8/layout/list1"/>
    <dgm:cxn modelId="{A583DCA2-2EA9-4E03-8C4B-9510843FA295}" type="presOf" srcId="{33A8B0D5-05EB-4CDA-AAB7-D9FBB07A74C2}" destId="{40AE83DF-9B57-408A-AF67-026F6CD4DEFA}" srcOrd="0" destOrd="0" presId="urn:microsoft.com/office/officeart/2005/8/layout/list1"/>
    <dgm:cxn modelId="{F9BF4B3D-DA70-4013-8D8B-D5A2BD09FB76}" type="presOf" srcId="{5A733CFD-2051-433F-87E3-E88A059E11DA}" destId="{5CA47BF3-17DE-42E0-AADC-5CDD8C4E644C}" srcOrd="0" destOrd="0" presId="urn:microsoft.com/office/officeart/2005/8/layout/list1"/>
    <dgm:cxn modelId="{AEDC729C-E3A7-4E6B-9AC9-504DB10920F7}" type="presOf" srcId="{F0AF927E-C4C0-4C6A-9E9B-19C6BB532F2D}" destId="{DA5ECFCA-50E2-4A1E-81B5-894E27E5C7A3}" srcOrd="1" destOrd="0" presId="urn:microsoft.com/office/officeart/2005/8/layout/list1"/>
    <dgm:cxn modelId="{421A475A-0008-49AE-8D9E-B74E293862CB}" srcId="{33A8B0D5-05EB-4CDA-AAB7-D9FBB07A74C2}" destId="{5A733CFD-2051-433F-87E3-E88A059E11DA}" srcOrd="0" destOrd="0" parTransId="{D3C9ACB0-1D99-4566-883C-C4BC7A18CFCA}" sibTransId="{C5CFF641-D3A5-479F-BECA-302C1C8152B4}"/>
    <dgm:cxn modelId="{04FBD04A-E18A-4EC6-B028-12EDC0A60B6A}" srcId="{33A8B0D5-05EB-4CDA-AAB7-D9FBB07A74C2}" destId="{F0AF927E-C4C0-4C6A-9E9B-19C6BB532F2D}" srcOrd="2" destOrd="0" parTransId="{5A8BE6B8-5BD2-4D48-8ABE-E2A2DE5AF603}" sibTransId="{F656BFCD-4E6B-4323-88C3-E052C0EDBD37}"/>
    <dgm:cxn modelId="{DAF2FE93-E67F-48B8-A96D-766CA408B436}" type="presOf" srcId="{F0AF927E-C4C0-4C6A-9E9B-19C6BB532F2D}" destId="{0FFF76AD-0B60-46CE-9C4F-28A999772ED1}" srcOrd="0" destOrd="0" presId="urn:microsoft.com/office/officeart/2005/8/layout/list1"/>
    <dgm:cxn modelId="{D1FE9C5E-67E5-4B1A-8406-415B1696DF93}" type="presParOf" srcId="{40AE83DF-9B57-408A-AF67-026F6CD4DEFA}" destId="{3448DDC5-A5C3-46CC-BDAE-67FD3EDACDBE}" srcOrd="0" destOrd="0" presId="urn:microsoft.com/office/officeart/2005/8/layout/list1"/>
    <dgm:cxn modelId="{591B4E5E-DB73-4DC3-A638-8C848F0C20CE}" type="presParOf" srcId="{3448DDC5-A5C3-46CC-BDAE-67FD3EDACDBE}" destId="{5CA47BF3-17DE-42E0-AADC-5CDD8C4E644C}" srcOrd="0" destOrd="0" presId="urn:microsoft.com/office/officeart/2005/8/layout/list1"/>
    <dgm:cxn modelId="{75DBA483-0287-4BAC-B68D-4F1865ACF734}" type="presParOf" srcId="{3448DDC5-A5C3-46CC-BDAE-67FD3EDACDBE}" destId="{DA4FC926-D337-4559-9194-6A2E650EEAFD}" srcOrd="1" destOrd="0" presId="urn:microsoft.com/office/officeart/2005/8/layout/list1"/>
    <dgm:cxn modelId="{4AB77F09-41D4-4ABE-B44F-A1FFEB879E25}" type="presParOf" srcId="{40AE83DF-9B57-408A-AF67-026F6CD4DEFA}" destId="{19F27CF5-0307-4538-AC35-86937D62B01A}" srcOrd="1" destOrd="0" presId="urn:microsoft.com/office/officeart/2005/8/layout/list1"/>
    <dgm:cxn modelId="{BF3D53CD-3EEB-46F4-9742-02641E7BA3FD}" type="presParOf" srcId="{40AE83DF-9B57-408A-AF67-026F6CD4DEFA}" destId="{B11784B9-0D28-432A-9094-3E3485CBD7CC}" srcOrd="2" destOrd="0" presId="urn:microsoft.com/office/officeart/2005/8/layout/list1"/>
    <dgm:cxn modelId="{248E2A25-147B-4383-ADD2-4180F3F638E1}" type="presParOf" srcId="{40AE83DF-9B57-408A-AF67-026F6CD4DEFA}" destId="{D6EB01FD-0F32-4CF8-85E6-AEB63EABA21A}" srcOrd="3" destOrd="0" presId="urn:microsoft.com/office/officeart/2005/8/layout/list1"/>
    <dgm:cxn modelId="{E5EBB947-CD30-4C4C-9EF1-AB8C5AB3A6DC}" type="presParOf" srcId="{40AE83DF-9B57-408A-AF67-026F6CD4DEFA}" destId="{01F6214C-3FB1-4B96-A2AA-268ED2D2475D}" srcOrd="4" destOrd="0" presId="urn:microsoft.com/office/officeart/2005/8/layout/list1"/>
    <dgm:cxn modelId="{E133927C-CEF1-4491-A401-0440BDECE1CB}" type="presParOf" srcId="{01F6214C-3FB1-4B96-A2AA-268ED2D2475D}" destId="{353B757F-EAEA-44F4-AB85-EB84C70E16E8}" srcOrd="0" destOrd="0" presId="urn:microsoft.com/office/officeart/2005/8/layout/list1"/>
    <dgm:cxn modelId="{542CC065-2FA5-4659-88A1-6ABFF21D0AAA}" type="presParOf" srcId="{01F6214C-3FB1-4B96-A2AA-268ED2D2475D}" destId="{E8F8B7C7-BD00-43A1-A10A-B71EE1EE8392}" srcOrd="1" destOrd="0" presId="urn:microsoft.com/office/officeart/2005/8/layout/list1"/>
    <dgm:cxn modelId="{19F7CEDC-170F-44D2-936A-F37A04D38A79}" type="presParOf" srcId="{40AE83DF-9B57-408A-AF67-026F6CD4DEFA}" destId="{762A14BD-7A07-4B4E-8A4D-7C10508B7844}" srcOrd="5" destOrd="0" presId="urn:microsoft.com/office/officeart/2005/8/layout/list1"/>
    <dgm:cxn modelId="{27F5C291-7025-49E2-85CC-A1B6E054A0D3}" type="presParOf" srcId="{40AE83DF-9B57-408A-AF67-026F6CD4DEFA}" destId="{DDDAD9AE-CEF0-4A20-97EC-77D9F17EE361}" srcOrd="6" destOrd="0" presId="urn:microsoft.com/office/officeart/2005/8/layout/list1"/>
    <dgm:cxn modelId="{6A536C99-0959-46B2-8850-A74DD46A025A}" type="presParOf" srcId="{40AE83DF-9B57-408A-AF67-026F6CD4DEFA}" destId="{ED2F8183-8DD8-49A2-B4A0-81E89E57A5D3}" srcOrd="7" destOrd="0" presId="urn:microsoft.com/office/officeart/2005/8/layout/list1"/>
    <dgm:cxn modelId="{4BE0CF2F-29AF-46EC-A3FF-236645DB50D5}" type="presParOf" srcId="{40AE83DF-9B57-408A-AF67-026F6CD4DEFA}" destId="{C6318AC2-0C5F-45F7-9B4B-0C51577527BA}" srcOrd="8" destOrd="0" presId="urn:microsoft.com/office/officeart/2005/8/layout/list1"/>
    <dgm:cxn modelId="{C208FD9B-C45F-42E2-8C72-3CE0A3EF72C5}" type="presParOf" srcId="{C6318AC2-0C5F-45F7-9B4B-0C51577527BA}" destId="{0FFF76AD-0B60-46CE-9C4F-28A999772ED1}" srcOrd="0" destOrd="0" presId="urn:microsoft.com/office/officeart/2005/8/layout/list1"/>
    <dgm:cxn modelId="{E658E54E-2CA7-4CAB-B387-C7266B32DD42}" type="presParOf" srcId="{C6318AC2-0C5F-45F7-9B4B-0C51577527BA}" destId="{DA5ECFCA-50E2-4A1E-81B5-894E27E5C7A3}" srcOrd="1" destOrd="0" presId="urn:microsoft.com/office/officeart/2005/8/layout/list1"/>
    <dgm:cxn modelId="{6DFA235B-90C6-49B6-900C-0A4AE2E2A3F6}" type="presParOf" srcId="{40AE83DF-9B57-408A-AF67-026F6CD4DEFA}" destId="{12ED8B48-9EEE-4D66-A75C-E4AE70ACF4EC}" srcOrd="9" destOrd="0" presId="urn:microsoft.com/office/officeart/2005/8/layout/list1"/>
    <dgm:cxn modelId="{A440565C-3665-4F57-B5B2-76975E3014B0}" type="presParOf" srcId="{40AE83DF-9B57-408A-AF67-026F6CD4DEFA}" destId="{FFFFD09C-01A8-42B7-9BE6-CCC07591FF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63A5B-78A9-485D-A7C5-40E82C6D18B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4C61D9-BE17-476C-9F89-10F2C5BEB180}">
      <dgm:prSet phldrT="[Text]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mtClean="0"/>
            <a:t>Các b</a:t>
          </a:r>
          <a:r>
            <a:rPr lang="vi-VN" smtClean="0"/>
            <a:t>ư</a:t>
          </a:r>
          <a:r>
            <a:rPr lang="en-US" smtClean="0"/>
            <a:t>ớc chuẩn bị nói</a:t>
          </a:r>
          <a:endParaRPr lang="en-US"/>
        </a:p>
      </dgm:t>
    </dgm:pt>
    <dgm:pt modelId="{8237E282-6351-4B21-B6BB-FC4D6A793416}" type="parTrans" cxnId="{C6E4A9EF-B869-49BD-9D56-C0FD93EE8672}">
      <dgm:prSet/>
      <dgm:spPr/>
      <dgm:t>
        <a:bodyPr/>
        <a:lstStyle/>
        <a:p>
          <a:endParaRPr lang="en-US"/>
        </a:p>
      </dgm:t>
    </dgm:pt>
    <dgm:pt modelId="{89A8B0DD-DEF8-4B49-844B-1BD5F57EE100}" type="sibTrans" cxnId="{C6E4A9EF-B869-49BD-9D56-C0FD93EE8672}">
      <dgm:prSet/>
      <dgm:spPr/>
      <dgm:t>
        <a:bodyPr/>
        <a:lstStyle/>
        <a:p>
          <a:endParaRPr lang="en-US"/>
        </a:p>
      </dgm:t>
    </dgm:pt>
    <dgm:pt modelId="{0BEDE0CA-09DB-4A52-A3AE-EF66982F8039}">
      <dgm:prSet phldrT="[Text]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mtClean="0"/>
            <a:t>Lựa chọn đề tài</a:t>
          </a:r>
          <a:endParaRPr lang="en-US"/>
        </a:p>
      </dgm:t>
    </dgm:pt>
    <dgm:pt modelId="{4D6CA032-AB3F-4763-90E2-9EE3BED8052E}" type="parTrans" cxnId="{132CE66D-0BE5-46A5-AEB4-B6234902689A}">
      <dgm:prSet/>
      <dgm:spPr/>
      <dgm:t>
        <a:bodyPr/>
        <a:lstStyle/>
        <a:p>
          <a:endParaRPr lang="en-US"/>
        </a:p>
      </dgm:t>
    </dgm:pt>
    <dgm:pt modelId="{F9CB5EF0-305D-4CD4-9A09-3BD15BF284EA}" type="sibTrans" cxnId="{132CE66D-0BE5-46A5-AEB4-B6234902689A}">
      <dgm:prSet/>
      <dgm:spPr/>
      <dgm:t>
        <a:bodyPr/>
        <a:lstStyle/>
        <a:p>
          <a:endParaRPr lang="en-US"/>
        </a:p>
      </dgm:t>
    </dgm:pt>
    <dgm:pt modelId="{A10FD5CB-8159-49AC-9697-76AC811A2F66}">
      <dgm:prSet phldrT="[Text]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mtClean="0"/>
            <a:t>Tìm ý và sắp xếp ý</a:t>
          </a:r>
          <a:endParaRPr lang="en-US"/>
        </a:p>
      </dgm:t>
    </dgm:pt>
    <dgm:pt modelId="{FA29DBC4-DAA8-4C82-B62F-38CE283E6D1A}" type="parTrans" cxnId="{791AC7BD-ED94-4CE6-8B45-0D6DEC4EFD80}">
      <dgm:prSet/>
      <dgm:spPr/>
      <dgm:t>
        <a:bodyPr/>
        <a:lstStyle/>
        <a:p>
          <a:endParaRPr lang="en-US"/>
        </a:p>
      </dgm:t>
    </dgm:pt>
    <dgm:pt modelId="{9DD1B685-578A-4AF9-A889-96D2A44F87EE}" type="sibTrans" cxnId="{791AC7BD-ED94-4CE6-8B45-0D6DEC4EFD80}">
      <dgm:prSet/>
      <dgm:spPr/>
      <dgm:t>
        <a:bodyPr/>
        <a:lstStyle/>
        <a:p>
          <a:endParaRPr lang="en-US"/>
        </a:p>
      </dgm:t>
    </dgm:pt>
    <dgm:pt modelId="{62D7BEFB-2DCD-4D69-8D97-DBC23D8A3404}">
      <dgm:prSet phldrT="[Text]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mtClean="0"/>
            <a:t>Xác định từ ngữ then chốt</a:t>
          </a:r>
          <a:endParaRPr lang="en-US"/>
        </a:p>
      </dgm:t>
    </dgm:pt>
    <dgm:pt modelId="{3B86B393-D5BE-4FAA-AF24-2546488AD2EC}" type="parTrans" cxnId="{D016ECEF-363D-41F2-B58A-B417106CC879}">
      <dgm:prSet/>
      <dgm:spPr/>
      <dgm:t>
        <a:bodyPr/>
        <a:lstStyle/>
        <a:p>
          <a:endParaRPr lang="en-US"/>
        </a:p>
      </dgm:t>
    </dgm:pt>
    <dgm:pt modelId="{F159B53B-C6D7-4F25-8563-12C777C6E7C0}" type="sibTrans" cxnId="{D016ECEF-363D-41F2-B58A-B417106CC879}">
      <dgm:prSet/>
      <dgm:spPr/>
      <dgm:t>
        <a:bodyPr/>
        <a:lstStyle/>
        <a:p>
          <a:endParaRPr lang="en-US"/>
        </a:p>
      </dgm:t>
    </dgm:pt>
    <dgm:pt modelId="{F3D8A03C-7A8E-47F3-84A1-23C2B03911E7}" type="pres">
      <dgm:prSet presAssocID="{B9A63A5B-78A9-485D-A7C5-40E82C6D18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2D4558-E542-4E51-87DE-E63D32CF6D2D}" type="pres">
      <dgm:prSet presAssocID="{ED4C61D9-BE17-476C-9F89-10F2C5BEB180}" presName="hierRoot1" presStyleCnt="0">
        <dgm:presLayoutVars>
          <dgm:hierBranch val="init"/>
        </dgm:presLayoutVars>
      </dgm:prSet>
      <dgm:spPr/>
    </dgm:pt>
    <dgm:pt modelId="{4E56EEC9-3B3C-4F3E-9C13-67C61A6A31DD}" type="pres">
      <dgm:prSet presAssocID="{ED4C61D9-BE17-476C-9F89-10F2C5BEB180}" presName="rootComposite1" presStyleCnt="0"/>
      <dgm:spPr/>
    </dgm:pt>
    <dgm:pt modelId="{7AB23EDC-039E-464E-AAA6-E68604B37A2E}" type="pres">
      <dgm:prSet presAssocID="{ED4C61D9-BE17-476C-9F89-10F2C5BEB18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9827BD-CE54-470B-8E16-00E962C37124}" type="pres">
      <dgm:prSet presAssocID="{ED4C61D9-BE17-476C-9F89-10F2C5BEB18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44D6D2B-0EC4-4965-8FAC-15C46D45A5FF}" type="pres">
      <dgm:prSet presAssocID="{ED4C61D9-BE17-476C-9F89-10F2C5BEB180}" presName="hierChild2" presStyleCnt="0"/>
      <dgm:spPr/>
    </dgm:pt>
    <dgm:pt modelId="{AC01A0F7-885E-4127-9AF4-45C04E781C9B}" type="pres">
      <dgm:prSet presAssocID="{4D6CA032-AB3F-4763-90E2-9EE3BED8052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676AEEE-3CE6-4C65-9022-0F807470DB2D}" type="pres">
      <dgm:prSet presAssocID="{0BEDE0CA-09DB-4A52-A3AE-EF66982F8039}" presName="hierRoot2" presStyleCnt="0">
        <dgm:presLayoutVars>
          <dgm:hierBranch val="init"/>
        </dgm:presLayoutVars>
      </dgm:prSet>
      <dgm:spPr/>
    </dgm:pt>
    <dgm:pt modelId="{D57B35E2-636B-47E1-8296-39455C05EF22}" type="pres">
      <dgm:prSet presAssocID="{0BEDE0CA-09DB-4A52-A3AE-EF66982F8039}" presName="rootComposite" presStyleCnt="0"/>
      <dgm:spPr/>
    </dgm:pt>
    <dgm:pt modelId="{88E20632-6C38-4C49-8E1F-EE4EB34BD15D}" type="pres">
      <dgm:prSet presAssocID="{0BEDE0CA-09DB-4A52-A3AE-EF66982F803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3D134B-73B1-4217-906A-007CCAE78A4A}" type="pres">
      <dgm:prSet presAssocID="{0BEDE0CA-09DB-4A52-A3AE-EF66982F8039}" presName="rootConnector" presStyleLbl="node2" presStyleIdx="0" presStyleCnt="3"/>
      <dgm:spPr/>
      <dgm:t>
        <a:bodyPr/>
        <a:lstStyle/>
        <a:p>
          <a:endParaRPr lang="en-US"/>
        </a:p>
      </dgm:t>
    </dgm:pt>
    <dgm:pt modelId="{BB996DD2-F6D9-4423-A43D-9029309C7A43}" type="pres">
      <dgm:prSet presAssocID="{0BEDE0CA-09DB-4A52-A3AE-EF66982F8039}" presName="hierChild4" presStyleCnt="0"/>
      <dgm:spPr/>
    </dgm:pt>
    <dgm:pt modelId="{E5866138-4A8E-43CE-B3DE-7758F257B5E4}" type="pres">
      <dgm:prSet presAssocID="{0BEDE0CA-09DB-4A52-A3AE-EF66982F8039}" presName="hierChild5" presStyleCnt="0"/>
      <dgm:spPr/>
    </dgm:pt>
    <dgm:pt modelId="{41A55C35-E64A-49C5-B448-9A2ACD25CC92}" type="pres">
      <dgm:prSet presAssocID="{FA29DBC4-DAA8-4C82-B62F-38CE283E6D1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0A849D0-D3ED-40C0-9BEA-26953528CC2A}" type="pres">
      <dgm:prSet presAssocID="{A10FD5CB-8159-49AC-9697-76AC811A2F66}" presName="hierRoot2" presStyleCnt="0">
        <dgm:presLayoutVars>
          <dgm:hierBranch val="init"/>
        </dgm:presLayoutVars>
      </dgm:prSet>
      <dgm:spPr/>
    </dgm:pt>
    <dgm:pt modelId="{9CF9DDD9-A7B7-496F-9728-25110A4B4E69}" type="pres">
      <dgm:prSet presAssocID="{A10FD5CB-8159-49AC-9697-76AC811A2F66}" presName="rootComposite" presStyleCnt="0"/>
      <dgm:spPr/>
    </dgm:pt>
    <dgm:pt modelId="{B1A42055-23F3-47F0-94D1-5EA90630D043}" type="pres">
      <dgm:prSet presAssocID="{A10FD5CB-8159-49AC-9697-76AC811A2F6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57FD3A-4F8F-4A0D-898C-4EA1D3AB745A}" type="pres">
      <dgm:prSet presAssocID="{A10FD5CB-8159-49AC-9697-76AC811A2F66}" presName="rootConnector" presStyleLbl="node2" presStyleIdx="1" presStyleCnt="3"/>
      <dgm:spPr/>
      <dgm:t>
        <a:bodyPr/>
        <a:lstStyle/>
        <a:p>
          <a:endParaRPr lang="en-US"/>
        </a:p>
      </dgm:t>
    </dgm:pt>
    <dgm:pt modelId="{AF0C859A-1149-48B2-99DA-8CF3FC252B63}" type="pres">
      <dgm:prSet presAssocID="{A10FD5CB-8159-49AC-9697-76AC811A2F66}" presName="hierChild4" presStyleCnt="0"/>
      <dgm:spPr/>
    </dgm:pt>
    <dgm:pt modelId="{C101A8E1-2616-4422-99D9-4E476D648F5D}" type="pres">
      <dgm:prSet presAssocID="{A10FD5CB-8159-49AC-9697-76AC811A2F66}" presName="hierChild5" presStyleCnt="0"/>
      <dgm:spPr/>
    </dgm:pt>
    <dgm:pt modelId="{FF7B9508-78AE-4BC0-AEDC-70753209562E}" type="pres">
      <dgm:prSet presAssocID="{3B86B393-D5BE-4FAA-AF24-2546488AD2E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8273657-6BAA-4FE6-90EC-EB1ABC9AB83F}" type="pres">
      <dgm:prSet presAssocID="{62D7BEFB-2DCD-4D69-8D97-DBC23D8A3404}" presName="hierRoot2" presStyleCnt="0">
        <dgm:presLayoutVars>
          <dgm:hierBranch val="init"/>
        </dgm:presLayoutVars>
      </dgm:prSet>
      <dgm:spPr/>
    </dgm:pt>
    <dgm:pt modelId="{B850CE5D-ED6D-4954-8B6D-EEE0A3DE9B0A}" type="pres">
      <dgm:prSet presAssocID="{62D7BEFB-2DCD-4D69-8D97-DBC23D8A3404}" presName="rootComposite" presStyleCnt="0"/>
      <dgm:spPr/>
    </dgm:pt>
    <dgm:pt modelId="{295A8F94-C181-4A72-963D-026D6A599B0E}" type="pres">
      <dgm:prSet presAssocID="{62D7BEFB-2DCD-4D69-8D97-DBC23D8A34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DDFA8E-ACBE-4B7C-9C44-452492F15FAE}" type="pres">
      <dgm:prSet presAssocID="{62D7BEFB-2DCD-4D69-8D97-DBC23D8A34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9931CAA2-B877-4E47-A6FC-B725205D7342}" type="pres">
      <dgm:prSet presAssocID="{62D7BEFB-2DCD-4D69-8D97-DBC23D8A3404}" presName="hierChild4" presStyleCnt="0"/>
      <dgm:spPr/>
    </dgm:pt>
    <dgm:pt modelId="{E8E3DB26-A2E0-48E9-A0A7-87F067620746}" type="pres">
      <dgm:prSet presAssocID="{62D7BEFB-2DCD-4D69-8D97-DBC23D8A3404}" presName="hierChild5" presStyleCnt="0"/>
      <dgm:spPr/>
    </dgm:pt>
    <dgm:pt modelId="{4460D8C3-65B9-4E00-BCCE-999CFB72D0F7}" type="pres">
      <dgm:prSet presAssocID="{ED4C61D9-BE17-476C-9F89-10F2C5BEB180}" presName="hierChild3" presStyleCnt="0"/>
      <dgm:spPr/>
    </dgm:pt>
  </dgm:ptLst>
  <dgm:cxnLst>
    <dgm:cxn modelId="{791AC7BD-ED94-4CE6-8B45-0D6DEC4EFD80}" srcId="{ED4C61D9-BE17-476C-9F89-10F2C5BEB180}" destId="{A10FD5CB-8159-49AC-9697-76AC811A2F66}" srcOrd="1" destOrd="0" parTransId="{FA29DBC4-DAA8-4C82-B62F-38CE283E6D1A}" sibTransId="{9DD1B685-578A-4AF9-A889-96D2A44F87EE}"/>
    <dgm:cxn modelId="{C6E4A9EF-B869-49BD-9D56-C0FD93EE8672}" srcId="{B9A63A5B-78A9-485D-A7C5-40E82C6D18BC}" destId="{ED4C61D9-BE17-476C-9F89-10F2C5BEB180}" srcOrd="0" destOrd="0" parTransId="{8237E282-6351-4B21-B6BB-FC4D6A793416}" sibTransId="{89A8B0DD-DEF8-4B49-844B-1BD5F57EE100}"/>
    <dgm:cxn modelId="{BDFC72B6-3BF7-408F-93FF-5FC48B58B349}" type="presOf" srcId="{ED4C61D9-BE17-476C-9F89-10F2C5BEB180}" destId="{C59827BD-CE54-470B-8E16-00E962C37124}" srcOrd="1" destOrd="0" presId="urn:microsoft.com/office/officeart/2005/8/layout/orgChart1"/>
    <dgm:cxn modelId="{132CE66D-0BE5-46A5-AEB4-B6234902689A}" srcId="{ED4C61D9-BE17-476C-9F89-10F2C5BEB180}" destId="{0BEDE0CA-09DB-4A52-A3AE-EF66982F8039}" srcOrd="0" destOrd="0" parTransId="{4D6CA032-AB3F-4763-90E2-9EE3BED8052E}" sibTransId="{F9CB5EF0-305D-4CD4-9A09-3BD15BF284EA}"/>
    <dgm:cxn modelId="{8A0ACF51-1977-4138-A157-21411B3358FF}" type="presOf" srcId="{A10FD5CB-8159-49AC-9697-76AC811A2F66}" destId="{B1A42055-23F3-47F0-94D1-5EA90630D043}" srcOrd="0" destOrd="0" presId="urn:microsoft.com/office/officeart/2005/8/layout/orgChart1"/>
    <dgm:cxn modelId="{3EBD5B20-71DD-4645-BB46-CE726674686A}" type="presOf" srcId="{FA29DBC4-DAA8-4C82-B62F-38CE283E6D1A}" destId="{41A55C35-E64A-49C5-B448-9A2ACD25CC92}" srcOrd="0" destOrd="0" presId="urn:microsoft.com/office/officeart/2005/8/layout/orgChart1"/>
    <dgm:cxn modelId="{FA6D8B3E-0283-4EBD-BCCF-39E3EBA8FAE7}" type="presOf" srcId="{0BEDE0CA-09DB-4A52-A3AE-EF66982F8039}" destId="{733D134B-73B1-4217-906A-007CCAE78A4A}" srcOrd="1" destOrd="0" presId="urn:microsoft.com/office/officeart/2005/8/layout/orgChart1"/>
    <dgm:cxn modelId="{8C0E4A7C-D0B0-45D2-9302-5A296614BEDC}" type="presOf" srcId="{A10FD5CB-8159-49AC-9697-76AC811A2F66}" destId="{7457FD3A-4F8F-4A0D-898C-4EA1D3AB745A}" srcOrd="1" destOrd="0" presId="urn:microsoft.com/office/officeart/2005/8/layout/orgChart1"/>
    <dgm:cxn modelId="{8B5E49E1-5B86-497C-AC95-3B1A458CE4B4}" type="presOf" srcId="{62D7BEFB-2DCD-4D69-8D97-DBC23D8A3404}" destId="{295A8F94-C181-4A72-963D-026D6A599B0E}" srcOrd="0" destOrd="0" presId="urn:microsoft.com/office/officeart/2005/8/layout/orgChart1"/>
    <dgm:cxn modelId="{1D9D58C8-BDE3-4F27-A1D0-85E04AA036DE}" type="presOf" srcId="{0BEDE0CA-09DB-4A52-A3AE-EF66982F8039}" destId="{88E20632-6C38-4C49-8E1F-EE4EB34BD15D}" srcOrd="0" destOrd="0" presId="urn:microsoft.com/office/officeart/2005/8/layout/orgChart1"/>
    <dgm:cxn modelId="{FDFC6E99-065E-464C-AC20-DF48DE51CB3F}" type="presOf" srcId="{ED4C61D9-BE17-476C-9F89-10F2C5BEB180}" destId="{7AB23EDC-039E-464E-AAA6-E68604B37A2E}" srcOrd="0" destOrd="0" presId="urn:microsoft.com/office/officeart/2005/8/layout/orgChart1"/>
    <dgm:cxn modelId="{D1976BC7-3928-45B2-B629-579F110859D8}" type="presOf" srcId="{62D7BEFB-2DCD-4D69-8D97-DBC23D8A3404}" destId="{F4DDFA8E-ACBE-4B7C-9C44-452492F15FAE}" srcOrd="1" destOrd="0" presId="urn:microsoft.com/office/officeart/2005/8/layout/orgChart1"/>
    <dgm:cxn modelId="{C859CDE8-F7DE-4671-AEF6-2DD4C944ECFB}" type="presOf" srcId="{B9A63A5B-78A9-485D-A7C5-40E82C6D18BC}" destId="{F3D8A03C-7A8E-47F3-84A1-23C2B03911E7}" srcOrd="0" destOrd="0" presId="urn:microsoft.com/office/officeart/2005/8/layout/orgChart1"/>
    <dgm:cxn modelId="{D016ECEF-363D-41F2-B58A-B417106CC879}" srcId="{ED4C61D9-BE17-476C-9F89-10F2C5BEB180}" destId="{62D7BEFB-2DCD-4D69-8D97-DBC23D8A3404}" srcOrd="2" destOrd="0" parTransId="{3B86B393-D5BE-4FAA-AF24-2546488AD2EC}" sibTransId="{F159B53B-C6D7-4F25-8563-12C777C6E7C0}"/>
    <dgm:cxn modelId="{9DFFAFC4-C1EB-4A0E-8A80-C350F1B7DDE3}" type="presOf" srcId="{4D6CA032-AB3F-4763-90E2-9EE3BED8052E}" destId="{AC01A0F7-885E-4127-9AF4-45C04E781C9B}" srcOrd="0" destOrd="0" presId="urn:microsoft.com/office/officeart/2005/8/layout/orgChart1"/>
    <dgm:cxn modelId="{51299ABC-CAC2-42DC-8A6F-DE761010C60E}" type="presOf" srcId="{3B86B393-D5BE-4FAA-AF24-2546488AD2EC}" destId="{FF7B9508-78AE-4BC0-AEDC-70753209562E}" srcOrd="0" destOrd="0" presId="urn:microsoft.com/office/officeart/2005/8/layout/orgChart1"/>
    <dgm:cxn modelId="{9C20F60F-AED9-478F-85C3-D0B5C5E087FC}" type="presParOf" srcId="{F3D8A03C-7A8E-47F3-84A1-23C2B03911E7}" destId="{8D2D4558-E542-4E51-87DE-E63D32CF6D2D}" srcOrd="0" destOrd="0" presId="urn:microsoft.com/office/officeart/2005/8/layout/orgChart1"/>
    <dgm:cxn modelId="{855F0E95-4583-41DC-8B4A-48352082DCD1}" type="presParOf" srcId="{8D2D4558-E542-4E51-87DE-E63D32CF6D2D}" destId="{4E56EEC9-3B3C-4F3E-9C13-67C61A6A31DD}" srcOrd="0" destOrd="0" presId="urn:microsoft.com/office/officeart/2005/8/layout/orgChart1"/>
    <dgm:cxn modelId="{A2CAE9C6-AC9A-4080-B945-BFF0D2BA2D70}" type="presParOf" srcId="{4E56EEC9-3B3C-4F3E-9C13-67C61A6A31DD}" destId="{7AB23EDC-039E-464E-AAA6-E68604B37A2E}" srcOrd="0" destOrd="0" presId="urn:microsoft.com/office/officeart/2005/8/layout/orgChart1"/>
    <dgm:cxn modelId="{88D2170E-C561-400E-853C-A087D780E113}" type="presParOf" srcId="{4E56EEC9-3B3C-4F3E-9C13-67C61A6A31DD}" destId="{C59827BD-CE54-470B-8E16-00E962C37124}" srcOrd="1" destOrd="0" presId="urn:microsoft.com/office/officeart/2005/8/layout/orgChart1"/>
    <dgm:cxn modelId="{2C2AC356-7DFF-49FD-ABBC-CCC8199B1E44}" type="presParOf" srcId="{8D2D4558-E542-4E51-87DE-E63D32CF6D2D}" destId="{644D6D2B-0EC4-4965-8FAC-15C46D45A5FF}" srcOrd="1" destOrd="0" presId="urn:microsoft.com/office/officeart/2005/8/layout/orgChart1"/>
    <dgm:cxn modelId="{F9D5F93C-2354-41FE-BF7A-14374323F146}" type="presParOf" srcId="{644D6D2B-0EC4-4965-8FAC-15C46D45A5FF}" destId="{AC01A0F7-885E-4127-9AF4-45C04E781C9B}" srcOrd="0" destOrd="0" presId="urn:microsoft.com/office/officeart/2005/8/layout/orgChart1"/>
    <dgm:cxn modelId="{A56A7655-AF64-4F48-B5F5-488D6DA17B14}" type="presParOf" srcId="{644D6D2B-0EC4-4965-8FAC-15C46D45A5FF}" destId="{4676AEEE-3CE6-4C65-9022-0F807470DB2D}" srcOrd="1" destOrd="0" presId="urn:microsoft.com/office/officeart/2005/8/layout/orgChart1"/>
    <dgm:cxn modelId="{BD0DBCD4-5C9C-4268-B6DD-2A8DAC0E82B1}" type="presParOf" srcId="{4676AEEE-3CE6-4C65-9022-0F807470DB2D}" destId="{D57B35E2-636B-47E1-8296-39455C05EF22}" srcOrd="0" destOrd="0" presId="urn:microsoft.com/office/officeart/2005/8/layout/orgChart1"/>
    <dgm:cxn modelId="{4A1093B8-FD13-4C5C-8D27-ACCF852C5E85}" type="presParOf" srcId="{D57B35E2-636B-47E1-8296-39455C05EF22}" destId="{88E20632-6C38-4C49-8E1F-EE4EB34BD15D}" srcOrd="0" destOrd="0" presId="urn:microsoft.com/office/officeart/2005/8/layout/orgChart1"/>
    <dgm:cxn modelId="{C8888FA8-32BF-41B6-A1F9-DA72F78AE2F8}" type="presParOf" srcId="{D57B35E2-636B-47E1-8296-39455C05EF22}" destId="{733D134B-73B1-4217-906A-007CCAE78A4A}" srcOrd="1" destOrd="0" presId="urn:microsoft.com/office/officeart/2005/8/layout/orgChart1"/>
    <dgm:cxn modelId="{B9F9D3D3-EF00-4DD7-AA8E-11BFD2765AF4}" type="presParOf" srcId="{4676AEEE-3CE6-4C65-9022-0F807470DB2D}" destId="{BB996DD2-F6D9-4423-A43D-9029309C7A43}" srcOrd="1" destOrd="0" presId="urn:microsoft.com/office/officeart/2005/8/layout/orgChart1"/>
    <dgm:cxn modelId="{F55DC374-BED6-422D-A914-D58C2C33AD44}" type="presParOf" srcId="{4676AEEE-3CE6-4C65-9022-0F807470DB2D}" destId="{E5866138-4A8E-43CE-B3DE-7758F257B5E4}" srcOrd="2" destOrd="0" presId="urn:microsoft.com/office/officeart/2005/8/layout/orgChart1"/>
    <dgm:cxn modelId="{6D52CE95-B8A9-4ECF-A4F5-17B6DFA43551}" type="presParOf" srcId="{644D6D2B-0EC4-4965-8FAC-15C46D45A5FF}" destId="{41A55C35-E64A-49C5-B448-9A2ACD25CC92}" srcOrd="2" destOrd="0" presId="urn:microsoft.com/office/officeart/2005/8/layout/orgChart1"/>
    <dgm:cxn modelId="{94C30DE3-95F4-4F52-9E60-D72C248C285D}" type="presParOf" srcId="{644D6D2B-0EC4-4965-8FAC-15C46D45A5FF}" destId="{20A849D0-D3ED-40C0-9BEA-26953528CC2A}" srcOrd="3" destOrd="0" presId="urn:microsoft.com/office/officeart/2005/8/layout/orgChart1"/>
    <dgm:cxn modelId="{8F7C569B-BD8F-487A-A840-3930C98E4A1A}" type="presParOf" srcId="{20A849D0-D3ED-40C0-9BEA-26953528CC2A}" destId="{9CF9DDD9-A7B7-496F-9728-25110A4B4E69}" srcOrd="0" destOrd="0" presId="urn:microsoft.com/office/officeart/2005/8/layout/orgChart1"/>
    <dgm:cxn modelId="{492EC293-D672-406C-B4FF-E8BC2E1BDA84}" type="presParOf" srcId="{9CF9DDD9-A7B7-496F-9728-25110A4B4E69}" destId="{B1A42055-23F3-47F0-94D1-5EA90630D043}" srcOrd="0" destOrd="0" presId="urn:microsoft.com/office/officeart/2005/8/layout/orgChart1"/>
    <dgm:cxn modelId="{E41D8E27-D8EF-4AB3-B8AF-6BEDAF7CABE3}" type="presParOf" srcId="{9CF9DDD9-A7B7-496F-9728-25110A4B4E69}" destId="{7457FD3A-4F8F-4A0D-898C-4EA1D3AB745A}" srcOrd="1" destOrd="0" presId="urn:microsoft.com/office/officeart/2005/8/layout/orgChart1"/>
    <dgm:cxn modelId="{47E1C8C5-4139-42BC-B3AE-C9F7E4DF824C}" type="presParOf" srcId="{20A849D0-D3ED-40C0-9BEA-26953528CC2A}" destId="{AF0C859A-1149-48B2-99DA-8CF3FC252B63}" srcOrd="1" destOrd="0" presId="urn:microsoft.com/office/officeart/2005/8/layout/orgChart1"/>
    <dgm:cxn modelId="{EE4FA596-E289-411E-8FE7-18B12602BFF4}" type="presParOf" srcId="{20A849D0-D3ED-40C0-9BEA-26953528CC2A}" destId="{C101A8E1-2616-4422-99D9-4E476D648F5D}" srcOrd="2" destOrd="0" presId="urn:microsoft.com/office/officeart/2005/8/layout/orgChart1"/>
    <dgm:cxn modelId="{CF63682D-CC4F-4C1F-8385-133AFE2A1AF0}" type="presParOf" srcId="{644D6D2B-0EC4-4965-8FAC-15C46D45A5FF}" destId="{FF7B9508-78AE-4BC0-AEDC-70753209562E}" srcOrd="4" destOrd="0" presId="urn:microsoft.com/office/officeart/2005/8/layout/orgChart1"/>
    <dgm:cxn modelId="{5CAAAC6C-D846-41A0-AE4B-0235B00D3D9F}" type="presParOf" srcId="{644D6D2B-0EC4-4965-8FAC-15C46D45A5FF}" destId="{D8273657-6BAA-4FE6-90EC-EB1ABC9AB83F}" srcOrd="5" destOrd="0" presId="urn:microsoft.com/office/officeart/2005/8/layout/orgChart1"/>
    <dgm:cxn modelId="{E815A3C0-C241-4478-B071-818D74A2C5EF}" type="presParOf" srcId="{D8273657-6BAA-4FE6-90EC-EB1ABC9AB83F}" destId="{B850CE5D-ED6D-4954-8B6D-EEE0A3DE9B0A}" srcOrd="0" destOrd="0" presId="urn:microsoft.com/office/officeart/2005/8/layout/orgChart1"/>
    <dgm:cxn modelId="{588A18D1-B4D1-43D8-B9E4-D084B2E9749D}" type="presParOf" srcId="{B850CE5D-ED6D-4954-8B6D-EEE0A3DE9B0A}" destId="{295A8F94-C181-4A72-963D-026D6A599B0E}" srcOrd="0" destOrd="0" presId="urn:microsoft.com/office/officeart/2005/8/layout/orgChart1"/>
    <dgm:cxn modelId="{C9A34ED8-9099-4346-95CA-8ECFBCF5F003}" type="presParOf" srcId="{B850CE5D-ED6D-4954-8B6D-EEE0A3DE9B0A}" destId="{F4DDFA8E-ACBE-4B7C-9C44-452492F15FAE}" srcOrd="1" destOrd="0" presId="urn:microsoft.com/office/officeart/2005/8/layout/orgChart1"/>
    <dgm:cxn modelId="{E1BACBB0-84B5-48A7-8B78-8273A511E46D}" type="presParOf" srcId="{D8273657-6BAA-4FE6-90EC-EB1ABC9AB83F}" destId="{9931CAA2-B877-4E47-A6FC-B725205D7342}" srcOrd="1" destOrd="0" presId="urn:microsoft.com/office/officeart/2005/8/layout/orgChart1"/>
    <dgm:cxn modelId="{CA7E359E-D9D3-4944-BDDE-118DD1D09D20}" type="presParOf" srcId="{D8273657-6BAA-4FE6-90EC-EB1ABC9AB83F}" destId="{E8E3DB26-A2E0-48E9-A0A7-87F067620746}" srcOrd="2" destOrd="0" presId="urn:microsoft.com/office/officeart/2005/8/layout/orgChart1"/>
    <dgm:cxn modelId="{8DCE8197-980A-40A4-B2EC-3BA0474AFAB1}" type="presParOf" srcId="{8D2D4558-E542-4E51-87DE-E63D32CF6D2D}" destId="{4460D8C3-65B9-4E00-BCCE-999CFB72D0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784B9-0D28-432A-9094-3E3485CBD7CC}">
      <dsp:nvSpPr>
        <dsp:cNvPr id="0" name=""/>
        <dsp:cNvSpPr/>
      </dsp:nvSpPr>
      <dsp:spPr>
        <a:xfrm>
          <a:off x="0" y="451233"/>
          <a:ext cx="110299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FC926-D337-4559-9194-6A2E650EEAFD}">
      <dsp:nvSpPr>
        <dsp:cNvPr id="0" name=""/>
        <dsp:cNvSpPr/>
      </dsp:nvSpPr>
      <dsp:spPr>
        <a:xfrm>
          <a:off x="551497" y="52713"/>
          <a:ext cx="7720965" cy="797040"/>
        </a:xfrm>
        <a:prstGeom prst="roundRect">
          <a:avLst/>
        </a:prstGeom>
        <a:solidFill>
          <a:srgbClr val="FFFF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solidFill>
                <a:schemeClr val="tx1"/>
              </a:solidFill>
            </a:rPr>
            <a:t>KHỞI ĐỘNG</a:t>
          </a:r>
          <a:endParaRPr lang="en-US" sz="2700" kern="1200">
            <a:solidFill>
              <a:schemeClr val="tx1"/>
            </a:solidFill>
          </a:endParaRPr>
        </a:p>
      </dsp:txBody>
      <dsp:txXfrm>
        <a:off x="590405" y="91621"/>
        <a:ext cx="7643149" cy="719224"/>
      </dsp:txXfrm>
    </dsp:sp>
    <dsp:sp modelId="{DDDAD9AE-CEF0-4A20-97EC-77D9F17EE361}">
      <dsp:nvSpPr>
        <dsp:cNvPr id="0" name=""/>
        <dsp:cNvSpPr/>
      </dsp:nvSpPr>
      <dsp:spPr>
        <a:xfrm>
          <a:off x="0" y="1675953"/>
          <a:ext cx="110299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8B7C7-BD00-43A1-A10A-B71EE1EE8392}">
      <dsp:nvSpPr>
        <dsp:cNvPr id="0" name=""/>
        <dsp:cNvSpPr/>
      </dsp:nvSpPr>
      <dsp:spPr>
        <a:xfrm>
          <a:off x="551497" y="1277433"/>
          <a:ext cx="7720965" cy="797040"/>
        </a:xfrm>
        <a:prstGeom prst="roundRect">
          <a:avLst/>
        </a:prstGeom>
        <a:solidFill>
          <a:srgbClr val="FFC0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solidFill>
                <a:schemeClr val="tx1"/>
              </a:solidFill>
            </a:rPr>
            <a:t>HÌNH THÀNH KIẾN THỨC</a:t>
          </a:r>
          <a:endParaRPr lang="en-US" sz="2700" kern="1200">
            <a:solidFill>
              <a:schemeClr val="tx1"/>
            </a:solidFill>
          </a:endParaRPr>
        </a:p>
      </dsp:txBody>
      <dsp:txXfrm>
        <a:off x="590405" y="1316341"/>
        <a:ext cx="7643149" cy="719224"/>
      </dsp:txXfrm>
    </dsp:sp>
    <dsp:sp modelId="{FFFFD09C-01A8-42B7-9BE6-CCC07591FF91}">
      <dsp:nvSpPr>
        <dsp:cNvPr id="0" name=""/>
        <dsp:cNvSpPr/>
      </dsp:nvSpPr>
      <dsp:spPr>
        <a:xfrm>
          <a:off x="0" y="2900673"/>
          <a:ext cx="110299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ECFCA-50E2-4A1E-81B5-894E27E5C7A3}">
      <dsp:nvSpPr>
        <dsp:cNvPr id="0" name=""/>
        <dsp:cNvSpPr/>
      </dsp:nvSpPr>
      <dsp:spPr>
        <a:xfrm>
          <a:off x="551497" y="2502153"/>
          <a:ext cx="7720965" cy="797040"/>
        </a:xfrm>
        <a:prstGeom prst="roundRect">
          <a:avLst/>
        </a:prstGeom>
        <a:solidFill>
          <a:srgbClr val="FF00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solidFill>
                <a:schemeClr val="tx1"/>
              </a:solidFill>
            </a:rPr>
            <a:t>LUYỆN TẬP, VẬN DỤNG</a:t>
          </a:r>
          <a:endParaRPr lang="en-US" sz="2700" kern="1200">
            <a:solidFill>
              <a:schemeClr val="tx1"/>
            </a:solidFill>
          </a:endParaRPr>
        </a:p>
      </dsp:txBody>
      <dsp:txXfrm>
        <a:off x="590405" y="2541061"/>
        <a:ext cx="7643149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B9508-78AE-4BC0-AEDC-70753209562E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55C35-E64A-49C5-B448-9A2ACD25CC92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1A0F7-885E-4127-9AF4-45C04E781C9B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23EDC-039E-464E-AAA6-E68604B37A2E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Các b</a:t>
          </a:r>
          <a:r>
            <a:rPr lang="vi-VN" sz="4100" kern="1200" smtClean="0"/>
            <a:t>ư</a:t>
          </a:r>
          <a:r>
            <a:rPr lang="en-US" sz="4100" kern="1200" smtClean="0"/>
            <a:t>ớc chuẩn bị nói</a:t>
          </a:r>
          <a:endParaRPr lang="en-US" sz="4100" kern="1200"/>
        </a:p>
      </dsp:txBody>
      <dsp:txXfrm>
        <a:off x="3720638" y="315702"/>
        <a:ext cx="3074323" cy="1537161"/>
      </dsp:txXfrm>
    </dsp:sp>
    <dsp:sp modelId="{88E20632-6C38-4C49-8E1F-EE4EB34BD15D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Lựa chọn đề tài</a:t>
          </a:r>
          <a:endParaRPr lang="en-US" sz="4100" kern="1200"/>
        </a:p>
      </dsp:txBody>
      <dsp:txXfrm>
        <a:off x="706" y="2498473"/>
        <a:ext cx="3074323" cy="1537161"/>
      </dsp:txXfrm>
    </dsp:sp>
    <dsp:sp modelId="{B1A42055-23F3-47F0-94D1-5EA90630D043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Tìm ý và sắp xếp ý</a:t>
          </a:r>
          <a:endParaRPr lang="en-US" sz="4100" kern="1200"/>
        </a:p>
      </dsp:txBody>
      <dsp:txXfrm>
        <a:off x="3720638" y="2498473"/>
        <a:ext cx="3074323" cy="1537161"/>
      </dsp:txXfrm>
    </dsp:sp>
    <dsp:sp modelId="{295A8F94-C181-4A72-963D-026D6A599B0E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Xác định từ ngữ then chốt</a:t>
          </a:r>
          <a:endParaRPr lang="en-US" sz="4100" kern="1200"/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0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24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9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4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6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13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88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0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62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77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5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55E25C-67B4-6150-DA63-312A78A14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143FC19-EA95-D805-2EC2-66F33C66D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EE09C10-7224-426E-4855-401825D8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0D7463-BB16-C63E-AE67-311D5320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C3077C-2C8A-C6CA-9EAB-2FC2B1D6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794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F50E20-0528-DDD4-81D4-A0218A82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5D4DAE-C3AC-15B6-590A-27E19FE16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3562F9B-C137-455A-B275-99804DF0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059798-2450-D554-281A-E097AC5B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C6C84F1-D60E-D14C-83A4-85E9C984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44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ADB9C9-993E-6387-374B-BA9243D9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8A29B4F-720D-24D5-3112-BDC86C1B1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D45557-87BC-F099-DD77-22D1FE36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2900B54-C4CD-49E0-804B-3EAF832D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D32592-0510-C950-EE1B-693D5469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349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4535A0-97CE-8216-332F-03534B27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7218522-E6D8-6715-23B9-5C48AE8E6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DFAFFC9-DB21-9E13-3B65-3B0AA66B8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2551200-0E3B-88FE-D31D-EB51A30B8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F450E12-E682-AC1E-4E31-9FC9CDE6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7614F2B-0705-F2DD-94D2-388D5848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578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48FBC41-87F1-B21D-B32C-A1AFE5EE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9C737DD-B550-2468-6FC9-DA1E50382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FA27D47-DE24-3990-58B9-D9928A045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54FBD0B-13F8-E6C1-B225-1BB24CA37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8AA36F0-C83C-75F8-D56D-EC0CFDF6C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6FA3F81-C766-7052-46F6-7DC7B598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937954B-88EC-AA78-61FF-788ECCEF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FCB4F4D-8830-A412-BD4C-D1CED207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219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6772810-2ED4-E7C1-9A3D-A5EDAF07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3DD7056-5639-DB5A-B59F-C75CADE4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BC7D668-06A1-F86D-6308-7AF01EC1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27A6AEB-6D17-DF9F-BBA6-051ABC3A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643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BA13FD-A48D-638B-627A-67F13365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DE61943-A9DF-F756-22A0-20B85F72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DC66E4C-1B6A-8AE7-C197-E292C936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30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C8F713-6794-9766-2C05-731AB0ED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8DA4A86-73D1-2CC4-F223-1A1865556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83CF748-6364-F527-FFB0-DE58F7335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08423DA-CEAB-FDC4-5030-FAAA03B3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D3AD80-6E90-7AF4-7212-B858C9C0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47B7651-1E09-8822-2D59-3DA3377D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686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7BF2E1-2481-605D-6B5A-335BB4DC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F759E9F-451B-1001-0505-573AA35DC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2B1BA1B-4512-9CC3-95B3-9D4B5E4E7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7FA9F98-AC12-4560-4AB4-9C489DD2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3EEA976-CB45-44E9-62C2-13D22846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0629AA8-8B14-1F70-2469-4436EFB4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237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CEA791-6029-8147-87BD-D582C0EC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D0EB82E-4C98-51F4-CC83-D0DBC8E64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5101B68-A6EA-AB88-80B5-DAE54E7C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21933D7-7994-12B6-19EB-26BB1990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F2E75F4-A20B-5DE8-9956-43A8A4A8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425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D7BBF22-135A-F098-3E03-A85D02352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54E847-73E0-A70C-D540-97BACC236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D90804-F4C7-E872-1587-F2ABB936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C14458-AEF1-9486-D0F0-930FBD9E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3263334-CB71-8417-5447-5BC2568F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80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877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163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5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35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9712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89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327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684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52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277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89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3976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0436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809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298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03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8757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837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9304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53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0176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586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037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559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896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6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650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1199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829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4761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81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768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0767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5012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9605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10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9559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504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8897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8562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313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5237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2825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3743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991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55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2708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598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1062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7088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1205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209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968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4853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5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8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F2D5833-9054-47C6-F2D1-39738F34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C3BC060-183D-7E39-0139-1C833F3C1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64229F5-E73F-374B-1457-010E65A7A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3795-15A5-42B7-BE32-DF5EBAB8F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A057E78-F8A9-C090-AAC5-A1855F7AB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8340480-9FDD-C21C-3D09-BD4BB1181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7CD6-BDB5-4DE0-816B-40D7495EB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1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D291B17-9318-49DB-B28B-6E5994AE9581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7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0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970" y="946196"/>
            <a:ext cx="11689040" cy="1475013"/>
          </a:xfrm>
        </p:spPr>
        <p:txBody>
          <a:bodyPr>
            <a:no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thpt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107" y="607735"/>
            <a:ext cx="11240633" cy="468233"/>
          </a:xfrm>
        </p:spPr>
        <p:txBody>
          <a:bodyPr>
            <a:noAutofit/>
          </a:bodyPr>
          <a:lstStyle/>
          <a:p>
            <a:r>
              <a:rPr lang="en-US" sz="2800" b="1"/>
              <a:t>Nói </a:t>
            </a:r>
            <a:r>
              <a:rPr lang="en-US" sz="2800" b="1" smtClean="0"/>
              <a:t>và nghe</a:t>
            </a:r>
            <a:endParaRPr lang="en-US" sz="2800" b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F1AE9E0-31D3-9E56-C065-3603429F328B}"/>
              </a:ext>
            </a:extLst>
          </p:cNvPr>
          <p:cNvSpPr/>
          <p:nvPr/>
        </p:nvSpPr>
        <p:spPr>
          <a:xfrm>
            <a:off x="4373217" y="1245704"/>
            <a:ext cx="3405809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Chuẩn bị nghe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85A5270-8B87-5F00-1D16-C005BF01153C}"/>
              </a:ext>
            </a:extLst>
          </p:cNvPr>
          <p:cNvSpPr txBox="1"/>
          <p:nvPr/>
        </p:nvSpPr>
        <p:spPr>
          <a:xfrm>
            <a:off x="596347" y="2055621"/>
            <a:ext cx="1084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92C48B-DBE8-59DC-8677-C53910C3405A}"/>
              </a:ext>
            </a:extLst>
          </p:cNvPr>
          <p:cNvSpPr txBox="1"/>
          <p:nvPr/>
        </p:nvSpPr>
        <p:spPr>
          <a:xfrm>
            <a:off x="1484244" y="2789377"/>
            <a:ext cx="1070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F31D937-B982-5066-15C1-3A038CCBFCC1}"/>
              </a:ext>
            </a:extLst>
          </p:cNvPr>
          <p:cNvSpPr txBox="1"/>
          <p:nvPr/>
        </p:nvSpPr>
        <p:spPr>
          <a:xfrm>
            <a:off x="1484244" y="3429000"/>
            <a:ext cx="983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B9C6FD6-FFBB-7DB5-C817-2DB6BF4F7623}"/>
              </a:ext>
            </a:extLst>
          </p:cNvPr>
          <p:cNvSpPr txBox="1"/>
          <p:nvPr/>
        </p:nvSpPr>
        <p:spPr>
          <a:xfrm>
            <a:off x="596348" y="4162756"/>
            <a:ext cx="935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A0A9950-7265-B078-2572-8305BF98CDC8}"/>
              </a:ext>
            </a:extLst>
          </p:cNvPr>
          <p:cNvSpPr txBox="1"/>
          <p:nvPr/>
        </p:nvSpPr>
        <p:spPr>
          <a:xfrm>
            <a:off x="596347" y="4802379"/>
            <a:ext cx="1118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thỏa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52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7D8769B2-9EEE-3C9E-1CC9-8B04753A5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2" y="1467658"/>
            <a:ext cx="4643230" cy="217284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22DFED5-44D2-B8AC-97A4-B82122EA2BCF}"/>
              </a:ext>
            </a:extLst>
          </p:cNvPr>
          <p:cNvSpPr txBox="1"/>
          <p:nvPr/>
        </p:nvSpPr>
        <p:spPr>
          <a:xfrm>
            <a:off x="3061252" y="198783"/>
            <a:ext cx="535387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II. 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hảo luận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287FBFF-366D-615A-91D2-9AA05D75BC68}"/>
              </a:ext>
            </a:extLst>
          </p:cNvPr>
          <p:cNvSpPr txBox="1"/>
          <p:nvPr/>
        </p:nvSpPr>
        <p:spPr>
          <a:xfrm>
            <a:off x="474786" y="1099930"/>
            <a:ext cx="1565030" cy="138499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Tổ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chức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buổi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tọa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đàm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D95838E-6ADB-6DC6-F5A5-746C080B0292}"/>
              </a:ext>
            </a:extLst>
          </p:cNvPr>
          <p:cNvSpPr txBox="1"/>
          <p:nvPr/>
        </p:nvSpPr>
        <p:spPr>
          <a:xfrm>
            <a:off x="8552112" y="871330"/>
            <a:ext cx="3207026" cy="224676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MC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chiều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A39EE4D-883C-2237-B449-533395A5CB10}"/>
              </a:ext>
            </a:extLst>
          </p:cNvPr>
          <p:cNvSpPr txBox="1"/>
          <p:nvPr/>
        </p:nvSpPr>
        <p:spPr>
          <a:xfrm>
            <a:off x="119268" y="4162911"/>
            <a:ext cx="11257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MC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DC42249-4B32-6BD9-1BBF-2654561A4848}"/>
              </a:ext>
            </a:extLst>
          </p:cNvPr>
          <p:cNvSpPr txBox="1"/>
          <p:nvPr/>
        </p:nvSpPr>
        <p:spPr>
          <a:xfrm>
            <a:off x="119268" y="5234850"/>
            <a:ext cx="1074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- 2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578B96C-80DD-DD54-186D-4783B31F6DDB}"/>
              </a:ext>
            </a:extLst>
          </p:cNvPr>
          <p:cNvSpPr txBox="1"/>
          <p:nvPr/>
        </p:nvSpPr>
        <p:spPr>
          <a:xfrm>
            <a:off x="119269" y="5887668"/>
            <a:ext cx="11741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dõi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Rubric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01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6" y="-131885"/>
            <a:ext cx="12192000" cy="7065193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4239591-E580-C14C-92C3-D143A0CE2388}"/>
              </a:ext>
            </a:extLst>
          </p:cNvPr>
          <p:cNvSpPr/>
          <p:nvPr/>
        </p:nvSpPr>
        <p:spPr>
          <a:xfrm>
            <a:off x="4200939" y="119270"/>
            <a:ext cx="2542761" cy="715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800"/>
              </a:spcAf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</a:t>
            </a:r>
            <a:r>
              <a:rPr lang="vi-VN" sz="3200" b="1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ười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C9469FB-907F-E410-4292-C77336AA3241}"/>
              </a:ext>
            </a:extLst>
          </p:cNvPr>
          <p:cNvSpPr txBox="1"/>
          <p:nvPr/>
        </p:nvSpPr>
        <p:spPr>
          <a:xfrm>
            <a:off x="1354016" y="2138263"/>
            <a:ext cx="920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Nêu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 h</a:t>
            </a:r>
            <a:r>
              <a:rPr lang="vi-VN" sz="280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ưởng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ứng đối với đề tài của cuộc thảo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5B87378-C00A-14CF-BC5E-9D17E6776FA0}"/>
              </a:ext>
            </a:extLst>
          </p:cNvPr>
          <p:cNvSpPr txBox="1"/>
          <p:nvPr/>
        </p:nvSpPr>
        <p:spPr>
          <a:xfrm>
            <a:off x="1354016" y="2725831"/>
            <a:ext cx="10109115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Tóm tắt và đánh giá các ý kiến đã có về vấn đề; nêu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nhìn nhận riêng, làm rõ căn cứ cách nhìn nhận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ấy. </a:t>
            </a:r>
          </a:p>
          <a:p>
            <a:pPr lvl="0" algn="just">
              <a:spcAft>
                <a:spcPts val="800"/>
              </a:spcAft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+Tóm tắt lại ý kiến của bản thân, nêu điểm đồng thuận, nhấn mạnh sự bổ ích của cuộc thảo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luận.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5">
            <a:extLst>
              <a:ext uri="{FF2B5EF4-FFF2-40B4-BE49-F238E27FC236}">
                <a16:creationId xmlns:a16="http://schemas.microsoft.com/office/drawing/2014/main" id="{34239591-E580-C14C-92C3-D143A0CE2388}"/>
              </a:ext>
            </a:extLst>
          </p:cNvPr>
          <p:cNvSpPr/>
          <p:nvPr/>
        </p:nvSpPr>
        <p:spPr>
          <a:xfrm>
            <a:off x="140803" y="1422646"/>
            <a:ext cx="4765303" cy="71561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800"/>
              </a:spcAft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 b</a:t>
            </a:r>
            <a:r>
              <a:rPr lang="vi-VN" sz="3200" b="1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ước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thực </a:t>
            </a: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3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923"/>
            <a:ext cx="12192000" cy="706519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C9469FB-907F-E410-4292-C77336AA3241}"/>
              </a:ext>
            </a:extLst>
          </p:cNvPr>
          <p:cNvSpPr txBox="1"/>
          <p:nvPr/>
        </p:nvSpPr>
        <p:spPr>
          <a:xfrm>
            <a:off x="1354016" y="1119808"/>
            <a:ext cx="846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5B87378-C00A-14CF-BC5E-9D17E6776FA0}"/>
              </a:ext>
            </a:extLst>
          </p:cNvPr>
          <p:cNvSpPr txBox="1"/>
          <p:nvPr/>
        </p:nvSpPr>
        <p:spPr>
          <a:xfrm>
            <a:off x="1266155" y="2491933"/>
            <a:ext cx="101091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Nói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rõ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ràng;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sẵn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 lvl="0" algn="just">
              <a:spcAft>
                <a:spcPts val="80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 dụng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phương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tiện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hỗ  tr</a:t>
            </a:r>
            <a:r>
              <a:rPr lang="vi-VN" sz="280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ợ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(điệu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hoạ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,…); 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  <a:defRPr/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 thống nhất giữa nội dung và hình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thức</a:t>
            </a:r>
          </a:p>
          <a:p>
            <a:pPr lvl="0" algn="just">
              <a:spcAft>
                <a:spcPts val="800"/>
              </a:spcAft>
              <a:defRPr/>
            </a:pP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Trả lời các câu hỏi của người nghe (nếu có).</a:t>
            </a:r>
            <a:endParaRPr lang="en-US" sz="28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CA2BD16-EACF-95FA-E6FD-6EB411F01511}"/>
              </a:ext>
            </a:extLst>
          </p:cNvPr>
          <p:cNvSpPr txBox="1"/>
          <p:nvPr/>
        </p:nvSpPr>
        <p:spPr>
          <a:xfrm>
            <a:off x="1000539" y="3943732"/>
            <a:ext cx="8892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5">
            <a:extLst>
              <a:ext uri="{FF2B5EF4-FFF2-40B4-BE49-F238E27FC236}">
                <a16:creationId xmlns:a16="http://schemas.microsoft.com/office/drawing/2014/main" id="{34239591-E580-C14C-92C3-D143A0CE2388}"/>
              </a:ext>
            </a:extLst>
          </p:cNvPr>
          <p:cNvSpPr/>
          <p:nvPr/>
        </p:nvSpPr>
        <p:spPr>
          <a:xfrm>
            <a:off x="228663" y="1433414"/>
            <a:ext cx="2250705" cy="71561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800"/>
              </a:spcAft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 cầu: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6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"/>
            <a:ext cx="12192000" cy="6856173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E7A0895-D0E8-7AA3-C711-0EA6D8E0AF79}"/>
              </a:ext>
            </a:extLst>
          </p:cNvPr>
          <p:cNvSpPr txBox="1"/>
          <p:nvPr/>
        </p:nvSpPr>
        <p:spPr>
          <a:xfrm>
            <a:off x="923192" y="2299302"/>
            <a:ext cx="8027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9C13FB1-56E8-24EA-0EC5-8CC71DF96229}"/>
              </a:ext>
            </a:extLst>
          </p:cNvPr>
          <p:cNvSpPr txBox="1"/>
          <p:nvPr/>
        </p:nvSpPr>
        <p:spPr>
          <a:xfrm>
            <a:off x="923192" y="3604591"/>
            <a:ext cx="8027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19BEFB5-A0D5-EF15-7FE6-AB4EFF20D542}"/>
              </a:ext>
            </a:extLst>
          </p:cNvPr>
          <p:cNvSpPr txBox="1"/>
          <p:nvPr/>
        </p:nvSpPr>
        <p:spPr>
          <a:xfrm>
            <a:off x="923192" y="4770783"/>
            <a:ext cx="8027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5">
            <a:extLst>
              <a:ext uri="{FF2B5EF4-FFF2-40B4-BE49-F238E27FC236}">
                <a16:creationId xmlns:a16="http://schemas.microsoft.com/office/drawing/2014/main" id="{34239591-E580-C14C-92C3-D143A0CE2388}"/>
              </a:ext>
            </a:extLst>
          </p:cNvPr>
          <p:cNvSpPr/>
          <p:nvPr/>
        </p:nvSpPr>
        <p:spPr>
          <a:xfrm>
            <a:off x="923192" y="1306231"/>
            <a:ext cx="2885661" cy="715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800"/>
              </a:spcAf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</a:t>
            </a:r>
            <a:r>
              <a:rPr lang="vi-VN" sz="3200" b="1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ười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nghe: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5BFC3A0-9ED9-2582-599C-3BC86718F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79513"/>
            <a:ext cx="11820940" cy="6599582"/>
          </a:xfrm>
          <a:prstGeom prst="rect">
            <a:avLst/>
          </a:prstGeom>
        </p:spPr>
      </p:pic>
      <p:sp>
        <p:nvSpPr>
          <p:cNvPr id="6" name="Bảng con 5">
            <a:extLst>
              <a:ext uri="{FF2B5EF4-FFF2-40B4-BE49-F238E27FC236}">
                <a16:creationId xmlns:a16="http://schemas.microsoft.com/office/drawing/2014/main" id="{7C6D41BA-0779-B73F-02D2-9ACC0372C40B}"/>
              </a:ext>
            </a:extLst>
          </p:cNvPr>
          <p:cNvSpPr/>
          <p:nvPr/>
        </p:nvSpPr>
        <p:spPr>
          <a:xfrm>
            <a:off x="3564835" y="139148"/>
            <a:ext cx="3856382" cy="530087"/>
          </a:xfrm>
          <a:prstGeom prst="plaqu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Yêu cầu cụ thể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AB3FF85-3579-AA55-DA71-7DEFB5882016}"/>
              </a:ext>
            </a:extLst>
          </p:cNvPr>
          <p:cNvSpPr txBox="1"/>
          <p:nvPr/>
        </p:nvSpPr>
        <p:spPr>
          <a:xfrm>
            <a:off x="4333461" y="1052733"/>
            <a:ext cx="308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nói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74C71F3-E91F-8D2A-6DE3-9090ECD16427}"/>
              </a:ext>
            </a:extLst>
          </p:cNvPr>
          <p:cNvSpPr txBox="1"/>
          <p:nvPr/>
        </p:nvSpPr>
        <p:spPr>
          <a:xfrm>
            <a:off x="1934817" y="2196669"/>
            <a:ext cx="948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4AB4CF1-0992-3D3F-82EB-F82FD87B6FE0}"/>
              </a:ext>
            </a:extLst>
          </p:cNvPr>
          <p:cNvSpPr txBox="1"/>
          <p:nvPr/>
        </p:nvSpPr>
        <p:spPr>
          <a:xfrm>
            <a:off x="2750462" y="3047950"/>
            <a:ext cx="9077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800"/>
              </a:spcAf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 Kim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Lân,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 Vợ nhặt,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id="{844812B0-4168-2928-F848-6A576B18B54C}"/>
              </a:ext>
            </a:extLst>
          </p:cNvPr>
          <p:cNvSpPr txBox="1"/>
          <p:nvPr/>
        </p:nvSpPr>
        <p:spPr>
          <a:xfrm>
            <a:off x="2750462" y="4437882"/>
            <a:ext cx="540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MC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606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F439896-0AD2-4943-8D39-DF53C5BB1565}"/>
              </a:ext>
            </a:extLst>
          </p:cNvPr>
          <p:cNvSpPr txBox="1"/>
          <p:nvPr/>
        </p:nvSpPr>
        <p:spPr>
          <a:xfrm>
            <a:off x="138510" y="294605"/>
            <a:ext cx="9067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74F724A-FCE4-E67C-70E3-5B89C146C085}"/>
              </a:ext>
            </a:extLst>
          </p:cNvPr>
          <p:cNvSpPr txBox="1"/>
          <p:nvPr/>
        </p:nvSpPr>
        <p:spPr>
          <a:xfrm>
            <a:off x="784045" y="1248712"/>
            <a:ext cx="108569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80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vi-VN" sz="28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sỗ sàng, chỏng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không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ED0FD339-7A79-E59E-3C10-8C5A83D22729}"/>
              </a:ext>
            </a:extLst>
          </p:cNvPr>
          <p:cNvSpPr txBox="1"/>
          <p:nvPr/>
        </p:nvSpPr>
        <p:spPr>
          <a:xfrm>
            <a:off x="784045" y="2633707"/>
            <a:ext cx="11155909" cy="438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80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Phân </a:t>
            </a:r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tích, chứng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</a:p>
          <a:p>
            <a:pPr lvl="0" algn="just">
              <a:spcAft>
                <a:spcPts val="800"/>
              </a:spcAft>
              <a:defRPr/>
            </a:pPr>
            <a:r>
              <a:rPr kumimoji="0" lang="vi-VN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vêu ở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vãi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tụy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tơi như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sọp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khuôn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xịt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qua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nhưng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khăn,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  <a:defRPr/>
            </a:pPr>
            <a:r>
              <a:rPr lang="vi-VN" sz="28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Liều </a:t>
            </a:r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lĩnh: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 bám vào câu hò vu vơ của người đàn ông xa lạ, gạ ăn, ăn một cách rất thô tục, đồng ý theo không -&gt; nỗ lực cố bám lấy sự sống.</a:t>
            </a:r>
            <a:endParaRPr lang="en-US" sz="28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84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0" y="-327676"/>
            <a:ext cx="12262339" cy="806254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3CCF9AF-852D-000C-F100-824AC2918C3A}"/>
              </a:ext>
            </a:extLst>
          </p:cNvPr>
          <p:cNvSpPr txBox="1"/>
          <p:nvPr/>
        </p:nvSpPr>
        <p:spPr>
          <a:xfrm>
            <a:off x="2744093" y="246240"/>
            <a:ext cx="856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CAA806C-C14D-D898-3DBC-5C2F0EDF7187}"/>
              </a:ext>
            </a:extLst>
          </p:cNvPr>
          <p:cNvSpPr txBox="1"/>
          <p:nvPr/>
        </p:nvSpPr>
        <p:spPr>
          <a:xfrm>
            <a:off x="213944" y="769460"/>
            <a:ext cx="11693770" cy="5868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sz="2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kumimoji="0" 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nhân </a:t>
            </a:r>
            <a:r>
              <a:rPr kumimoji="0" 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mơ </a:t>
            </a:r>
            <a:r>
              <a:rPr kumimoji="0" lang="vi-VN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vi-VN" sz="2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 </a:t>
            </a:r>
            <a:r>
              <a:rPr kumimoji="0" lang="vi-VN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kumimoji="0" lang="vi-VN" sz="2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  <a:defRPr/>
            </a:pP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tích, </a:t>
            </a:r>
            <a:r>
              <a:rPr lang="en-US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 minh:</a:t>
            </a:r>
          </a:p>
          <a:p>
            <a:pPr lvl="0" algn="just">
              <a:spcAft>
                <a:spcPts val="800"/>
              </a:spcAft>
              <a:defRPr/>
            </a:pPr>
            <a:r>
              <a:rPr lang="vi-VN" sz="26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 </a:t>
            </a:r>
            <a:r>
              <a:rPr lang="vi-VN" sz="26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 tính: 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 con đường từ chợ về nhà, thị rón rén, e </a:t>
            </a:r>
            <a:r>
              <a:rPr lang="vi-VN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thẹn, 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xóc xóc lại tà </a:t>
            </a:r>
            <a:r>
              <a:rPr lang="vi-VN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 những cặp mắt đổ dồn vào phía mình, thị càng ngượng nghịu</a:t>
            </a:r>
            <a:r>
              <a:rPr lang="vi-VN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 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nọ díu vào chân k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lặng suy tư kh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chuyện với mẹ Tràng... </a:t>
            </a:r>
            <a:r>
              <a:rPr lang="en-US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áng 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 sau, thị trở nên hiền </a:t>
            </a:r>
            <a:r>
              <a:rPr lang="vi-VN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đúng 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mực, tần tảo, vun vén cho gia đình -&gt; nữ tính là bản chất của thị, phần nữ tính đó bị cái đói cướp mất giờ đã dần trở lại</a:t>
            </a:r>
            <a:r>
              <a:rPr lang="vi-VN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  <a:defRPr/>
            </a:pPr>
            <a:r>
              <a:rPr lang="vi-VN" sz="26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 </a:t>
            </a:r>
            <a:r>
              <a:rPr lang="vi-VN" sz="26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Đó là khát vọng 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sống, khát vọng hạnh </a:t>
            </a:r>
            <a:r>
              <a:rPr lang="en-US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phúc, </a:t>
            </a:r>
            <a:r>
              <a:rPr lang="vi-VN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tổ ấm gia đình đơn </a:t>
            </a:r>
            <a:r>
              <a:rPr lang="vi-VN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 và 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tương lai tốt đẹp: chăm lo cho cuộc sống gia </a:t>
            </a:r>
            <a:r>
              <a:rPr lang="vi-VN" sz="2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đình; 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nuốt miếng cháo cám để không phụ tấm lòng mẹ chồng, nói chuyện về những người đói đi phá kho thóc...</a:t>
            </a:r>
            <a:endParaRPr lang="en-US" sz="26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  <a:defRPr/>
            </a:pPr>
            <a:endParaRPr lang="en-US" sz="28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63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19AEC64-7660-0C04-DD03-C669B25EB207}"/>
              </a:ext>
            </a:extLst>
          </p:cNvPr>
          <p:cNvSpPr txBox="1"/>
          <p:nvPr/>
        </p:nvSpPr>
        <p:spPr>
          <a:xfrm>
            <a:off x="0" y="3429000"/>
            <a:ext cx="365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MC: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chung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338F81A-7E79-B612-1040-25ECA4929487}"/>
              </a:ext>
            </a:extLst>
          </p:cNvPr>
          <p:cNvSpPr txBox="1"/>
          <p:nvPr/>
        </p:nvSpPr>
        <p:spPr>
          <a:xfrm>
            <a:off x="3930162" y="1200722"/>
            <a:ext cx="65502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     Hai ý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nhưng chưa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ý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mâu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nhưng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Ý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trớ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trêu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tâm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sâu xa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nông dân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tương lai.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68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0018268-F23E-55A3-D7C4-AB10B939AC13}"/>
              </a:ext>
            </a:extLst>
          </p:cNvPr>
          <p:cNvSpPr txBox="1"/>
          <p:nvPr/>
        </p:nvSpPr>
        <p:spPr>
          <a:xfrm>
            <a:off x="4078102" y="1372238"/>
            <a:ext cx="4015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MC: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chung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CCAACA8-E514-2E59-D97C-5B93C1845496}"/>
              </a:ext>
            </a:extLst>
          </p:cNvPr>
          <p:cNvSpPr txBox="1"/>
          <p:nvPr/>
        </p:nvSpPr>
        <p:spPr>
          <a:xfrm>
            <a:off x="3859823" y="2305615"/>
            <a:ext cx="6831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    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thể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6180C4A-D733-406B-1C95-FB24653B2AE9}"/>
              </a:ext>
            </a:extLst>
          </p:cNvPr>
          <p:cNvSpPr txBox="1"/>
          <p:nvPr/>
        </p:nvSpPr>
        <p:spPr>
          <a:xfrm>
            <a:off x="4078102" y="5163633"/>
            <a:ext cx="624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MC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3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  <a:latin typeface="Bodoni MT Black" panose="02070A03080606020203" pitchFamily="18" charset="0"/>
              </a:rPr>
              <a:t>NỘI DUNG BÀI HỌC</a:t>
            </a:r>
            <a:endParaRPr lang="en-US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8237"/>
              </p:ext>
            </p:extLst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89E6223-D047-F070-55EE-231056E2C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146" y="0"/>
            <a:ext cx="12482146" cy="6897062"/>
          </a:xfrm>
          <a:prstGeom prst="rect">
            <a:avLst/>
          </a:prstGeom>
        </p:spPr>
      </p:pic>
      <p:sp>
        <p:nvSpPr>
          <p:cNvPr id="6" name="Bảng con 5">
            <a:extLst>
              <a:ext uri="{FF2B5EF4-FFF2-40B4-BE49-F238E27FC236}">
                <a16:creationId xmlns:a16="http://schemas.microsoft.com/office/drawing/2014/main" id="{67A962A9-93BB-A9B3-AF51-E8BBECEF1F6E}"/>
              </a:ext>
            </a:extLst>
          </p:cNvPr>
          <p:cNvSpPr/>
          <p:nvPr/>
        </p:nvSpPr>
        <p:spPr>
          <a:xfrm>
            <a:off x="4651513" y="993913"/>
            <a:ext cx="3207026" cy="728870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Thảo luận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52EC675-8EEE-1880-B49B-D9D403AE8B80}"/>
              </a:ext>
            </a:extLst>
          </p:cNvPr>
          <p:cNvSpPr txBox="1"/>
          <p:nvPr/>
        </p:nvSpPr>
        <p:spPr>
          <a:xfrm>
            <a:off x="556591" y="2570922"/>
            <a:ext cx="3617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Sau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lắng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băn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khoăn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góp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3322FE6-3B3E-DC65-AD34-DE78C24DD45D}"/>
              </a:ext>
            </a:extLst>
          </p:cNvPr>
          <p:cNvSpPr txBox="1"/>
          <p:nvPr/>
        </p:nvSpPr>
        <p:spPr>
          <a:xfrm>
            <a:off x="6453809" y="2740582"/>
            <a:ext cx="4505739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8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DD3E8039-0A7C-FDBD-B309-F158447331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8417" y="30480"/>
          <a:ext cx="11675166" cy="682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6180">
                  <a:extLst>
                    <a:ext uri="{9D8B030D-6E8A-4147-A177-3AD203B41FA5}">
                      <a16:colId xmlns:a16="http://schemas.microsoft.com/office/drawing/2014/main" val="3563281879"/>
                    </a:ext>
                  </a:extLst>
                </a:gridCol>
                <a:gridCol w="7077744">
                  <a:extLst>
                    <a:ext uri="{9D8B030D-6E8A-4147-A177-3AD203B41FA5}">
                      <a16:colId xmlns:a16="http://schemas.microsoft.com/office/drawing/2014/main" val="3815991719"/>
                    </a:ext>
                  </a:extLst>
                </a:gridCol>
                <a:gridCol w="1675621">
                  <a:extLst>
                    <a:ext uri="{9D8B030D-6E8A-4147-A177-3AD203B41FA5}">
                      <a16:colId xmlns:a16="http://schemas.microsoft.com/office/drawing/2014/main" val="2946108198"/>
                    </a:ext>
                  </a:extLst>
                </a:gridCol>
                <a:gridCol w="1675621">
                  <a:extLst>
                    <a:ext uri="{9D8B030D-6E8A-4147-A177-3AD203B41FA5}">
                      <a16:colId xmlns:a16="http://schemas.microsoft.com/office/drawing/2014/main" val="158721306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6640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73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vấn đề văn học có các ý kiến đánh giá khác nhau để thảo luận.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30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quan điểm nhìn nhận về vấn đề văn học một cách rõ ràng.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18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 bắt được chính xác những ý kiến đánh giá khác về vấn đề văn học.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234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được những điểm có sự đồng thuận giữa các ý kiến.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022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 mở được những vấn đề mới cần tìm hiểu tiếp.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13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 được không khí đối thoại thoải mái, bình đẳng.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66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2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182A748-1CDB-3BF3-E483-D708879B6545}"/>
              </a:ext>
            </a:extLst>
          </p:cNvPr>
          <p:cNvSpPr txBox="1"/>
          <p:nvPr/>
        </p:nvSpPr>
        <p:spPr>
          <a:xfrm>
            <a:off x="3949147" y="-102175"/>
            <a:ext cx="2729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 LỤC 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B71BEAF0-65ED-30AE-B3E9-43A1F908F7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" y="482600"/>
          <a:ext cx="12191999" cy="6375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83461">
                  <a:extLst>
                    <a:ext uri="{9D8B030D-6E8A-4147-A177-3AD203B41FA5}">
                      <a16:colId xmlns:a16="http://schemas.microsoft.com/office/drawing/2014/main" val="4012565932"/>
                    </a:ext>
                  </a:extLst>
                </a:gridCol>
                <a:gridCol w="2628516">
                  <a:extLst>
                    <a:ext uri="{9D8B030D-6E8A-4147-A177-3AD203B41FA5}">
                      <a16:colId xmlns:a16="http://schemas.microsoft.com/office/drawing/2014/main" val="3136821090"/>
                    </a:ext>
                  </a:extLst>
                </a:gridCol>
                <a:gridCol w="4331997">
                  <a:extLst>
                    <a:ext uri="{9D8B030D-6E8A-4147-A177-3AD203B41FA5}">
                      <a16:colId xmlns:a16="http://schemas.microsoft.com/office/drawing/2014/main" val="120885840"/>
                    </a:ext>
                  </a:extLst>
                </a:gridCol>
                <a:gridCol w="2948025">
                  <a:extLst>
                    <a:ext uri="{9D8B030D-6E8A-4147-A177-3AD203B41FA5}">
                      <a16:colId xmlns:a16="http://schemas.microsoft.com/office/drawing/2014/main" val="925464610"/>
                    </a:ext>
                  </a:extLst>
                </a:gridCol>
              </a:tblGrid>
              <a:tr h="184371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Rubric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VH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25875"/>
                  </a:ext>
                </a:extLst>
              </a:tr>
              <a:tr h="753516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:…………………………………...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:……………………………………….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15369"/>
                  </a:ext>
                </a:extLst>
              </a:tr>
              <a:tr h="534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005667"/>
                  </a:ext>
                </a:extLst>
              </a:tr>
              <a:tr h="5783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sơ sài, chưa nêu được đầy đủ các ý làm sáng tỏ vấn đề cho người nghe hiểu.</a:t>
                      </a:r>
                      <a:endParaRPr lang="en-US" sz="2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đầy đủ các ý để người nghe hiểu được vấn đề.</a:t>
                      </a:r>
                      <a:endParaRPr lang="en-US" sz="2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3565"/>
                  </a:ext>
                </a:extLst>
              </a:tr>
              <a:tr h="5783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rụt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147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7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56C47F40-4DA9-99EB-F7BA-18FB99BD91E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988" y="134201"/>
          <a:ext cx="11925986" cy="6786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79290">
                  <a:extLst>
                    <a:ext uri="{9D8B030D-6E8A-4147-A177-3AD203B41FA5}">
                      <a16:colId xmlns:a16="http://schemas.microsoft.com/office/drawing/2014/main" val="4012565932"/>
                    </a:ext>
                  </a:extLst>
                </a:gridCol>
                <a:gridCol w="3492818">
                  <a:extLst>
                    <a:ext uri="{9D8B030D-6E8A-4147-A177-3AD203B41FA5}">
                      <a16:colId xmlns:a16="http://schemas.microsoft.com/office/drawing/2014/main" val="3136821090"/>
                    </a:ext>
                  </a:extLst>
                </a:gridCol>
                <a:gridCol w="2729947">
                  <a:extLst>
                    <a:ext uri="{9D8B030D-6E8A-4147-A177-3AD203B41FA5}">
                      <a16:colId xmlns:a16="http://schemas.microsoft.com/office/drawing/2014/main" val="120885840"/>
                    </a:ext>
                  </a:extLst>
                </a:gridCol>
                <a:gridCol w="2623931">
                  <a:extLst>
                    <a:ext uri="{9D8B030D-6E8A-4147-A177-3AD203B41FA5}">
                      <a16:colId xmlns:a16="http://schemas.microsoft.com/office/drawing/2014/main" val="925464610"/>
                    </a:ext>
                  </a:extLst>
                </a:gridCol>
              </a:tblGrid>
              <a:tr h="184371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Rubric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VH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25875"/>
                  </a:ext>
                </a:extLst>
              </a:tr>
              <a:tr h="753516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:…………………………………...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:……………………………………….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15369"/>
                  </a:ext>
                </a:extLst>
              </a:tr>
              <a:tr h="534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005667"/>
                  </a:ext>
                </a:extLst>
              </a:tr>
              <a:tr h="7754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,..)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nghe, nét mặt chưa biểu cảm hoặc biểu cảm không phù hợp.</a:t>
                      </a:r>
                      <a:endParaRPr lang="en-US" sz="2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527832"/>
                  </a:ext>
                </a:extLst>
              </a:tr>
              <a:tr h="3813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 và/ hoặc không có lời kết thúc bài nói.</a:t>
                      </a:r>
                      <a:endParaRPr lang="en-US" sz="2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 và có lời kết thúc bài nói.</a:t>
                      </a:r>
                      <a:endParaRPr lang="en-US" sz="2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898826"/>
                  </a:ext>
                </a:extLst>
              </a:tr>
              <a:tr h="184371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   ................/10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04" marR="59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542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71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D2AB067-C486-77CC-4526-DFE22B77E1B4}"/>
              </a:ext>
            </a:extLst>
          </p:cNvPr>
          <p:cNvSpPr txBox="1"/>
          <p:nvPr/>
        </p:nvSpPr>
        <p:spPr>
          <a:xfrm>
            <a:off x="2835965" y="92765"/>
            <a:ext cx="652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 LỤC 2. PHIẾU TỰ ĐÁNH GIÁ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5369A3B2-8688-5999-CC0D-86998C2C76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339" y="615985"/>
          <a:ext cx="11804374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9038">
                  <a:extLst>
                    <a:ext uri="{9D8B030D-6E8A-4147-A177-3AD203B41FA5}">
                      <a16:colId xmlns:a16="http://schemas.microsoft.com/office/drawing/2014/main" val="2270660813"/>
                    </a:ext>
                  </a:extLst>
                </a:gridCol>
                <a:gridCol w="7809773">
                  <a:extLst>
                    <a:ext uri="{9D8B030D-6E8A-4147-A177-3AD203B41FA5}">
                      <a16:colId xmlns:a16="http://schemas.microsoft.com/office/drawing/2014/main" val="2837088801"/>
                    </a:ext>
                  </a:extLst>
                </a:gridCol>
                <a:gridCol w="1730521">
                  <a:extLst>
                    <a:ext uri="{9D8B030D-6E8A-4147-A177-3AD203B41FA5}">
                      <a16:colId xmlns:a16="http://schemas.microsoft.com/office/drawing/2014/main" val="8450350"/>
                    </a:ext>
                  </a:extLst>
                </a:gridCol>
                <a:gridCol w="975042">
                  <a:extLst>
                    <a:ext uri="{9D8B030D-6E8A-4147-A177-3AD203B41FA5}">
                      <a16:colId xmlns:a16="http://schemas.microsoft.com/office/drawing/2014/main" val="533761453"/>
                    </a:ext>
                  </a:extLst>
                </a:gridCol>
              </a:tblGrid>
              <a:tr h="21393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600958"/>
                  </a:ext>
                </a:extLst>
              </a:tr>
              <a:tr h="213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659209"/>
                  </a:ext>
                </a:extLst>
              </a:tr>
              <a:tr h="2139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vấn đề văn học có các ý kiến đánh giá khác nhau để thảo luận.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894343"/>
                  </a:ext>
                </a:extLst>
              </a:tr>
              <a:tr h="2139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quan điểm nhìn nhận về vấn đề văn học một cách rõ ràng.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70611"/>
                  </a:ext>
                </a:extLst>
              </a:tr>
              <a:tr h="2139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 bắt được chính xác những ý kiến đánh giá khác về vấn đề văn học.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89849"/>
                  </a:ext>
                </a:extLst>
              </a:tr>
              <a:tr h="2139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được những điểm có sự đồng thuận giữa các ý kiến.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92380"/>
                  </a:ext>
                </a:extLst>
              </a:tr>
              <a:tr h="2139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 mở được những vấn đề mới cần tìm hiểu tiếp.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87338"/>
                  </a:ext>
                </a:extLst>
              </a:tr>
              <a:tr h="2139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 được không khí đối thoại thoải mái, bình đẳng.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89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2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2901"/>
            <a:ext cx="12652131" cy="69437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77F3A52-0DF9-0B8B-E24B-75F16A142427}"/>
              </a:ext>
            </a:extLst>
          </p:cNvPr>
          <p:cNvSpPr txBox="1"/>
          <p:nvPr/>
        </p:nvSpPr>
        <p:spPr>
          <a:xfrm>
            <a:off x="4474010" y="282377"/>
            <a:ext cx="406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ướng dẫn học ở 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D292E77-A203-5D9C-61DD-98AABB93D503}"/>
              </a:ext>
            </a:extLst>
          </p:cNvPr>
          <p:cNvSpPr txBox="1"/>
          <p:nvPr/>
        </p:nvSpPr>
        <p:spPr>
          <a:xfrm>
            <a:off x="1151792" y="1086678"/>
            <a:ext cx="9926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8D6C5C0-AACB-6B12-6F34-9CDF2A05AE31}"/>
              </a:ext>
            </a:extLst>
          </p:cNvPr>
          <p:cNvSpPr txBox="1"/>
          <p:nvPr/>
        </p:nvSpPr>
        <p:spPr>
          <a:xfrm>
            <a:off x="1151792" y="2321866"/>
            <a:ext cx="1102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8969F98-876C-7D62-F6CC-DFAE1DAC32A6}"/>
              </a:ext>
            </a:extLst>
          </p:cNvPr>
          <p:cNvSpPr txBox="1"/>
          <p:nvPr/>
        </p:nvSpPr>
        <p:spPr>
          <a:xfrm>
            <a:off x="1151793" y="3058624"/>
            <a:ext cx="9926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(SGK)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71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577" y="500062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KHỞI ĐỘNG</a:t>
            </a:r>
            <a:endParaRPr lang="en-US" b="1">
              <a:solidFill>
                <a:srgbClr val="FF0000"/>
              </a:solidFill>
              <a:latin typeface="BrushScript" panose="02020500000000000000" pitchFamily="18" charset="0"/>
              <a:ea typeface="BrushScript" panose="02020500000000000000" pitchFamily="18" charset="0"/>
              <a:cs typeface="BrushScript" panose="0202050000000000000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5848" y="2081657"/>
            <a:ext cx="867460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smtClean="0">
                <a:solidFill>
                  <a:srgbClr val="0070C0"/>
                </a:solidFill>
              </a:rPr>
              <a:t>Yêu cầu: </a:t>
            </a:r>
          </a:p>
          <a:p>
            <a:pPr marL="0" indent="0">
              <a:buNone/>
            </a:pPr>
            <a:r>
              <a:rPr lang="en-US" smtClean="0"/>
              <a:t>Đọc văn bản Hai đứa trẻ của Thạch Lam ở nhà.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b="1" u="sng" smtClean="0">
                <a:solidFill>
                  <a:srgbClr val="0070C0"/>
                </a:solidFill>
              </a:rPr>
              <a:t>Chia sẻ:</a:t>
            </a:r>
          </a:p>
          <a:p>
            <a:pPr marL="0" indent="0">
              <a:buNone/>
            </a:pPr>
            <a:r>
              <a:rPr lang="en-US" smtClean="0"/>
              <a:t>- “Hai đứa trẻ” của Thạch Lam là truyện ngắn hiện thực hay lãng mạn?</a:t>
            </a:r>
            <a:endParaRPr lang="en-US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B1E1A992-8FB3-F80E-2D79-E17984150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2296" y="3493008"/>
            <a:ext cx="2999232" cy="33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6477" cy="6928338"/>
          </a:xfrm>
          <a:prstGeom prst="rect">
            <a:avLst/>
          </a:prstGeom>
        </p:spPr>
      </p:pic>
      <p:sp>
        <p:nvSpPr>
          <p:cNvPr id="6" name="Bảng con 5">
            <a:extLst>
              <a:ext uri="{FF2B5EF4-FFF2-40B4-BE49-F238E27FC236}">
                <a16:creationId xmlns:a16="http://schemas.microsoft.com/office/drawing/2014/main" id="{403C0E7A-2D63-2503-165A-BCA2F217D13A}"/>
              </a:ext>
            </a:extLst>
          </p:cNvPr>
          <p:cNvSpPr/>
          <p:nvPr/>
        </p:nvSpPr>
        <p:spPr>
          <a:xfrm>
            <a:off x="3359171" y="819088"/>
            <a:ext cx="4823792" cy="715617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8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Chuẩn bị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Bảng con 5">
            <a:extLst>
              <a:ext uri="{FF2B5EF4-FFF2-40B4-BE49-F238E27FC236}">
                <a16:creationId xmlns:a16="http://schemas.microsoft.com/office/drawing/2014/main" id="{403C0E7A-2D63-2503-165A-BCA2F217D13A}"/>
              </a:ext>
            </a:extLst>
          </p:cNvPr>
          <p:cNvSpPr/>
          <p:nvPr/>
        </p:nvSpPr>
        <p:spPr>
          <a:xfrm>
            <a:off x="4217887" y="1995984"/>
            <a:ext cx="4823792" cy="715617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800"/>
              </a:spcAft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Chuẩn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Bảng con 5">
            <a:extLst>
              <a:ext uri="{FF2B5EF4-FFF2-40B4-BE49-F238E27FC236}">
                <a16:creationId xmlns:a16="http://schemas.microsoft.com/office/drawing/2014/main" id="{403C0E7A-2D63-2503-165A-BCA2F217D13A}"/>
              </a:ext>
            </a:extLst>
          </p:cNvPr>
          <p:cNvSpPr/>
          <p:nvPr/>
        </p:nvSpPr>
        <p:spPr>
          <a:xfrm>
            <a:off x="4217887" y="3014234"/>
            <a:ext cx="4823792" cy="715617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800"/>
              </a:spcAft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Chuẩn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22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205502"/>
              </p:ext>
            </p:extLst>
          </p:nvPr>
        </p:nvGraphicFramePr>
        <p:xfrm>
          <a:off x="688731" y="49798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8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553"/>
            <a:ext cx="13329138" cy="718331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C5264CE-9668-6ABD-D8CE-013494CAA878}"/>
              </a:ext>
            </a:extLst>
          </p:cNvPr>
          <p:cNvSpPr txBox="1"/>
          <p:nvPr/>
        </p:nvSpPr>
        <p:spPr>
          <a:xfrm>
            <a:off x="4346713" y="927652"/>
            <a:ext cx="307450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Chuẩn bị nói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6AB601B-5B4B-7711-0FA5-B6F331DB21BA}"/>
              </a:ext>
            </a:extLst>
          </p:cNvPr>
          <p:cNvSpPr txBox="1"/>
          <p:nvPr/>
        </p:nvSpPr>
        <p:spPr>
          <a:xfrm>
            <a:off x="812842" y="2219055"/>
            <a:ext cx="9634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/>
              <a:t>– Truyện ngắn không có cốt truyện li kì, hấp dẫn có thể là một truyện hay được không?</a:t>
            </a:r>
          </a:p>
          <a:p>
            <a:pPr algn="just"/>
            <a:r>
              <a:rPr lang="vi-VN" sz="3000"/>
              <a:t>– Để hiểu đúng nhân vật Huấn Cao, có nhất thiết phải biết tường tận về Cao Bá Quát – một nhân vật lịch sử được Nguyễn Tuân chọn làm nguyên mẫu?</a:t>
            </a:r>
          </a:p>
          <a:p>
            <a:pPr algn="just"/>
            <a:r>
              <a:rPr lang="vi-VN" sz="3000"/>
              <a:t>– Quản ngục trong Chữ người tử tù của Nguyễn Tuân có thực sự là một người quyền uy, tự do</a:t>
            </a:r>
            <a:r>
              <a:rPr lang="vi-VN" sz="3000" smtClean="0"/>
              <a:t>?</a:t>
            </a:r>
            <a:endParaRPr lang="en-US" sz="3000" smtClean="0"/>
          </a:p>
          <a:p>
            <a:pPr algn="just"/>
            <a:r>
              <a:rPr lang="en-US" sz="3000" smtClean="0"/>
              <a:t>……</a:t>
            </a:r>
            <a:endParaRPr lang="vi-VN" sz="3000"/>
          </a:p>
        </p:txBody>
      </p:sp>
    </p:spTree>
    <p:extLst>
      <p:ext uri="{BB962C8B-B14F-4D97-AF65-F5344CB8AC3E}">
        <p14:creationId xmlns:p14="http://schemas.microsoft.com/office/powerpoint/2010/main" val="1901048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329138" cy="718331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C5264CE-9668-6ABD-D8CE-013494CAA878}"/>
              </a:ext>
            </a:extLst>
          </p:cNvPr>
          <p:cNvSpPr txBox="1"/>
          <p:nvPr/>
        </p:nvSpPr>
        <p:spPr>
          <a:xfrm>
            <a:off x="4346713" y="927652"/>
            <a:ext cx="307450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Chuẩn bị nói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D8F8482-ABC9-AEF7-6FFE-65D22D61512B}"/>
              </a:ext>
            </a:extLst>
          </p:cNvPr>
          <p:cNvSpPr txBox="1"/>
          <p:nvPr/>
        </p:nvSpPr>
        <p:spPr>
          <a:xfrm>
            <a:off x="3906078" y="2252233"/>
            <a:ext cx="42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6AB601B-5B4B-7711-0FA5-B6F331DB21BA}"/>
              </a:ext>
            </a:extLst>
          </p:cNvPr>
          <p:cNvSpPr txBox="1"/>
          <p:nvPr/>
        </p:nvSpPr>
        <p:spPr>
          <a:xfrm>
            <a:off x="1066800" y="3150391"/>
            <a:ext cx="9634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Về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20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978" y="-422032"/>
            <a:ext cx="12915900" cy="746466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297B2D5-3F7A-CF76-8DA4-302853A84A66}"/>
              </a:ext>
            </a:extLst>
          </p:cNvPr>
          <p:cNvSpPr txBox="1"/>
          <p:nvPr/>
        </p:nvSpPr>
        <p:spPr>
          <a:xfrm>
            <a:off x="3945962" y="700244"/>
            <a:ext cx="4041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Tìm ý và sắp xếp ý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18FF645-E2AF-D3A9-4D63-21F779A60172}"/>
              </a:ext>
            </a:extLst>
          </p:cNvPr>
          <p:cNvSpPr txBox="1"/>
          <p:nvPr/>
        </p:nvSpPr>
        <p:spPr>
          <a:xfrm>
            <a:off x="1133184" y="1548789"/>
            <a:ext cx="804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6564A3-4F5E-374C-6ABB-F34E63DB3FC1}"/>
              </a:ext>
            </a:extLst>
          </p:cNvPr>
          <p:cNvSpPr txBox="1"/>
          <p:nvPr/>
        </p:nvSpPr>
        <p:spPr>
          <a:xfrm>
            <a:off x="1133184" y="2316595"/>
            <a:ext cx="9236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5DFAE4A-F970-D5EF-E711-0183490BAC90}"/>
              </a:ext>
            </a:extLst>
          </p:cNvPr>
          <p:cNvSpPr txBox="1"/>
          <p:nvPr/>
        </p:nvSpPr>
        <p:spPr>
          <a:xfrm>
            <a:off x="1133185" y="3576844"/>
            <a:ext cx="9236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ý: Bản chất vấn đề? Lí do gây cách hiểu khác nhau? Cách hiểu nào 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c</a:t>
            </a:r>
            <a:r>
              <a:rPr lang="vi-VN" sz="32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sở?....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0812EF9-7C80-B357-BF02-6D9A369307BC}"/>
              </a:ext>
            </a:extLst>
          </p:cNvPr>
          <p:cNvSpPr txBox="1"/>
          <p:nvPr/>
        </p:nvSpPr>
        <p:spPr>
          <a:xfrm>
            <a:off x="1133185" y="4965414"/>
            <a:ext cx="950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42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64E240C-B585-A34A-899A-FA4F171C22B1}"/>
              </a:ext>
            </a:extLst>
          </p:cNvPr>
          <p:cNvSpPr txBox="1"/>
          <p:nvPr/>
        </p:nvSpPr>
        <p:spPr>
          <a:xfrm>
            <a:off x="3397271" y="1523276"/>
            <a:ext cx="559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CA33DC8-1385-D289-8043-851490E7C4FA}"/>
              </a:ext>
            </a:extLst>
          </p:cNvPr>
          <p:cNvSpPr txBox="1"/>
          <p:nvPr/>
        </p:nvSpPr>
        <p:spPr>
          <a:xfrm>
            <a:off x="1331333" y="2644170"/>
            <a:ext cx="9724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Có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sử dụng những cụm từ phù hợp với kiểu bài nói: Mặc dù… nhưng…; về vấn đề này, theo ý tôi; từ góc nhìn khác, ta có thể thấy; có thể khẳng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định;…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06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.pptx" id="{C8B94E25-33BD-45D5-BF09-DFDE6F66F827}" vid="{3906A810-667D-48F7-952C-A904CEA9ED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6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Future forward</Template>
  <TotalTime>0</TotalTime>
  <Words>1895</Words>
  <Application>Microsoft Office PowerPoint</Application>
  <PresentationFormat>Widescreen</PresentationFormat>
  <Paragraphs>186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7" baseType="lpstr">
      <vt:lpstr>MS Mincho</vt:lpstr>
      <vt:lpstr>Arial</vt:lpstr>
      <vt:lpstr>Bodoni MT Black</vt:lpstr>
      <vt:lpstr>BrushScript</vt:lpstr>
      <vt:lpstr>Calibri</vt:lpstr>
      <vt:lpstr>Calibri Light</vt:lpstr>
      <vt:lpstr>Century Gothic</vt:lpstr>
      <vt:lpstr>Corbel</vt:lpstr>
      <vt:lpstr>Franklin Gothic Book</vt:lpstr>
      <vt:lpstr>Franklin Gothic Demi</vt:lpstr>
      <vt:lpstr>Gill Sans MT</vt:lpstr>
      <vt:lpstr>Times New Roman</vt:lpstr>
      <vt:lpstr>Trebuchet MS</vt:lpstr>
      <vt:lpstr>Wingdings 2</vt:lpstr>
      <vt:lpstr>Wingdings 3</vt:lpstr>
      <vt:lpstr>DividendVTI</vt:lpstr>
      <vt:lpstr>Office Theme</vt:lpstr>
      <vt:lpstr>Chủ đề Office</vt:lpstr>
      <vt:lpstr>Gallery</vt:lpstr>
      <vt:lpstr>Frame</vt:lpstr>
      <vt:lpstr>Ion Boardroom</vt:lpstr>
      <vt:lpstr>Facet</vt:lpstr>
      <vt:lpstr>Thảo luận  về một vấn đề văn học có ý kiến khác nhau  gv thực hiện: nhóm văn thpt tiên lãng -</vt:lpstr>
      <vt:lpstr>NỘI DUNG BÀI HỌC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2023-09-30T15:12:37Z</dcterms:created>
  <dcterms:modified xsi:type="dcterms:W3CDTF">2023-11-14T11:38:33Z</dcterms:modified>
</cp:coreProperties>
</file>