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64" r:id="rId2"/>
    <p:sldMasterId id="2147483676" r:id="rId3"/>
    <p:sldMasterId id="2147483688" r:id="rId4"/>
  </p:sldMasterIdLst>
  <p:notesMasterIdLst>
    <p:notesMasterId r:id="rId22"/>
  </p:notesMasterIdLst>
  <p:sldIdLst>
    <p:sldId id="322" r:id="rId5"/>
    <p:sldId id="374" r:id="rId6"/>
    <p:sldId id="375" r:id="rId7"/>
    <p:sldId id="387" r:id="rId8"/>
    <p:sldId id="388" r:id="rId9"/>
    <p:sldId id="389" r:id="rId10"/>
    <p:sldId id="263" r:id="rId11"/>
    <p:sldId id="382" r:id="rId12"/>
    <p:sldId id="384" r:id="rId13"/>
    <p:sldId id="390" r:id="rId14"/>
    <p:sldId id="394" r:id="rId15"/>
    <p:sldId id="393" r:id="rId16"/>
    <p:sldId id="392" r:id="rId17"/>
    <p:sldId id="395" r:id="rId18"/>
    <p:sldId id="396" r:id="rId19"/>
    <p:sldId id="397" r:id="rId20"/>
    <p:sldId id="303" r:id="rId21"/>
  </p:sldIdLst>
  <p:sldSz cx="9144000" cy="5143500" type="screen16x9"/>
  <p:notesSz cx="6858000" cy="9144000"/>
  <p:custDataLst>
    <p:tags r:id="rId2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F4C11"/>
    <a:srgbClr val="006600"/>
    <a:srgbClr val="003300"/>
    <a:srgbClr val="009999"/>
    <a:srgbClr val="00CC99"/>
    <a:srgbClr val="008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38" autoAdjust="0"/>
    <p:restoredTop sz="93663" autoAdjust="0"/>
  </p:normalViewPr>
  <p:slideViewPr>
    <p:cSldViewPr>
      <p:cViewPr>
        <p:scale>
          <a:sx n="66" d="100"/>
          <a:sy n="66" d="100"/>
        </p:scale>
        <p:origin x="1044" y="744"/>
      </p:cViewPr>
      <p:guideLst>
        <p:guide orient="horz" pos="1620"/>
        <p:guide pos="2880"/>
      </p:guideLst>
    </p:cSldViewPr>
  </p:slideViewPr>
  <p:notesTextViewPr>
    <p:cViewPr>
      <p:scale>
        <a:sx n="200" d="100"/>
        <a:sy n="200" d="100"/>
      </p:scale>
      <p:origin x="0" y="-36"/>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FEC67F-D6F0-4319-BAE0-38E3C4A00F27}" type="datetimeFigureOut">
              <a:rPr lang="en-US" smtClean="0"/>
              <a:t>25-Nov-23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6550E4-BA32-4581-8002-B14CBE0176E1}" type="slidenum">
              <a:rPr lang="en-US" smtClean="0"/>
              <a:t>‹#›</a:t>
            </a:fld>
            <a:endParaRPr lang="en-US"/>
          </a:p>
        </p:txBody>
      </p:sp>
    </p:spTree>
    <p:extLst>
      <p:ext uri="{BB962C8B-B14F-4D97-AF65-F5344CB8AC3E}">
        <p14:creationId xmlns:p14="http://schemas.microsoft.com/office/powerpoint/2010/main" val="767300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6550E4-BA32-4581-8002-B14CBE0176E1}" type="slidenum">
              <a:rPr lang="en-US" smtClean="0"/>
              <a:t>3</a:t>
            </a:fld>
            <a:endParaRPr lang="en-US"/>
          </a:p>
        </p:txBody>
      </p:sp>
    </p:spTree>
    <p:extLst>
      <p:ext uri="{BB962C8B-B14F-4D97-AF65-F5344CB8AC3E}">
        <p14:creationId xmlns:p14="http://schemas.microsoft.com/office/powerpoint/2010/main" val="362358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46550E4-BA32-4581-8002-B14CBE0176E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19788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C7868-24A0-43A9-BB9D-E2F412B0AF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589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C7868-24A0-43A9-BB9D-E2F412B0AF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7918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955B30C-4FD9-4E5F-8A0C-D73F4EA63E9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E5AAC6D-BA75-4D35-A4A0-858E58087D1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C680392-CAC5-45DA-9022-85ECB4596F7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00151"/>
            <a:ext cx="8229600" cy="339447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A8236D7-0B79-4CD9-9F86-AE512A254A7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A15578-682B-4A01-9638-014C16DE11E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65AAC1EE-97A3-4603-AA67-B9B86F55FF8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9770C8B9-3AC5-46CF-A12A-6DF4288A12B1}"/>
              </a:ext>
            </a:extLst>
          </p:cNvPr>
          <p:cNvSpPr>
            <a:spLocks noGrp="1"/>
          </p:cNvSpPr>
          <p:nvPr>
            <p:ph type="dt" sz="half" idx="10"/>
          </p:nvPr>
        </p:nvSpPr>
        <p:spPr/>
        <p:txBody>
          <a:bodyPr/>
          <a:lstStyle/>
          <a:p>
            <a:pPr defTabSz="685800" eaLnBrk="1" fontAlgn="auto" hangingPunct="1">
              <a:spcBef>
                <a:spcPts val="0"/>
              </a:spcBef>
              <a:spcAft>
                <a:spcPts val="0"/>
              </a:spcAft>
            </a:pPr>
            <a:fld id="{2B8C012C-B1B7-47F6-B168-A941E97A73A9}"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25-Nov-23</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xmlns="" id="{F98CA0AF-530D-4EBD-B965-8B94F5F1B290}"/>
              </a:ext>
            </a:extLst>
          </p:cNvPr>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xmlns="" id="{2C359C82-3A0F-48FF-926E-5D04481A0D9D}"/>
              </a:ext>
            </a:extLst>
          </p:cNvPr>
          <p:cNvSpPr>
            <a:spLocks noGrp="1"/>
          </p:cNvSpPr>
          <p:nvPr>
            <p:ph type="sldNum" sz="quarter" idx="12"/>
          </p:nvPr>
        </p:nvSpPr>
        <p:spPr/>
        <p:txBody>
          <a:bodyPr/>
          <a:lstStyle/>
          <a:p>
            <a:pPr defTabSz="685800" eaLnBrk="1" fontAlgn="auto" hangingPunct="1">
              <a:spcBef>
                <a:spcPts val="0"/>
              </a:spcBef>
              <a:spcAft>
                <a:spcPts val="0"/>
              </a:spcAft>
            </a:pPr>
            <a:fld id="{91EC7793-07B9-4429-92E8-8730EA77026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262299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8C6D471-1D4A-4A93-8DC4-6EC44FFF715C}"/>
              </a:ext>
            </a:extLst>
          </p:cNvPr>
          <p:cNvSpPr>
            <a:spLocks noGrp="1"/>
          </p:cNvSpPr>
          <p:nvPr>
            <p:ph type="dt" sz="half" idx="10"/>
          </p:nvPr>
        </p:nvSpPr>
        <p:spPr/>
        <p:txBody>
          <a:bodyPr/>
          <a:lstStyle/>
          <a:p>
            <a:pPr defTabSz="685800" eaLnBrk="1" fontAlgn="auto" hangingPunct="1">
              <a:spcBef>
                <a:spcPts val="0"/>
              </a:spcBef>
              <a:spcAft>
                <a:spcPts val="0"/>
              </a:spcAft>
            </a:pPr>
            <a:fld id="{2B8C012C-B1B7-47F6-B168-A941E97A73A9}"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25-Nov-23</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xmlns="" id="{A8EF56D3-DE4D-452A-8EDB-00A20AD17846}"/>
              </a:ext>
            </a:extLst>
          </p:cNvPr>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xmlns="" id="{2F3EE1EB-0B3D-4FD7-B6AB-2BD17542B6F9}"/>
              </a:ext>
            </a:extLst>
          </p:cNvPr>
          <p:cNvSpPr>
            <a:spLocks noGrp="1"/>
          </p:cNvSpPr>
          <p:nvPr>
            <p:ph type="sldNum" sz="quarter" idx="12"/>
          </p:nvPr>
        </p:nvSpPr>
        <p:spPr/>
        <p:txBody>
          <a:bodyPr/>
          <a:lstStyle/>
          <a:p>
            <a:pPr defTabSz="685800" eaLnBrk="1" fontAlgn="auto" hangingPunct="1">
              <a:spcBef>
                <a:spcPts val="0"/>
              </a:spcBef>
              <a:spcAft>
                <a:spcPts val="0"/>
              </a:spcAft>
            </a:pPr>
            <a:fld id="{91EC7793-07B9-4429-92E8-8730EA77026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4095872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AAF01F-173B-42F4-B79E-090D56ACB129}"/>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7FF68C77-CBFA-461F-A51E-325EB95509C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91E92DB-083F-452B-B9A8-07F35FD158ED}"/>
              </a:ext>
            </a:extLst>
          </p:cNvPr>
          <p:cNvSpPr>
            <a:spLocks noGrp="1"/>
          </p:cNvSpPr>
          <p:nvPr>
            <p:ph type="dt" sz="half" idx="10"/>
          </p:nvPr>
        </p:nvSpPr>
        <p:spPr/>
        <p:txBody>
          <a:bodyPr/>
          <a:lstStyle/>
          <a:p>
            <a:pPr defTabSz="685800" eaLnBrk="1" fontAlgn="auto" hangingPunct="1">
              <a:spcBef>
                <a:spcPts val="0"/>
              </a:spcBef>
              <a:spcAft>
                <a:spcPts val="0"/>
              </a:spcAft>
            </a:pPr>
            <a:fld id="{2B8C012C-B1B7-47F6-B168-A941E97A73A9}"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25-Nov-23</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xmlns="" id="{30284B60-C1EA-4B69-AA90-8F1E5FB94ED8}"/>
              </a:ext>
            </a:extLst>
          </p:cNvPr>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xmlns="" id="{EF62BA63-766D-48C7-962C-260FED02AE2A}"/>
              </a:ext>
            </a:extLst>
          </p:cNvPr>
          <p:cNvSpPr>
            <a:spLocks noGrp="1"/>
          </p:cNvSpPr>
          <p:nvPr>
            <p:ph type="sldNum" sz="quarter" idx="12"/>
          </p:nvPr>
        </p:nvSpPr>
        <p:spPr/>
        <p:txBody>
          <a:bodyPr/>
          <a:lstStyle/>
          <a:p>
            <a:pPr defTabSz="685800" eaLnBrk="1" fontAlgn="auto" hangingPunct="1">
              <a:spcBef>
                <a:spcPts val="0"/>
              </a:spcBef>
              <a:spcAft>
                <a:spcPts val="0"/>
              </a:spcAft>
            </a:pPr>
            <a:fld id="{91EC7793-07B9-4429-92E8-8730EA77026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545929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0B300A1-412B-4D8E-A682-9491921A938C}"/>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2449AE0-B2AB-4AC5-AD17-D5485CF0B2AA}"/>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D4E3E69-8221-46DF-8417-9117474D9337}"/>
              </a:ext>
            </a:extLst>
          </p:cNvPr>
          <p:cNvSpPr>
            <a:spLocks noGrp="1"/>
          </p:cNvSpPr>
          <p:nvPr>
            <p:ph type="dt" sz="half" idx="10"/>
          </p:nvPr>
        </p:nvSpPr>
        <p:spPr/>
        <p:txBody>
          <a:bodyPr/>
          <a:lstStyle/>
          <a:p>
            <a:pPr defTabSz="685800" eaLnBrk="1" fontAlgn="auto" hangingPunct="1">
              <a:spcBef>
                <a:spcPts val="0"/>
              </a:spcBef>
              <a:spcAft>
                <a:spcPts val="0"/>
              </a:spcAft>
            </a:pPr>
            <a:fld id="{2B8C012C-B1B7-47F6-B168-A941E97A73A9}"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25-Nov-23</a:t>
            </a:fld>
            <a:endParaRPr lang="en-US">
              <a:solidFill>
                <a:prstClr val="black">
                  <a:tint val="75000"/>
                </a:prstClr>
              </a:solidFill>
              <a:latin typeface="Calibri" panose="020F0502020204030204"/>
            </a:endParaRPr>
          </a:p>
        </p:txBody>
      </p:sp>
      <p:sp>
        <p:nvSpPr>
          <p:cNvPr id="6" name="Footer Placeholder 5">
            <a:extLst>
              <a:ext uri="{FF2B5EF4-FFF2-40B4-BE49-F238E27FC236}">
                <a16:creationId xmlns:a16="http://schemas.microsoft.com/office/drawing/2014/main" xmlns="" id="{AC0CA87B-A6B0-4084-8ABD-22FC70DE9286}"/>
              </a:ext>
            </a:extLst>
          </p:cNvPr>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a:extLst>
              <a:ext uri="{FF2B5EF4-FFF2-40B4-BE49-F238E27FC236}">
                <a16:creationId xmlns:a16="http://schemas.microsoft.com/office/drawing/2014/main" xmlns="" id="{059FFCA0-2136-413A-9FC4-8666492A9DFA}"/>
              </a:ext>
            </a:extLst>
          </p:cNvPr>
          <p:cNvSpPr>
            <a:spLocks noGrp="1"/>
          </p:cNvSpPr>
          <p:nvPr>
            <p:ph type="sldNum" sz="quarter" idx="12"/>
          </p:nvPr>
        </p:nvSpPr>
        <p:spPr/>
        <p:txBody>
          <a:bodyPr/>
          <a:lstStyle/>
          <a:p>
            <a:pPr defTabSz="685800" eaLnBrk="1" fontAlgn="auto" hangingPunct="1">
              <a:spcBef>
                <a:spcPts val="0"/>
              </a:spcBef>
              <a:spcAft>
                <a:spcPts val="0"/>
              </a:spcAft>
            </a:pPr>
            <a:fld id="{91EC7793-07B9-4429-92E8-8730EA77026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335650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CC1165-B1EA-4947-A1FB-D9CF6BE2F7B1}"/>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6949C6E-764C-4F36-94CB-FE2A2DF8CB5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9A9B79E8-DF7C-4EBB-9F3B-6BE1496FD9D6}"/>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42F9A33-7E46-4A42-A0A4-E18DB17B89B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468AAA32-05F2-47FB-B9B2-30397B27C752}"/>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50AE778-A2FD-4AD5-B23E-61A0D2506CB5}"/>
              </a:ext>
            </a:extLst>
          </p:cNvPr>
          <p:cNvSpPr>
            <a:spLocks noGrp="1"/>
          </p:cNvSpPr>
          <p:nvPr>
            <p:ph type="dt" sz="half" idx="10"/>
          </p:nvPr>
        </p:nvSpPr>
        <p:spPr/>
        <p:txBody>
          <a:bodyPr/>
          <a:lstStyle/>
          <a:p>
            <a:pPr defTabSz="685800" eaLnBrk="1" fontAlgn="auto" hangingPunct="1">
              <a:spcBef>
                <a:spcPts val="0"/>
              </a:spcBef>
              <a:spcAft>
                <a:spcPts val="0"/>
              </a:spcAft>
            </a:pPr>
            <a:fld id="{2B8C012C-B1B7-47F6-B168-A941E97A73A9}"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25-Nov-23</a:t>
            </a:fld>
            <a:endParaRPr lang="en-US">
              <a:solidFill>
                <a:prstClr val="black">
                  <a:tint val="75000"/>
                </a:prstClr>
              </a:solidFill>
              <a:latin typeface="Calibri" panose="020F0502020204030204"/>
            </a:endParaRPr>
          </a:p>
        </p:txBody>
      </p:sp>
      <p:sp>
        <p:nvSpPr>
          <p:cNvPr id="8" name="Footer Placeholder 7">
            <a:extLst>
              <a:ext uri="{FF2B5EF4-FFF2-40B4-BE49-F238E27FC236}">
                <a16:creationId xmlns:a16="http://schemas.microsoft.com/office/drawing/2014/main" xmlns="" id="{DAF383F0-95C5-45CA-90E7-CB2237487A13}"/>
              </a:ext>
            </a:extLst>
          </p:cNvPr>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9" name="Slide Number Placeholder 8">
            <a:extLst>
              <a:ext uri="{FF2B5EF4-FFF2-40B4-BE49-F238E27FC236}">
                <a16:creationId xmlns:a16="http://schemas.microsoft.com/office/drawing/2014/main" xmlns="" id="{F417D151-FD6A-419A-A7B0-CA8BE2A25AE0}"/>
              </a:ext>
            </a:extLst>
          </p:cNvPr>
          <p:cNvSpPr>
            <a:spLocks noGrp="1"/>
          </p:cNvSpPr>
          <p:nvPr>
            <p:ph type="sldNum" sz="quarter" idx="12"/>
          </p:nvPr>
        </p:nvSpPr>
        <p:spPr/>
        <p:txBody>
          <a:bodyPr/>
          <a:lstStyle/>
          <a:p>
            <a:pPr defTabSz="685800" eaLnBrk="1" fontAlgn="auto" hangingPunct="1">
              <a:spcBef>
                <a:spcPts val="0"/>
              </a:spcBef>
              <a:spcAft>
                <a:spcPts val="0"/>
              </a:spcAft>
            </a:pPr>
            <a:fld id="{91EC7793-07B9-4429-92E8-8730EA77026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571096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A917F9D-08A6-466A-864D-D2F376CC9B1C}"/>
              </a:ext>
            </a:extLst>
          </p:cNvPr>
          <p:cNvSpPr>
            <a:spLocks noGrp="1"/>
          </p:cNvSpPr>
          <p:nvPr>
            <p:ph type="dt" sz="half" idx="10"/>
          </p:nvPr>
        </p:nvSpPr>
        <p:spPr/>
        <p:txBody>
          <a:bodyPr/>
          <a:lstStyle/>
          <a:p>
            <a:pPr defTabSz="685800" eaLnBrk="1" fontAlgn="auto" hangingPunct="1">
              <a:spcBef>
                <a:spcPts val="0"/>
              </a:spcBef>
              <a:spcAft>
                <a:spcPts val="0"/>
              </a:spcAft>
            </a:pPr>
            <a:fld id="{2B8C012C-B1B7-47F6-B168-A941E97A73A9}"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25-Nov-23</a:t>
            </a:fld>
            <a:endParaRPr lang="en-US">
              <a:solidFill>
                <a:prstClr val="black">
                  <a:tint val="75000"/>
                </a:prstClr>
              </a:solidFill>
              <a:latin typeface="Calibri" panose="020F0502020204030204"/>
            </a:endParaRPr>
          </a:p>
        </p:txBody>
      </p:sp>
      <p:sp>
        <p:nvSpPr>
          <p:cNvPr id="4" name="Footer Placeholder 3">
            <a:extLst>
              <a:ext uri="{FF2B5EF4-FFF2-40B4-BE49-F238E27FC236}">
                <a16:creationId xmlns:a16="http://schemas.microsoft.com/office/drawing/2014/main" xmlns="" id="{4EDF56FB-BF1A-451B-AFCC-8E5E82A91CFB}"/>
              </a:ext>
            </a:extLst>
          </p:cNvPr>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5" name="Slide Number Placeholder 4">
            <a:extLst>
              <a:ext uri="{FF2B5EF4-FFF2-40B4-BE49-F238E27FC236}">
                <a16:creationId xmlns:a16="http://schemas.microsoft.com/office/drawing/2014/main" xmlns="" id="{F85A4458-ED35-410C-9316-3AE12AF06960}"/>
              </a:ext>
            </a:extLst>
          </p:cNvPr>
          <p:cNvSpPr>
            <a:spLocks noGrp="1"/>
          </p:cNvSpPr>
          <p:nvPr>
            <p:ph type="sldNum" sz="quarter" idx="12"/>
          </p:nvPr>
        </p:nvSpPr>
        <p:spPr/>
        <p:txBody>
          <a:bodyPr/>
          <a:lstStyle/>
          <a:p>
            <a:pPr defTabSz="685800" eaLnBrk="1" fontAlgn="auto" hangingPunct="1">
              <a:spcBef>
                <a:spcPts val="0"/>
              </a:spcBef>
              <a:spcAft>
                <a:spcPts val="0"/>
              </a:spcAft>
            </a:pPr>
            <a:fld id="{91EC7793-07B9-4429-92E8-8730EA77026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744010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26121E3-1542-49D2-AFE7-215B078A3D88}"/>
              </a:ext>
            </a:extLst>
          </p:cNvPr>
          <p:cNvSpPr>
            <a:spLocks noGrp="1"/>
          </p:cNvSpPr>
          <p:nvPr>
            <p:ph type="dt" sz="half" idx="10"/>
          </p:nvPr>
        </p:nvSpPr>
        <p:spPr/>
        <p:txBody>
          <a:bodyPr/>
          <a:lstStyle/>
          <a:p>
            <a:pPr defTabSz="685800" eaLnBrk="1" fontAlgn="auto" hangingPunct="1">
              <a:spcBef>
                <a:spcPts val="0"/>
              </a:spcBef>
              <a:spcAft>
                <a:spcPts val="0"/>
              </a:spcAft>
            </a:pPr>
            <a:fld id="{2B8C012C-B1B7-47F6-B168-A941E97A73A9}"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25-Nov-23</a:t>
            </a:fld>
            <a:endParaRPr lang="en-US">
              <a:solidFill>
                <a:prstClr val="black">
                  <a:tint val="75000"/>
                </a:prstClr>
              </a:solidFill>
              <a:latin typeface="Calibri" panose="020F0502020204030204"/>
            </a:endParaRPr>
          </a:p>
        </p:txBody>
      </p:sp>
      <p:sp>
        <p:nvSpPr>
          <p:cNvPr id="3" name="Footer Placeholder 2">
            <a:extLst>
              <a:ext uri="{FF2B5EF4-FFF2-40B4-BE49-F238E27FC236}">
                <a16:creationId xmlns:a16="http://schemas.microsoft.com/office/drawing/2014/main" xmlns="" id="{4DB79D1B-E5A5-4FF6-B1AF-3C1CE82BE966}"/>
              </a:ext>
            </a:extLst>
          </p:cNvPr>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4" name="Slide Number Placeholder 3">
            <a:extLst>
              <a:ext uri="{FF2B5EF4-FFF2-40B4-BE49-F238E27FC236}">
                <a16:creationId xmlns:a16="http://schemas.microsoft.com/office/drawing/2014/main" xmlns="" id="{ACA32E8B-A5B1-45B5-9A9F-B5EF9E6E9FE5}"/>
              </a:ext>
            </a:extLst>
          </p:cNvPr>
          <p:cNvSpPr>
            <a:spLocks noGrp="1"/>
          </p:cNvSpPr>
          <p:nvPr>
            <p:ph type="sldNum" sz="quarter" idx="12"/>
          </p:nvPr>
        </p:nvSpPr>
        <p:spPr/>
        <p:txBody>
          <a:bodyPr/>
          <a:lstStyle/>
          <a:p>
            <a:pPr defTabSz="685800" eaLnBrk="1" fontAlgn="auto" hangingPunct="1">
              <a:spcBef>
                <a:spcPts val="0"/>
              </a:spcBef>
              <a:spcAft>
                <a:spcPts val="0"/>
              </a:spcAft>
            </a:pPr>
            <a:fld id="{91EC7793-07B9-4429-92E8-8730EA77026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460745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A7AD1C9-6CAA-4A5C-B0D9-1A4199DA11E0}"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34EF36-1426-4285-828F-C8CFBFE984E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AD2C0F19-B360-4B7D-8B84-54564343E2E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161CC49-77D0-4E31-A9D2-D30F8EDAEAD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22AB92D8-AB77-44F5-B9DD-F7A3C2F6314E}"/>
              </a:ext>
            </a:extLst>
          </p:cNvPr>
          <p:cNvSpPr>
            <a:spLocks noGrp="1"/>
          </p:cNvSpPr>
          <p:nvPr>
            <p:ph type="dt" sz="half" idx="10"/>
          </p:nvPr>
        </p:nvSpPr>
        <p:spPr/>
        <p:txBody>
          <a:bodyPr/>
          <a:lstStyle/>
          <a:p>
            <a:pPr defTabSz="685800" eaLnBrk="1" fontAlgn="auto" hangingPunct="1">
              <a:spcBef>
                <a:spcPts val="0"/>
              </a:spcBef>
              <a:spcAft>
                <a:spcPts val="0"/>
              </a:spcAft>
            </a:pPr>
            <a:fld id="{2B8C012C-B1B7-47F6-B168-A941E97A73A9}"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25-Nov-23</a:t>
            </a:fld>
            <a:endParaRPr lang="en-US">
              <a:solidFill>
                <a:prstClr val="black">
                  <a:tint val="75000"/>
                </a:prstClr>
              </a:solidFill>
              <a:latin typeface="Calibri" panose="020F0502020204030204"/>
            </a:endParaRPr>
          </a:p>
        </p:txBody>
      </p:sp>
      <p:sp>
        <p:nvSpPr>
          <p:cNvPr id="6" name="Footer Placeholder 5">
            <a:extLst>
              <a:ext uri="{FF2B5EF4-FFF2-40B4-BE49-F238E27FC236}">
                <a16:creationId xmlns:a16="http://schemas.microsoft.com/office/drawing/2014/main" xmlns="" id="{DF0A841E-88D4-4D0A-97C4-E4897B6185EF}"/>
              </a:ext>
            </a:extLst>
          </p:cNvPr>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a:extLst>
              <a:ext uri="{FF2B5EF4-FFF2-40B4-BE49-F238E27FC236}">
                <a16:creationId xmlns:a16="http://schemas.microsoft.com/office/drawing/2014/main" xmlns="" id="{8454F814-BBE2-4CE3-B3C8-C4A938E78189}"/>
              </a:ext>
            </a:extLst>
          </p:cNvPr>
          <p:cNvSpPr>
            <a:spLocks noGrp="1"/>
          </p:cNvSpPr>
          <p:nvPr>
            <p:ph type="sldNum" sz="quarter" idx="12"/>
          </p:nvPr>
        </p:nvSpPr>
        <p:spPr/>
        <p:txBody>
          <a:bodyPr/>
          <a:lstStyle/>
          <a:p>
            <a:pPr defTabSz="685800" eaLnBrk="1" fontAlgn="auto" hangingPunct="1">
              <a:spcBef>
                <a:spcPts val="0"/>
              </a:spcBef>
              <a:spcAft>
                <a:spcPts val="0"/>
              </a:spcAft>
            </a:pPr>
            <a:fld id="{91EC7793-07B9-4429-92E8-8730EA77026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570592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E247E2-3FF2-44B7-B10F-3C06FDF7CF6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EC9E9FEF-3FB3-4E4C-A935-958BA93288C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19F12C7B-8B90-4958-A986-27D36990BDA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494EFE80-B253-4A84-BE72-FE1337473454}"/>
              </a:ext>
            </a:extLst>
          </p:cNvPr>
          <p:cNvSpPr>
            <a:spLocks noGrp="1"/>
          </p:cNvSpPr>
          <p:nvPr>
            <p:ph type="dt" sz="half" idx="10"/>
          </p:nvPr>
        </p:nvSpPr>
        <p:spPr/>
        <p:txBody>
          <a:bodyPr/>
          <a:lstStyle/>
          <a:p>
            <a:pPr defTabSz="685800" eaLnBrk="1" fontAlgn="auto" hangingPunct="1">
              <a:spcBef>
                <a:spcPts val="0"/>
              </a:spcBef>
              <a:spcAft>
                <a:spcPts val="0"/>
              </a:spcAft>
            </a:pPr>
            <a:fld id="{2B8C012C-B1B7-47F6-B168-A941E97A73A9}"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25-Nov-23</a:t>
            </a:fld>
            <a:endParaRPr lang="en-US">
              <a:solidFill>
                <a:prstClr val="black">
                  <a:tint val="75000"/>
                </a:prstClr>
              </a:solidFill>
              <a:latin typeface="Calibri" panose="020F0502020204030204"/>
            </a:endParaRPr>
          </a:p>
        </p:txBody>
      </p:sp>
      <p:sp>
        <p:nvSpPr>
          <p:cNvPr id="6" name="Footer Placeholder 5">
            <a:extLst>
              <a:ext uri="{FF2B5EF4-FFF2-40B4-BE49-F238E27FC236}">
                <a16:creationId xmlns:a16="http://schemas.microsoft.com/office/drawing/2014/main" xmlns="" id="{5A70AA07-12BD-4E8C-B324-9F0CBE23C2B3}"/>
              </a:ext>
            </a:extLst>
          </p:cNvPr>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a:extLst>
              <a:ext uri="{FF2B5EF4-FFF2-40B4-BE49-F238E27FC236}">
                <a16:creationId xmlns:a16="http://schemas.microsoft.com/office/drawing/2014/main" xmlns="" id="{A5AF4ED2-925B-495F-9A04-20C40D1E41A5}"/>
              </a:ext>
            </a:extLst>
          </p:cNvPr>
          <p:cNvSpPr>
            <a:spLocks noGrp="1"/>
          </p:cNvSpPr>
          <p:nvPr>
            <p:ph type="sldNum" sz="quarter" idx="12"/>
          </p:nvPr>
        </p:nvSpPr>
        <p:spPr/>
        <p:txBody>
          <a:bodyPr/>
          <a:lstStyle/>
          <a:p>
            <a:pPr defTabSz="685800" eaLnBrk="1" fontAlgn="auto" hangingPunct="1">
              <a:spcBef>
                <a:spcPts val="0"/>
              </a:spcBef>
              <a:spcAft>
                <a:spcPts val="0"/>
              </a:spcAft>
            </a:pPr>
            <a:fld id="{91EC7793-07B9-4429-92E8-8730EA77026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995591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F7DC22C-267E-4ADC-AF05-BEB721900345}"/>
              </a:ext>
            </a:extLst>
          </p:cNvPr>
          <p:cNvSpPr>
            <a:spLocks noGrp="1"/>
          </p:cNvSpPr>
          <p:nvPr>
            <p:ph type="dt" sz="half" idx="10"/>
          </p:nvPr>
        </p:nvSpPr>
        <p:spPr/>
        <p:txBody>
          <a:bodyPr/>
          <a:lstStyle/>
          <a:p>
            <a:pPr defTabSz="685800" eaLnBrk="1" fontAlgn="auto" hangingPunct="1">
              <a:spcBef>
                <a:spcPts val="0"/>
              </a:spcBef>
              <a:spcAft>
                <a:spcPts val="0"/>
              </a:spcAft>
            </a:pPr>
            <a:fld id="{2B8C012C-B1B7-47F6-B168-A941E97A73A9}"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25-Nov-23</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xmlns="" id="{DAACB2E6-036D-489B-AF95-7F191F409427}"/>
              </a:ext>
            </a:extLst>
          </p:cNvPr>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xmlns="" id="{986DBCEB-45FD-4CA2-89E1-0743C2C24118}"/>
              </a:ext>
            </a:extLst>
          </p:cNvPr>
          <p:cNvSpPr>
            <a:spLocks noGrp="1"/>
          </p:cNvSpPr>
          <p:nvPr>
            <p:ph type="sldNum" sz="quarter" idx="12"/>
          </p:nvPr>
        </p:nvSpPr>
        <p:spPr/>
        <p:txBody>
          <a:bodyPr/>
          <a:lstStyle/>
          <a:p>
            <a:pPr defTabSz="685800" eaLnBrk="1" fontAlgn="auto" hangingPunct="1">
              <a:spcBef>
                <a:spcPts val="0"/>
              </a:spcBef>
              <a:spcAft>
                <a:spcPts val="0"/>
              </a:spcAft>
            </a:pPr>
            <a:fld id="{91EC7793-07B9-4429-92E8-8730EA77026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861763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6BF1447-7437-45B5-955F-F450CFC6FBBF}"/>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2DF0BE9-59DA-4877-8D0D-735633F5CFFB}"/>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9A8181-2D82-4E5A-A55B-C3850F308871}"/>
              </a:ext>
            </a:extLst>
          </p:cNvPr>
          <p:cNvSpPr>
            <a:spLocks noGrp="1"/>
          </p:cNvSpPr>
          <p:nvPr>
            <p:ph type="dt" sz="half" idx="10"/>
          </p:nvPr>
        </p:nvSpPr>
        <p:spPr/>
        <p:txBody>
          <a:bodyPr/>
          <a:lstStyle/>
          <a:p>
            <a:pPr defTabSz="685800" eaLnBrk="1" fontAlgn="auto" hangingPunct="1">
              <a:spcBef>
                <a:spcPts val="0"/>
              </a:spcBef>
              <a:spcAft>
                <a:spcPts val="0"/>
              </a:spcAft>
            </a:pPr>
            <a:fld id="{2B8C012C-B1B7-47F6-B168-A941E97A73A9}"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25-Nov-23</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xmlns="" id="{E06443D1-9D50-4347-8EF4-C71123BDF442}"/>
              </a:ext>
            </a:extLst>
          </p:cNvPr>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xmlns="" id="{AA7B7A19-FC92-4734-BBA7-FBC0512D2753}"/>
              </a:ext>
            </a:extLst>
          </p:cNvPr>
          <p:cNvSpPr>
            <a:spLocks noGrp="1"/>
          </p:cNvSpPr>
          <p:nvPr>
            <p:ph type="sldNum" sz="quarter" idx="12"/>
          </p:nvPr>
        </p:nvSpPr>
        <p:spPr/>
        <p:txBody>
          <a:bodyPr/>
          <a:lstStyle/>
          <a:p>
            <a:pPr defTabSz="685800" eaLnBrk="1" fontAlgn="auto" hangingPunct="1">
              <a:spcBef>
                <a:spcPts val="0"/>
              </a:spcBef>
              <a:spcAft>
                <a:spcPts val="0"/>
              </a:spcAft>
            </a:pPr>
            <a:fld id="{91EC7793-07B9-4429-92E8-8730EA77026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6140992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A15578-682B-4A01-9638-014C16DE11E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65AAC1EE-97A3-4603-AA67-B9B86F55FF8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9770C8B9-3AC5-46CF-A12A-6DF4288A12B1}"/>
              </a:ext>
            </a:extLst>
          </p:cNvPr>
          <p:cNvSpPr>
            <a:spLocks noGrp="1"/>
          </p:cNvSpPr>
          <p:nvPr>
            <p:ph type="dt" sz="half" idx="10"/>
          </p:nvPr>
        </p:nvSpPr>
        <p:spPr/>
        <p:txBody>
          <a:bodyPr/>
          <a:lstStyle/>
          <a:p>
            <a:pPr defTabSz="685800" eaLnBrk="1" fontAlgn="auto" hangingPunct="1">
              <a:spcBef>
                <a:spcPts val="0"/>
              </a:spcBef>
              <a:spcAft>
                <a:spcPts val="0"/>
              </a:spcAft>
            </a:pPr>
            <a:fld id="{2B8C012C-B1B7-47F6-B168-A941E97A73A9}"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25-Nov-23</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xmlns="" id="{F98CA0AF-530D-4EBD-B965-8B94F5F1B290}"/>
              </a:ext>
            </a:extLst>
          </p:cNvPr>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xmlns="" id="{2C359C82-3A0F-48FF-926E-5D04481A0D9D}"/>
              </a:ext>
            </a:extLst>
          </p:cNvPr>
          <p:cNvSpPr>
            <a:spLocks noGrp="1"/>
          </p:cNvSpPr>
          <p:nvPr>
            <p:ph type="sldNum" sz="quarter" idx="12"/>
          </p:nvPr>
        </p:nvSpPr>
        <p:spPr/>
        <p:txBody>
          <a:bodyPr/>
          <a:lstStyle/>
          <a:p>
            <a:pPr defTabSz="685800" eaLnBrk="1" fontAlgn="auto" hangingPunct="1">
              <a:spcBef>
                <a:spcPts val="0"/>
              </a:spcBef>
              <a:spcAft>
                <a:spcPts val="0"/>
              </a:spcAft>
            </a:pPr>
            <a:fld id="{91EC7793-07B9-4429-92E8-8730EA77026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742245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8C6D471-1D4A-4A93-8DC4-6EC44FFF715C}"/>
              </a:ext>
            </a:extLst>
          </p:cNvPr>
          <p:cNvSpPr>
            <a:spLocks noGrp="1"/>
          </p:cNvSpPr>
          <p:nvPr>
            <p:ph type="dt" sz="half" idx="10"/>
          </p:nvPr>
        </p:nvSpPr>
        <p:spPr/>
        <p:txBody>
          <a:bodyPr/>
          <a:lstStyle/>
          <a:p>
            <a:pPr defTabSz="685800" eaLnBrk="1" fontAlgn="auto" hangingPunct="1">
              <a:spcBef>
                <a:spcPts val="0"/>
              </a:spcBef>
              <a:spcAft>
                <a:spcPts val="0"/>
              </a:spcAft>
            </a:pPr>
            <a:fld id="{2B8C012C-B1B7-47F6-B168-A941E97A73A9}"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25-Nov-23</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xmlns="" id="{A8EF56D3-DE4D-452A-8EDB-00A20AD17846}"/>
              </a:ext>
            </a:extLst>
          </p:cNvPr>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xmlns="" id="{2F3EE1EB-0B3D-4FD7-B6AB-2BD17542B6F9}"/>
              </a:ext>
            </a:extLst>
          </p:cNvPr>
          <p:cNvSpPr>
            <a:spLocks noGrp="1"/>
          </p:cNvSpPr>
          <p:nvPr>
            <p:ph type="sldNum" sz="quarter" idx="12"/>
          </p:nvPr>
        </p:nvSpPr>
        <p:spPr/>
        <p:txBody>
          <a:bodyPr/>
          <a:lstStyle/>
          <a:p>
            <a:pPr defTabSz="685800" eaLnBrk="1" fontAlgn="auto" hangingPunct="1">
              <a:spcBef>
                <a:spcPts val="0"/>
              </a:spcBef>
              <a:spcAft>
                <a:spcPts val="0"/>
              </a:spcAft>
            </a:pPr>
            <a:fld id="{91EC7793-07B9-4429-92E8-8730EA77026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6082135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AAF01F-173B-42F4-B79E-090D56ACB129}"/>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7FF68C77-CBFA-461F-A51E-325EB95509C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91E92DB-083F-452B-B9A8-07F35FD158ED}"/>
              </a:ext>
            </a:extLst>
          </p:cNvPr>
          <p:cNvSpPr>
            <a:spLocks noGrp="1"/>
          </p:cNvSpPr>
          <p:nvPr>
            <p:ph type="dt" sz="half" idx="10"/>
          </p:nvPr>
        </p:nvSpPr>
        <p:spPr/>
        <p:txBody>
          <a:bodyPr/>
          <a:lstStyle/>
          <a:p>
            <a:pPr defTabSz="685800" eaLnBrk="1" fontAlgn="auto" hangingPunct="1">
              <a:spcBef>
                <a:spcPts val="0"/>
              </a:spcBef>
              <a:spcAft>
                <a:spcPts val="0"/>
              </a:spcAft>
            </a:pPr>
            <a:fld id="{2B8C012C-B1B7-47F6-B168-A941E97A73A9}"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25-Nov-23</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xmlns="" id="{30284B60-C1EA-4B69-AA90-8F1E5FB94ED8}"/>
              </a:ext>
            </a:extLst>
          </p:cNvPr>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xmlns="" id="{EF62BA63-766D-48C7-962C-260FED02AE2A}"/>
              </a:ext>
            </a:extLst>
          </p:cNvPr>
          <p:cNvSpPr>
            <a:spLocks noGrp="1"/>
          </p:cNvSpPr>
          <p:nvPr>
            <p:ph type="sldNum" sz="quarter" idx="12"/>
          </p:nvPr>
        </p:nvSpPr>
        <p:spPr/>
        <p:txBody>
          <a:bodyPr/>
          <a:lstStyle/>
          <a:p>
            <a:pPr defTabSz="685800" eaLnBrk="1" fontAlgn="auto" hangingPunct="1">
              <a:spcBef>
                <a:spcPts val="0"/>
              </a:spcBef>
              <a:spcAft>
                <a:spcPts val="0"/>
              </a:spcAft>
            </a:pPr>
            <a:fld id="{91EC7793-07B9-4429-92E8-8730EA77026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5282766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0B300A1-412B-4D8E-A682-9491921A938C}"/>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2449AE0-B2AB-4AC5-AD17-D5485CF0B2AA}"/>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D4E3E69-8221-46DF-8417-9117474D9337}"/>
              </a:ext>
            </a:extLst>
          </p:cNvPr>
          <p:cNvSpPr>
            <a:spLocks noGrp="1"/>
          </p:cNvSpPr>
          <p:nvPr>
            <p:ph type="dt" sz="half" idx="10"/>
          </p:nvPr>
        </p:nvSpPr>
        <p:spPr/>
        <p:txBody>
          <a:bodyPr/>
          <a:lstStyle/>
          <a:p>
            <a:pPr defTabSz="685800" eaLnBrk="1" fontAlgn="auto" hangingPunct="1">
              <a:spcBef>
                <a:spcPts val="0"/>
              </a:spcBef>
              <a:spcAft>
                <a:spcPts val="0"/>
              </a:spcAft>
            </a:pPr>
            <a:fld id="{2B8C012C-B1B7-47F6-B168-A941E97A73A9}"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25-Nov-23</a:t>
            </a:fld>
            <a:endParaRPr lang="en-US">
              <a:solidFill>
                <a:prstClr val="black">
                  <a:tint val="75000"/>
                </a:prstClr>
              </a:solidFill>
              <a:latin typeface="Calibri" panose="020F0502020204030204"/>
            </a:endParaRPr>
          </a:p>
        </p:txBody>
      </p:sp>
      <p:sp>
        <p:nvSpPr>
          <p:cNvPr id="6" name="Footer Placeholder 5">
            <a:extLst>
              <a:ext uri="{FF2B5EF4-FFF2-40B4-BE49-F238E27FC236}">
                <a16:creationId xmlns:a16="http://schemas.microsoft.com/office/drawing/2014/main" xmlns="" id="{AC0CA87B-A6B0-4084-8ABD-22FC70DE9286}"/>
              </a:ext>
            </a:extLst>
          </p:cNvPr>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a:extLst>
              <a:ext uri="{FF2B5EF4-FFF2-40B4-BE49-F238E27FC236}">
                <a16:creationId xmlns:a16="http://schemas.microsoft.com/office/drawing/2014/main" xmlns="" id="{059FFCA0-2136-413A-9FC4-8666492A9DFA}"/>
              </a:ext>
            </a:extLst>
          </p:cNvPr>
          <p:cNvSpPr>
            <a:spLocks noGrp="1"/>
          </p:cNvSpPr>
          <p:nvPr>
            <p:ph type="sldNum" sz="quarter" idx="12"/>
          </p:nvPr>
        </p:nvSpPr>
        <p:spPr/>
        <p:txBody>
          <a:bodyPr/>
          <a:lstStyle/>
          <a:p>
            <a:pPr defTabSz="685800" eaLnBrk="1" fontAlgn="auto" hangingPunct="1">
              <a:spcBef>
                <a:spcPts val="0"/>
              </a:spcBef>
              <a:spcAft>
                <a:spcPts val="0"/>
              </a:spcAft>
            </a:pPr>
            <a:fld id="{91EC7793-07B9-4429-92E8-8730EA77026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2344898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CC1165-B1EA-4947-A1FB-D9CF6BE2F7B1}"/>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6949C6E-764C-4F36-94CB-FE2A2DF8CB5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9A9B79E8-DF7C-4EBB-9F3B-6BE1496FD9D6}"/>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42F9A33-7E46-4A42-A0A4-E18DB17B89B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468AAA32-05F2-47FB-B9B2-30397B27C752}"/>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50AE778-A2FD-4AD5-B23E-61A0D2506CB5}"/>
              </a:ext>
            </a:extLst>
          </p:cNvPr>
          <p:cNvSpPr>
            <a:spLocks noGrp="1"/>
          </p:cNvSpPr>
          <p:nvPr>
            <p:ph type="dt" sz="half" idx="10"/>
          </p:nvPr>
        </p:nvSpPr>
        <p:spPr/>
        <p:txBody>
          <a:bodyPr/>
          <a:lstStyle/>
          <a:p>
            <a:pPr defTabSz="685800" eaLnBrk="1" fontAlgn="auto" hangingPunct="1">
              <a:spcBef>
                <a:spcPts val="0"/>
              </a:spcBef>
              <a:spcAft>
                <a:spcPts val="0"/>
              </a:spcAft>
            </a:pPr>
            <a:fld id="{2B8C012C-B1B7-47F6-B168-A941E97A73A9}"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25-Nov-23</a:t>
            </a:fld>
            <a:endParaRPr lang="en-US">
              <a:solidFill>
                <a:prstClr val="black">
                  <a:tint val="75000"/>
                </a:prstClr>
              </a:solidFill>
              <a:latin typeface="Calibri" panose="020F0502020204030204"/>
            </a:endParaRPr>
          </a:p>
        </p:txBody>
      </p:sp>
      <p:sp>
        <p:nvSpPr>
          <p:cNvPr id="8" name="Footer Placeholder 7">
            <a:extLst>
              <a:ext uri="{FF2B5EF4-FFF2-40B4-BE49-F238E27FC236}">
                <a16:creationId xmlns:a16="http://schemas.microsoft.com/office/drawing/2014/main" xmlns="" id="{DAF383F0-95C5-45CA-90E7-CB2237487A13}"/>
              </a:ext>
            </a:extLst>
          </p:cNvPr>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9" name="Slide Number Placeholder 8">
            <a:extLst>
              <a:ext uri="{FF2B5EF4-FFF2-40B4-BE49-F238E27FC236}">
                <a16:creationId xmlns:a16="http://schemas.microsoft.com/office/drawing/2014/main" xmlns="" id="{F417D151-FD6A-419A-A7B0-CA8BE2A25AE0}"/>
              </a:ext>
            </a:extLst>
          </p:cNvPr>
          <p:cNvSpPr>
            <a:spLocks noGrp="1"/>
          </p:cNvSpPr>
          <p:nvPr>
            <p:ph type="sldNum" sz="quarter" idx="12"/>
          </p:nvPr>
        </p:nvSpPr>
        <p:spPr/>
        <p:txBody>
          <a:bodyPr/>
          <a:lstStyle/>
          <a:p>
            <a:pPr defTabSz="685800" eaLnBrk="1" fontAlgn="auto" hangingPunct="1">
              <a:spcBef>
                <a:spcPts val="0"/>
              </a:spcBef>
              <a:spcAft>
                <a:spcPts val="0"/>
              </a:spcAft>
            </a:pPr>
            <a:fld id="{91EC7793-07B9-4429-92E8-8730EA77026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4086810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A917F9D-08A6-466A-864D-D2F376CC9B1C}"/>
              </a:ext>
            </a:extLst>
          </p:cNvPr>
          <p:cNvSpPr>
            <a:spLocks noGrp="1"/>
          </p:cNvSpPr>
          <p:nvPr>
            <p:ph type="dt" sz="half" idx="10"/>
          </p:nvPr>
        </p:nvSpPr>
        <p:spPr/>
        <p:txBody>
          <a:bodyPr/>
          <a:lstStyle/>
          <a:p>
            <a:pPr defTabSz="685800" eaLnBrk="1" fontAlgn="auto" hangingPunct="1">
              <a:spcBef>
                <a:spcPts val="0"/>
              </a:spcBef>
              <a:spcAft>
                <a:spcPts val="0"/>
              </a:spcAft>
            </a:pPr>
            <a:fld id="{2B8C012C-B1B7-47F6-B168-A941E97A73A9}"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25-Nov-23</a:t>
            </a:fld>
            <a:endParaRPr lang="en-US">
              <a:solidFill>
                <a:prstClr val="black">
                  <a:tint val="75000"/>
                </a:prstClr>
              </a:solidFill>
              <a:latin typeface="Calibri" panose="020F0502020204030204"/>
            </a:endParaRPr>
          </a:p>
        </p:txBody>
      </p:sp>
      <p:sp>
        <p:nvSpPr>
          <p:cNvPr id="4" name="Footer Placeholder 3">
            <a:extLst>
              <a:ext uri="{FF2B5EF4-FFF2-40B4-BE49-F238E27FC236}">
                <a16:creationId xmlns:a16="http://schemas.microsoft.com/office/drawing/2014/main" xmlns="" id="{4EDF56FB-BF1A-451B-AFCC-8E5E82A91CFB}"/>
              </a:ext>
            </a:extLst>
          </p:cNvPr>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5" name="Slide Number Placeholder 4">
            <a:extLst>
              <a:ext uri="{FF2B5EF4-FFF2-40B4-BE49-F238E27FC236}">
                <a16:creationId xmlns:a16="http://schemas.microsoft.com/office/drawing/2014/main" xmlns="" id="{F85A4458-ED35-410C-9316-3AE12AF06960}"/>
              </a:ext>
            </a:extLst>
          </p:cNvPr>
          <p:cNvSpPr>
            <a:spLocks noGrp="1"/>
          </p:cNvSpPr>
          <p:nvPr>
            <p:ph type="sldNum" sz="quarter" idx="12"/>
          </p:nvPr>
        </p:nvSpPr>
        <p:spPr/>
        <p:txBody>
          <a:bodyPr/>
          <a:lstStyle/>
          <a:p>
            <a:pPr defTabSz="685800" eaLnBrk="1" fontAlgn="auto" hangingPunct="1">
              <a:spcBef>
                <a:spcPts val="0"/>
              </a:spcBef>
              <a:spcAft>
                <a:spcPts val="0"/>
              </a:spcAft>
            </a:pPr>
            <a:fld id="{91EC7793-07B9-4429-92E8-8730EA77026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299453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6186C8B-10F6-4F52-A86C-01369CBBD98E}"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26121E3-1542-49D2-AFE7-215B078A3D88}"/>
              </a:ext>
            </a:extLst>
          </p:cNvPr>
          <p:cNvSpPr>
            <a:spLocks noGrp="1"/>
          </p:cNvSpPr>
          <p:nvPr>
            <p:ph type="dt" sz="half" idx="10"/>
          </p:nvPr>
        </p:nvSpPr>
        <p:spPr/>
        <p:txBody>
          <a:bodyPr/>
          <a:lstStyle/>
          <a:p>
            <a:pPr defTabSz="685800" eaLnBrk="1" fontAlgn="auto" hangingPunct="1">
              <a:spcBef>
                <a:spcPts val="0"/>
              </a:spcBef>
              <a:spcAft>
                <a:spcPts val="0"/>
              </a:spcAft>
            </a:pPr>
            <a:fld id="{2B8C012C-B1B7-47F6-B168-A941E97A73A9}"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25-Nov-23</a:t>
            </a:fld>
            <a:endParaRPr lang="en-US">
              <a:solidFill>
                <a:prstClr val="black">
                  <a:tint val="75000"/>
                </a:prstClr>
              </a:solidFill>
              <a:latin typeface="Calibri" panose="020F0502020204030204"/>
            </a:endParaRPr>
          </a:p>
        </p:txBody>
      </p:sp>
      <p:sp>
        <p:nvSpPr>
          <p:cNvPr id="3" name="Footer Placeholder 2">
            <a:extLst>
              <a:ext uri="{FF2B5EF4-FFF2-40B4-BE49-F238E27FC236}">
                <a16:creationId xmlns:a16="http://schemas.microsoft.com/office/drawing/2014/main" xmlns="" id="{4DB79D1B-E5A5-4FF6-B1AF-3C1CE82BE966}"/>
              </a:ext>
            </a:extLst>
          </p:cNvPr>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4" name="Slide Number Placeholder 3">
            <a:extLst>
              <a:ext uri="{FF2B5EF4-FFF2-40B4-BE49-F238E27FC236}">
                <a16:creationId xmlns:a16="http://schemas.microsoft.com/office/drawing/2014/main" xmlns="" id="{ACA32E8B-A5B1-45B5-9A9F-B5EF9E6E9FE5}"/>
              </a:ext>
            </a:extLst>
          </p:cNvPr>
          <p:cNvSpPr>
            <a:spLocks noGrp="1"/>
          </p:cNvSpPr>
          <p:nvPr>
            <p:ph type="sldNum" sz="quarter" idx="12"/>
          </p:nvPr>
        </p:nvSpPr>
        <p:spPr/>
        <p:txBody>
          <a:bodyPr/>
          <a:lstStyle/>
          <a:p>
            <a:pPr defTabSz="685800" eaLnBrk="1" fontAlgn="auto" hangingPunct="1">
              <a:spcBef>
                <a:spcPts val="0"/>
              </a:spcBef>
              <a:spcAft>
                <a:spcPts val="0"/>
              </a:spcAft>
            </a:pPr>
            <a:fld id="{91EC7793-07B9-4429-92E8-8730EA77026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4246879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34EF36-1426-4285-828F-C8CFBFE984E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AD2C0F19-B360-4B7D-8B84-54564343E2E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161CC49-77D0-4E31-A9D2-D30F8EDAEAD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22AB92D8-AB77-44F5-B9DD-F7A3C2F6314E}"/>
              </a:ext>
            </a:extLst>
          </p:cNvPr>
          <p:cNvSpPr>
            <a:spLocks noGrp="1"/>
          </p:cNvSpPr>
          <p:nvPr>
            <p:ph type="dt" sz="half" idx="10"/>
          </p:nvPr>
        </p:nvSpPr>
        <p:spPr/>
        <p:txBody>
          <a:bodyPr/>
          <a:lstStyle/>
          <a:p>
            <a:pPr defTabSz="685800" eaLnBrk="1" fontAlgn="auto" hangingPunct="1">
              <a:spcBef>
                <a:spcPts val="0"/>
              </a:spcBef>
              <a:spcAft>
                <a:spcPts val="0"/>
              </a:spcAft>
            </a:pPr>
            <a:fld id="{2B8C012C-B1B7-47F6-B168-A941E97A73A9}"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25-Nov-23</a:t>
            </a:fld>
            <a:endParaRPr lang="en-US">
              <a:solidFill>
                <a:prstClr val="black">
                  <a:tint val="75000"/>
                </a:prstClr>
              </a:solidFill>
              <a:latin typeface="Calibri" panose="020F0502020204030204"/>
            </a:endParaRPr>
          </a:p>
        </p:txBody>
      </p:sp>
      <p:sp>
        <p:nvSpPr>
          <p:cNvPr id="6" name="Footer Placeholder 5">
            <a:extLst>
              <a:ext uri="{FF2B5EF4-FFF2-40B4-BE49-F238E27FC236}">
                <a16:creationId xmlns:a16="http://schemas.microsoft.com/office/drawing/2014/main" xmlns="" id="{DF0A841E-88D4-4D0A-97C4-E4897B6185EF}"/>
              </a:ext>
            </a:extLst>
          </p:cNvPr>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a:extLst>
              <a:ext uri="{FF2B5EF4-FFF2-40B4-BE49-F238E27FC236}">
                <a16:creationId xmlns:a16="http://schemas.microsoft.com/office/drawing/2014/main" xmlns="" id="{8454F814-BBE2-4CE3-B3C8-C4A938E78189}"/>
              </a:ext>
            </a:extLst>
          </p:cNvPr>
          <p:cNvSpPr>
            <a:spLocks noGrp="1"/>
          </p:cNvSpPr>
          <p:nvPr>
            <p:ph type="sldNum" sz="quarter" idx="12"/>
          </p:nvPr>
        </p:nvSpPr>
        <p:spPr/>
        <p:txBody>
          <a:bodyPr/>
          <a:lstStyle/>
          <a:p>
            <a:pPr defTabSz="685800" eaLnBrk="1" fontAlgn="auto" hangingPunct="1">
              <a:spcBef>
                <a:spcPts val="0"/>
              </a:spcBef>
              <a:spcAft>
                <a:spcPts val="0"/>
              </a:spcAft>
            </a:pPr>
            <a:fld id="{91EC7793-07B9-4429-92E8-8730EA77026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7920166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E247E2-3FF2-44B7-B10F-3C06FDF7CF6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EC9E9FEF-3FB3-4E4C-A935-958BA93288C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19F12C7B-8B90-4958-A986-27D36990BDA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494EFE80-B253-4A84-BE72-FE1337473454}"/>
              </a:ext>
            </a:extLst>
          </p:cNvPr>
          <p:cNvSpPr>
            <a:spLocks noGrp="1"/>
          </p:cNvSpPr>
          <p:nvPr>
            <p:ph type="dt" sz="half" idx="10"/>
          </p:nvPr>
        </p:nvSpPr>
        <p:spPr/>
        <p:txBody>
          <a:bodyPr/>
          <a:lstStyle/>
          <a:p>
            <a:pPr defTabSz="685800" eaLnBrk="1" fontAlgn="auto" hangingPunct="1">
              <a:spcBef>
                <a:spcPts val="0"/>
              </a:spcBef>
              <a:spcAft>
                <a:spcPts val="0"/>
              </a:spcAft>
            </a:pPr>
            <a:fld id="{2B8C012C-B1B7-47F6-B168-A941E97A73A9}"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25-Nov-23</a:t>
            </a:fld>
            <a:endParaRPr lang="en-US">
              <a:solidFill>
                <a:prstClr val="black">
                  <a:tint val="75000"/>
                </a:prstClr>
              </a:solidFill>
              <a:latin typeface="Calibri" panose="020F0502020204030204"/>
            </a:endParaRPr>
          </a:p>
        </p:txBody>
      </p:sp>
      <p:sp>
        <p:nvSpPr>
          <p:cNvPr id="6" name="Footer Placeholder 5">
            <a:extLst>
              <a:ext uri="{FF2B5EF4-FFF2-40B4-BE49-F238E27FC236}">
                <a16:creationId xmlns:a16="http://schemas.microsoft.com/office/drawing/2014/main" xmlns="" id="{5A70AA07-12BD-4E8C-B324-9F0CBE23C2B3}"/>
              </a:ext>
            </a:extLst>
          </p:cNvPr>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a:extLst>
              <a:ext uri="{FF2B5EF4-FFF2-40B4-BE49-F238E27FC236}">
                <a16:creationId xmlns:a16="http://schemas.microsoft.com/office/drawing/2014/main" xmlns="" id="{A5AF4ED2-925B-495F-9A04-20C40D1E41A5}"/>
              </a:ext>
            </a:extLst>
          </p:cNvPr>
          <p:cNvSpPr>
            <a:spLocks noGrp="1"/>
          </p:cNvSpPr>
          <p:nvPr>
            <p:ph type="sldNum" sz="quarter" idx="12"/>
          </p:nvPr>
        </p:nvSpPr>
        <p:spPr/>
        <p:txBody>
          <a:bodyPr/>
          <a:lstStyle/>
          <a:p>
            <a:pPr defTabSz="685800" eaLnBrk="1" fontAlgn="auto" hangingPunct="1">
              <a:spcBef>
                <a:spcPts val="0"/>
              </a:spcBef>
              <a:spcAft>
                <a:spcPts val="0"/>
              </a:spcAft>
            </a:pPr>
            <a:fld id="{91EC7793-07B9-4429-92E8-8730EA77026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3500071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F7DC22C-267E-4ADC-AF05-BEB721900345}"/>
              </a:ext>
            </a:extLst>
          </p:cNvPr>
          <p:cNvSpPr>
            <a:spLocks noGrp="1"/>
          </p:cNvSpPr>
          <p:nvPr>
            <p:ph type="dt" sz="half" idx="10"/>
          </p:nvPr>
        </p:nvSpPr>
        <p:spPr/>
        <p:txBody>
          <a:bodyPr/>
          <a:lstStyle/>
          <a:p>
            <a:pPr defTabSz="685800" eaLnBrk="1" fontAlgn="auto" hangingPunct="1">
              <a:spcBef>
                <a:spcPts val="0"/>
              </a:spcBef>
              <a:spcAft>
                <a:spcPts val="0"/>
              </a:spcAft>
            </a:pPr>
            <a:fld id="{2B8C012C-B1B7-47F6-B168-A941E97A73A9}"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25-Nov-23</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xmlns="" id="{DAACB2E6-036D-489B-AF95-7F191F409427}"/>
              </a:ext>
            </a:extLst>
          </p:cNvPr>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xmlns="" id="{986DBCEB-45FD-4CA2-89E1-0743C2C24118}"/>
              </a:ext>
            </a:extLst>
          </p:cNvPr>
          <p:cNvSpPr>
            <a:spLocks noGrp="1"/>
          </p:cNvSpPr>
          <p:nvPr>
            <p:ph type="sldNum" sz="quarter" idx="12"/>
          </p:nvPr>
        </p:nvSpPr>
        <p:spPr/>
        <p:txBody>
          <a:bodyPr/>
          <a:lstStyle/>
          <a:p>
            <a:pPr defTabSz="685800" eaLnBrk="1" fontAlgn="auto" hangingPunct="1">
              <a:spcBef>
                <a:spcPts val="0"/>
              </a:spcBef>
              <a:spcAft>
                <a:spcPts val="0"/>
              </a:spcAft>
            </a:pPr>
            <a:fld id="{91EC7793-07B9-4429-92E8-8730EA77026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908377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6BF1447-7437-45B5-955F-F450CFC6FBBF}"/>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2DF0BE9-59DA-4877-8D0D-735633F5CFFB}"/>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9A8181-2D82-4E5A-A55B-C3850F308871}"/>
              </a:ext>
            </a:extLst>
          </p:cNvPr>
          <p:cNvSpPr>
            <a:spLocks noGrp="1"/>
          </p:cNvSpPr>
          <p:nvPr>
            <p:ph type="dt" sz="half" idx="10"/>
          </p:nvPr>
        </p:nvSpPr>
        <p:spPr/>
        <p:txBody>
          <a:bodyPr/>
          <a:lstStyle/>
          <a:p>
            <a:pPr defTabSz="685800" eaLnBrk="1" fontAlgn="auto" hangingPunct="1">
              <a:spcBef>
                <a:spcPts val="0"/>
              </a:spcBef>
              <a:spcAft>
                <a:spcPts val="0"/>
              </a:spcAft>
            </a:pPr>
            <a:fld id="{2B8C012C-B1B7-47F6-B168-A941E97A73A9}"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25-Nov-23</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xmlns="" id="{E06443D1-9D50-4347-8EF4-C71123BDF442}"/>
              </a:ext>
            </a:extLst>
          </p:cNvPr>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xmlns="" id="{AA7B7A19-FC92-4734-BBA7-FBC0512D2753}"/>
              </a:ext>
            </a:extLst>
          </p:cNvPr>
          <p:cNvSpPr>
            <a:spLocks noGrp="1"/>
          </p:cNvSpPr>
          <p:nvPr>
            <p:ph type="sldNum" sz="quarter" idx="12"/>
          </p:nvPr>
        </p:nvSpPr>
        <p:spPr/>
        <p:txBody>
          <a:bodyPr/>
          <a:lstStyle/>
          <a:p>
            <a:pPr defTabSz="685800" eaLnBrk="1" fontAlgn="auto" hangingPunct="1">
              <a:spcBef>
                <a:spcPts val="0"/>
              </a:spcBef>
              <a:spcAft>
                <a:spcPts val="0"/>
              </a:spcAft>
            </a:pPr>
            <a:fld id="{91EC7793-07B9-4429-92E8-8730EA77026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392073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A15578-682B-4A01-9638-014C16DE11E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65AAC1EE-97A3-4603-AA67-B9B86F55FF8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9770C8B9-3AC5-46CF-A12A-6DF4288A12B1}"/>
              </a:ext>
            </a:extLst>
          </p:cNvPr>
          <p:cNvSpPr>
            <a:spLocks noGrp="1"/>
          </p:cNvSpPr>
          <p:nvPr>
            <p:ph type="dt" sz="half" idx="10"/>
          </p:nvPr>
        </p:nvSpPr>
        <p:spPr/>
        <p:txBody>
          <a:bodyPr/>
          <a:lstStyle/>
          <a:p>
            <a:pPr defTabSz="685800" eaLnBrk="1" fontAlgn="auto" hangingPunct="1">
              <a:spcBef>
                <a:spcPts val="0"/>
              </a:spcBef>
              <a:spcAft>
                <a:spcPts val="0"/>
              </a:spcAft>
            </a:pPr>
            <a:fld id="{2B8C012C-B1B7-47F6-B168-A941E97A73A9}"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25-Nov-23</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xmlns="" id="{F98CA0AF-530D-4EBD-B965-8B94F5F1B290}"/>
              </a:ext>
            </a:extLst>
          </p:cNvPr>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xmlns="" id="{2C359C82-3A0F-48FF-926E-5D04481A0D9D}"/>
              </a:ext>
            </a:extLst>
          </p:cNvPr>
          <p:cNvSpPr>
            <a:spLocks noGrp="1"/>
          </p:cNvSpPr>
          <p:nvPr>
            <p:ph type="sldNum" sz="quarter" idx="12"/>
          </p:nvPr>
        </p:nvSpPr>
        <p:spPr/>
        <p:txBody>
          <a:bodyPr/>
          <a:lstStyle/>
          <a:p>
            <a:pPr defTabSz="685800" eaLnBrk="1" fontAlgn="auto" hangingPunct="1">
              <a:spcBef>
                <a:spcPts val="0"/>
              </a:spcBef>
              <a:spcAft>
                <a:spcPts val="0"/>
              </a:spcAft>
            </a:pPr>
            <a:fld id="{91EC7793-07B9-4429-92E8-8730EA77026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7182067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8C6D471-1D4A-4A93-8DC4-6EC44FFF715C}"/>
              </a:ext>
            </a:extLst>
          </p:cNvPr>
          <p:cNvSpPr>
            <a:spLocks noGrp="1"/>
          </p:cNvSpPr>
          <p:nvPr>
            <p:ph type="dt" sz="half" idx="10"/>
          </p:nvPr>
        </p:nvSpPr>
        <p:spPr/>
        <p:txBody>
          <a:bodyPr/>
          <a:lstStyle/>
          <a:p>
            <a:pPr defTabSz="685800" eaLnBrk="1" fontAlgn="auto" hangingPunct="1">
              <a:spcBef>
                <a:spcPts val="0"/>
              </a:spcBef>
              <a:spcAft>
                <a:spcPts val="0"/>
              </a:spcAft>
            </a:pPr>
            <a:fld id="{2B8C012C-B1B7-47F6-B168-A941E97A73A9}"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25-Nov-23</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xmlns="" id="{A8EF56D3-DE4D-452A-8EDB-00A20AD17846}"/>
              </a:ext>
            </a:extLst>
          </p:cNvPr>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xmlns="" id="{2F3EE1EB-0B3D-4FD7-B6AB-2BD17542B6F9}"/>
              </a:ext>
            </a:extLst>
          </p:cNvPr>
          <p:cNvSpPr>
            <a:spLocks noGrp="1"/>
          </p:cNvSpPr>
          <p:nvPr>
            <p:ph type="sldNum" sz="quarter" idx="12"/>
          </p:nvPr>
        </p:nvSpPr>
        <p:spPr/>
        <p:txBody>
          <a:bodyPr/>
          <a:lstStyle/>
          <a:p>
            <a:pPr defTabSz="685800" eaLnBrk="1" fontAlgn="auto" hangingPunct="1">
              <a:spcBef>
                <a:spcPts val="0"/>
              </a:spcBef>
              <a:spcAft>
                <a:spcPts val="0"/>
              </a:spcAft>
            </a:pPr>
            <a:fld id="{91EC7793-07B9-4429-92E8-8730EA77026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1777474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AAF01F-173B-42F4-B79E-090D56ACB129}"/>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7FF68C77-CBFA-461F-A51E-325EB95509C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91E92DB-083F-452B-B9A8-07F35FD158ED}"/>
              </a:ext>
            </a:extLst>
          </p:cNvPr>
          <p:cNvSpPr>
            <a:spLocks noGrp="1"/>
          </p:cNvSpPr>
          <p:nvPr>
            <p:ph type="dt" sz="half" idx="10"/>
          </p:nvPr>
        </p:nvSpPr>
        <p:spPr/>
        <p:txBody>
          <a:bodyPr/>
          <a:lstStyle/>
          <a:p>
            <a:pPr defTabSz="685800" eaLnBrk="1" fontAlgn="auto" hangingPunct="1">
              <a:spcBef>
                <a:spcPts val="0"/>
              </a:spcBef>
              <a:spcAft>
                <a:spcPts val="0"/>
              </a:spcAft>
            </a:pPr>
            <a:fld id="{2B8C012C-B1B7-47F6-B168-A941E97A73A9}"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25-Nov-23</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xmlns="" id="{30284B60-C1EA-4B69-AA90-8F1E5FB94ED8}"/>
              </a:ext>
            </a:extLst>
          </p:cNvPr>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xmlns="" id="{EF62BA63-766D-48C7-962C-260FED02AE2A}"/>
              </a:ext>
            </a:extLst>
          </p:cNvPr>
          <p:cNvSpPr>
            <a:spLocks noGrp="1"/>
          </p:cNvSpPr>
          <p:nvPr>
            <p:ph type="sldNum" sz="quarter" idx="12"/>
          </p:nvPr>
        </p:nvSpPr>
        <p:spPr/>
        <p:txBody>
          <a:bodyPr/>
          <a:lstStyle/>
          <a:p>
            <a:pPr defTabSz="685800" eaLnBrk="1" fontAlgn="auto" hangingPunct="1">
              <a:spcBef>
                <a:spcPts val="0"/>
              </a:spcBef>
              <a:spcAft>
                <a:spcPts val="0"/>
              </a:spcAft>
            </a:pPr>
            <a:fld id="{91EC7793-07B9-4429-92E8-8730EA77026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5077056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0B300A1-412B-4D8E-A682-9491921A938C}"/>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2449AE0-B2AB-4AC5-AD17-D5485CF0B2AA}"/>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D4E3E69-8221-46DF-8417-9117474D9337}"/>
              </a:ext>
            </a:extLst>
          </p:cNvPr>
          <p:cNvSpPr>
            <a:spLocks noGrp="1"/>
          </p:cNvSpPr>
          <p:nvPr>
            <p:ph type="dt" sz="half" idx="10"/>
          </p:nvPr>
        </p:nvSpPr>
        <p:spPr/>
        <p:txBody>
          <a:bodyPr/>
          <a:lstStyle/>
          <a:p>
            <a:pPr defTabSz="685800" eaLnBrk="1" fontAlgn="auto" hangingPunct="1">
              <a:spcBef>
                <a:spcPts val="0"/>
              </a:spcBef>
              <a:spcAft>
                <a:spcPts val="0"/>
              </a:spcAft>
            </a:pPr>
            <a:fld id="{2B8C012C-B1B7-47F6-B168-A941E97A73A9}"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25-Nov-23</a:t>
            </a:fld>
            <a:endParaRPr lang="en-US">
              <a:solidFill>
                <a:prstClr val="black">
                  <a:tint val="75000"/>
                </a:prstClr>
              </a:solidFill>
              <a:latin typeface="Calibri" panose="020F0502020204030204"/>
            </a:endParaRPr>
          </a:p>
        </p:txBody>
      </p:sp>
      <p:sp>
        <p:nvSpPr>
          <p:cNvPr id="6" name="Footer Placeholder 5">
            <a:extLst>
              <a:ext uri="{FF2B5EF4-FFF2-40B4-BE49-F238E27FC236}">
                <a16:creationId xmlns:a16="http://schemas.microsoft.com/office/drawing/2014/main" xmlns="" id="{AC0CA87B-A6B0-4084-8ABD-22FC70DE9286}"/>
              </a:ext>
            </a:extLst>
          </p:cNvPr>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a:extLst>
              <a:ext uri="{FF2B5EF4-FFF2-40B4-BE49-F238E27FC236}">
                <a16:creationId xmlns:a16="http://schemas.microsoft.com/office/drawing/2014/main" xmlns="" id="{059FFCA0-2136-413A-9FC4-8666492A9DFA}"/>
              </a:ext>
            </a:extLst>
          </p:cNvPr>
          <p:cNvSpPr>
            <a:spLocks noGrp="1"/>
          </p:cNvSpPr>
          <p:nvPr>
            <p:ph type="sldNum" sz="quarter" idx="12"/>
          </p:nvPr>
        </p:nvSpPr>
        <p:spPr/>
        <p:txBody>
          <a:bodyPr/>
          <a:lstStyle/>
          <a:p>
            <a:pPr defTabSz="685800" eaLnBrk="1" fontAlgn="auto" hangingPunct="1">
              <a:spcBef>
                <a:spcPts val="0"/>
              </a:spcBef>
              <a:spcAft>
                <a:spcPts val="0"/>
              </a:spcAft>
            </a:pPr>
            <a:fld id="{91EC7793-07B9-4429-92E8-8730EA77026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40230521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CC1165-B1EA-4947-A1FB-D9CF6BE2F7B1}"/>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6949C6E-764C-4F36-94CB-FE2A2DF8CB5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9A9B79E8-DF7C-4EBB-9F3B-6BE1496FD9D6}"/>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42F9A33-7E46-4A42-A0A4-E18DB17B89B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468AAA32-05F2-47FB-B9B2-30397B27C752}"/>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50AE778-A2FD-4AD5-B23E-61A0D2506CB5}"/>
              </a:ext>
            </a:extLst>
          </p:cNvPr>
          <p:cNvSpPr>
            <a:spLocks noGrp="1"/>
          </p:cNvSpPr>
          <p:nvPr>
            <p:ph type="dt" sz="half" idx="10"/>
          </p:nvPr>
        </p:nvSpPr>
        <p:spPr/>
        <p:txBody>
          <a:bodyPr/>
          <a:lstStyle/>
          <a:p>
            <a:pPr defTabSz="685800" eaLnBrk="1" fontAlgn="auto" hangingPunct="1">
              <a:spcBef>
                <a:spcPts val="0"/>
              </a:spcBef>
              <a:spcAft>
                <a:spcPts val="0"/>
              </a:spcAft>
            </a:pPr>
            <a:fld id="{2B8C012C-B1B7-47F6-B168-A941E97A73A9}"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25-Nov-23</a:t>
            </a:fld>
            <a:endParaRPr lang="en-US">
              <a:solidFill>
                <a:prstClr val="black">
                  <a:tint val="75000"/>
                </a:prstClr>
              </a:solidFill>
              <a:latin typeface="Calibri" panose="020F0502020204030204"/>
            </a:endParaRPr>
          </a:p>
        </p:txBody>
      </p:sp>
      <p:sp>
        <p:nvSpPr>
          <p:cNvPr id="8" name="Footer Placeholder 7">
            <a:extLst>
              <a:ext uri="{FF2B5EF4-FFF2-40B4-BE49-F238E27FC236}">
                <a16:creationId xmlns:a16="http://schemas.microsoft.com/office/drawing/2014/main" xmlns="" id="{DAF383F0-95C5-45CA-90E7-CB2237487A13}"/>
              </a:ext>
            </a:extLst>
          </p:cNvPr>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9" name="Slide Number Placeholder 8">
            <a:extLst>
              <a:ext uri="{FF2B5EF4-FFF2-40B4-BE49-F238E27FC236}">
                <a16:creationId xmlns:a16="http://schemas.microsoft.com/office/drawing/2014/main" xmlns="" id="{F417D151-FD6A-419A-A7B0-CA8BE2A25AE0}"/>
              </a:ext>
            </a:extLst>
          </p:cNvPr>
          <p:cNvSpPr>
            <a:spLocks noGrp="1"/>
          </p:cNvSpPr>
          <p:nvPr>
            <p:ph type="sldNum" sz="quarter" idx="12"/>
          </p:nvPr>
        </p:nvSpPr>
        <p:spPr/>
        <p:txBody>
          <a:bodyPr/>
          <a:lstStyle/>
          <a:p>
            <a:pPr defTabSz="685800" eaLnBrk="1" fontAlgn="auto" hangingPunct="1">
              <a:spcBef>
                <a:spcPts val="0"/>
              </a:spcBef>
              <a:spcAft>
                <a:spcPts val="0"/>
              </a:spcAft>
            </a:pPr>
            <a:fld id="{91EC7793-07B9-4429-92E8-8730EA77026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46633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38D4625-3B7F-48CA-866A-C3D7092478E1}"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A917F9D-08A6-466A-864D-D2F376CC9B1C}"/>
              </a:ext>
            </a:extLst>
          </p:cNvPr>
          <p:cNvSpPr>
            <a:spLocks noGrp="1"/>
          </p:cNvSpPr>
          <p:nvPr>
            <p:ph type="dt" sz="half" idx="10"/>
          </p:nvPr>
        </p:nvSpPr>
        <p:spPr/>
        <p:txBody>
          <a:bodyPr/>
          <a:lstStyle/>
          <a:p>
            <a:pPr defTabSz="685800" eaLnBrk="1" fontAlgn="auto" hangingPunct="1">
              <a:spcBef>
                <a:spcPts val="0"/>
              </a:spcBef>
              <a:spcAft>
                <a:spcPts val="0"/>
              </a:spcAft>
            </a:pPr>
            <a:fld id="{2B8C012C-B1B7-47F6-B168-A941E97A73A9}"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25-Nov-23</a:t>
            </a:fld>
            <a:endParaRPr lang="en-US">
              <a:solidFill>
                <a:prstClr val="black">
                  <a:tint val="75000"/>
                </a:prstClr>
              </a:solidFill>
              <a:latin typeface="Calibri" panose="020F0502020204030204"/>
            </a:endParaRPr>
          </a:p>
        </p:txBody>
      </p:sp>
      <p:sp>
        <p:nvSpPr>
          <p:cNvPr id="4" name="Footer Placeholder 3">
            <a:extLst>
              <a:ext uri="{FF2B5EF4-FFF2-40B4-BE49-F238E27FC236}">
                <a16:creationId xmlns:a16="http://schemas.microsoft.com/office/drawing/2014/main" xmlns="" id="{4EDF56FB-BF1A-451B-AFCC-8E5E82A91CFB}"/>
              </a:ext>
            </a:extLst>
          </p:cNvPr>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5" name="Slide Number Placeholder 4">
            <a:extLst>
              <a:ext uri="{FF2B5EF4-FFF2-40B4-BE49-F238E27FC236}">
                <a16:creationId xmlns:a16="http://schemas.microsoft.com/office/drawing/2014/main" xmlns="" id="{F85A4458-ED35-410C-9316-3AE12AF06960}"/>
              </a:ext>
            </a:extLst>
          </p:cNvPr>
          <p:cNvSpPr>
            <a:spLocks noGrp="1"/>
          </p:cNvSpPr>
          <p:nvPr>
            <p:ph type="sldNum" sz="quarter" idx="12"/>
          </p:nvPr>
        </p:nvSpPr>
        <p:spPr/>
        <p:txBody>
          <a:bodyPr/>
          <a:lstStyle/>
          <a:p>
            <a:pPr defTabSz="685800" eaLnBrk="1" fontAlgn="auto" hangingPunct="1">
              <a:spcBef>
                <a:spcPts val="0"/>
              </a:spcBef>
              <a:spcAft>
                <a:spcPts val="0"/>
              </a:spcAft>
            </a:pPr>
            <a:fld id="{91EC7793-07B9-4429-92E8-8730EA77026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3668829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26121E3-1542-49D2-AFE7-215B078A3D88}"/>
              </a:ext>
            </a:extLst>
          </p:cNvPr>
          <p:cNvSpPr>
            <a:spLocks noGrp="1"/>
          </p:cNvSpPr>
          <p:nvPr>
            <p:ph type="dt" sz="half" idx="10"/>
          </p:nvPr>
        </p:nvSpPr>
        <p:spPr/>
        <p:txBody>
          <a:bodyPr/>
          <a:lstStyle/>
          <a:p>
            <a:pPr defTabSz="685800" eaLnBrk="1" fontAlgn="auto" hangingPunct="1">
              <a:spcBef>
                <a:spcPts val="0"/>
              </a:spcBef>
              <a:spcAft>
                <a:spcPts val="0"/>
              </a:spcAft>
            </a:pPr>
            <a:fld id="{2B8C012C-B1B7-47F6-B168-A941E97A73A9}"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25-Nov-23</a:t>
            </a:fld>
            <a:endParaRPr lang="en-US">
              <a:solidFill>
                <a:prstClr val="black">
                  <a:tint val="75000"/>
                </a:prstClr>
              </a:solidFill>
              <a:latin typeface="Calibri" panose="020F0502020204030204"/>
            </a:endParaRPr>
          </a:p>
        </p:txBody>
      </p:sp>
      <p:sp>
        <p:nvSpPr>
          <p:cNvPr id="3" name="Footer Placeholder 2">
            <a:extLst>
              <a:ext uri="{FF2B5EF4-FFF2-40B4-BE49-F238E27FC236}">
                <a16:creationId xmlns:a16="http://schemas.microsoft.com/office/drawing/2014/main" xmlns="" id="{4DB79D1B-E5A5-4FF6-B1AF-3C1CE82BE966}"/>
              </a:ext>
            </a:extLst>
          </p:cNvPr>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4" name="Slide Number Placeholder 3">
            <a:extLst>
              <a:ext uri="{FF2B5EF4-FFF2-40B4-BE49-F238E27FC236}">
                <a16:creationId xmlns:a16="http://schemas.microsoft.com/office/drawing/2014/main" xmlns="" id="{ACA32E8B-A5B1-45B5-9A9F-B5EF9E6E9FE5}"/>
              </a:ext>
            </a:extLst>
          </p:cNvPr>
          <p:cNvSpPr>
            <a:spLocks noGrp="1"/>
          </p:cNvSpPr>
          <p:nvPr>
            <p:ph type="sldNum" sz="quarter" idx="12"/>
          </p:nvPr>
        </p:nvSpPr>
        <p:spPr/>
        <p:txBody>
          <a:bodyPr/>
          <a:lstStyle/>
          <a:p>
            <a:pPr defTabSz="685800" eaLnBrk="1" fontAlgn="auto" hangingPunct="1">
              <a:spcBef>
                <a:spcPts val="0"/>
              </a:spcBef>
              <a:spcAft>
                <a:spcPts val="0"/>
              </a:spcAft>
            </a:pPr>
            <a:fld id="{91EC7793-07B9-4429-92E8-8730EA77026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3331235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34EF36-1426-4285-828F-C8CFBFE984E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AD2C0F19-B360-4B7D-8B84-54564343E2E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161CC49-77D0-4E31-A9D2-D30F8EDAEAD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22AB92D8-AB77-44F5-B9DD-F7A3C2F6314E}"/>
              </a:ext>
            </a:extLst>
          </p:cNvPr>
          <p:cNvSpPr>
            <a:spLocks noGrp="1"/>
          </p:cNvSpPr>
          <p:nvPr>
            <p:ph type="dt" sz="half" idx="10"/>
          </p:nvPr>
        </p:nvSpPr>
        <p:spPr/>
        <p:txBody>
          <a:bodyPr/>
          <a:lstStyle/>
          <a:p>
            <a:pPr defTabSz="685800" eaLnBrk="1" fontAlgn="auto" hangingPunct="1">
              <a:spcBef>
                <a:spcPts val="0"/>
              </a:spcBef>
              <a:spcAft>
                <a:spcPts val="0"/>
              </a:spcAft>
            </a:pPr>
            <a:fld id="{2B8C012C-B1B7-47F6-B168-A941E97A73A9}"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25-Nov-23</a:t>
            </a:fld>
            <a:endParaRPr lang="en-US">
              <a:solidFill>
                <a:prstClr val="black">
                  <a:tint val="75000"/>
                </a:prstClr>
              </a:solidFill>
              <a:latin typeface="Calibri" panose="020F0502020204030204"/>
            </a:endParaRPr>
          </a:p>
        </p:txBody>
      </p:sp>
      <p:sp>
        <p:nvSpPr>
          <p:cNvPr id="6" name="Footer Placeholder 5">
            <a:extLst>
              <a:ext uri="{FF2B5EF4-FFF2-40B4-BE49-F238E27FC236}">
                <a16:creationId xmlns:a16="http://schemas.microsoft.com/office/drawing/2014/main" xmlns="" id="{DF0A841E-88D4-4D0A-97C4-E4897B6185EF}"/>
              </a:ext>
            </a:extLst>
          </p:cNvPr>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a:extLst>
              <a:ext uri="{FF2B5EF4-FFF2-40B4-BE49-F238E27FC236}">
                <a16:creationId xmlns:a16="http://schemas.microsoft.com/office/drawing/2014/main" xmlns="" id="{8454F814-BBE2-4CE3-B3C8-C4A938E78189}"/>
              </a:ext>
            </a:extLst>
          </p:cNvPr>
          <p:cNvSpPr>
            <a:spLocks noGrp="1"/>
          </p:cNvSpPr>
          <p:nvPr>
            <p:ph type="sldNum" sz="quarter" idx="12"/>
          </p:nvPr>
        </p:nvSpPr>
        <p:spPr/>
        <p:txBody>
          <a:bodyPr/>
          <a:lstStyle/>
          <a:p>
            <a:pPr defTabSz="685800" eaLnBrk="1" fontAlgn="auto" hangingPunct="1">
              <a:spcBef>
                <a:spcPts val="0"/>
              </a:spcBef>
              <a:spcAft>
                <a:spcPts val="0"/>
              </a:spcAft>
            </a:pPr>
            <a:fld id="{91EC7793-07B9-4429-92E8-8730EA77026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6158159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E247E2-3FF2-44B7-B10F-3C06FDF7CF6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EC9E9FEF-3FB3-4E4C-A935-958BA93288C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19F12C7B-8B90-4958-A986-27D36990BDA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494EFE80-B253-4A84-BE72-FE1337473454}"/>
              </a:ext>
            </a:extLst>
          </p:cNvPr>
          <p:cNvSpPr>
            <a:spLocks noGrp="1"/>
          </p:cNvSpPr>
          <p:nvPr>
            <p:ph type="dt" sz="half" idx="10"/>
          </p:nvPr>
        </p:nvSpPr>
        <p:spPr/>
        <p:txBody>
          <a:bodyPr/>
          <a:lstStyle/>
          <a:p>
            <a:pPr defTabSz="685800" eaLnBrk="1" fontAlgn="auto" hangingPunct="1">
              <a:spcBef>
                <a:spcPts val="0"/>
              </a:spcBef>
              <a:spcAft>
                <a:spcPts val="0"/>
              </a:spcAft>
            </a:pPr>
            <a:fld id="{2B8C012C-B1B7-47F6-B168-A941E97A73A9}"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25-Nov-23</a:t>
            </a:fld>
            <a:endParaRPr lang="en-US">
              <a:solidFill>
                <a:prstClr val="black">
                  <a:tint val="75000"/>
                </a:prstClr>
              </a:solidFill>
              <a:latin typeface="Calibri" panose="020F0502020204030204"/>
            </a:endParaRPr>
          </a:p>
        </p:txBody>
      </p:sp>
      <p:sp>
        <p:nvSpPr>
          <p:cNvPr id="6" name="Footer Placeholder 5">
            <a:extLst>
              <a:ext uri="{FF2B5EF4-FFF2-40B4-BE49-F238E27FC236}">
                <a16:creationId xmlns:a16="http://schemas.microsoft.com/office/drawing/2014/main" xmlns="" id="{5A70AA07-12BD-4E8C-B324-9F0CBE23C2B3}"/>
              </a:ext>
            </a:extLst>
          </p:cNvPr>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a:extLst>
              <a:ext uri="{FF2B5EF4-FFF2-40B4-BE49-F238E27FC236}">
                <a16:creationId xmlns:a16="http://schemas.microsoft.com/office/drawing/2014/main" xmlns="" id="{A5AF4ED2-925B-495F-9A04-20C40D1E41A5}"/>
              </a:ext>
            </a:extLst>
          </p:cNvPr>
          <p:cNvSpPr>
            <a:spLocks noGrp="1"/>
          </p:cNvSpPr>
          <p:nvPr>
            <p:ph type="sldNum" sz="quarter" idx="12"/>
          </p:nvPr>
        </p:nvSpPr>
        <p:spPr/>
        <p:txBody>
          <a:bodyPr/>
          <a:lstStyle/>
          <a:p>
            <a:pPr defTabSz="685800" eaLnBrk="1" fontAlgn="auto" hangingPunct="1">
              <a:spcBef>
                <a:spcPts val="0"/>
              </a:spcBef>
              <a:spcAft>
                <a:spcPts val="0"/>
              </a:spcAft>
            </a:pPr>
            <a:fld id="{91EC7793-07B9-4429-92E8-8730EA77026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1240632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F7DC22C-267E-4ADC-AF05-BEB721900345}"/>
              </a:ext>
            </a:extLst>
          </p:cNvPr>
          <p:cNvSpPr>
            <a:spLocks noGrp="1"/>
          </p:cNvSpPr>
          <p:nvPr>
            <p:ph type="dt" sz="half" idx="10"/>
          </p:nvPr>
        </p:nvSpPr>
        <p:spPr/>
        <p:txBody>
          <a:bodyPr/>
          <a:lstStyle/>
          <a:p>
            <a:pPr defTabSz="685800" eaLnBrk="1" fontAlgn="auto" hangingPunct="1">
              <a:spcBef>
                <a:spcPts val="0"/>
              </a:spcBef>
              <a:spcAft>
                <a:spcPts val="0"/>
              </a:spcAft>
            </a:pPr>
            <a:fld id="{2B8C012C-B1B7-47F6-B168-A941E97A73A9}"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25-Nov-23</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xmlns="" id="{DAACB2E6-036D-489B-AF95-7F191F409427}"/>
              </a:ext>
            </a:extLst>
          </p:cNvPr>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xmlns="" id="{986DBCEB-45FD-4CA2-89E1-0743C2C24118}"/>
              </a:ext>
            </a:extLst>
          </p:cNvPr>
          <p:cNvSpPr>
            <a:spLocks noGrp="1"/>
          </p:cNvSpPr>
          <p:nvPr>
            <p:ph type="sldNum" sz="quarter" idx="12"/>
          </p:nvPr>
        </p:nvSpPr>
        <p:spPr/>
        <p:txBody>
          <a:bodyPr/>
          <a:lstStyle/>
          <a:p>
            <a:pPr defTabSz="685800" eaLnBrk="1" fontAlgn="auto" hangingPunct="1">
              <a:spcBef>
                <a:spcPts val="0"/>
              </a:spcBef>
              <a:spcAft>
                <a:spcPts val="0"/>
              </a:spcAft>
            </a:pPr>
            <a:fld id="{91EC7793-07B9-4429-92E8-8730EA77026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9621139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6BF1447-7437-45B5-955F-F450CFC6FBBF}"/>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2DF0BE9-59DA-4877-8D0D-735633F5CFFB}"/>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9A8181-2D82-4E5A-A55B-C3850F308871}"/>
              </a:ext>
            </a:extLst>
          </p:cNvPr>
          <p:cNvSpPr>
            <a:spLocks noGrp="1"/>
          </p:cNvSpPr>
          <p:nvPr>
            <p:ph type="dt" sz="half" idx="10"/>
          </p:nvPr>
        </p:nvSpPr>
        <p:spPr/>
        <p:txBody>
          <a:bodyPr/>
          <a:lstStyle/>
          <a:p>
            <a:pPr defTabSz="685800" eaLnBrk="1" fontAlgn="auto" hangingPunct="1">
              <a:spcBef>
                <a:spcPts val="0"/>
              </a:spcBef>
              <a:spcAft>
                <a:spcPts val="0"/>
              </a:spcAft>
            </a:pPr>
            <a:fld id="{2B8C012C-B1B7-47F6-B168-A941E97A73A9}"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25-Nov-23</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xmlns="" id="{E06443D1-9D50-4347-8EF4-C71123BDF442}"/>
              </a:ext>
            </a:extLst>
          </p:cNvPr>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xmlns="" id="{AA7B7A19-FC92-4734-BBA7-FBC0512D2753}"/>
              </a:ext>
            </a:extLst>
          </p:cNvPr>
          <p:cNvSpPr>
            <a:spLocks noGrp="1"/>
          </p:cNvSpPr>
          <p:nvPr>
            <p:ph type="sldNum" sz="quarter" idx="12"/>
          </p:nvPr>
        </p:nvSpPr>
        <p:spPr/>
        <p:txBody>
          <a:bodyPr/>
          <a:lstStyle/>
          <a:p>
            <a:pPr defTabSz="685800" eaLnBrk="1" fontAlgn="auto" hangingPunct="1">
              <a:spcBef>
                <a:spcPts val="0"/>
              </a:spcBef>
              <a:spcAft>
                <a:spcPts val="0"/>
              </a:spcAft>
            </a:pPr>
            <a:fld id="{91EC7793-07B9-4429-92E8-8730EA77026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71300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4FCCC93-BB39-41EF-AE27-28434EC30AD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EE70A61-697A-4F27-9270-815D9CFAC7E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F1FF4EC-2E3C-4B23-8349-BEDAD268D6C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B37445C-959D-46C4-A93B-D39EEC3AD97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94BF2C4-BBA9-4483-AD36-1545AFD1138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806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8806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8807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6776CD15-C3A8-410E-95D5-5071F990F2C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507F965-6FBF-4E4A-99CF-0D8736C95F34}"/>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F441528-4D68-4198-AA39-08CEF828A99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1895987-3F38-4722-83D8-2292FDC3820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eaLnBrk="1" fontAlgn="auto" hangingPunct="1">
              <a:spcBef>
                <a:spcPts val="0"/>
              </a:spcBef>
              <a:spcAft>
                <a:spcPts val="0"/>
              </a:spcAft>
            </a:pPr>
            <a:fld id="{2B8C012C-B1B7-47F6-B168-A941E97A73A9}"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25-Nov-23</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xmlns="" id="{68B2F808-3920-4A01-9D82-C1D249E0363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xmlns="" id="{D76A23AC-28FD-47E2-A9E1-1773F854380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eaLnBrk="1" fontAlgn="auto" hangingPunct="1">
              <a:spcBef>
                <a:spcPts val="0"/>
              </a:spcBef>
              <a:spcAft>
                <a:spcPts val="0"/>
              </a:spcAft>
            </a:pPr>
            <a:fld id="{91EC7793-07B9-4429-92E8-8730EA77026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54085015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507F965-6FBF-4E4A-99CF-0D8736C95F34}"/>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F441528-4D68-4198-AA39-08CEF828A99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1895987-3F38-4722-83D8-2292FDC3820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eaLnBrk="1" fontAlgn="auto" hangingPunct="1">
              <a:spcBef>
                <a:spcPts val="0"/>
              </a:spcBef>
              <a:spcAft>
                <a:spcPts val="0"/>
              </a:spcAft>
            </a:pPr>
            <a:fld id="{2B8C012C-B1B7-47F6-B168-A941E97A73A9}"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25-Nov-23</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xmlns="" id="{68B2F808-3920-4A01-9D82-C1D249E0363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xmlns="" id="{D76A23AC-28FD-47E2-A9E1-1773F854380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eaLnBrk="1" fontAlgn="auto" hangingPunct="1">
              <a:spcBef>
                <a:spcPts val="0"/>
              </a:spcBef>
              <a:spcAft>
                <a:spcPts val="0"/>
              </a:spcAft>
            </a:pPr>
            <a:fld id="{91EC7793-07B9-4429-92E8-8730EA77026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84520615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507F965-6FBF-4E4A-99CF-0D8736C95F34}"/>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F441528-4D68-4198-AA39-08CEF828A99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1895987-3F38-4722-83D8-2292FDC3820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eaLnBrk="1" fontAlgn="auto" hangingPunct="1">
              <a:spcBef>
                <a:spcPts val="0"/>
              </a:spcBef>
              <a:spcAft>
                <a:spcPts val="0"/>
              </a:spcAft>
            </a:pPr>
            <a:fld id="{2B8C012C-B1B7-47F6-B168-A941E97A73A9}"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25-Nov-23</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xmlns="" id="{68B2F808-3920-4A01-9D82-C1D249E0363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xmlns="" id="{D76A23AC-28FD-47E2-A9E1-1773F854380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eaLnBrk="1" fontAlgn="auto" hangingPunct="1">
              <a:spcBef>
                <a:spcPts val="0"/>
              </a:spcBef>
              <a:spcAft>
                <a:spcPts val="0"/>
              </a:spcAft>
            </a:pPr>
            <a:fld id="{91EC7793-07B9-4429-92E8-8730EA77026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91127142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image" Target="../media/image38.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15.png"/><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16.png"/><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8" Type="http://schemas.microsoft.com/office/2007/relationships/media" Target="../media/media4.mp3"/><Relationship Id="rId13" Type="http://schemas.openxmlformats.org/officeDocument/2006/relationships/image" Target="../media/image18.png"/><Relationship Id="rId3" Type="http://schemas.openxmlformats.org/officeDocument/2006/relationships/audio" Target="../media/media1.mp3"/><Relationship Id="rId7" Type="http://schemas.openxmlformats.org/officeDocument/2006/relationships/audio" Target="../media/media3.mp3"/><Relationship Id="rId12" Type="http://schemas.openxmlformats.org/officeDocument/2006/relationships/image" Target="../media/image17.png"/><Relationship Id="rId2" Type="http://schemas.microsoft.com/office/2007/relationships/media" Target="../media/media1.mp3"/><Relationship Id="rId1" Type="http://schemas.openxmlformats.org/officeDocument/2006/relationships/tags" Target="../tags/tag15.xml"/><Relationship Id="rId6" Type="http://schemas.microsoft.com/office/2007/relationships/media" Target="../media/media3.mp3"/><Relationship Id="rId11" Type="http://schemas.openxmlformats.org/officeDocument/2006/relationships/notesSlide" Target="../notesSlides/notesSlide3.xml"/><Relationship Id="rId5" Type="http://schemas.openxmlformats.org/officeDocument/2006/relationships/audio" Target="../media/media2.mp3"/><Relationship Id="rId10" Type="http://schemas.openxmlformats.org/officeDocument/2006/relationships/slideLayout" Target="../slideLayouts/slideLayout13.xml"/><Relationship Id="rId4" Type="http://schemas.microsoft.com/office/2007/relationships/media" Target="../media/media2.mp3"/><Relationship Id="rId9" Type="http://schemas.openxmlformats.org/officeDocument/2006/relationships/audio" Target="../media/media4.mp3"/></Relationships>
</file>

<file path=ppt/slides/_rels/slide15.xml.rels><?xml version="1.0" encoding="UTF-8" standalone="yes"?>
<Relationships xmlns="http://schemas.openxmlformats.org/package/2006/relationships"><Relationship Id="rId8" Type="http://schemas.microsoft.com/office/2007/relationships/media" Target="../media/media4.mp3"/><Relationship Id="rId3" Type="http://schemas.openxmlformats.org/officeDocument/2006/relationships/audio" Target="../media/media1.mp3"/><Relationship Id="rId7" Type="http://schemas.openxmlformats.org/officeDocument/2006/relationships/audio" Target="../media/media3.mp3"/><Relationship Id="rId12" Type="http://schemas.openxmlformats.org/officeDocument/2006/relationships/image" Target="../media/image18.png"/><Relationship Id="rId2" Type="http://schemas.microsoft.com/office/2007/relationships/media" Target="../media/media1.mp3"/><Relationship Id="rId1" Type="http://schemas.openxmlformats.org/officeDocument/2006/relationships/tags" Target="../tags/tag16.xml"/><Relationship Id="rId6" Type="http://schemas.microsoft.com/office/2007/relationships/media" Target="../media/media3.mp3"/><Relationship Id="rId11" Type="http://schemas.openxmlformats.org/officeDocument/2006/relationships/image" Target="../media/image17.png"/><Relationship Id="rId5" Type="http://schemas.openxmlformats.org/officeDocument/2006/relationships/audio" Target="../media/media2.mp3"/><Relationship Id="rId10" Type="http://schemas.openxmlformats.org/officeDocument/2006/relationships/slideLayout" Target="../slideLayouts/slideLayout24.xml"/><Relationship Id="rId4" Type="http://schemas.microsoft.com/office/2007/relationships/media" Target="../media/media2.mp3"/><Relationship Id="rId9" Type="http://schemas.openxmlformats.org/officeDocument/2006/relationships/audio" Target="../media/media4.mp3"/></Relationships>
</file>

<file path=ppt/slides/_rels/slide16.xml.rels><?xml version="1.0" encoding="UTF-8" standalone="yes"?>
<Relationships xmlns="http://schemas.openxmlformats.org/package/2006/relationships"><Relationship Id="rId8" Type="http://schemas.microsoft.com/office/2007/relationships/media" Target="../media/media4.mp3"/><Relationship Id="rId13" Type="http://schemas.openxmlformats.org/officeDocument/2006/relationships/image" Target="../media/image18.png"/><Relationship Id="rId3" Type="http://schemas.openxmlformats.org/officeDocument/2006/relationships/audio" Target="../media/media1.mp3"/><Relationship Id="rId7" Type="http://schemas.openxmlformats.org/officeDocument/2006/relationships/audio" Target="../media/media3.mp3"/><Relationship Id="rId12" Type="http://schemas.openxmlformats.org/officeDocument/2006/relationships/image" Target="../media/image17.png"/><Relationship Id="rId2" Type="http://schemas.microsoft.com/office/2007/relationships/media" Target="../media/media1.mp3"/><Relationship Id="rId1" Type="http://schemas.openxmlformats.org/officeDocument/2006/relationships/tags" Target="../tags/tag17.xml"/><Relationship Id="rId6" Type="http://schemas.microsoft.com/office/2007/relationships/media" Target="../media/media3.mp3"/><Relationship Id="rId11" Type="http://schemas.openxmlformats.org/officeDocument/2006/relationships/notesSlide" Target="../notesSlides/notesSlide4.xml"/><Relationship Id="rId5" Type="http://schemas.openxmlformats.org/officeDocument/2006/relationships/audio" Target="../media/media2.mp3"/><Relationship Id="rId10" Type="http://schemas.openxmlformats.org/officeDocument/2006/relationships/slideLayout" Target="../slideLayouts/slideLayout35.xml"/><Relationship Id="rId4" Type="http://schemas.microsoft.com/office/2007/relationships/media" Target="../media/media2.mp3"/><Relationship Id="rId9" Type="http://schemas.openxmlformats.org/officeDocument/2006/relationships/audio" Target="../media/media4.mp3"/></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D09B1A9-6F2C-42E2-BAC6-29A7B09896D4}"/>
              </a:ext>
            </a:extLst>
          </p:cNvPr>
          <p:cNvSpPr/>
          <p:nvPr/>
        </p:nvSpPr>
        <p:spPr>
          <a:xfrm>
            <a:off x="1" y="4698657"/>
            <a:ext cx="7571603" cy="176084"/>
          </a:xfrm>
          <a:prstGeom prst="rect">
            <a:avLst/>
          </a:prstGeom>
          <a:solidFill>
            <a:srgbClr val="FAF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 name="Picture 2" descr="D:\SOA\Khung nen bieu tuong\Khung nen bieu tuong\[Muare.asia]-FramesChildrenVol34\muare.asia - babyvol34 - 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792"/>
            <a:ext cx="9220199" cy="527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WordArt 7"/>
          <p:cNvSpPr>
            <a:spLocks noChangeArrowheads="1" noChangeShapeType="1" noTextEdit="1"/>
          </p:cNvSpPr>
          <p:nvPr/>
        </p:nvSpPr>
        <p:spPr bwMode="auto">
          <a:xfrm>
            <a:off x="2623457" y="1885950"/>
            <a:ext cx="4039067" cy="581025"/>
          </a:xfrm>
          <a:prstGeom prst="rect">
            <a:avLst/>
          </a:prstGeom>
        </p:spPr>
        <p:txBody>
          <a:bodyPr wrap="none" fromWordArt="1">
            <a:prstTxWarp prst="textPlain">
              <a:avLst>
                <a:gd name="adj" fmla="val 50000"/>
              </a:avLst>
            </a:prstTxWarp>
          </a:bodyPr>
          <a:lstStyle/>
          <a:p>
            <a:pPr algn="ctr"/>
            <a:endParaRPr lang="en-US" sz="5400" b="1" kern="1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endParaRPr>
          </a:p>
        </p:txBody>
      </p:sp>
      <p:sp>
        <p:nvSpPr>
          <p:cNvPr id="14" name="Text Box 4"/>
          <p:cNvSpPr txBox="1">
            <a:spLocks noChangeArrowheads="1"/>
          </p:cNvSpPr>
          <p:nvPr/>
        </p:nvSpPr>
        <p:spPr bwMode="auto">
          <a:xfrm>
            <a:off x="1470949" y="2178029"/>
            <a:ext cx="8458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7200" b="1" smtClean="0">
                <a:solidFill>
                  <a:srgbClr val="FF0000"/>
                </a:solidFill>
                <a:latin typeface="Times New Roman" pitchFamily="18" charset="0"/>
              </a:rPr>
              <a:t>Khởi động</a:t>
            </a:r>
            <a:endParaRPr lang="en-US" altLang="en-US" sz="7200" b="1">
              <a:solidFill>
                <a:srgbClr val="FF0000"/>
              </a:solidFill>
              <a:latin typeface="Times New Roman" pitchFamily="18" charset="0"/>
            </a:endParaRPr>
          </a:p>
        </p:txBody>
      </p:sp>
    </p:spTree>
    <p:custDataLst>
      <p:tags r:id="rId1"/>
    </p:custDataLst>
    <p:extLst>
      <p:ext uri="{BB962C8B-B14F-4D97-AF65-F5344CB8AC3E}">
        <p14:creationId xmlns:p14="http://schemas.microsoft.com/office/powerpoint/2010/main" val="1874167782"/>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5874B3CB-F242-34EF-7559-C527B4971205}"/>
              </a:ext>
            </a:extLst>
          </p:cNvPr>
          <p:cNvGrpSpPr/>
          <p:nvPr/>
        </p:nvGrpSpPr>
        <p:grpSpPr>
          <a:xfrm>
            <a:off x="457200" y="0"/>
            <a:ext cx="8219091" cy="4538211"/>
            <a:chOff x="4125597" y="2531851"/>
            <a:chExt cx="7655360" cy="3712751"/>
          </a:xfrm>
        </p:grpSpPr>
        <p:grpSp>
          <p:nvGrpSpPr>
            <p:cNvPr id="10" name="Group 9">
              <a:extLst>
                <a:ext uri="{FF2B5EF4-FFF2-40B4-BE49-F238E27FC236}">
                  <a16:creationId xmlns:a16="http://schemas.microsoft.com/office/drawing/2014/main" xmlns="" id="{A9D8C8F7-0DD4-9F6E-EC87-A63B35B3CA6B}"/>
                </a:ext>
              </a:extLst>
            </p:cNvPr>
            <p:cNvGrpSpPr/>
            <p:nvPr/>
          </p:nvGrpSpPr>
          <p:grpSpPr>
            <a:xfrm>
              <a:off x="4125597" y="2531851"/>
              <a:ext cx="7655360" cy="3712751"/>
              <a:chOff x="4125597" y="2531851"/>
              <a:chExt cx="7655360" cy="3712751"/>
            </a:xfrm>
          </p:grpSpPr>
          <p:pic>
            <p:nvPicPr>
              <p:cNvPr id="15" name="Graphic 11">
                <a:extLst>
                  <a:ext uri="{FF2B5EF4-FFF2-40B4-BE49-F238E27FC236}">
                    <a16:creationId xmlns:a16="http://schemas.microsoft.com/office/drawing/2014/main" xmlns="" id="{94B573AC-BA55-C33B-A886-2DC4B21DE63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125597" y="3281715"/>
                <a:ext cx="7655360" cy="2962887"/>
              </a:xfrm>
              <a:prstGeom prst="rect">
                <a:avLst/>
              </a:prstGeom>
            </p:spPr>
          </p:pic>
          <p:pic>
            <p:nvPicPr>
              <p:cNvPr id="16" name="Picture 15" descr="A picture containing toy, doll, vector graphics&#10;&#10;Description automatically generated">
                <a:extLst>
                  <a:ext uri="{FF2B5EF4-FFF2-40B4-BE49-F238E27FC236}">
                    <a16:creationId xmlns:a16="http://schemas.microsoft.com/office/drawing/2014/main" xmlns="" id="{25FB6CF5-0D4D-68D4-2467-7886BA1FFE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18714" y="2531851"/>
                <a:ext cx="1269125" cy="1039225"/>
              </a:xfrm>
              <a:prstGeom prst="rect">
                <a:avLst/>
              </a:prstGeom>
            </p:spPr>
          </p:pic>
        </p:grpSp>
        <p:sp>
          <p:nvSpPr>
            <p:cNvPr id="13" name="TextBox 12">
              <a:extLst>
                <a:ext uri="{FF2B5EF4-FFF2-40B4-BE49-F238E27FC236}">
                  <a16:creationId xmlns:a16="http://schemas.microsoft.com/office/drawing/2014/main" xmlns="" id="{D92C548B-72DD-809E-1E7A-31DAACFA1AE6}"/>
                </a:ext>
              </a:extLst>
            </p:cNvPr>
            <p:cNvSpPr txBox="1"/>
            <p:nvPr/>
          </p:nvSpPr>
          <p:spPr>
            <a:xfrm>
              <a:off x="6538005" y="4400007"/>
              <a:ext cx="3313941" cy="1015663"/>
            </a:xfrm>
            <a:prstGeom prst="rect">
              <a:avLst/>
            </a:prstGeom>
            <a:noFill/>
          </p:spPr>
          <p:txBody>
            <a:bodyPr wrap="square" rtlCol="0">
              <a:spAutoFit/>
            </a:bodyPr>
            <a:lstStyle/>
            <a:p>
              <a:pPr algn="ctr" eaLnBrk="1" fontAlgn="auto" hangingPunct="1">
                <a:spcBef>
                  <a:spcPts val="0"/>
                </a:spcBef>
                <a:spcAft>
                  <a:spcPts val="0"/>
                </a:spcAft>
                <a:defRPr/>
              </a:pPr>
              <a:endParaRPr lang="en-US" sz="6000" dirty="0">
                <a:solidFill>
                  <a:srgbClr val="757070"/>
                </a:solidFill>
                <a:latin typeface="Calibri" panose="020F0502020204030204" pitchFamily="34" charset="0"/>
                <a:cs typeface="Calibri" panose="020F0502020204030204" pitchFamily="34" charset="0"/>
              </a:endParaRPr>
            </a:p>
          </p:txBody>
        </p:sp>
      </p:grpSp>
      <p:sp>
        <p:nvSpPr>
          <p:cNvPr id="17" name="TextBox 16">
            <a:extLst>
              <a:ext uri="{FF2B5EF4-FFF2-40B4-BE49-F238E27FC236}">
                <a16:creationId xmlns:a16="http://schemas.microsoft.com/office/drawing/2014/main" xmlns="" id="{B9B4932D-72EB-A850-1D8D-54D635615033}"/>
              </a:ext>
            </a:extLst>
          </p:cNvPr>
          <p:cNvSpPr txBox="1"/>
          <p:nvPr/>
        </p:nvSpPr>
        <p:spPr>
          <a:xfrm>
            <a:off x="1066800" y="1270277"/>
            <a:ext cx="6500648" cy="2554545"/>
          </a:xfrm>
          <a:prstGeom prst="rect">
            <a:avLst/>
          </a:prstGeom>
          <a:noFill/>
        </p:spPr>
        <p:txBody>
          <a:bodyPr wrap="square" rtlCol="0">
            <a:spAutoFit/>
          </a:bodyPr>
          <a:lstStyle/>
          <a:p>
            <a:pPr algn="just" eaLnBrk="1" fontAlgn="auto" hangingPunct="1">
              <a:spcBef>
                <a:spcPts val="0"/>
              </a:spcBef>
              <a:spcAft>
                <a:spcPts val="0"/>
              </a:spcAft>
              <a:defRPr/>
            </a:pPr>
            <a:r>
              <a:rPr lang="en-US" sz="3200" b="1" dirty="0">
                <a:solidFill>
                  <a:srgbClr val="002060"/>
                </a:solidFill>
                <a:latin typeface="Calibri" panose="020F0502020204030204" pitchFamily="34" charset="0"/>
                <a:cs typeface="Calibri" panose="020F0502020204030204" pitchFamily="34" charset="0"/>
              </a:rPr>
              <a:t>T</a:t>
            </a:r>
            <a:r>
              <a:rPr lang="vi-VN" sz="3200" b="1" dirty="0">
                <a:solidFill>
                  <a:srgbClr val="002060"/>
                </a:solidFill>
                <a:latin typeface="Calibri" panose="020F0502020204030204" pitchFamily="34" charset="0"/>
                <a:cs typeface="Calibri" panose="020F0502020204030204" pitchFamily="34" charset="0"/>
              </a:rPr>
              <a:t>ác dụng của biện pháp nhân hóa: </a:t>
            </a:r>
            <a:r>
              <a:rPr lang="vi-VN" sz="3200" b="1" i="1" dirty="0">
                <a:solidFill>
                  <a:srgbClr val="002060"/>
                </a:solidFill>
                <a:latin typeface="Calibri" panose="020F0502020204030204" pitchFamily="34" charset="0"/>
                <a:cs typeface="Calibri" panose="020F0502020204030204" pitchFamily="34" charset="0"/>
              </a:rPr>
              <a:t>giúp cho sự vật, hiện tượng vô tri, vô giác trở nên có hồn hơn, giống với con người, gần gũi với con người hơn.</a:t>
            </a:r>
            <a:endParaRPr lang="vi-VN" sz="3200" i="1" dirty="0">
              <a:solidFill>
                <a:srgbClr val="00206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2769889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SLGG_2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4" descr="Firewrk8"/>
          <p:cNvPicPr>
            <a:picLocks noChangeAspect="1" noChangeArrowheads="1"/>
          </p:cNvPicPr>
          <p:nvPr/>
        </p:nvPicPr>
        <p:blipFill>
          <a:blip r:embed="rId4" cstate="print">
            <a:lum bright="6000" contrast="30000"/>
            <a:extLst>
              <a:ext uri="{28A0092B-C50C-407E-A947-70E740481C1C}">
                <a14:useLocalDpi xmlns:a14="http://schemas.microsoft.com/office/drawing/2010/main" val="0"/>
              </a:ext>
            </a:extLst>
          </a:blip>
          <a:srcRect/>
          <a:stretch>
            <a:fillRect/>
          </a:stretch>
        </p:blipFill>
        <p:spPr bwMode="auto">
          <a:xfrm>
            <a:off x="5334000" y="2343150"/>
            <a:ext cx="1905000" cy="1398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对话气泡: 圆角矩形 6">
            <a:extLst>
              <a:ext uri="{FF2B5EF4-FFF2-40B4-BE49-F238E27FC236}">
                <a16:creationId xmlns:a16="http://schemas.microsoft.com/office/drawing/2014/main" xmlns="" id="{9B4F9A15-DE08-470F-A183-0E9569C3FC8A}"/>
              </a:ext>
            </a:extLst>
          </p:cNvPr>
          <p:cNvSpPr/>
          <p:nvPr/>
        </p:nvSpPr>
        <p:spPr>
          <a:xfrm>
            <a:off x="304800" y="149511"/>
            <a:ext cx="6788733" cy="2193639"/>
          </a:xfrm>
          <a:prstGeom prst="wedgeRoundRectCallout">
            <a:avLst>
              <a:gd name="adj1" fmla="val 48555"/>
              <a:gd name="adj2" fmla="val 81732"/>
              <a:gd name="adj3" fmla="val 16667"/>
            </a:avLst>
          </a:prstGeom>
          <a:solidFill>
            <a:srgbClr val="FFC000">
              <a:lumMod val="20000"/>
              <a:lumOff val="80000"/>
            </a:srgbClr>
          </a:solidFill>
          <a:ln w="38100" cap="flat" cmpd="sng" algn="ctr">
            <a:solidFill>
              <a:srgbClr val="ED7D31"/>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002060"/>
                </a:solidFill>
                <a:effectLst/>
                <a:uLnTx/>
                <a:uFillTx/>
                <a:latin typeface="Cambria" panose="02040503050406030204" pitchFamily="18" charset="0"/>
                <a:ea typeface="Cambria" panose="02040503050406030204" pitchFamily="18" charset="0"/>
                <a:cs typeface="+mn-cs"/>
              </a:rPr>
              <a:t>3. Đ</a:t>
            </a:r>
            <a:r>
              <a:rPr kumimoji="0" lang="vi-VN" sz="3600" b="1" i="0" u="none" strike="noStrike" kern="0" cap="none" spc="0" normalizeH="0" baseline="0" noProof="0" dirty="0" smtClean="0">
                <a:ln>
                  <a:noFill/>
                </a:ln>
                <a:solidFill>
                  <a:srgbClr val="002060"/>
                </a:solidFill>
                <a:effectLst/>
                <a:uLnTx/>
                <a:uFillTx/>
                <a:latin typeface="Cambria" panose="02040503050406030204" pitchFamily="18" charset="0"/>
                <a:ea typeface="Cambria" panose="02040503050406030204" pitchFamily="18" charset="0"/>
                <a:cs typeface="+mn-cs"/>
              </a:rPr>
              <a:t>ặt 2 – 3 câu có hình ảnh nhân hoá nói về cảnh vật, hiện tượng tự nhiên.</a:t>
            </a:r>
            <a:endParaRPr kumimoji="0" lang="en-US" sz="3600" b="1" i="0" u="none" strike="noStrike" kern="0" cap="none" spc="0" normalizeH="0" baseline="0" noProof="0" dirty="0" smtClean="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5" name="文本框 7">
            <a:extLst>
              <a:ext uri="{FF2B5EF4-FFF2-40B4-BE49-F238E27FC236}">
                <a16:creationId xmlns:a16="http://schemas.microsoft.com/office/drawing/2014/main" xmlns="" id="{A330B584-F59F-CCEF-E500-D6DBA528AA1D}"/>
              </a:ext>
            </a:extLst>
          </p:cNvPr>
          <p:cNvSpPr txBox="1"/>
          <p:nvPr/>
        </p:nvSpPr>
        <p:spPr>
          <a:xfrm>
            <a:off x="457200" y="3042642"/>
            <a:ext cx="7572375" cy="1835789"/>
          </a:xfrm>
          <a:prstGeom prst="flowChartDocument">
            <a:avLst/>
          </a:prstGeom>
          <a:solidFill>
            <a:srgbClr val="FFFF00"/>
          </a:solidFill>
          <a:effectLst>
            <a:reflection blurRad="6350" stA="50000" endA="300" endPos="38500" dist="50800" dir="5400000" sy="-100000" algn="bl" rotWithShape="0"/>
          </a:effectLst>
        </p:spPr>
        <p:txBody>
          <a:bodyPr wrap="square" rtlCol="0">
            <a:spAutoFit/>
          </a:bodyPr>
          <a:lstStyle/>
          <a:p>
            <a:pPr algn="ctr" eaLnBrk="1" fontAlgn="auto" hangingPunct="1">
              <a:lnSpc>
                <a:spcPct val="150000"/>
              </a:lnSpc>
              <a:spcBef>
                <a:spcPts val="0"/>
              </a:spcBef>
              <a:spcAft>
                <a:spcPts val="0"/>
              </a:spcAft>
            </a:pPr>
            <a:r>
              <a:rPr lang="vi-VN" altLang="zh-CN" sz="3200" b="1" dirty="0">
                <a:solidFill>
                  <a:srgbClr val="FF0000"/>
                </a:solidFill>
                <a:latin typeface="Cambria" panose="02040503050406030204" pitchFamily="18" charset="0"/>
                <a:ea typeface="Cambria" panose="02040503050406030204" pitchFamily="18" charset="0"/>
              </a:rPr>
              <a:t>M: Những chị mây đang dạo chơi trên bầu trời.</a:t>
            </a:r>
            <a:endParaRPr lang="en-US" altLang="zh-CN" sz="3200" b="1" i="1"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8436850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SLGG_2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4" descr="Firewrk8"/>
          <p:cNvPicPr>
            <a:picLocks noChangeAspect="1" noChangeArrowheads="1"/>
          </p:cNvPicPr>
          <p:nvPr/>
        </p:nvPicPr>
        <p:blipFill>
          <a:blip r:embed="rId4" cstate="print">
            <a:lum bright="6000" contrast="30000"/>
            <a:extLst>
              <a:ext uri="{28A0092B-C50C-407E-A947-70E740481C1C}">
                <a14:useLocalDpi xmlns:a14="http://schemas.microsoft.com/office/drawing/2010/main" val="0"/>
              </a:ext>
            </a:extLst>
          </a:blip>
          <a:srcRect/>
          <a:stretch>
            <a:fillRect/>
          </a:stretch>
        </p:blipFill>
        <p:spPr bwMode="auto">
          <a:xfrm>
            <a:off x="5334000" y="2343150"/>
            <a:ext cx="1905000" cy="1398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xmlns="" id="{CEA29CD3-517B-DCE4-E1B6-7C9AD75AB8ED}"/>
              </a:ext>
            </a:extLst>
          </p:cNvPr>
          <p:cNvPicPr>
            <a:picLocks noChangeAspect="1"/>
          </p:cNvPicPr>
          <p:nvPr/>
        </p:nvPicPr>
        <p:blipFill>
          <a:blip r:embed="rId5"/>
          <a:stretch>
            <a:fillRect/>
          </a:stretch>
        </p:blipFill>
        <p:spPr>
          <a:xfrm>
            <a:off x="-32359" y="361950"/>
            <a:ext cx="6547671" cy="2353260"/>
          </a:xfrm>
          <a:prstGeom prst="rect">
            <a:avLst/>
          </a:prstGeom>
        </p:spPr>
      </p:pic>
    </p:spTree>
    <p:custDataLst>
      <p:tags r:id="rId1"/>
    </p:custDataLst>
    <p:extLst>
      <p:ext uri="{BB962C8B-B14F-4D97-AF65-F5344CB8AC3E}">
        <p14:creationId xmlns:p14="http://schemas.microsoft.com/office/powerpoint/2010/main" val="20113306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SLGG_2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4" descr="Firewrk8"/>
          <p:cNvPicPr>
            <a:picLocks noChangeAspect="1" noChangeArrowheads="1"/>
          </p:cNvPicPr>
          <p:nvPr/>
        </p:nvPicPr>
        <p:blipFill>
          <a:blip r:embed="rId4" cstate="print">
            <a:lum bright="6000" contrast="30000"/>
            <a:extLst>
              <a:ext uri="{28A0092B-C50C-407E-A947-70E740481C1C}">
                <a14:useLocalDpi xmlns:a14="http://schemas.microsoft.com/office/drawing/2010/main" val="0"/>
              </a:ext>
            </a:extLst>
          </a:blip>
          <a:srcRect/>
          <a:stretch>
            <a:fillRect/>
          </a:stretch>
        </p:blipFill>
        <p:spPr bwMode="auto">
          <a:xfrm>
            <a:off x="5334000" y="2343150"/>
            <a:ext cx="1905000" cy="1398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Ai là triệu phú/Phiên bản 11 (2020) | Ai là triệu phú Wiki | Fandom">
            <a:extLst>
              <a:ext uri="{FF2B5EF4-FFF2-40B4-BE49-F238E27FC236}">
                <a16:creationId xmlns:a16="http://schemas.microsoft.com/office/drawing/2014/main" xmlns="" id="{EF65C820-A5F0-7CAD-A8EB-45B1E72C03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83894"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41438175"/>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xmlns="" id="{2AB8A841-494C-4C05-B559-B83B93E2701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41563" y="-37420"/>
            <a:ext cx="2601031" cy="260103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469536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40479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314603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494929" y="2688208"/>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1038688" y="2712410"/>
            <a:ext cx="7037773" cy="830997"/>
          </a:xfrm>
          <a:prstGeom prst="rect">
            <a:avLst/>
          </a:prstGeom>
          <a:noFill/>
        </p:spPr>
        <p:txBody>
          <a:bodyPr wrap="square" rtlCol="0">
            <a:spAutoFit/>
          </a:bodyPr>
          <a:lstStyle/>
          <a:p>
            <a:pPr defTabSz="685800" eaLnBrk="1" fontAlgn="auto" hangingPunct="1">
              <a:spcBef>
                <a:spcPts val="0"/>
              </a:spcBef>
              <a:spcAft>
                <a:spcPts val="0"/>
              </a:spcAft>
              <a:defRPr/>
            </a:pPr>
            <a:r>
              <a:rPr lang="en-US" sz="2400" dirty="0" err="1">
                <a:solidFill>
                  <a:prstClr val="white"/>
                </a:solidFill>
                <a:latin typeface="Calibri" panose="020F0502020204030204"/>
              </a:rPr>
              <a:t>Câu</a:t>
            </a:r>
            <a:r>
              <a:rPr lang="en-US" sz="2400" dirty="0">
                <a:solidFill>
                  <a:prstClr val="white"/>
                </a:solidFill>
                <a:latin typeface="Calibri" panose="020F0502020204030204"/>
              </a:rPr>
              <a:t> 1: </a:t>
            </a:r>
            <a:r>
              <a:rPr lang="en-US" sz="2400" dirty="0" err="1">
                <a:solidFill>
                  <a:prstClr val="white"/>
                </a:solidFill>
                <a:latin typeface="Calibri" panose="020F0502020204030204"/>
              </a:rPr>
              <a:t>Điền</a:t>
            </a:r>
            <a:r>
              <a:rPr lang="en-US" sz="2400" dirty="0">
                <a:solidFill>
                  <a:prstClr val="white"/>
                </a:solidFill>
                <a:latin typeface="Calibri" panose="020F0502020204030204"/>
              </a:rPr>
              <a:t> </a:t>
            </a:r>
            <a:r>
              <a:rPr lang="en-US" sz="2400" dirty="0" err="1">
                <a:solidFill>
                  <a:prstClr val="white"/>
                </a:solidFill>
                <a:latin typeface="Calibri" panose="020F0502020204030204"/>
              </a:rPr>
              <a:t>từ</a:t>
            </a:r>
            <a:r>
              <a:rPr lang="en-US" sz="2400" dirty="0">
                <a:solidFill>
                  <a:prstClr val="white"/>
                </a:solidFill>
                <a:latin typeface="Calibri" panose="020F0502020204030204"/>
              </a:rPr>
              <a:t> </a:t>
            </a:r>
            <a:r>
              <a:rPr lang="en-US" sz="2400" dirty="0" err="1">
                <a:solidFill>
                  <a:prstClr val="white"/>
                </a:solidFill>
                <a:latin typeface="Calibri" panose="020F0502020204030204"/>
              </a:rPr>
              <a:t>thích</a:t>
            </a:r>
            <a:r>
              <a:rPr lang="en-US" sz="2400" dirty="0">
                <a:solidFill>
                  <a:prstClr val="white"/>
                </a:solidFill>
                <a:latin typeface="Calibri" panose="020F0502020204030204"/>
              </a:rPr>
              <a:t> </a:t>
            </a:r>
            <a:r>
              <a:rPr lang="en-US" sz="2400" dirty="0" err="1">
                <a:solidFill>
                  <a:prstClr val="white"/>
                </a:solidFill>
                <a:latin typeface="Calibri" panose="020F0502020204030204"/>
              </a:rPr>
              <a:t>hợp</a:t>
            </a:r>
            <a:r>
              <a:rPr lang="en-US" sz="2400" dirty="0">
                <a:solidFill>
                  <a:prstClr val="white"/>
                </a:solidFill>
                <a:latin typeface="Calibri" panose="020F0502020204030204"/>
              </a:rPr>
              <a:t> </a:t>
            </a:r>
            <a:r>
              <a:rPr lang="en-US" sz="2400" dirty="0" err="1">
                <a:solidFill>
                  <a:prstClr val="white"/>
                </a:solidFill>
                <a:latin typeface="Calibri" panose="020F0502020204030204"/>
              </a:rPr>
              <a:t>vào</a:t>
            </a:r>
            <a:r>
              <a:rPr lang="en-US" sz="2400" dirty="0">
                <a:solidFill>
                  <a:prstClr val="white"/>
                </a:solidFill>
                <a:latin typeface="Calibri" panose="020F0502020204030204"/>
              </a:rPr>
              <a:t> </a:t>
            </a:r>
            <a:r>
              <a:rPr lang="en-US" sz="2400" dirty="0" err="1">
                <a:solidFill>
                  <a:prstClr val="white"/>
                </a:solidFill>
                <a:latin typeface="Calibri" panose="020F0502020204030204"/>
              </a:rPr>
              <a:t>chỗ</a:t>
            </a:r>
            <a:r>
              <a:rPr lang="en-US" sz="2400" dirty="0">
                <a:solidFill>
                  <a:prstClr val="white"/>
                </a:solidFill>
                <a:latin typeface="Calibri" panose="020F0502020204030204"/>
              </a:rPr>
              <a:t> </a:t>
            </a:r>
            <a:r>
              <a:rPr lang="en-US" sz="2400" dirty="0" err="1">
                <a:solidFill>
                  <a:prstClr val="white"/>
                </a:solidFill>
                <a:latin typeface="Calibri" panose="020F0502020204030204"/>
              </a:rPr>
              <a:t>trống</a:t>
            </a:r>
            <a:r>
              <a:rPr lang="en-US" sz="2400" dirty="0">
                <a:solidFill>
                  <a:prstClr val="white"/>
                </a:solidFill>
                <a:latin typeface="Calibri" panose="020F0502020204030204"/>
              </a:rPr>
              <a:t>:</a:t>
            </a:r>
          </a:p>
          <a:p>
            <a:pPr algn="ctr" defTabSz="685800" eaLnBrk="1" fontAlgn="auto" hangingPunct="1">
              <a:spcBef>
                <a:spcPts val="0"/>
              </a:spcBef>
              <a:spcAft>
                <a:spcPts val="0"/>
              </a:spcAft>
              <a:defRPr/>
            </a:pPr>
            <a:r>
              <a:rPr lang="en-US" sz="2400" dirty="0" err="1">
                <a:solidFill>
                  <a:prstClr val="white"/>
                </a:solidFill>
                <a:latin typeface="Calibri" panose="020F0502020204030204"/>
              </a:rPr>
              <a:t>Nhanh</a:t>
            </a:r>
            <a:r>
              <a:rPr lang="en-US" sz="2400" dirty="0">
                <a:solidFill>
                  <a:prstClr val="white"/>
                </a:solidFill>
                <a:latin typeface="Calibri" panose="020F0502020204030204"/>
              </a:rPr>
              <a:t> </a:t>
            </a:r>
            <a:r>
              <a:rPr lang="en-US" sz="2400" dirty="0" err="1">
                <a:solidFill>
                  <a:prstClr val="white"/>
                </a:solidFill>
                <a:latin typeface="Calibri" panose="020F0502020204030204"/>
              </a:rPr>
              <a:t>như</a:t>
            </a:r>
            <a:r>
              <a:rPr lang="en-US" sz="2400" dirty="0">
                <a:solidFill>
                  <a:prstClr val="white"/>
                </a:solidFill>
                <a:latin typeface="Calibri" panose="020F0502020204030204"/>
              </a:rPr>
              <a:t>….</a:t>
            </a:r>
          </a:p>
        </p:txBody>
      </p:sp>
      <p:sp>
        <p:nvSpPr>
          <p:cNvPr id="15" name="bang a">
            <a:extLst>
              <a:ext uri="{FF2B5EF4-FFF2-40B4-BE49-F238E27FC236}">
                <a16:creationId xmlns:a16="http://schemas.microsoft.com/office/drawing/2014/main" xmlns="" id="{D0E6AFB4-275F-4728-9A13-27E00F9EA3A2}"/>
              </a:ext>
            </a:extLst>
          </p:cNvPr>
          <p:cNvSpPr/>
          <p:nvPr/>
        </p:nvSpPr>
        <p:spPr>
          <a:xfrm flipH="1">
            <a:off x="604749" y="3821222"/>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16" name="bang c">
            <a:extLst>
              <a:ext uri="{FF2B5EF4-FFF2-40B4-BE49-F238E27FC236}">
                <a16:creationId xmlns:a16="http://schemas.microsoft.com/office/drawing/2014/main" xmlns="" id="{CA2E0476-BE10-4768-BE1B-A9C0072703C2}"/>
              </a:ext>
            </a:extLst>
          </p:cNvPr>
          <p:cNvSpPr/>
          <p:nvPr/>
        </p:nvSpPr>
        <p:spPr>
          <a:xfrm flipH="1">
            <a:off x="604749"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25" name="dap an a">
            <a:extLst>
              <a:ext uri="{FF2B5EF4-FFF2-40B4-BE49-F238E27FC236}">
                <a16:creationId xmlns:a16="http://schemas.microsoft.com/office/drawing/2014/main" xmlns="" id="{9897B1B9-EB78-41AF-AC33-1E8F7714B11F}"/>
              </a:ext>
            </a:extLst>
          </p:cNvPr>
          <p:cNvSpPr txBox="1"/>
          <p:nvPr/>
        </p:nvSpPr>
        <p:spPr>
          <a:xfrm>
            <a:off x="829507" y="3897872"/>
            <a:ext cx="3487814" cy="415498"/>
          </a:xfrm>
          <a:prstGeom prst="rect">
            <a:avLst/>
          </a:prstGeom>
          <a:noFill/>
        </p:spPr>
        <p:txBody>
          <a:bodyPr wrap="square" rtlCol="0">
            <a:spAutoFit/>
          </a:bodyPr>
          <a:lstStyle/>
          <a:p>
            <a:pPr marL="257175" indent="-257175" defTabSz="685800" eaLnBrk="1" fontAlgn="auto" hangingPunct="1">
              <a:spcBef>
                <a:spcPts val="0"/>
              </a:spcBef>
              <a:spcAft>
                <a:spcPts val="0"/>
              </a:spcAft>
              <a:buClr>
                <a:prstClr val="white"/>
              </a:buClr>
              <a:buFont typeface="Wingdings" panose="05000000000000000000" pitchFamily="2" charset="2"/>
              <a:buChar char=""/>
              <a:defRPr/>
            </a:pPr>
            <a:r>
              <a:rPr lang="en-US" sz="2100" dirty="0">
                <a:solidFill>
                  <a:srgbClr val="FFC000"/>
                </a:solidFill>
                <a:latin typeface="Calibri" panose="020F0502020204030204"/>
                <a:ea typeface="Tahoma" panose="020B0604030504040204" pitchFamily="34" charset="0"/>
                <a:cs typeface="Tahoma" panose="020B0604030504040204" pitchFamily="34" charset="0"/>
              </a:rPr>
              <a:t>A. </a:t>
            </a:r>
            <a:r>
              <a:rPr lang="en-US" sz="2100" dirty="0" err="1">
                <a:solidFill>
                  <a:srgbClr val="FFC000"/>
                </a:solidFill>
                <a:latin typeface="Calibri" panose="020F0502020204030204"/>
                <a:ea typeface="Tahoma" panose="020B0604030504040204" pitchFamily="34" charset="0"/>
                <a:cs typeface="Tahoma" panose="020B0604030504040204" pitchFamily="34" charset="0"/>
              </a:rPr>
              <a:t>chớp</a:t>
            </a:r>
            <a:endParaRPr lang="en-US" sz="2100" dirty="0">
              <a:solidFill>
                <a:prstClr val="white"/>
              </a:solidFill>
              <a:latin typeface="Calibri" panose="020F0502020204030204"/>
              <a:ea typeface="Tahoma" panose="020B0604030504040204" pitchFamily="34" charset="0"/>
              <a:cs typeface="Tahoma" panose="020B0604030504040204" pitchFamily="34" charset="0"/>
            </a:endParaRPr>
          </a:p>
        </p:txBody>
      </p:sp>
      <p:sp>
        <p:nvSpPr>
          <p:cNvPr id="27" name="dap an c">
            <a:extLst>
              <a:ext uri="{FF2B5EF4-FFF2-40B4-BE49-F238E27FC236}">
                <a16:creationId xmlns:a16="http://schemas.microsoft.com/office/drawing/2014/main" xmlns="" id="{D96707EC-5A82-4050-B897-6DBAB63AC957}"/>
              </a:ext>
            </a:extLst>
          </p:cNvPr>
          <p:cNvSpPr txBox="1"/>
          <p:nvPr/>
        </p:nvSpPr>
        <p:spPr>
          <a:xfrm>
            <a:off x="829507" y="4545319"/>
            <a:ext cx="3487814" cy="415498"/>
          </a:xfrm>
          <a:prstGeom prst="rect">
            <a:avLst/>
          </a:prstGeom>
          <a:noFill/>
        </p:spPr>
        <p:txBody>
          <a:bodyPr wrap="square" rtlCol="0">
            <a:spAutoFit/>
          </a:bodyPr>
          <a:lstStyle/>
          <a:p>
            <a:pPr marL="257175" indent="-257175" defTabSz="685800" eaLnBrk="1" fontAlgn="auto" hangingPunct="1">
              <a:spcBef>
                <a:spcPts val="0"/>
              </a:spcBef>
              <a:spcAft>
                <a:spcPts val="0"/>
              </a:spcAft>
              <a:buClr>
                <a:prstClr val="white"/>
              </a:buClr>
              <a:buFont typeface="Wingdings" panose="05000000000000000000" pitchFamily="2" charset="2"/>
              <a:buChar char="w"/>
              <a:defRPr/>
            </a:pPr>
            <a:r>
              <a:rPr lang="en-US" sz="2100" dirty="0">
                <a:solidFill>
                  <a:srgbClr val="FFC000"/>
                </a:solidFill>
                <a:latin typeface="Calibri" panose="020F0502020204030204"/>
                <a:ea typeface="Tahoma" panose="020B0604030504040204" pitchFamily="34" charset="0"/>
                <a:cs typeface="Tahoma" panose="020B0604030504040204" pitchFamily="34" charset="0"/>
              </a:rPr>
              <a:t>C. </a:t>
            </a:r>
            <a:r>
              <a:rPr lang="en-US" sz="2100" dirty="0" err="1">
                <a:solidFill>
                  <a:srgbClr val="FFC000"/>
                </a:solidFill>
                <a:latin typeface="Calibri" panose="020F0502020204030204"/>
                <a:ea typeface="Tahoma" panose="020B0604030504040204" pitchFamily="34" charset="0"/>
                <a:cs typeface="Tahoma" panose="020B0604030504040204" pitchFamily="34" charset="0"/>
              </a:rPr>
              <a:t>rùa</a:t>
            </a:r>
            <a:endParaRPr lang="en-US" sz="2100" dirty="0">
              <a:solidFill>
                <a:srgbClr val="FFC000"/>
              </a:solidFill>
              <a:latin typeface="Calibri" panose="020F0502020204030204"/>
              <a:ea typeface="Tahoma" panose="020B0604030504040204" pitchFamily="34" charset="0"/>
              <a:cs typeface="Tahoma" panose="020B0604030504040204" pitchFamily="34" charset="0"/>
            </a:endParaRPr>
          </a:p>
        </p:txBody>
      </p:sp>
      <p:sp>
        <p:nvSpPr>
          <p:cNvPr id="31" name="bang b">
            <a:extLst>
              <a:ext uri="{FF2B5EF4-FFF2-40B4-BE49-F238E27FC236}">
                <a16:creationId xmlns:a16="http://schemas.microsoft.com/office/drawing/2014/main" xmlns="" id="{8DD63B39-09F3-4F04-83CD-408FC7619A90}"/>
              </a:ext>
            </a:extLst>
          </p:cNvPr>
          <p:cNvSpPr/>
          <p:nvPr/>
        </p:nvSpPr>
        <p:spPr>
          <a:xfrm flipH="1">
            <a:off x="4601922" y="3821222"/>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32" name="bang d">
            <a:extLst>
              <a:ext uri="{FF2B5EF4-FFF2-40B4-BE49-F238E27FC236}">
                <a16:creationId xmlns:a16="http://schemas.microsoft.com/office/drawing/2014/main" xmlns="" id="{A6F11D1C-4D08-4BAF-9A3D-4AC673B9036B}"/>
              </a:ext>
            </a:extLst>
          </p:cNvPr>
          <p:cNvSpPr/>
          <p:nvPr/>
        </p:nvSpPr>
        <p:spPr>
          <a:xfrm flipH="1">
            <a:off x="4601922"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33" name="dap an b">
            <a:extLst>
              <a:ext uri="{FF2B5EF4-FFF2-40B4-BE49-F238E27FC236}">
                <a16:creationId xmlns:a16="http://schemas.microsoft.com/office/drawing/2014/main" xmlns="" id="{9B5DABB8-849A-4D2D-930C-9CA07BFC5BDE}"/>
              </a:ext>
            </a:extLst>
          </p:cNvPr>
          <p:cNvSpPr txBox="1"/>
          <p:nvPr/>
        </p:nvSpPr>
        <p:spPr>
          <a:xfrm>
            <a:off x="4826679" y="3897872"/>
            <a:ext cx="3487814" cy="415498"/>
          </a:xfrm>
          <a:prstGeom prst="rect">
            <a:avLst/>
          </a:prstGeom>
          <a:noFill/>
        </p:spPr>
        <p:txBody>
          <a:bodyPr wrap="square" rtlCol="0">
            <a:spAutoFit/>
          </a:bodyPr>
          <a:lstStyle/>
          <a:p>
            <a:pPr marL="257175" indent="-257175" defTabSz="685800" eaLnBrk="1" fontAlgn="auto" hangingPunct="1">
              <a:spcBef>
                <a:spcPts val="0"/>
              </a:spcBef>
              <a:spcAft>
                <a:spcPts val="0"/>
              </a:spcAft>
              <a:buClr>
                <a:prstClr val="white"/>
              </a:buClr>
              <a:buFont typeface="Wingdings" panose="05000000000000000000" pitchFamily="2" charset="2"/>
              <a:buChar char="w"/>
              <a:defRPr/>
            </a:pPr>
            <a:r>
              <a:rPr lang="en-US" sz="2100" dirty="0">
                <a:solidFill>
                  <a:srgbClr val="FFC000"/>
                </a:solidFill>
                <a:latin typeface="Calibri" panose="020F0502020204030204"/>
                <a:ea typeface="Tahoma" panose="020B0604030504040204" pitchFamily="34" charset="0"/>
                <a:cs typeface="Tahoma" panose="020B0604030504040204" pitchFamily="34" charset="0"/>
              </a:rPr>
              <a:t>B. </a:t>
            </a:r>
            <a:r>
              <a:rPr lang="en-US" sz="2100" dirty="0" err="1">
                <a:solidFill>
                  <a:srgbClr val="FFC000"/>
                </a:solidFill>
                <a:latin typeface="Calibri" panose="020F0502020204030204"/>
                <a:ea typeface="Tahoma" panose="020B0604030504040204" pitchFamily="34" charset="0"/>
                <a:cs typeface="Tahoma" panose="020B0604030504040204" pitchFamily="34" charset="0"/>
              </a:rPr>
              <a:t>hổ</a:t>
            </a:r>
            <a:endParaRPr lang="en-US" sz="2100" dirty="0">
              <a:solidFill>
                <a:srgbClr val="FFC000"/>
              </a:solidFill>
              <a:latin typeface="Calibri" panose="020F0502020204030204"/>
              <a:ea typeface="Tahoma" panose="020B0604030504040204" pitchFamily="34" charset="0"/>
              <a:cs typeface="Tahoma" panose="020B0604030504040204" pitchFamily="34" charset="0"/>
            </a:endParaRPr>
          </a:p>
        </p:txBody>
      </p:sp>
      <p:sp>
        <p:nvSpPr>
          <p:cNvPr id="34" name="dap an d">
            <a:extLst>
              <a:ext uri="{FF2B5EF4-FFF2-40B4-BE49-F238E27FC236}">
                <a16:creationId xmlns:a16="http://schemas.microsoft.com/office/drawing/2014/main" xmlns="" id="{42A746A3-96B8-42A5-8EFA-A104DB6B2F69}"/>
              </a:ext>
            </a:extLst>
          </p:cNvPr>
          <p:cNvSpPr txBox="1"/>
          <p:nvPr/>
        </p:nvSpPr>
        <p:spPr>
          <a:xfrm>
            <a:off x="4826679" y="4545319"/>
            <a:ext cx="3487814" cy="415498"/>
          </a:xfrm>
          <a:prstGeom prst="rect">
            <a:avLst/>
          </a:prstGeom>
          <a:noFill/>
        </p:spPr>
        <p:txBody>
          <a:bodyPr wrap="square" rtlCol="0">
            <a:spAutoFit/>
          </a:bodyPr>
          <a:lstStyle/>
          <a:p>
            <a:pPr marL="257175" indent="-257175" defTabSz="685800" eaLnBrk="1" fontAlgn="auto" hangingPunct="1">
              <a:spcBef>
                <a:spcPts val="0"/>
              </a:spcBef>
              <a:spcAft>
                <a:spcPts val="0"/>
              </a:spcAft>
              <a:buClr>
                <a:prstClr val="white"/>
              </a:buClr>
              <a:buFont typeface="Wingdings" panose="05000000000000000000" pitchFamily="2" charset="2"/>
              <a:buChar char="w"/>
              <a:defRPr/>
            </a:pPr>
            <a:r>
              <a:rPr lang="en-US" sz="2100" dirty="0">
                <a:solidFill>
                  <a:srgbClr val="FFC000"/>
                </a:solidFill>
                <a:latin typeface="Calibri" panose="020F0502020204030204"/>
                <a:ea typeface="Tahoma" panose="020B0604030504040204" pitchFamily="34" charset="0"/>
                <a:cs typeface="Tahoma" panose="020B0604030504040204" pitchFamily="34" charset="0"/>
              </a:rPr>
              <a:t>D. </a:t>
            </a:r>
            <a:r>
              <a:rPr lang="en-US" sz="2100" dirty="0" err="1">
                <a:solidFill>
                  <a:srgbClr val="FFC000"/>
                </a:solidFill>
                <a:latin typeface="Calibri" panose="020F0502020204030204"/>
                <a:ea typeface="Tahoma" panose="020B0604030504040204" pitchFamily="34" charset="0"/>
                <a:cs typeface="Tahoma" panose="020B0604030504040204" pitchFamily="34" charset="0"/>
              </a:rPr>
              <a:t>sư</a:t>
            </a:r>
            <a:r>
              <a:rPr lang="en-US" sz="2100" dirty="0">
                <a:solidFill>
                  <a:srgbClr val="FFC000"/>
                </a:solidFill>
                <a:latin typeface="Calibri" panose="020F0502020204030204"/>
                <a:ea typeface="Tahoma" panose="020B0604030504040204" pitchFamily="34" charset="0"/>
                <a:cs typeface="Tahoma" panose="020B0604030504040204" pitchFamily="34" charset="0"/>
              </a:rPr>
              <a:t> </a:t>
            </a:r>
            <a:r>
              <a:rPr lang="en-US" sz="2100" dirty="0" err="1">
                <a:solidFill>
                  <a:srgbClr val="FFC000"/>
                </a:solidFill>
                <a:latin typeface="Calibri" panose="020F0502020204030204"/>
                <a:ea typeface="Tahoma" panose="020B0604030504040204" pitchFamily="34" charset="0"/>
                <a:cs typeface="Tahoma" panose="020B0604030504040204" pitchFamily="34" charset="0"/>
              </a:rPr>
              <a:t>tử</a:t>
            </a:r>
            <a:endParaRPr lang="en-US" sz="2100" dirty="0">
              <a:solidFill>
                <a:prstClr val="white"/>
              </a:solidFill>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9144001" y="647895"/>
            <a:ext cx="365522" cy="365522"/>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5"/>
            <p:extLst>
              <p:ext uri="{DAA4B4D4-6D71-4841-9C94-3DE7FCFB9230}">
                <p14:media xmlns:p14="http://schemas.microsoft.com/office/powerpoint/2010/main" r:embed="rId4"/>
              </p:ext>
            </p:extLst>
          </p:nvPr>
        </p:nvPicPr>
        <p:blipFill>
          <a:blip r:embed="rId13"/>
          <a:stretch>
            <a:fillRect/>
          </a:stretch>
        </p:blipFill>
        <p:spPr>
          <a:xfrm>
            <a:off x="9144001" y="1109020"/>
            <a:ext cx="365522" cy="365522"/>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7"/>
            <p:extLst>
              <p:ext uri="{DAA4B4D4-6D71-4841-9C94-3DE7FCFB9230}">
                <p14:media xmlns:p14="http://schemas.microsoft.com/office/powerpoint/2010/main" r:embed="rId6"/>
              </p:ext>
            </p:extLst>
          </p:nvPr>
        </p:nvPicPr>
        <p:blipFill>
          <a:blip r:embed="rId13"/>
          <a:stretch>
            <a:fillRect/>
          </a:stretch>
        </p:blipFill>
        <p:spPr>
          <a:xfrm>
            <a:off x="9152179" y="1555617"/>
            <a:ext cx="365522" cy="365522"/>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9"/>
            <p:extLst>
              <p:ext uri="{DAA4B4D4-6D71-4841-9C94-3DE7FCFB9230}">
                <p14:media xmlns:p14="http://schemas.microsoft.com/office/powerpoint/2010/main" r:embed="rId8"/>
              </p:ext>
            </p:extLst>
          </p:nvPr>
        </p:nvPicPr>
        <p:blipFill>
          <a:blip r:embed="rId13"/>
          <a:stretch>
            <a:fillRect/>
          </a:stretch>
        </p:blipFill>
        <p:spPr>
          <a:xfrm>
            <a:off x="9152179" y="1972809"/>
            <a:ext cx="365522" cy="365522"/>
          </a:xfrm>
          <a:prstGeom prst="rect">
            <a:avLst/>
          </a:prstGeom>
        </p:spPr>
      </p:pic>
    </p:spTree>
    <p:custDataLst>
      <p:tags r:id="rId1"/>
    </p:custDataLst>
    <p:extLst>
      <p:ext uri="{BB962C8B-B14F-4D97-AF65-F5344CB8AC3E}">
        <p14:creationId xmlns:p14="http://schemas.microsoft.com/office/powerpoint/2010/main" val="131346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34294F01-75A2-47C6-8975-F699C21E23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1563" y="-37420"/>
            <a:ext cx="2601031" cy="260103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469536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40479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314603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494929" y="2688208"/>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1054637" y="2967592"/>
            <a:ext cx="7037773" cy="507831"/>
          </a:xfrm>
          <a:prstGeom prst="rect">
            <a:avLst/>
          </a:prstGeom>
          <a:noFill/>
        </p:spPr>
        <p:txBody>
          <a:bodyPr wrap="square" rtlCol="0">
            <a:spAutoFit/>
          </a:bodyPr>
          <a:lstStyle/>
          <a:p>
            <a:pPr algn="ctr" defTabSz="685800" eaLnBrk="1" fontAlgn="auto" hangingPunct="1">
              <a:spcBef>
                <a:spcPts val="0"/>
              </a:spcBef>
              <a:spcAft>
                <a:spcPts val="0"/>
              </a:spcAft>
              <a:defRPr/>
            </a:pPr>
            <a:r>
              <a:rPr lang="en-US" sz="2700" dirty="0" err="1">
                <a:solidFill>
                  <a:prstClr val="white"/>
                </a:solidFill>
                <a:latin typeface="Calibri" panose="020F0502020204030204"/>
              </a:rPr>
              <a:t>Câu</a:t>
            </a:r>
            <a:r>
              <a:rPr lang="en-US" sz="2700" dirty="0">
                <a:solidFill>
                  <a:prstClr val="white"/>
                </a:solidFill>
                <a:latin typeface="Calibri" panose="020F0502020204030204"/>
              </a:rPr>
              <a:t> 2: </a:t>
            </a:r>
            <a:r>
              <a:rPr lang="en-US" sz="2700" dirty="0" err="1">
                <a:solidFill>
                  <a:prstClr val="white"/>
                </a:solidFill>
                <a:latin typeface="Calibri" panose="020F0502020204030204"/>
              </a:rPr>
              <a:t>Câu</a:t>
            </a:r>
            <a:r>
              <a:rPr lang="en-US" sz="2700" dirty="0">
                <a:solidFill>
                  <a:prstClr val="white"/>
                </a:solidFill>
                <a:latin typeface="Calibri" panose="020F0502020204030204"/>
              </a:rPr>
              <a:t> </a:t>
            </a:r>
            <a:r>
              <a:rPr lang="en-US" sz="2700" dirty="0" err="1">
                <a:solidFill>
                  <a:prstClr val="white"/>
                </a:solidFill>
                <a:latin typeface="Calibri" panose="020F0502020204030204"/>
              </a:rPr>
              <a:t>nào</a:t>
            </a:r>
            <a:r>
              <a:rPr lang="en-US" sz="2700" dirty="0">
                <a:solidFill>
                  <a:prstClr val="white"/>
                </a:solidFill>
                <a:latin typeface="Calibri" panose="020F0502020204030204"/>
              </a:rPr>
              <a:t> </a:t>
            </a:r>
            <a:r>
              <a:rPr lang="en-US" sz="2700" dirty="0" err="1">
                <a:solidFill>
                  <a:prstClr val="white"/>
                </a:solidFill>
                <a:latin typeface="Calibri" panose="020F0502020204030204"/>
              </a:rPr>
              <a:t>có</a:t>
            </a:r>
            <a:r>
              <a:rPr lang="en-US" sz="2700" dirty="0">
                <a:solidFill>
                  <a:prstClr val="white"/>
                </a:solidFill>
                <a:latin typeface="Calibri" panose="020F0502020204030204"/>
              </a:rPr>
              <a:t> </a:t>
            </a:r>
            <a:r>
              <a:rPr lang="en-US" sz="2700" dirty="0" err="1">
                <a:solidFill>
                  <a:prstClr val="white"/>
                </a:solidFill>
                <a:latin typeface="Calibri" panose="020F0502020204030204"/>
              </a:rPr>
              <a:t>sử</a:t>
            </a:r>
            <a:r>
              <a:rPr lang="en-US" sz="2700" dirty="0">
                <a:solidFill>
                  <a:prstClr val="white"/>
                </a:solidFill>
                <a:latin typeface="Calibri" panose="020F0502020204030204"/>
              </a:rPr>
              <a:t> </a:t>
            </a:r>
            <a:r>
              <a:rPr lang="en-US" sz="2700" dirty="0" err="1">
                <a:solidFill>
                  <a:prstClr val="white"/>
                </a:solidFill>
                <a:latin typeface="Calibri" panose="020F0502020204030204"/>
              </a:rPr>
              <a:t>dụng</a:t>
            </a:r>
            <a:r>
              <a:rPr lang="en-US" sz="2700" dirty="0">
                <a:solidFill>
                  <a:prstClr val="white"/>
                </a:solidFill>
                <a:latin typeface="Calibri" panose="020F0502020204030204"/>
              </a:rPr>
              <a:t> </a:t>
            </a:r>
            <a:r>
              <a:rPr lang="en-US" sz="2700" dirty="0" err="1">
                <a:solidFill>
                  <a:prstClr val="white"/>
                </a:solidFill>
                <a:latin typeface="Calibri" panose="020F0502020204030204"/>
              </a:rPr>
              <a:t>biện</a:t>
            </a:r>
            <a:r>
              <a:rPr lang="en-US" sz="2700" dirty="0">
                <a:solidFill>
                  <a:prstClr val="white"/>
                </a:solidFill>
                <a:latin typeface="Calibri" panose="020F0502020204030204"/>
              </a:rPr>
              <a:t> </a:t>
            </a:r>
            <a:r>
              <a:rPr lang="en-US" sz="2700" dirty="0" err="1">
                <a:solidFill>
                  <a:prstClr val="white"/>
                </a:solidFill>
                <a:latin typeface="Calibri" panose="020F0502020204030204"/>
              </a:rPr>
              <a:t>pháp</a:t>
            </a:r>
            <a:r>
              <a:rPr lang="en-US" sz="2700" dirty="0">
                <a:solidFill>
                  <a:prstClr val="white"/>
                </a:solidFill>
                <a:latin typeface="Calibri" panose="020F0502020204030204"/>
              </a:rPr>
              <a:t> </a:t>
            </a:r>
            <a:r>
              <a:rPr lang="en-US" sz="2700" dirty="0" err="1">
                <a:solidFill>
                  <a:prstClr val="white"/>
                </a:solidFill>
                <a:latin typeface="Calibri" panose="020F0502020204030204"/>
              </a:rPr>
              <a:t>nhân</a:t>
            </a:r>
            <a:r>
              <a:rPr lang="en-US" sz="2700" dirty="0">
                <a:solidFill>
                  <a:prstClr val="white"/>
                </a:solidFill>
                <a:latin typeface="Calibri" panose="020F0502020204030204"/>
              </a:rPr>
              <a:t> </a:t>
            </a:r>
            <a:r>
              <a:rPr lang="en-US" sz="2700" dirty="0" err="1">
                <a:solidFill>
                  <a:prstClr val="white"/>
                </a:solidFill>
                <a:latin typeface="Calibri" panose="020F0502020204030204"/>
              </a:rPr>
              <a:t>hóa</a:t>
            </a:r>
            <a:endParaRPr lang="en-US" sz="2700" dirty="0">
              <a:solidFill>
                <a:prstClr val="white"/>
              </a:solidFill>
              <a:latin typeface="Calibri" panose="020F0502020204030204"/>
            </a:endParaRPr>
          </a:p>
        </p:txBody>
      </p:sp>
      <p:sp>
        <p:nvSpPr>
          <p:cNvPr id="15" name="bang b">
            <a:extLst>
              <a:ext uri="{FF2B5EF4-FFF2-40B4-BE49-F238E27FC236}">
                <a16:creationId xmlns:a16="http://schemas.microsoft.com/office/drawing/2014/main" xmlns="" id="{D0E6AFB4-275F-4728-9A13-27E00F9EA3A2}"/>
              </a:ext>
            </a:extLst>
          </p:cNvPr>
          <p:cNvSpPr/>
          <p:nvPr/>
        </p:nvSpPr>
        <p:spPr>
          <a:xfrm flipH="1">
            <a:off x="4601922" y="3825437"/>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16" name="bang c">
            <a:extLst>
              <a:ext uri="{FF2B5EF4-FFF2-40B4-BE49-F238E27FC236}">
                <a16:creationId xmlns:a16="http://schemas.microsoft.com/office/drawing/2014/main" xmlns="" id="{CA2E0476-BE10-4768-BE1B-A9C0072703C2}"/>
              </a:ext>
            </a:extLst>
          </p:cNvPr>
          <p:cNvSpPr/>
          <p:nvPr/>
        </p:nvSpPr>
        <p:spPr>
          <a:xfrm flipH="1">
            <a:off x="604749"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25" name="cau hoi b">
            <a:extLst>
              <a:ext uri="{FF2B5EF4-FFF2-40B4-BE49-F238E27FC236}">
                <a16:creationId xmlns:a16="http://schemas.microsoft.com/office/drawing/2014/main" xmlns="" id="{9897B1B9-EB78-41AF-AC33-1E8F7714B11F}"/>
              </a:ext>
            </a:extLst>
          </p:cNvPr>
          <p:cNvSpPr txBox="1"/>
          <p:nvPr/>
        </p:nvSpPr>
        <p:spPr>
          <a:xfrm>
            <a:off x="4826679" y="3902088"/>
            <a:ext cx="3690001" cy="553998"/>
          </a:xfrm>
          <a:prstGeom prst="rect">
            <a:avLst/>
          </a:prstGeom>
          <a:noFill/>
        </p:spPr>
        <p:txBody>
          <a:bodyPr wrap="square" rtlCol="0">
            <a:spAutoFit/>
          </a:bodyPr>
          <a:lstStyle/>
          <a:p>
            <a:pPr marL="257175" indent="-257175" defTabSz="685800" eaLnBrk="1" fontAlgn="auto" hangingPunct="1">
              <a:spcBef>
                <a:spcPts val="0"/>
              </a:spcBef>
              <a:spcAft>
                <a:spcPts val="0"/>
              </a:spcAft>
              <a:buClr>
                <a:prstClr val="white"/>
              </a:buClr>
              <a:buFont typeface="Wingdings" panose="05000000000000000000" pitchFamily="2" charset="2"/>
              <a:buChar char="w"/>
              <a:defRPr/>
            </a:pPr>
            <a:r>
              <a:rPr lang="en-US" sz="1500" dirty="0">
                <a:solidFill>
                  <a:srgbClr val="FFC000"/>
                </a:solidFill>
                <a:latin typeface="Calibri" panose="020F0502020204030204"/>
                <a:ea typeface="Tahoma" panose="020B0604030504040204" pitchFamily="34" charset="0"/>
                <a:cs typeface="Tahoma" panose="020B0604030504040204" pitchFamily="34" charset="0"/>
              </a:rPr>
              <a:t>B. </a:t>
            </a:r>
            <a:r>
              <a:rPr lang="en-US" sz="1500" dirty="0" err="1">
                <a:solidFill>
                  <a:prstClr val="white"/>
                </a:solidFill>
                <a:latin typeface="Calibri" panose="020F0502020204030204"/>
                <a:ea typeface="Tahoma" panose="020B0604030504040204" pitchFamily="34" charset="0"/>
                <a:cs typeface="Tahoma" panose="020B0604030504040204" pitchFamily="34" charset="0"/>
              </a:rPr>
              <a:t>Những</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chị</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gió</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đang</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vui</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đùa</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trên</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mặt</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hồ</a:t>
            </a:r>
            <a:endParaRPr lang="en-US" sz="1500" dirty="0">
              <a:solidFill>
                <a:prstClr val="white"/>
              </a:solidFill>
              <a:latin typeface="Calibri" panose="020F0502020204030204"/>
              <a:ea typeface="Tahoma" panose="020B0604030504040204" pitchFamily="34" charset="0"/>
              <a:cs typeface="Tahoma" panose="020B0604030504040204" pitchFamily="34" charset="0"/>
            </a:endParaRPr>
          </a:p>
        </p:txBody>
      </p:sp>
      <p:sp>
        <p:nvSpPr>
          <p:cNvPr id="27" name="cau hoi c">
            <a:extLst>
              <a:ext uri="{FF2B5EF4-FFF2-40B4-BE49-F238E27FC236}">
                <a16:creationId xmlns:a16="http://schemas.microsoft.com/office/drawing/2014/main" xmlns="" id="{D96707EC-5A82-4050-B897-6DBAB63AC957}"/>
              </a:ext>
            </a:extLst>
          </p:cNvPr>
          <p:cNvSpPr txBox="1"/>
          <p:nvPr/>
        </p:nvSpPr>
        <p:spPr>
          <a:xfrm>
            <a:off x="829507" y="4545319"/>
            <a:ext cx="3487814" cy="323165"/>
          </a:xfrm>
          <a:prstGeom prst="rect">
            <a:avLst/>
          </a:prstGeom>
          <a:noFill/>
        </p:spPr>
        <p:txBody>
          <a:bodyPr wrap="square" rtlCol="0">
            <a:spAutoFit/>
          </a:bodyPr>
          <a:lstStyle/>
          <a:p>
            <a:pPr marL="257175" indent="-257175" defTabSz="685800" eaLnBrk="1" fontAlgn="auto" hangingPunct="1">
              <a:spcBef>
                <a:spcPts val="0"/>
              </a:spcBef>
              <a:spcAft>
                <a:spcPts val="0"/>
              </a:spcAft>
              <a:buClr>
                <a:prstClr val="white"/>
              </a:buClr>
              <a:buFont typeface="Wingdings" panose="05000000000000000000" pitchFamily="2" charset="2"/>
              <a:buChar char="w"/>
              <a:defRPr/>
            </a:pPr>
            <a:r>
              <a:rPr lang="en-US" sz="1500" dirty="0">
                <a:solidFill>
                  <a:srgbClr val="FFC000"/>
                </a:solidFill>
                <a:latin typeface="Calibri" panose="020F0502020204030204"/>
                <a:ea typeface="Tahoma" panose="020B0604030504040204" pitchFamily="34" charset="0"/>
                <a:cs typeface="Tahoma" panose="020B0604030504040204" pitchFamily="34" charset="0"/>
              </a:rPr>
              <a:t>C. </a:t>
            </a:r>
            <a:r>
              <a:rPr lang="en-US" sz="1500" dirty="0" err="1">
                <a:solidFill>
                  <a:prstClr val="white"/>
                </a:solidFill>
                <a:latin typeface="Calibri" panose="020F0502020204030204"/>
                <a:ea typeface="Tahoma" panose="020B0604030504040204" pitchFamily="34" charset="0"/>
                <a:cs typeface="Tahoma" panose="020B0604030504040204" pitchFamily="34" charset="0"/>
              </a:rPr>
              <a:t>Mặt</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hồ</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xanh</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biếc</a:t>
            </a:r>
            <a:endParaRPr lang="en-US" sz="1500" dirty="0">
              <a:solidFill>
                <a:prstClr val="white"/>
              </a:solidFill>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xmlns="" id="{8DD63B39-09F3-4F04-83CD-408FC7619A90}"/>
              </a:ext>
            </a:extLst>
          </p:cNvPr>
          <p:cNvSpPr/>
          <p:nvPr/>
        </p:nvSpPr>
        <p:spPr>
          <a:xfrm flipH="1">
            <a:off x="604749"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32" name="bang d">
            <a:extLst>
              <a:ext uri="{FF2B5EF4-FFF2-40B4-BE49-F238E27FC236}">
                <a16:creationId xmlns:a16="http://schemas.microsoft.com/office/drawing/2014/main" xmlns="" id="{A6F11D1C-4D08-4BAF-9A3D-4AC673B9036B}"/>
              </a:ext>
            </a:extLst>
          </p:cNvPr>
          <p:cNvSpPr/>
          <p:nvPr/>
        </p:nvSpPr>
        <p:spPr>
          <a:xfrm flipH="1">
            <a:off x="4601922"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829507" y="3897872"/>
            <a:ext cx="3487814" cy="323165"/>
          </a:xfrm>
          <a:prstGeom prst="rect">
            <a:avLst/>
          </a:prstGeom>
          <a:noFill/>
        </p:spPr>
        <p:txBody>
          <a:bodyPr wrap="square" rtlCol="0">
            <a:spAutoFit/>
          </a:bodyPr>
          <a:lstStyle/>
          <a:p>
            <a:pPr marL="257175" indent="-257175" defTabSz="685800" eaLnBrk="1" fontAlgn="auto" hangingPunct="1">
              <a:spcBef>
                <a:spcPts val="0"/>
              </a:spcBef>
              <a:spcAft>
                <a:spcPts val="0"/>
              </a:spcAft>
              <a:buClr>
                <a:prstClr val="white"/>
              </a:buClr>
              <a:buFont typeface="Wingdings" panose="05000000000000000000" pitchFamily="2" charset="2"/>
              <a:buChar char="w"/>
              <a:defRPr/>
            </a:pPr>
            <a:r>
              <a:rPr lang="en-US" sz="1500" dirty="0">
                <a:solidFill>
                  <a:srgbClr val="FFC000"/>
                </a:solidFill>
                <a:latin typeface="Calibri" panose="020F0502020204030204"/>
                <a:ea typeface="Tahoma" panose="020B0604030504040204" pitchFamily="34" charset="0"/>
                <a:cs typeface="Tahoma" panose="020B0604030504040204" pitchFamily="34" charset="0"/>
              </a:rPr>
              <a:t>A. </a:t>
            </a:r>
            <a:r>
              <a:rPr lang="en-US" sz="1500" dirty="0" err="1">
                <a:solidFill>
                  <a:prstClr val="white"/>
                </a:solidFill>
                <a:latin typeface="Calibri" panose="020F0502020204030204"/>
                <a:ea typeface="Tahoma" panose="020B0604030504040204" pitchFamily="34" charset="0"/>
                <a:cs typeface="Tahoma" panose="020B0604030504040204" pitchFamily="34" charset="0"/>
              </a:rPr>
              <a:t>Những</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cơn</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gió</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thổi</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nhẹ</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trên</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mặt</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hồ</a:t>
            </a:r>
            <a:endParaRPr lang="en-US" sz="1500" dirty="0">
              <a:solidFill>
                <a:prstClr val="white"/>
              </a:solidFill>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xmlns="" id="{42A746A3-96B8-42A5-8EFA-A104DB6B2F69}"/>
              </a:ext>
            </a:extLst>
          </p:cNvPr>
          <p:cNvSpPr txBox="1"/>
          <p:nvPr/>
        </p:nvSpPr>
        <p:spPr>
          <a:xfrm>
            <a:off x="4826679" y="4545319"/>
            <a:ext cx="3487814" cy="323165"/>
          </a:xfrm>
          <a:prstGeom prst="rect">
            <a:avLst/>
          </a:prstGeom>
          <a:noFill/>
        </p:spPr>
        <p:txBody>
          <a:bodyPr wrap="square" rtlCol="0">
            <a:spAutoFit/>
          </a:bodyPr>
          <a:lstStyle/>
          <a:p>
            <a:pPr marL="257175" indent="-257175" defTabSz="685800" eaLnBrk="1" fontAlgn="auto" hangingPunct="1">
              <a:spcBef>
                <a:spcPts val="0"/>
              </a:spcBef>
              <a:spcAft>
                <a:spcPts val="0"/>
              </a:spcAft>
              <a:buClr>
                <a:prstClr val="white"/>
              </a:buClr>
              <a:buFont typeface="Wingdings" panose="05000000000000000000" pitchFamily="2" charset="2"/>
              <a:buChar char="w"/>
              <a:defRPr/>
            </a:pPr>
            <a:r>
              <a:rPr lang="en-US" sz="1500" dirty="0">
                <a:solidFill>
                  <a:srgbClr val="FFC000"/>
                </a:solidFill>
                <a:latin typeface="Calibri" panose="020F0502020204030204"/>
                <a:ea typeface="Tahoma" panose="020B0604030504040204" pitchFamily="34" charset="0"/>
                <a:cs typeface="Tahoma" panose="020B0604030504040204" pitchFamily="34" charset="0"/>
              </a:rPr>
              <a:t>D. </a:t>
            </a:r>
            <a:r>
              <a:rPr lang="en-US" sz="1500" dirty="0" err="1">
                <a:solidFill>
                  <a:prstClr val="white"/>
                </a:solidFill>
                <a:latin typeface="Calibri" panose="020F0502020204030204"/>
                <a:ea typeface="Tahoma" panose="020B0604030504040204" pitchFamily="34" charset="0"/>
                <a:cs typeface="Tahoma" panose="020B0604030504040204" pitchFamily="34" charset="0"/>
              </a:rPr>
              <a:t>Mặt</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trời</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lặn</a:t>
            </a:r>
            <a:r>
              <a:rPr lang="en-US" sz="1500" dirty="0">
                <a:solidFill>
                  <a:prstClr val="white"/>
                </a:solidFill>
                <a:latin typeface="Calibri" panose="020F0502020204030204"/>
                <a:ea typeface="Tahoma" panose="020B0604030504040204" pitchFamily="34" charset="0"/>
                <a:cs typeface="Tahoma" panose="020B0604030504040204" pitchFamily="34" charset="0"/>
              </a:rPr>
              <a:t> ở </a:t>
            </a:r>
            <a:r>
              <a:rPr lang="en-US" sz="1500" dirty="0" err="1">
                <a:solidFill>
                  <a:prstClr val="white"/>
                </a:solidFill>
                <a:latin typeface="Calibri" panose="020F0502020204030204"/>
                <a:ea typeface="Tahoma" panose="020B0604030504040204" pitchFamily="34" charset="0"/>
                <a:cs typeface="Tahoma" panose="020B0604030504040204" pitchFamily="34" charset="0"/>
              </a:rPr>
              <a:t>đằng</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Tây</a:t>
            </a:r>
            <a:endParaRPr lang="en-US" sz="1500" dirty="0">
              <a:solidFill>
                <a:prstClr val="white"/>
              </a:solidFill>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9144001" y="647895"/>
            <a:ext cx="365522" cy="365522"/>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5"/>
            <p:extLst>
              <p:ext uri="{DAA4B4D4-6D71-4841-9C94-3DE7FCFB9230}">
                <p14:media xmlns:p14="http://schemas.microsoft.com/office/powerpoint/2010/main" r:embed="rId4"/>
              </p:ext>
            </p:extLst>
          </p:nvPr>
        </p:nvPicPr>
        <p:blipFill>
          <a:blip r:embed="rId12"/>
          <a:stretch>
            <a:fillRect/>
          </a:stretch>
        </p:blipFill>
        <p:spPr>
          <a:xfrm>
            <a:off x="9144001" y="1109020"/>
            <a:ext cx="365522" cy="365522"/>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7"/>
            <p:extLst>
              <p:ext uri="{DAA4B4D4-6D71-4841-9C94-3DE7FCFB9230}">
                <p14:media xmlns:p14="http://schemas.microsoft.com/office/powerpoint/2010/main" r:embed="rId6"/>
              </p:ext>
            </p:extLst>
          </p:nvPr>
        </p:nvPicPr>
        <p:blipFill>
          <a:blip r:embed="rId12"/>
          <a:stretch>
            <a:fillRect/>
          </a:stretch>
        </p:blipFill>
        <p:spPr>
          <a:xfrm>
            <a:off x="9152179" y="1555617"/>
            <a:ext cx="365522" cy="365522"/>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9"/>
            <p:extLst>
              <p:ext uri="{DAA4B4D4-6D71-4841-9C94-3DE7FCFB9230}">
                <p14:media xmlns:p14="http://schemas.microsoft.com/office/powerpoint/2010/main" r:embed="rId8"/>
              </p:ext>
            </p:extLst>
          </p:nvPr>
        </p:nvPicPr>
        <p:blipFill>
          <a:blip r:embed="rId12"/>
          <a:stretch>
            <a:fillRect/>
          </a:stretch>
        </p:blipFill>
        <p:spPr>
          <a:xfrm>
            <a:off x="9152179" y="1972809"/>
            <a:ext cx="365522" cy="365522"/>
          </a:xfrm>
          <a:prstGeom prst="rect">
            <a:avLst/>
          </a:prstGeom>
        </p:spPr>
      </p:pic>
    </p:spTree>
    <p:custDataLst>
      <p:tags r:id="rId1"/>
    </p:custDataLst>
    <p:extLst>
      <p:ext uri="{BB962C8B-B14F-4D97-AF65-F5344CB8AC3E}">
        <p14:creationId xmlns:p14="http://schemas.microsoft.com/office/powerpoint/2010/main" val="205575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6C975AF1-8BB4-444D-993E-F98C38C51C8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41563" y="-37420"/>
            <a:ext cx="2601031" cy="260103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469536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40479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314603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494929" y="2688208"/>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1110458" y="2832026"/>
            <a:ext cx="7037773" cy="507831"/>
          </a:xfrm>
          <a:prstGeom prst="rect">
            <a:avLst/>
          </a:prstGeom>
          <a:noFill/>
        </p:spPr>
        <p:txBody>
          <a:bodyPr wrap="square" rtlCol="0">
            <a:spAutoFit/>
          </a:bodyPr>
          <a:lstStyle/>
          <a:p>
            <a:pPr defTabSz="685800" eaLnBrk="1" fontAlgn="auto" hangingPunct="1">
              <a:spcBef>
                <a:spcPts val="0"/>
              </a:spcBef>
              <a:spcAft>
                <a:spcPts val="0"/>
              </a:spcAft>
              <a:defRPr/>
            </a:pPr>
            <a:r>
              <a:rPr lang="en-US" sz="2700" dirty="0" err="1">
                <a:solidFill>
                  <a:prstClr val="white"/>
                </a:solidFill>
                <a:latin typeface="Calibri" panose="020F0502020204030204"/>
              </a:rPr>
              <a:t>Câu</a:t>
            </a:r>
            <a:r>
              <a:rPr lang="en-US" sz="2700" dirty="0">
                <a:solidFill>
                  <a:prstClr val="white"/>
                </a:solidFill>
                <a:latin typeface="Calibri" panose="020F0502020204030204"/>
              </a:rPr>
              <a:t> 3: T</a:t>
            </a:r>
            <a:r>
              <a:rPr lang="en-US" sz="2700" dirty="0" err="1">
                <a:solidFill>
                  <a:prstClr val="white"/>
                </a:solidFill>
                <a:latin typeface="Calibri" panose="020F0502020204030204"/>
              </a:rPr>
              <a:t>ác</a:t>
            </a:r>
            <a:r>
              <a:rPr lang="en-US" sz="2700" dirty="0">
                <a:solidFill>
                  <a:prstClr val="white"/>
                </a:solidFill>
                <a:latin typeface="Calibri" panose="020F0502020204030204"/>
              </a:rPr>
              <a:t> </a:t>
            </a:r>
            <a:r>
              <a:rPr lang="en-US" sz="2700" dirty="0" err="1">
                <a:solidFill>
                  <a:prstClr val="white"/>
                </a:solidFill>
                <a:latin typeface="Calibri" panose="020F0502020204030204"/>
              </a:rPr>
              <a:t>dụng</a:t>
            </a:r>
            <a:r>
              <a:rPr lang="en-US" sz="2700" dirty="0">
                <a:solidFill>
                  <a:prstClr val="white"/>
                </a:solidFill>
                <a:latin typeface="Calibri" panose="020F0502020204030204"/>
              </a:rPr>
              <a:t> </a:t>
            </a:r>
            <a:r>
              <a:rPr lang="en-US" sz="2700" dirty="0" err="1">
                <a:solidFill>
                  <a:prstClr val="white"/>
                </a:solidFill>
                <a:latin typeface="Calibri" panose="020F0502020204030204"/>
              </a:rPr>
              <a:t>của</a:t>
            </a:r>
            <a:r>
              <a:rPr lang="en-US" sz="2700" dirty="0">
                <a:solidFill>
                  <a:prstClr val="white"/>
                </a:solidFill>
                <a:latin typeface="Calibri" panose="020F0502020204030204"/>
              </a:rPr>
              <a:t> </a:t>
            </a:r>
            <a:r>
              <a:rPr lang="en-US" sz="2700" dirty="0" err="1">
                <a:solidFill>
                  <a:prstClr val="white"/>
                </a:solidFill>
                <a:latin typeface="Calibri" panose="020F0502020204030204"/>
              </a:rPr>
              <a:t>biện</a:t>
            </a:r>
            <a:r>
              <a:rPr lang="en-US" sz="2700" dirty="0">
                <a:solidFill>
                  <a:prstClr val="white"/>
                </a:solidFill>
                <a:latin typeface="Calibri" panose="020F0502020204030204"/>
              </a:rPr>
              <a:t> </a:t>
            </a:r>
            <a:r>
              <a:rPr lang="en-US" sz="2700" dirty="0" err="1">
                <a:solidFill>
                  <a:prstClr val="white"/>
                </a:solidFill>
                <a:latin typeface="Calibri" panose="020F0502020204030204"/>
              </a:rPr>
              <a:t>pháp</a:t>
            </a:r>
            <a:r>
              <a:rPr lang="en-US" sz="2700" dirty="0">
                <a:solidFill>
                  <a:prstClr val="white"/>
                </a:solidFill>
                <a:latin typeface="Calibri" panose="020F0502020204030204"/>
              </a:rPr>
              <a:t> </a:t>
            </a:r>
            <a:r>
              <a:rPr lang="en-US" sz="2700" dirty="0" err="1">
                <a:solidFill>
                  <a:prstClr val="white"/>
                </a:solidFill>
                <a:latin typeface="Calibri" panose="020F0502020204030204"/>
              </a:rPr>
              <a:t>nhân</a:t>
            </a:r>
            <a:r>
              <a:rPr lang="en-US" sz="2700" dirty="0">
                <a:solidFill>
                  <a:prstClr val="white"/>
                </a:solidFill>
                <a:latin typeface="Calibri" panose="020F0502020204030204"/>
              </a:rPr>
              <a:t> </a:t>
            </a:r>
            <a:r>
              <a:rPr lang="en-US" sz="2700" dirty="0" err="1">
                <a:solidFill>
                  <a:prstClr val="white"/>
                </a:solidFill>
                <a:latin typeface="Calibri" panose="020F0502020204030204"/>
              </a:rPr>
              <a:t>hóa</a:t>
            </a:r>
            <a:r>
              <a:rPr lang="en-US" sz="2700" dirty="0">
                <a:solidFill>
                  <a:prstClr val="white"/>
                </a:solidFill>
                <a:latin typeface="Calibri" panose="020F0502020204030204"/>
              </a:rPr>
              <a:t> </a:t>
            </a:r>
            <a:r>
              <a:rPr lang="en-US" sz="2700" dirty="0" err="1">
                <a:solidFill>
                  <a:prstClr val="white"/>
                </a:solidFill>
                <a:latin typeface="Calibri" panose="020F0502020204030204"/>
              </a:rPr>
              <a:t>là</a:t>
            </a:r>
            <a:r>
              <a:rPr lang="en-US" sz="2700" dirty="0">
                <a:solidFill>
                  <a:prstClr val="white"/>
                </a:solidFill>
                <a:latin typeface="Calibri" panose="020F0502020204030204"/>
              </a:rPr>
              <a:t> </a:t>
            </a:r>
            <a:r>
              <a:rPr lang="en-US" sz="2700" dirty="0" err="1">
                <a:solidFill>
                  <a:prstClr val="white"/>
                </a:solidFill>
                <a:latin typeface="Calibri" panose="020F0502020204030204"/>
              </a:rPr>
              <a:t>gì</a:t>
            </a:r>
            <a:r>
              <a:rPr lang="en-US" sz="2700" dirty="0">
                <a:solidFill>
                  <a:prstClr val="white"/>
                </a:solidFill>
                <a:latin typeface="Calibri" panose="020F0502020204030204"/>
              </a:rPr>
              <a:t>?</a:t>
            </a:r>
          </a:p>
        </p:txBody>
      </p:sp>
      <p:sp>
        <p:nvSpPr>
          <p:cNvPr id="15" name="bang c">
            <a:extLst>
              <a:ext uri="{FF2B5EF4-FFF2-40B4-BE49-F238E27FC236}">
                <a16:creationId xmlns:a16="http://schemas.microsoft.com/office/drawing/2014/main" xmlns="" id="{D0E6AFB4-275F-4728-9A13-27E00F9EA3A2}"/>
              </a:ext>
            </a:extLst>
          </p:cNvPr>
          <p:cNvSpPr/>
          <p:nvPr/>
        </p:nvSpPr>
        <p:spPr>
          <a:xfrm flipH="1">
            <a:off x="4670410" y="4534764"/>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16" name="bang b">
            <a:extLst>
              <a:ext uri="{FF2B5EF4-FFF2-40B4-BE49-F238E27FC236}">
                <a16:creationId xmlns:a16="http://schemas.microsoft.com/office/drawing/2014/main" xmlns="" id="{CA2E0476-BE10-4768-BE1B-A9C0072703C2}"/>
              </a:ext>
            </a:extLst>
          </p:cNvPr>
          <p:cNvSpPr/>
          <p:nvPr/>
        </p:nvSpPr>
        <p:spPr>
          <a:xfrm flipH="1">
            <a:off x="4601922"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25" name="cau hoi c">
            <a:extLst>
              <a:ext uri="{FF2B5EF4-FFF2-40B4-BE49-F238E27FC236}">
                <a16:creationId xmlns:a16="http://schemas.microsoft.com/office/drawing/2014/main" xmlns="" id="{9897B1B9-EB78-41AF-AC33-1E8F7714B11F}"/>
              </a:ext>
            </a:extLst>
          </p:cNvPr>
          <p:cNvSpPr txBox="1"/>
          <p:nvPr/>
        </p:nvSpPr>
        <p:spPr>
          <a:xfrm>
            <a:off x="4895167" y="4611415"/>
            <a:ext cx="3487814" cy="323165"/>
          </a:xfrm>
          <a:prstGeom prst="rect">
            <a:avLst/>
          </a:prstGeom>
          <a:noFill/>
        </p:spPr>
        <p:txBody>
          <a:bodyPr wrap="square" rtlCol="0">
            <a:spAutoFit/>
          </a:bodyPr>
          <a:lstStyle/>
          <a:p>
            <a:pPr marL="257175" indent="-257175" defTabSz="685800" eaLnBrk="1" fontAlgn="auto" hangingPunct="1">
              <a:spcBef>
                <a:spcPts val="0"/>
              </a:spcBef>
              <a:spcAft>
                <a:spcPts val="0"/>
              </a:spcAft>
              <a:buClr>
                <a:prstClr val="white"/>
              </a:buClr>
              <a:buFont typeface="Wingdings" panose="05000000000000000000" pitchFamily="2" charset="2"/>
              <a:buChar char="w"/>
              <a:defRPr/>
            </a:pPr>
            <a:r>
              <a:rPr lang="en-US" sz="1500" dirty="0">
                <a:solidFill>
                  <a:srgbClr val="FFC000"/>
                </a:solidFill>
                <a:latin typeface="Calibri" panose="020F0502020204030204"/>
                <a:ea typeface="Tahoma" panose="020B0604030504040204" pitchFamily="34" charset="0"/>
                <a:cs typeface="Tahoma" panose="020B0604030504040204" pitchFamily="34" charset="0"/>
              </a:rPr>
              <a:t>D. </a:t>
            </a:r>
            <a:r>
              <a:rPr lang="en-US" sz="1500" dirty="0" err="1">
                <a:solidFill>
                  <a:prstClr val="white"/>
                </a:solidFill>
                <a:latin typeface="Calibri" panose="020F0502020204030204"/>
                <a:ea typeface="Tahoma" panose="020B0604030504040204" pitchFamily="34" charset="0"/>
                <a:cs typeface="Tahoma" panose="020B0604030504040204" pitchFamily="34" charset="0"/>
              </a:rPr>
              <a:t>Cả</a:t>
            </a:r>
            <a:r>
              <a:rPr lang="en-US" sz="1500" dirty="0">
                <a:solidFill>
                  <a:prstClr val="white"/>
                </a:solidFill>
                <a:latin typeface="Calibri" panose="020F0502020204030204"/>
                <a:ea typeface="Tahoma" panose="020B0604030504040204" pitchFamily="34" charset="0"/>
                <a:cs typeface="Tahoma" panose="020B0604030504040204" pitchFamily="34" charset="0"/>
              </a:rPr>
              <a:t> 3 </a:t>
            </a:r>
            <a:r>
              <a:rPr lang="en-US" sz="1500" dirty="0" err="1">
                <a:solidFill>
                  <a:prstClr val="white"/>
                </a:solidFill>
                <a:latin typeface="Calibri" panose="020F0502020204030204"/>
                <a:ea typeface="Tahoma" panose="020B0604030504040204" pitchFamily="34" charset="0"/>
                <a:cs typeface="Tahoma" panose="020B0604030504040204" pitchFamily="34" charset="0"/>
              </a:rPr>
              <a:t>đáp</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án</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trên</a:t>
            </a:r>
            <a:endParaRPr lang="en-US" sz="1500" dirty="0">
              <a:solidFill>
                <a:prstClr val="white"/>
              </a:solidFill>
              <a:latin typeface="Calibri" panose="020F0502020204030204"/>
              <a:ea typeface="Tahoma" panose="020B0604030504040204" pitchFamily="34" charset="0"/>
              <a:cs typeface="Tahoma" panose="020B0604030504040204" pitchFamily="34" charset="0"/>
            </a:endParaRPr>
          </a:p>
        </p:txBody>
      </p:sp>
      <p:sp>
        <p:nvSpPr>
          <p:cNvPr id="27" name="cau hoi b">
            <a:extLst>
              <a:ext uri="{FF2B5EF4-FFF2-40B4-BE49-F238E27FC236}">
                <a16:creationId xmlns:a16="http://schemas.microsoft.com/office/drawing/2014/main" xmlns="" id="{D96707EC-5A82-4050-B897-6DBAB63AC957}"/>
              </a:ext>
            </a:extLst>
          </p:cNvPr>
          <p:cNvSpPr txBox="1"/>
          <p:nvPr/>
        </p:nvSpPr>
        <p:spPr>
          <a:xfrm>
            <a:off x="4834653" y="3802179"/>
            <a:ext cx="3487814" cy="553998"/>
          </a:xfrm>
          <a:prstGeom prst="rect">
            <a:avLst/>
          </a:prstGeom>
          <a:noFill/>
        </p:spPr>
        <p:txBody>
          <a:bodyPr wrap="square" rtlCol="0">
            <a:spAutoFit/>
          </a:bodyPr>
          <a:lstStyle/>
          <a:p>
            <a:pPr marL="257175" indent="-257175" defTabSz="685800" eaLnBrk="1" fontAlgn="auto" hangingPunct="1">
              <a:spcBef>
                <a:spcPts val="0"/>
              </a:spcBef>
              <a:spcAft>
                <a:spcPts val="0"/>
              </a:spcAft>
              <a:buClr>
                <a:prstClr val="white"/>
              </a:buClr>
              <a:buFont typeface="Wingdings" panose="05000000000000000000" pitchFamily="2" charset="2"/>
              <a:buChar char="w"/>
              <a:defRPr/>
            </a:pPr>
            <a:r>
              <a:rPr lang="en-US" sz="1500" dirty="0">
                <a:solidFill>
                  <a:srgbClr val="FFC000"/>
                </a:solidFill>
                <a:latin typeface="Calibri" panose="020F0502020204030204"/>
                <a:ea typeface="Tahoma" panose="020B0604030504040204" pitchFamily="34" charset="0"/>
                <a:cs typeface="Tahoma" panose="020B0604030504040204" pitchFamily="34" charset="0"/>
              </a:rPr>
              <a:t>B. </a:t>
            </a:r>
            <a:r>
              <a:rPr lang="en-US" sz="1500" dirty="0" err="1">
                <a:solidFill>
                  <a:prstClr val="white"/>
                </a:solidFill>
                <a:latin typeface="Calibri" panose="020F0502020204030204"/>
                <a:ea typeface="Tahoma" panose="020B0604030504040204" pitchFamily="34" charset="0"/>
                <a:cs typeface="Tahoma" panose="020B0604030504040204" pitchFamily="34" charset="0"/>
              </a:rPr>
              <a:t>Giúp</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sự</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vật</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hiện</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tượng</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giống</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như</a:t>
            </a:r>
            <a:r>
              <a:rPr lang="en-US" sz="1500" dirty="0">
                <a:solidFill>
                  <a:prstClr val="white"/>
                </a:solidFill>
                <a:latin typeface="Calibri" panose="020F0502020204030204"/>
                <a:ea typeface="Tahoma" panose="020B0604030504040204" pitchFamily="34" charset="0"/>
                <a:cs typeface="Tahoma" panose="020B0604030504040204" pitchFamily="34" charset="0"/>
              </a:rPr>
              <a:t> con </a:t>
            </a:r>
            <a:r>
              <a:rPr lang="en-US" sz="1500" dirty="0" err="1">
                <a:solidFill>
                  <a:prstClr val="white"/>
                </a:solidFill>
                <a:latin typeface="Calibri" panose="020F0502020204030204"/>
                <a:ea typeface="Tahoma" panose="020B0604030504040204" pitchFamily="34" charset="0"/>
                <a:cs typeface="Tahoma" panose="020B0604030504040204" pitchFamily="34" charset="0"/>
              </a:rPr>
              <a:t>người</a:t>
            </a:r>
            <a:endParaRPr lang="en-US" sz="1500" dirty="0">
              <a:solidFill>
                <a:prstClr val="white"/>
              </a:solidFill>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xmlns="" id="{8DD63B39-09F3-4F04-83CD-408FC7619A90}"/>
              </a:ext>
            </a:extLst>
          </p:cNvPr>
          <p:cNvSpPr/>
          <p:nvPr/>
        </p:nvSpPr>
        <p:spPr>
          <a:xfrm flipH="1">
            <a:off x="604749"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32" name="bang d">
            <a:extLst>
              <a:ext uri="{FF2B5EF4-FFF2-40B4-BE49-F238E27FC236}">
                <a16:creationId xmlns:a16="http://schemas.microsoft.com/office/drawing/2014/main" xmlns="" id="{A6F11D1C-4D08-4BAF-9A3D-4AC673B9036B}"/>
              </a:ext>
            </a:extLst>
          </p:cNvPr>
          <p:cNvSpPr/>
          <p:nvPr/>
        </p:nvSpPr>
        <p:spPr>
          <a:xfrm flipH="1">
            <a:off x="646610" y="4580310"/>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829507" y="3897872"/>
            <a:ext cx="3487814" cy="323165"/>
          </a:xfrm>
          <a:prstGeom prst="rect">
            <a:avLst/>
          </a:prstGeom>
          <a:noFill/>
        </p:spPr>
        <p:txBody>
          <a:bodyPr wrap="square" rtlCol="0">
            <a:spAutoFit/>
          </a:bodyPr>
          <a:lstStyle/>
          <a:p>
            <a:pPr marL="257175" indent="-257175" defTabSz="685800" eaLnBrk="1" fontAlgn="auto" hangingPunct="1">
              <a:spcBef>
                <a:spcPts val="0"/>
              </a:spcBef>
              <a:spcAft>
                <a:spcPts val="0"/>
              </a:spcAft>
              <a:buClr>
                <a:prstClr val="white"/>
              </a:buClr>
              <a:buFont typeface="Wingdings" panose="05000000000000000000" pitchFamily="2" charset="2"/>
              <a:buChar char="w"/>
              <a:defRPr/>
            </a:pPr>
            <a:r>
              <a:rPr lang="en-US" sz="1500" dirty="0">
                <a:solidFill>
                  <a:srgbClr val="FFC000"/>
                </a:solidFill>
                <a:latin typeface="Calibri" panose="020F0502020204030204"/>
                <a:ea typeface="Tahoma" panose="020B0604030504040204" pitchFamily="34" charset="0"/>
                <a:cs typeface="Tahoma" panose="020B0604030504040204" pitchFamily="34" charset="0"/>
              </a:rPr>
              <a:t>A. </a:t>
            </a:r>
            <a:r>
              <a:rPr lang="en-US" sz="1500" dirty="0" err="1">
                <a:solidFill>
                  <a:prstClr val="white"/>
                </a:solidFill>
                <a:latin typeface="Calibri" panose="020F0502020204030204"/>
                <a:ea typeface="Tahoma" panose="020B0604030504040204" pitchFamily="34" charset="0"/>
                <a:cs typeface="Tahoma" panose="020B0604030504040204" pitchFamily="34" charset="0"/>
              </a:rPr>
              <a:t>Giúp</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sự</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vật</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hiện</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tượng</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có</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hồn</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hơn</a:t>
            </a:r>
            <a:endParaRPr lang="en-US" sz="1500" dirty="0">
              <a:solidFill>
                <a:prstClr val="white"/>
              </a:solidFill>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xmlns="" id="{42A746A3-96B8-42A5-8EFA-A104DB6B2F69}"/>
              </a:ext>
            </a:extLst>
          </p:cNvPr>
          <p:cNvSpPr txBox="1"/>
          <p:nvPr/>
        </p:nvSpPr>
        <p:spPr>
          <a:xfrm>
            <a:off x="855418" y="4545319"/>
            <a:ext cx="3487814" cy="553998"/>
          </a:xfrm>
          <a:prstGeom prst="rect">
            <a:avLst/>
          </a:prstGeom>
          <a:noFill/>
        </p:spPr>
        <p:txBody>
          <a:bodyPr wrap="square" rtlCol="0">
            <a:spAutoFit/>
          </a:bodyPr>
          <a:lstStyle/>
          <a:p>
            <a:pPr marL="257175" indent="-257175" defTabSz="685800" eaLnBrk="1" fontAlgn="auto" hangingPunct="1">
              <a:spcBef>
                <a:spcPts val="0"/>
              </a:spcBef>
              <a:spcAft>
                <a:spcPts val="0"/>
              </a:spcAft>
              <a:buClr>
                <a:prstClr val="white"/>
              </a:buClr>
              <a:buFont typeface="Wingdings" panose="05000000000000000000" pitchFamily="2" charset="2"/>
              <a:buChar char="w"/>
              <a:defRPr/>
            </a:pPr>
            <a:r>
              <a:rPr lang="en-US" sz="1500" dirty="0">
                <a:solidFill>
                  <a:srgbClr val="FFC000"/>
                </a:solidFill>
                <a:latin typeface="Calibri" panose="020F0502020204030204"/>
                <a:ea typeface="Tahoma" panose="020B0604030504040204" pitchFamily="34" charset="0"/>
                <a:cs typeface="Tahoma" panose="020B0604030504040204" pitchFamily="34" charset="0"/>
              </a:rPr>
              <a:t>C. </a:t>
            </a:r>
            <a:r>
              <a:rPr lang="en-US" sz="1500" dirty="0" err="1">
                <a:solidFill>
                  <a:prstClr val="white"/>
                </a:solidFill>
                <a:latin typeface="Calibri" panose="020F0502020204030204"/>
                <a:ea typeface="Tahoma" panose="020B0604030504040204" pitchFamily="34" charset="0"/>
                <a:cs typeface="Tahoma" panose="020B0604030504040204" pitchFamily="34" charset="0"/>
              </a:rPr>
              <a:t>Giúp</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câu</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văn</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trở</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nên</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sinh</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động</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ngộ</a:t>
            </a:r>
            <a:r>
              <a:rPr lang="en-US" sz="1500" dirty="0">
                <a:solidFill>
                  <a:prstClr val="white"/>
                </a:solidFill>
                <a:latin typeface="Calibri" panose="020F0502020204030204"/>
                <a:ea typeface="Tahoma" panose="020B0604030504040204" pitchFamily="34" charset="0"/>
                <a:cs typeface="Tahoma" panose="020B0604030504040204" pitchFamily="34" charset="0"/>
              </a:rPr>
              <a:t> </a:t>
            </a:r>
            <a:r>
              <a:rPr lang="en-US" sz="1500" dirty="0" err="1">
                <a:solidFill>
                  <a:prstClr val="white"/>
                </a:solidFill>
                <a:latin typeface="Calibri" panose="020F0502020204030204"/>
                <a:ea typeface="Tahoma" panose="020B0604030504040204" pitchFamily="34" charset="0"/>
                <a:cs typeface="Tahoma" panose="020B0604030504040204" pitchFamily="34" charset="0"/>
              </a:rPr>
              <a:t>nghĩnh</a:t>
            </a:r>
            <a:endParaRPr lang="en-US" sz="1500" dirty="0">
              <a:solidFill>
                <a:prstClr val="white"/>
              </a:solidFill>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9144001" y="647895"/>
            <a:ext cx="365522" cy="365522"/>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5"/>
            <p:extLst>
              <p:ext uri="{DAA4B4D4-6D71-4841-9C94-3DE7FCFB9230}">
                <p14:media xmlns:p14="http://schemas.microsoft.com/office/powerpoint/2010/main" r:embed="rId4"/>
              </p:ext>
            </p:extLst>
          </p:nvPr>
        </p:nvPicPr>
        <p:blipFill>
          <a:blip r:embed="rId13"/>
          <a:stretch>
            <a:fillRect/>
          </a:stretch>
        </p:blipFill>
        <p:spPr>
          <a:xfrm>
            <a:off x="9144001" y="1109020"/>
            <a:ext cx="365522" cy="365522"/>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7"/>
            <p:extLst>
              <p:ext uri="{DAA4B4D4-6D71-4841-9C94-3DE7FCFB9230}">
                <p14:media xmlns:p14="http://schemas.microsoft.com/office/powerpoint/2010/main" r:embed="rId6"/>
              </p:ext>
            </p:extLst>
          </p:nvPr>
        </p:nvPicPr>
        <p:blipFill>
          <a:blip r:embed="rId13"/>
          <a:stretch>
            <a:fillRect/>
          </a:stretch>
        </p:blipFill>
        <p:spPr>
          <a:xfrm>
            <a:off x="9152179" y="1555617"/>
            <a:ext cx="365522" cy="365522"/>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9"/>
            <p:extLst>
              <p:ext uri="{DAA4B4D4-6D71-4841-9C94-3DE7FCFB9230}">
                <p14:media xmlns:p14="http://schemas.microsoft.com/office/powerpoint/2010/main" r:embed="rId8"/>
              </p:ext>
            </p:extLst>
          </p:nvPr>
        </p:nvPicPr>
        <p:blipFill>
          <a:blip r:embed="rId13"/>
          <a:stretch>
            <a:fillRect/>
          </a:stretch>
        </p:blipFill>
        <p:spPr>
          <a:xfrm>
            <a:off x="9152179" y="1972809"/>
            <a:ext cx="365522" cy="365522"/>
          </a:xfrm>
          <a:prstGeom prst="rect">
            <a:avLst/>
          </a:prstGeom>
        </p:spPr>
      </p:pic>
    </p:spTree>
    <p:custDataLst>
      <p:tags r:id="rId1"/>
    </p:custDataLst>
    <p:extLst>
      <p:ext uri="{BB962C8B-B14F-4D97-AF65-F5344CB8AC3E}">
        <p14:creationId xmlns:p14="http://schemas.microsoft.com/office/powerpoint/2010/main" val="324987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76201" y="100122"/>
            <a:ext cx="161260" cy="46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818" tIns="39909" rIns="79818" bIns="39909"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vi-VN" altLang="vi-VN" sz="2500">
              <a:latin typeface="Calibri" pitchFamily="34" charset="0"/>
            </a:endParaRPr>
          </a:p>
        </p:txBody>
      </p:sp>
      <p:sp>
        <p:nvSpPr>
          <p:cNvPr id="10243" name="Rectangle 6"/>
          <p:cNvSpPr>
            <a:spLocks noChangeArrowheads="1"/>
          </p:cNvSpPr>
          <p:nvPr/>
        </p:nvSpPr>
        <p:spPr bwMode="auto">
          <a:xfrm>
            <a:off x="76201" y="100122"/>
            <a:ext cx="161260" cy="46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818" tIns="39909" rIns="79818" bIns="39909"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vi-VN" altLang="vi-VN" sz="2500">
              <a:latin typeface="Calibri" pitchFamily="34" charset="0"/>
            </a:endParaRPr>
          </a:p>
        </p:txBody>
      </p:sp>
      <p:sp>
        <p:nvSpPr>
          <p:cNvPr id="10244" name="Rectangle 9"/>
          <p:cNvSpPr>
            <a:spLocks noChangeArrowheads="1"/>
          </p:cNvSpPr>
          <p:nvPr/>
        </p:nvSpPr>
        <p:spPr bwMode="auto">
          <a:xfrm>
            <a:off x="76201" y="100122"/>
            <a:ext cx="161260" cy="46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818" tIns="39909" rIns="79818" bIns="39909"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vi-VN" altLang="vi-VN" sz="2500">
              <a:latin typeface="Calibri" pitchFamily="34" charset="0"/>
            </a:endParaRPr>
          </a:p>
        </p:txBody>
      </p:sp>
      <p:sp>
        <p:nvSpPr>
          <p:cNvPr id="10245" name="Rectangle 12"/>
          <p:cNvSpPr>
            <a:spLocks noChangeArrowheads="1"/>
          </p:cNvSpPr>
          <p:nvPr/>
        </p:nvSpPr>
        <p:spPr bwMode="auto">
          <a:xfrm>
            <a:off x="76201" y="248354"/>
            <a:ext cx="161260" cy="46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818" tIns="39909" rIns="79818" bIns="39909"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vi-VN" altLang="vi-VN" sz="2500">
              <a:latin typeface="Calibri" pitchFamily="34" charset="0"/>
            </a:endParaRPr>
          </a:p>
        </p:txBody>
      </p:sp>
      <p:sp>
        <p:nvSpPr>
          <p:cNvPr id="10246" name="Rectangle 15"/>
          <p:cNvSpPr>
            <a:spLocks noChangeArrowheads="1"/>
          </p:cNvSpPr>
          <p:nvPr/>
        </p:nvSpPr>
        <p:spPr bwMode="auto">
          <a:xfrm>
            <a:off x="76201" y="100122"/>
            <a:ext cx="161260" cy="46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818" tIns="39909" rIns="79818" bIns="39909"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vi-VN" altLang="vi-VN" sz="2500">
              <a:latin typeface="Calibri" pitchFamily="34" charset="0"/>
            </a:endParaRPr>
          </a:p>
        </p:txBody>
      </p:sp>
      <p:pic>
        <p:nvPicPr>
          <p:cNvPr id="615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5464" y="4564857"/>
            <a:ext cx="3203575" cy="36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2" name="Group 30"/>
          <p:cNvGrpSpPr>
            <a:grpSpLocks/>
          </p:cNvGrpSpPr>
          <p:nvPr/>
        </p:nvGrpSpPr>
        <p:grpSpPr bwMode="auto">
          <a:xfrm>
            <a:off x="1" y="0"/>
            <a:ext cx="9172575" cy="5143500"/>
            <a:chOff x="0" y="0"/>
            <a:chExt cx="9144000" cy="7010400"/>
          </a:xfrm>
        </p:grpSpPr>
        <p:pic>
          <p:nvPicPr>
            <p:cNvPr id="10253" name="Picture 2"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102768"/>
              <a:ext cx="2209800" cy="2907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2800" y="3962400"/>
              <a:ext cx="1981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16" descr="BELLBRD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47800" y="3200400"/>
              <a:ext cx="3276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16" descr="BELLBRD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flipV="1">
              <a:off x="7315200" y="3200400"/>
              <a:ext cx="3276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2"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467600" y="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9" name="Rectangle 28"/>
          <p:cNvSpPr>
            <a:spLocks noChangeArrowheads="1"/>
          </p:cNvSpPr>
          <p:nvPr/>
        </p:nvSpPr>
        <p:spPr bwMode="auto">
          <a:xfrm>
            <a:off x="76201" y="100122"/>
            <a:ext cx="161260" cy="46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818" tIns="39909" rIns="79818" bIns="39909"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vi-VN" altLang="vi-VN" sz="2500">
              <a:latin typeface="Calibri" pitchFamily="34" charset="0"/>
            </a:endParaRPr>
          </a:p>
        </p:txBody>
      </p:sp>
      <p:sp>
        <p:nvSpPr>
          <p:cNvPr id="2" name="Rectangle 1"/>
          <p:cNvSpPr/>
          <p:nvPr/>
        </p:nvSpPr>
        <p:spPr>
          <a:xfrm>
            <a:off x="627448" y="224362"/>
            <a:ext cx="7917680" cy="1311704"/>
          </a:xfrm>
          <a:prstGeom prst="rect">
            <a:avLst/>
          </a:prstGeom>
          <a:noFill/>
        </p:spPr>
        <p:txBody>
          <a:bodyPr lIns="79818" tIns="39909" rIns="79818" bIns="39909">
            <a:spAutoFit/>
          </a:bodyPr>
          <a:lstStyle/>
          <a:p>
            <a:pPr algn="ctr">
              <a:defRPr/>
            </a:pPr>
            <a:r>
              <a:rPr lang="en-US" sz="4000">
                <a:ln w="9525">
                  <a:solidFill>
                    <a:srgbClr val="00B0F0"/>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TRÂN TRỌNG CẢM </a:t>
            </a:r>
            <a:r>
              <a:rPr lang="en-US" sz="4000" smtClean="0">
                <a:ln w="9525">
                  <a:solidFill>
                    <a:srgbClr val="00B0F0"/>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ƠN QÚY THẦY CÔ VÀ CÁC EM !</a:t>
            </a:r>
            <a:endParaRPr lang="en-US" sz="4000" dirty="0">
              <a:ln w="9525">
                <a:solidFill>
                  <a:srgbClr val="00B0F0"/>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p:txBody>
      </p:sp>
      <p:sp>
        <p:nvSpPr>
          <p:cNvPr id="3" name="Rectangle 2"/>
          <p:cNvSpPr/>
          <p:nvPr/>
        </p:nvSpPr>
        <p:spPr>
          <a:xfrm>
            <a:off x="1766888" y="2613423"/>
            <a:ext cx="5727700" cy="357596"/>
          </a:xfrm>
          <a:prstGeom prst="rect">
            <a:avLst/>
          </a:prstGeom>
        </p:spPr>
        <p:txBody>
          <a:bodyPr lIns="79818" tIns="39909" rIns="79818" bIns="39909">
            <a:spAutoFit/>
          </a:bodyPr>
          <a:lstStyle/>
          <a:p>
            <a:pPr algn="ctr">
              <a:defRPr/>
            </a:pPr>
            <a:endParaRPr lang="vi-VN" kern="10" dirty="0">
              <a:ln w="9525">
                <a:solidFill>
                  <a:srgbClr val="0000FF"/>
                </a:solidFill>
                <a:round/>
                <a:headEnd/>
                <a:tailEnd/>
              </a:ln>
              <a:solidFill>
                <a:srgbClr val="000000"/>
              </a:solidFill>
              <a:effectLst>
                <a:outerShdw dist="45791" dir="2021404" algn="ctr" rotWithShape="0">
                  <a:srgbClr val="B2B2B2">
                    <a:alpha val="79999"/>
                  </a:srgbClr>
                </a:outerShdw>
              </a:effectLst>
            </a:endParaRPr>
          </a:p>
        </p:txBody>
      </p:sp>
      <p:sp>
        <p:nvSpPr>
          <p:cNvPr id="4" name="Rectangle 3"/>
          <p:cNvSpPr/>
          <p:nvPr/>
        </p:nvSpPr>
        <p:spPr>
          <a:xfrm>
            <a:off x="427038" y="1693069"/>
            <a:ext cx="8407400" cy="2912142"/>
          </a:xfrm>
          <a:prstGeom prst="rect">
            <a:avLst/>
          </a:prstGeom>
        </p:spPr>
        <p:txBody>
          <a:bodyPr lIns="79818" tIns="39909" rIns="79818" bIns="39909">
            <a:spAutoFit/>
          </a:bodyPr>
          <a:lstStyle/>
          <a:p>
            <a:pPr algn="ctr">
              <a:buFont typeface="Arial" charset="0"/>
              <a:buNone/>
              <a:defRPr/>
            </a:pPr>
            <a:r>
              <a:rPr lang="en-US" sz="320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KÍNH CHÚC </a:t>
            </a:r>
            <a:r>
              <a:rPr lang="en-US" sz="320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QUÝ THẦY CÔ CÙNG </a:t>
            </a:r>
            <a:r>
              <a:rPr lang="en-US" sz="320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GIA ĐINH LUÔN LUÔN MẠNH KHỎE, HẠNH PHÚC, AN KHANG, THỊNH VƯỢNG! </a:t>
            </a:r>
          </a:p>
          <a:p>
            <a:pPr algn="ctr">
              <a:buFont typeface="Arial" charset="0"/>
              <a:buNone/>
              <a:defRPr/>
            </a:pPr>
            <a:endParaRPr lang="en-US" sz="320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Font typeface="Arial" charset="0"/>
              <a:buNone/>
              <a:defRPr/>
            </a:pPr>
            <a:r>
              <a:rPr lang="en-US" sz="280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CHÚC CÁC EM </a:t>
            </a:r>
            <a:r>
              <a:rPr lang="en-US" sz="280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LUÔN CHĂM </a:t>
            </a:r>
            <a:r>
              <a:rPr lang="en-US" sz="280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NGOAN </a:t>
            </a:r>
          </a:p>
          <a:p>
            <a:pPr algn="ctr">
              <a:buFont typeface="Arial" charset="0"/>
              <a:buNone/>
              <a:defRPr/>
            </a:pPr>
            <a:r>
              <a:rPr lang="en-US" sz="280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HỌC GIỎI !</a:t>
            </a:r>
            <a:endParaRPr lang="en-US" sz="28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90263337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151"/>
                                        </p:tgtEl>
                                        <p:attrNameLst>
                                          <p:attrName>style.visibility</p:attrName>
                                        </p:attrNameLst>
                                      </p:cBhvr>
                                      <p:to>
                                        <p:strVal val="visible"/>
                                      </p:to>
                                    </p:set>
                                    <p:anim calcmode="lin" valueType="num">
                                      <p:cBhvr additive="base">
                                        <p:cTn id="19" dur="500" fill="hold"/>
                                        <p:tgtEl>
                                          <p:spTgt spid="6151"/>
                                        </p:tgtEl>
                                        <p:attrNameLst>
                                          <p:attrName>ppt_x</p:attrName>
                                        </p:attrNameLst>
                                      </p:cBhvr>
                                      <p:tavLst>
                                        <p:tav tm="0">
                                          <p:val>
                                            <p:strVal val="#ppt_x"/>
                                          </p:val>
                                        </p:tav>
                                        <p:tav tm="100000">
                                          <p:val>
                                            <p:strVal val="#ppt_x"/>
                                          </p:val>
                                        </p:tav>
                                      </p:tavLst>
                                    </p:anim>
                                    <p:anim calcmode="lin" valueType="num">
                                      <p:cBhvr additive="base">
                                        <p:cTn id="20" dur="500" fill="hold"/>
                                        <p:tgtEl>
                                          <p:spTgt spid="615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152"/>
                                        </p:tgtEl>
                                        <p:attrNameLst>
                                          <p:attrName>style.visibility</p:attrName>
                                        </p:attrNameLst>
                                      </p:cBhvr>
                                      <p:to>
                                        <p:strVal val="visible"/>
                                      </p:to>
                                    </p:set>
                                    <p:anim calcmode="lin" valueType="num">
                                      <p:cBhvr additive="base">
                                        <p:cTn id="23" dur="500" fill="hold"/>
                                        <p:tgtEl>
                                          <p:spTgt spid="6152"/>
                                        </p:tgtEl>
                                        <p:attrNameLst>
                                          <p:attrName>ppt_x</p:attrName>
                                        </p:attrNameLst>
                                      </p:cBhvr>
                                      <p:tavLst>
                                        <p:tav tm="0">
                                          <p:val>
                                            <p:strVal val="#ppt_x"/>
                                          </p:val>
                                        </p:tav>
                                        <p:tav tm="100000">
                                          <p:val>
                                            <p:strVal val="#ppt_x"/>
                                          </p:val>
                                        </p:tav>
                                      </p:tavLst>
                                    </p:anim>
                                    <p:anim calcmode="lin" valueType="num">
                                      <p:cBhvr additive="base">
                                        <p:cTn id="24"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2610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199" y="-114300"/>
            <a:ext cx="9780956" cy="558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xmlns="" id="{F17F8929-223B-AAE8-C746-8387A0682817}"/>
              </a:ext>
            </a:extLst>
          </p:cNvPr>
          <p:cNvPicPr>
            <a:picLocks noChangeAspect="1"/>
          </p:cNvPicPr>
          <p:nvPr/>
        </p:nvPicPr>
        <p:blipFill>
          <a:blip r:embed="rId5"/>
          <a:stretch>
            <a:fillRect/>
          </a:stretch>
        </p:blipFill>
        <p:spPr>
          <a:xfrm>
            <a:off x="2667000" y="3135"/>
            <a:ext cx="3878054" cy="1064069"/>
          </a:xfrm>
          <a:prstGeom prst="rect">
            <a:avLst/>
          </a:prstGeom>
        </p:spPr>
      </p:pic>
      <p:pic>
        <p:nvPicPr>
          <p:cNvPr id="5" name="Picture 4">
            <a:extLst>
              <a:ext uri="{FF2B5EF4-FFF2-40B4-BE49-F238E27FC236}">
                <a16:creationId xmlns:a16="http://schemas.microsoft.com/office/drawing/2014/main" xmlns="" id="{0D00267D-D114-1996-C57F-8557AD408214}"/>
              </a:ext>
            </a:extLst>
          </p:cNvPr>
          <p:cNvPicPr>
            <a:picLocks noChangeAspect="1"/>
          </p:cNvPicPr>
          <p:nvPr/>
        </p:nvPicPr>
        <p:blipFill>
          <a:blip r:embed="rId6"/>
          <a:stretch>
            <a:fillRect/>
          </a:stretch>
        </p:blipFill>
        <p:spPr>
          <a:xfrm>
            <a:off x="214448" y="533481"/>
            <a:ext cx="9199661" cy="2847079"/>
          </a:xfrm>
          <a:prstGeom prst="rect">
            <a:avLst/>
          </a:prstGeom>
        </p:spPr>
      </p:pic>
    </p:spTree>
    <p:custDataLst>
      <p:tags r:id="rId1"/>
    </p:custDataLst>
    <p:extLst>
      <p:ext uri="{BB962C8B-B14F-4D97-AF65-F5344CB8AC3E}">
        <p14:creationId xmlns:p14="http://schemas.microsoft.com/office/powerpoint/2010/main" val="2743517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 descr="rgb-on-white-01"/>
          <p:cNvPicPr>
            <a:picLocks noChangeAspect="1" noChangeArrowheads="1"/>
          </p:cNvPicPr>
          <p:nvPr/>
        </p:nvPicPr>
        <p:blipFill>
          <a:blip r:embed="rId3"/>
          <a:srcRect/>
          <a:stretch>
            <a:fillRect/>
          </a:stretch>
        </p:blipFill>
        <p:spPr bwMode="auto">
          <a:xfrm>
            <a:off x="0" y="-338479"/>
            <a:ext cx="9144000" cy="5143500"/>
          </a:xfrm>
          <a:prstGeom prst="rect">
            <a:avLst/>
          </a:prstGeom>
          <a:noFill/>
          <a:ln w="9525">
            <a:noFill/>
            <a:miter lim="800000"/>
            <a:headEnd/>
            <a:tailEnd/>
          </a:ln>
        </p:spPr>
      </p:pic>
      <p:grpSp>
        <p:nvGrpSpPr>
          <p:cNvPr id="7" name="Nhóm 20">
            <a:extLst>
              <a:ext uri="{FF2B5EF4-FFF2-40B4-BE49-F238E27FC236}">
                <a16:creationId xmlns:a16="http://schemas.microsoft.com/office/drawing/2014/main" xmlns="" id="{19F9FFFC-943D-D689-B337-3625DF6DF1F2}"/>
              </a:ext>
            </a:extLst>
          </p:cNvPr>
          <p:cNvGrpSpPr/>
          <p:nvPr/>
        </p:nvGrpSpPr>
        <p:grpSpPr>
          <a:xfrm>
            <a:off x="93845" y="0"/>
            <a:ext cx="8973955" cy="2266950"/>
            <a:chOff x="282113" y="-266309"/>
            <a:chExt cx="8548770" cy="1166856"/>
          </a:xfrm>
        </p:grpSpPr>
        <p:sp>
          <p:nvSpPr>
            <p:cNvPr id="8" name="Hình chữ nhật: Góc Tròn 3">
              <a:extLst>
                <a:ext uri="{FF2B5EF4-FFF2-40B4-BE49-F238E27FC236}">
                  <a16:creationId xmlns:a16="http://schemas.microsoft.com/office/drawing/2014/main" xmlns="" id="{1521D65E-9DC3-A2F6-5AEE-3085503553FE}"/>
                </a:ext>
              </a:extLst>
            </p:cNvPr>
            <p:cNvSpPr/>
            <p:nvPr/>
          </p:nvSpPr>
          <p:spPr>
            <a:xfrm>
              <a:off x="282113" y="-114039"/>
              <a:ext cx="8548770" cy="786977"/>
            </a:xfrm>
            <a:custGeom>
              <a:avLst/>
              <a:gdLst>
                <a:gd name="connsiteX0" fmla="*/ 0 w 8548770"/>
                <a:gd name="connsiteY0" fmla="*/ 131165 h 786977"/>
                <a:gd name="connsiteX1" fmla="*/ 131165 w 8548770"/>
                <a:gd name="connsiteY1" fmla="*/ 0 h 786977"/>
                <a:gd name="connsiteX2" fmla="*/ 738837 w 8548770"/>
                <a:gd name="connsiteY2" fmla="*/ 0 h 786977"/>
                <a:gd name="connsiteX3" fmla="*/ 1180781 w 8548770"/>
                <a:gd name="connsiteY3" fmla="*/ 0 h 786977"/>
                <a:gd name="connsiteX4" fmla="*/ 1871317 w 8548770"/>
                <a:gd name="connsiteY4" fmla="*/ 0 h 786977"/>
                <a:gd name="connsiteX5" fmla="*/ 2644718 w 8548770"/>
                <a:gd name="connsiteY5" fmla="*/ 0 h 786977"/>
                <a:gd name="connsiteX6" fmla="*/ 3500984 w 8548770"/>
                <a:gd name="connsiteY6" fmla="*/ 0 h 786977"/>
                <a:gd name="connsiteX7" fmla="*/ 3942927 w 8548770"/>
                <a:gd name="connsiteY7" fmla="*/ 0 h 786977"/>
                <a:gd name="connsiteX8" fmla="*/ 4716328 w 8548770"/>
                <a:gd name="connsiteY8" fmla="*/ 0 h 786977"/>
                <a:gd name="connsiteX9" fmla="*/ 5158272 w 8548770"/>
                <a:gd name="connsiteY9" fmla="*/ 0 h 786977"/>
                <a:gd name="connsiteX10" fmla="*/ 5683080 w 8548770"/>
                <a:gd name="connsiteY10" fmla="*/ 0 h 786977"/>
                <a:gd name="connsiteX11" fmla="*/ 6290752 w 8548770"/>
                <a:gd name="connsiteY11" fmla="*/ 0 h 786977"/>
                <a:gd name="connsiteX12" fmla="*/ 6732696 w 8548770"/>
                <a:gd name="connsiteY12" fmla="*/ 0 h 786977"/>
                <a:gd name="connsiteX13" fmla="*/ 7340368 w 8548770"/>
                <a:gd name="connsiteY13" fmla="*/ 0 h 786977"/>
                <a:gd name="connsiteX14" fmla="*/ 8417605 w 8548770"/>
                <a:gd name="connsiteY14" fmla="*/ 0 h 786977"/>
                <a:gd name="connsiteX15" fmla="*/ 8548770 w 8548770"/>
                <a:gd name="connsiteY15" fmla="*/ 131165 h 786977"/>
                <a:gd name="connsiteX16" fmla="*/ 8548770 w 8548770"/>
                <a:gd name="connsiteY16" fmla="*/ 655812 h 786977"/>
                <a:gd name="connsiteX17" fmla="*/ 8417605 w 8548770"/>
                <a:gd name="connsiteY17" fmla="*/ 786977 h 786977"/>
                <a:gd name="connsiteX18" fmla="*/ 7561340 w 8548770"/>
                <a:gd name="connsiteY18" fmla="*/ 786977 h 786977"/>
                <a:gd name="connsiteX19" fmla="*/ 6870803 w 8548770"/>
                <a:gd name="connsiteY19" fmla="*/ 786977 h 786977"/>
                <a:gd name="connsiteX20" fmla="*/ 6345995 w 8548770"/>
                <a:gd name="connsiteY20" fmla="*/ 786977 h 786977"/>
                <a:gd name="connsiteX21" fmla="*/ 5904052 w 8548770"/>
                <a:gd name="connsiteY21" fmla="*/ 786977 h 786977"/>
                <a:gd name="connsiteX22" fmla="*/ 5296379 w 8548770"/>
                <a:gd name="connsiteY22" fmla="*/ 786977 h 786977"/>
                <a:gd name="connsiteX23" fmla="*/ 4854436 w 8548770"/>
                <a:gd name="connsiteY23" fmla="*/ 786977 h 786977"/>
                <a:gd name="connsiteX24" fmla="*/ 4081035 w 8548770"/>
                <a:gd name="connsiteY24" fmla="*/ 786977 h 786977"/>
                <a:gd name="connsiteX25" fmla="*/ 3224769 w 8548770"/>
                <a:gd name="connsiteY25" fmla="*/ 786977 h 786977"/>
                <a:gd name="connsiteX26" fmla="*/ 2451368 w 8548770"/>
                <a:gd name="connsiteY26" fmla="*/ 786977 h 786977"/>
                <a:gd name="connsiteX27" fmla="*/ 2009425 w 8548770"/>
                <a:gd name="connsiteY27" fmla="*/ 786977 h 786977"/>
                <a:gd name="connsiteX28" fmla="*/ 1567481 w 8548770"/>
                <a:gd name="connsiteY28" fmla="*/ 786977 h 786977"/>
                <a:gd name="connsiteX29" fmla="*/ 959809 w 8548770"/>
                <a:gd name="connsiteY29" fmla="*/ 786977 h 786977"/>
                <a:gd name="connsiteX30" fmla="*/ 131165 w 8548770"/>
                <a:gd name="connsiteY30" fmla="*/ 786977 h 786977"/>
                <a:gd name="connsiteX31" fmla="*/ 0 w 8548770"/>
                <a:gd name="connsiteY31" fmla="*/ 655812 h 786977"/>
                <a:gd name="connsiteX32" fmla="*/ 0 w 8548770"/>
                <a:gd name="connsiteY32" fmla="*/ 131165 h 7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48770" h="786977" fill="none" extrusionOk="0">
                  <a:moveTo>
                    <a:pt x="0" y="131165"/>
                  </a:moveTo>
                  <a:cubicBezTo>
                    <a:pt x="12519" y="48350"/>
                    <a:pt x="54598" y="-1359"/>
                    <a:pt x="131165" y="0"/>
                  </a:cubicBezTo>
                  <a:cubicBezTo>
                    <a:pt x="344547" y="3277"/>
                    <a:pt x="478991" y="23214"/>
                    <a:pt x="738837" y="0"/>
                  </a:cubicBezTo>
                  <a:cubicBezTo>
                    <a:pt x="998683" y="-23214"/>
                    <a:pt x="1072796" y="3818"/>
                    <a:pt x="1180781" y="0"/>
                  </a:cubicBezTo>
                  <a:cubicBezTo>
                    <a:pt x="1288766" y="-3818"/>
                    <a:pt x="1704820" y="13570"/>
                    <a:pt x="1871317" y="0"/>
                  </a:cubicBezTo>
                  <a:cubicBezTo>
                    <a:pt x="2037814" y="-13570"/>
                    <a:pt x="2402835" y="33665"/>
                    <a:pt x="2644718" y="0"/>
                  </a:cubicBezTo>
                  <a:cubicBezTo>
                    <a:pt x="2886601" y="-33665"/>
                    <a:pt x="3077144" y="-25340"/>
                    <a:pt x="3500984" y="0"/>
                  </a:cubicBezTo>
                  <a:cubicBezTo>
                    <a:pt x="3924824" y="25340"/>
                    <a:pt x="3806155" y="-9477"/>
                    <a:pt x="3942927" y="0"/>
                  </a:cubicBezTo>
                  <a:cubicBezTo>
                    <a:pt x="4079699" y="9477"/>
                    <a:pt x="4511469" y="37469"/>
                    <a:pt x="4716328" y="0"/>
                  </a:cubicBezTo>
                  <a:cubicBezTo>
                    <a:pt x="4921187" y="-37469"/>
                    <a:pt x="4966229" y="7459"/>
                    <a:pt x="5158272" y="0"/>
                  </a:cubicBezTo>
                  <a:cubicBezTo>
                    <a:pt x="5350315" y="-7459"/>
                    <a:pt x="5492795" y="196"/>
                    <a:pt x="5683080" y="0"/>
                  </a:cubicBezTo>
                  <a:cubicBezTo>
                    <a:pt x="5873365" y="-196"/>
                    <a:pt x="6003392" y="3312"/>
                    <a:pt x="6290752" y="0"/>
                  </a:cubicBezTo>
                  <a:cubicBezTo>
                    <a:pt x="6578112" y="-3312"/>
                    <a:pt x="6615702" y="-7375"/>
                    <a:pt x="6732696" y="0"/>
                  </a:cubicBezTo>
                  <a:cubicBezTo>
                    <a:pt x="6849690" y="7375"/>
                    <a:pt x="7160306" y="-2651"/>
                    <a:pt x="7340368" y="0"/>
                  </a:cubicBezTo>
                  <a:cubicBezTo>
                    <a:pt x="7520430" y="2651"/>
                    <a:pt x="7926814" y="-4579"/>
                    <a:pt x="8417605" y="0"/>
                  </a:cubicBezTo>
                  <a:cubicBezTo>
                    <a:pt x="8477846" y="1794"/>
                    <a:pt x="8561682" y="67617"/>
                    <a:pt x="8548770" y="131165"/>
                  </a:cubicBezTo>
                  <a:cubicBezTo>
                    <a:pt x="8564228" y="370445"/>
                    <a:pt x="8541759" y="473795"/>
                    <a:pt x="8548770" y="655812"/>
                  </a:cubicBezTo>
                  <a:cubicBezTo>
                    <a:pt x="8547831" y="731280"/>
                    <a:pt x="8489629" y="793628"/>
                    <a:pt x="8417605" y="786977"/>
                  </a:cubicBezTo>
                  <a:cubicBezTo>
                    <a:pt x="8164466" y="751561"/>
                    <a:pt x="7817207" y="761766"/>
                    <a:pt x="7561340" y="786977"/>
                  </a:cubicBezTo>
                  <a:cubicBezTo>
                    <a:pt x="7305474" y="812188"/>
                    <a:pt x="7091379" y="770839"/>
                    <a:pt x="6870803" y="786977"/>
                  </a:cubicBezTo>
                  <a:cubicBezTo>
                    <a:pt x="6650227" y="803115"/>
                    <a:pt x="6569128" y="768394"/>
                    <a:pt x="6345995" y="786977"/>
                  </a:cubicBezTo>
                  <a:cubicBezTo>
                    <a:pt x="6122862" y="805560"/>
                    <a:pt x="6034577" y="772790"/>
                    <a:pt x="5904052" y="786977"/>
                  </a:cubicBezTo>
                  <a:cubicBezTo>
                    <a:pt x="5773527" y="801164"/>
                    <a:pt x="5560011" y="775232"/>
                    <a:pt x="5296379" y="786977"/>
                  </a:cubicBezTo>
                  <a:cubicBezTo>
                    <a:pt x="5032747" y="798722"/>
                    <a:pt x="5013903" y="795140"/>
                    <a:pt x="4854436" y="786977"/>
                  </a:cubicBezTo>
                  <a:cubicBezTo>
                    <a:pt x="4694969" y="778814"/>
                    <a:pt x="4375115" y="794053"/>
                    <a:pt x="4081035" y="786977"/>
                  </a:cubicBezTo>
                  <a:cubicBezTo>
                    <a:pt x="3786955" y="779901"/>
                    <a:pt x="3586897" y="829106"/>
                    <a:pt x="3224769" y="786977"/>
                  </a:cubicBezTo>
                  <a:cubicBezTo>
                    <a:pt x="2862641" y="744848"/>
                    <a:pt x="2642282" y="809541"/>
                    <a:pt x="2451368" y="786977"/>
                  </a:cubicBezTo>
                  <a:cubicBezTo>
                    <a:pt x="2260454" y="764413"/>
                    <a:pt x="2178519" y="781572"/>
                    <a:pt x="2009425" y="786977"/>
                  </a:cubicBezTo>
                  <a:cubicBezTo>
                    <a:pt x="1840331" y="792382"/>
                    <a:pt x="1774765" y="802820"/>
                    <a:pt x="1567481" y="786977"/>
                  </a:cubicBezTo>
                  <a:cubicBezTo>
                    <a:pt x="1360197" y="771134"/>
                    <a:pt x="1102103" y="814061"/>
                    <a:pt x="959809" y="786977"/>
                  </a:cubicBezTo>
                  <a:cubicBezTo>
                    <a:pt x="817515" y="759893"/>
                    <a:pt x="376294" y="799678"/>
                    <a:pt x="131165" y="786977"/>
                  </a:cubicBezTo>
                  <a:cubicBezTo>
                    <a:pt x="74077" y="787273"/>
                    <a:pt x="11530" y="733383"/>
                    <a:pt x="0" y="655812"/>
                  </a:cubicBezTo>
                  <a:cubicBezTo>
                    <a:pt x="-5219" y="419309"/>
                    <a:pt x="17598" y="380607"/>
                    <a:pt x="0" y="131165"/>
                  </a:cubicBezTo>
                  <a:close/>
                </a:path>
                <a:path w="8548770" h="786977" stroke="0" extrusionOk="0">
                  <a:moveTo>
                    <a:pt x="0" y="131165"/>
                  </a:moveTo>
                  <a:cubicBezTo>
                    <a:pt x="6722" y="57596"/>
                    <a:pt x="58316" y="16679"/>
                    <a:pt x="131165" y="0"/>
                  </a:cubicBezTo>
                  <a:cubicBezTo>
                    <a:pt x="242739" y="41"/>
                    <a:pt x="460924" y="20485"/>
                    <a:pt x="573108" y="0"/>
                  </a:cubicBezTo>
                  <a:cubicBezTo>
                    <a:pt x="685292" y="-20485"/>
                    <a:pt x="833807" y="-21153"/>
                    <a:pt x="1015052" y="0"/>
                  </a:cubicBezTo>
                  <a:cubicBezTo>
                    <a:pt x="1196297" y="21153"/>
                    <a:pt x="1432336" y="25579"/>
                    <a:pt x="1622724" y="0"/>
                  </a:cubicBezTo>
                  <a:cubicBezTo>
                    <a:pt x="1813112" y="-25579"/>
                    <a:pt x="2171249" y="-7118"/>
                    <a:pt x="2478990" y="0"/>
                  </a:cubicBezTo>
                  <a:cubicBezTo>
                    <a:pt x="2786731" y="7118"/>
                    <a:pt x="2792517" y="6340"/>
                    <a:pt x="2920933" y="0"/>
                  </a:cubicBezTo>
                  <a:cubicBezTo>
                    <a:pt x="3049349" y="-6340"/>
                    <a:pt x="3262064" y="-8711"/>
                    <a:pt x="3445741" y="0"/>
                  </a:cubicBezTo>
                  <a:cubicBezTo>
                    <a:pt x="3629418" y="8711"/>
                    <a:pt x="3721209" y="16668"/>
                    <a:pt x="3970549" y="0"/>
                  </a:cubicBezTo>
                  <a:cubicBezTo>
                    <a:pt x="4219889" y="-16668"/>
                    <a:pt x="4307834" y="-1132"/>
                    <a:pt x="4578221" y="0"/>
                  </a:cubicBezTo>
                  <a:cubicBezTo>
                    <a:pt x="4848608" y="1132"/>
                    <a:pt x="5127950" y="-22367"/>
                    <a:pt x="5268758" y="0"/>
                  </a:cubicBezTo>
                  <a:cubicBezTo>
                    <a:pt x="5409566" y="22367"/>
                    <a:pt x="5539065" y="-17229"/>
                    <a:pt x="5710701" y="0"/>
                  </a:cubicBezTo>
                  <a:cubicBezTo>
                    <a:pt x="5882337" y="17229"/>
                    <a:pt x="6074580" y="9842"/>
                    <a:pt x="6235509" y="0"/>
                  </a:cubicBezTo>
                  <a:cubicBezTo>
                    <a:pt x="6396438" y="-9842"/>
                    <a:pt x="6812777" y="34611"/>
                    <a:pt x="7008910" y="0"/>
                  </a:cubicBezTo>
                  <a:cubicBezTo>
                    <a:pt x="7205043" y="-34611"/>
                    <a:pt x="7411746" y="-34092"/>
                    <a:pt x="7782311" y="0"/>
                  </a:cubicBezTo>
                  <a:cubicBezTo>
                    <a:pt x="8152876" y="34092"/>
                    <a:pt x="8249869" y="13261"/>
                    <a:pt x="8417605" y="0"/>
                  </a:cubicBezTo>
                  <a:cubicBezTo>
                    <a:pt x="8494032" y="-10598"/>
                    <a:pt x="8542381" y="52924"/>
                    <a:pt x="8548770" y="131165"/>
                  </a:cubicBezTo>
                  <a:cubicBezTo>
                    <a:pt x="8552887" y="290628"/>
                    <a:pt x="8543230" y="521553"/>
                    <a:pt x="8548770" y="655812"/>
                  </a:cubicBezTo>
                  <a:cubicBezTo>
                    <a:pt x="8550526" y="728034"/>
                    <a:pt x="8498915" y="789822"/>
                    <a:pt x="8417605" y="786977"/>
                  </a:cubicBezTo>
                  <a:cubicBezTo>
                    <a:pt x="8228993" y="802467"/>
                    <a:pt x="7838019" y="782040"/>
                    <a:pt x="7561340" y="786977"/>
                  </a:cubicBezTo>
                  <a:cubicBezTo>
                    <a:pt x="7284661" y="791914"/>
                    <a:pt x="7062680" y="821205"/>
                    <a:pt x="6705074" y="786977"/>
                  </a:cubicBezTo>
                  <a:cubicBezTo>
                    <a:pt x="6347468" y="752749"/>
                    <a:pt x="6246565" y="758931"/>
                    <a:pt x="5848809" y="786977"/>
                  </a:cubicBezTo>
                  <a:cubicBezTo>
                    <a:pt x="5451054" y="815023"/>
                    <a:pt x="5315462" y="780162"/>
                    <a:pt x="5158272" y="786977"/>
                  </a:cubicBezTo>
                  <a:cubicBezTo>
                    <a:pt x="5001082" y="793792"/>
                    <a:pt x="4797397" y="764461"/>
                    <a:pt x="4467735" y="786977"/>
                  </a:cubicBezTo>
                  <a:cubicBezTo>
                    <a:pt x="4138073" y="809493"/>
                    <a:pt x="4102685" y="807407"/>
                    <a:pt x="3860063" y="786977"/>
                  </a:cubicBezTo>
                  <a:cubicBezTo>
                    <a:pt x="3617441" y="766547"/>
                    <a:pt x="3591084" y="798921"/>
                    <a:pt x="3335255" y="786977"/>
                  </a:cubicBezTo>
                  <a:cubicBezTo>
                    <a:pt x="3079426" y="775033"/>
                    <a:pt x="2946056" y="805219"/>
                    <a:pt x="2810447" y="786977"/>
                  </a:cubicBezTo>
                  <a:cubicBezTo>
                    <a:pt x="2674838" y="768735"/>
                    <a:pt x="2442495" y="761700"/>
                    <a:pt x="2202775" y="786977"/>
                  </a:cubicBezTo>
                  <a:cubicBezTo>
                    <a:pt x="1963055" y="812254"/>
                    <a:pt x="1641246" y="813668"/>
                    <a:pt x="1429374" y="786977"/>
                  </a:cubicBezTo>
                  <a:cubicBezTo>
                    <a:pt x="1217502" y="760286"/>
                    <a:pt x="1093408" y="802734"/>
                    <a:pt x="904566" y="786977"/>
                  </a:cubicBezTo>
                  <a:cubicBezTo>
                    <a:pt x="715724" y="771220"/>
                    <a:pt x="358141" y="821683"/>
                    <a:pt x="131165" y="786977"/>
                  </a:cubicBezTo>
                  <a:cubicBezTo>
                    <a:pt x="52893" y="784830"/>
                    <a:pt x="-805" y="725125"/>
                    <a:pt x="0" y="655812"/>
                  </a:cubicBezTo>
                  <a:cubicBezTo>
                    <a:pt x="13000" y="395003"/>
                    <a:pt x="-5919" y="342011"/>
                    <a:pt x="0" y="131165"/>
                  </a:cubicBezTo>
                  <a:close/>
                </a:path>
              </a:pathLst>
            </a:custGeom>
            <a:solidFill>
              <a:srgbClr val="70AD47">
                <a:lumMod val="20000"/>
                <a:lumOff val="80000"/>
              </a:srgbClr>
            </a:solidFill>
            <a:ln w="19050" cap="flat" cmpd="sng" algn="ctr">
              <a:solidFill>
                <a:srgbClr val="FF4476"/>
              </a:solidFill>
              <a:prstDash val="lgDash"/>
              <a:miter lim="800000"/>
              <a:extLst>
                <a:ext uri="{C807C97D-BFC1-408E-A445-0C87EB9F89A2}">
                  <ask:lineSketchStyleProps xmlns:ask="http://schemas.microsoft.com/office/drawing/2018/sketchyshapes" xmlns="" sd="3374639765">
                    <a:prstGeom prst="roundRect">
                      <a:avLst/>
                    </a:prstGeom>
                    <ask:type>
                      <ask:lineSketchFreehand/>
                    </ask:type>
                  </ask:lineSketchStyleProps>
                </a:ext>
              </a:extLst>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0F0F0"/>
                </a:solidFill>
                <a:effectLst/>
                <a:uLnTx/>
                <a:uFillTx/>
                <a:latin typeface="Calibri"/>
                <a:ea typeface="+mn-ea"/>
                <a:cs typeface="+mn-cs"/>
                <a:sym typeface="Arial"/>
              </a:endParaRPr>
            </a:p>
          </p:txBody>
        </p:sp>
        <p:sp>
          <p:nvSpPr>
            <p:cNvPr id="9" name="Hộp Văn bản 4">
              <a:extLst>
                <a:ext uri="{FF2B5EF4-FFF2-40B4-BE49-F238E27FC236}">
                  <a16:creationId xmlns:a16="http://schemas.microsoft.com/office/drawing/2014/main" xmlns="" id="{0E3D9503-C817-51CF-E03E-EFD039907803}"/>
                </a:ext>
              </a:extLst>
            </p:cNvPr>
            <p:cNvSpPr txBox="1"/>
            <p:nvPr/>
          </p:nvSpPr>
          <p:spPr>
            <a:xfrm>
              <a:off x="927763" y="-34324"/>
              <a:ext cx="7831141" cy="93487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5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Tìm các vật, hiện tượng tự nhiên được nhân hoá trong những đoạn thơ, đoạn văn dưới đây. Cho biết chúng được nhân hoá bằng cách nào.</a:t>
              </a:r>
            </a:p>
          </p:txBody>
        </p:sp>
        <p:pic>
          <p:nvPicPr>
            <p:cNvPr id="10" name="Hình ảnh 5">
              <a:extLst>
                <a:ext uri="{FF2B5EF4-FFF2-40B4-BE49-F238E27FC236}">
                  <a16:creationId xmlns:a16="http://schemas.microsoft.com/office/drawing/2014/main" xmlns="" id="{18C541E3-99F8-C604-8F0F-6FEBCDF69967}"/>
                </a:ext>
              </a:extLst>
            </p:cNvPr>
            <p:cNvPicPr>
              <a:picLocks noChangeAspect="1"/>
            </p:cNvPicPr>
            <p:nvPr/>
          </p:nvPicPr>
          <p:blipFill rotWithShape="1">
            <a:blip r:embed="rId4"/>
            <a:srcRect l="31483" t="5898" r="50744" b="64236"/>
            <a:stretch/>
          </p:blipFill>
          <p:spPr>
            <a:xfrm>
              <a:off x="406962" y="-266309"/>
              <a:ext cx="672640" cy="1130227"/>
            </a:xfrm>
            <a:prstGeom prst="rect">
              <a:avLst/>
            </a:prstGeom>
          </p:spPr>
        </p:pic>
      </p:grpSp>
      <p:sp>
        <p:nvSpPr>
          <p:cNvPr id="11" name="Rectangle: Rounded Corners 7">
            <a:extLst>
              <a:ext uri="{FF2B5EF4-FFF2-40B4-BE49-F238E27FC236}">
                <a16:creationId xmlns:a16="http://schemas.microsoft.com/office/drawing/2014/main" xmlns="" id="{C1053A69-757B-E326-5B23-7490F899E823}"/>
              </a:ext>
            </a:extLst>
          </p:cNvPr>
          <p:cNvSpPr/>
          <p:nvPr/>
        </p:nvSpPr>
        <p:spPr>
          <a:xfrm>
            <a:off x="-7493" y="1987914"/>
            <a:ext cx="9067800" cy="576470"/>
          </a:xfrm>
          <a:prstGeom prst="roundRect">
            <a:avLst/>
          </a:prstGeom>
          <a:solidFill>
            <a:srgbClr val="C2F5FA"/>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smtClean="0">
                <a:ln>
                  <a:noFill/>
                </a:ln>
                <a:solidFill>
                  <a:srgbClr val="002060"/>
                </a:solidFill>
                <a:effectLst/>
                <a:uLnTx/>
                <a:uFillTx/>
                <a:latin typeface="Cambria" panose="02040503050406030204" pitchFamily="18" charset="0"/>
                <a:ea typeface="Cambria" panose="02040503050406030204" pitchFamily="18" charset="0"/>
                <a:cs typeface="+mn-cs"/>
              </a:rPr>
              <a:t>Gọi vật, hiện tượng tự nhiên bằng những từ ngữ chỉ người.</a:t>
            </a:r>
            <a:endParaRPr kumimoji="0" lang="en-US" sz="2400" b="1" i="0" u="none" strike="noStrike" kern="0" cap="none" spc="0" normalizeH="0" baseline="0" noProof="0" dirty="0" smtClean="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2" name="Rectangle: Rounded Corners 8">
            <a:extLst>
              <a:ext uri="{FF2B5EF4-FFF2-40B4-BE49-F238E27FC236}">
                <a16:creationId xmlns:a16="http://schemas.microsoft.com/office/drawing/2014/main" xmlns="" id="{151BB2C1-CB8D-A549-578F-94EAECABA352}"/>
              </a:ext>
            </a:extLst>
          </p:cNvPr>
          <p:cNvSpPr/>
          <p:nvPr/>
        </p:nvSpPr>
        <p:spPr>
          <a:xfrm>
            <a:off x="55702" y="2725282"/>
            <a:ext cx="9144000" cy="904461"/>
          </a:xfrm>
          <a:prstGeom prst="roundRect">
            <a:avLst/>
          </a:prstGeom>
          <a:solidFill>
            <a:srgbClr val="C2F5FA"/>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smtClean="0">
                <a:ln>
                  <a:noFill/>
                </a:ln>
                <a:solidFill>
                  <a:srgbClr val="002060"/>
                </a:solidFill>
                <a:effectLst/>
                <a:uLnTx/>
                <a:uFillTx/>
                <a:latin typeface="Cambria" panose="02040503050406030204" pitchFamily="18" charset="0"/>
                <a:ea typeface="Cambria" panose="02040503050406030204" pitchFamily="18" charset="0"/>
                <a:cs typeface="+mn-cs"/>
              </a:rPr>
              <a:t>Dùng từ ngữ chỉ hoạt động, đặc điểm của người để kể, tả về vật, hiện tượng tự nhiên.</a:t>
            </a:r>
          </a:p>
        </p:txBody>
      </p:sp>
      <p:sp>
        <p:nvSpPr>
          <p:cNvPr id="13" name="Rectangle: Rounded Corners 10">
            <a:extLst>
              <a:ext uri="{FF2B5EF4-FFF2-40B4-BE49-F238E27FC236}">
                <a16:creationId xmlns:a16="http://schemas.microsoft.com/office/drawing/2014/main" xmlns="" id="{4B7A2933-89F8-A8D2-5AFB-5C1BDA0F400D}"/>
              </a:ext>
            </a:extLst>
          </p:cNvPr>
          <p:cNvSpPr/>
          <p:nvPr/>
        </p:nvSpPr>
        <p:spPr>
          <a:xfrm>
            <a:off x="93844" y="3862913"/>
            <a:ext cx="8973955" cy="576470"/>
          </a:xfrm>
          <a:prstGeom prst="roundRect">
            <a:avLst/>
          </a:prstGeom>
          <a:solidFill>
            <a:srgbClr val="C2F5FA"/>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smtClean="0">
                <a:ln>
                  <a:noFill/>
                </a:ln>
                <a:solidFill>
                  <a:srgbClr val="002060"/>
                </a:solidFill>
                <a:effectLst/>
                <a:uLnTx/>
                <a:uFillTx/>
                <a:latin typeface="Cambria" panose="02040503050406030204" pitchFamily="18" charset="0"/>
                <a:ea typeface="Cambria" panose="02040503050406030204" pitchFamily="18" charset="0"/>
                <a:cs typeface="+mn-cs"/>
              </a:rPr>
              <a:t>Trò chuyện, xưng hô với vật, hiện tượng tự nhiên như với người.</a:t>
            </a:r>
          </a:p>
        </p:txBody>
      </p:sp>
    </p:spTree>
    <p:custDataLst>
      <p:tags r:id="rId1"/>
    </p:custDataLst>
    <p:extLst>
      <p:ext uri="{BB962C8B-B14F-4D97-AF65-F5344CB8AC3E}">
        <p14:creationId xmlns:p14="http://schemas.microsoft.com/office/powerpoint/2010/main" val="93399638"/>
      </p:ext>
    </p:extLst>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 descr="rgb-on-white-01"/>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graphicFrame>
        <p:nvGraphicFramePr>
          <p:cNvPr id="7" name="Table 6">
            <a:extLst>
              <a:ext uri="{FF2B5EF4-FFF2-40B4-BE49-F238E27FC236}">
                <a16:creationId xmlns:a16="http://schemas.microsoft.com/office/drawing/2014/main" xmlns="" id="{C57D35A5-AFF9-D01D-BA3B-018D9AE54E6B}"/>
              </a:ext>
            </a:extLst>
          </p:cNvPr>
          <p:cNvGraphicFramePr>
            <a:graphicFrameLocks noGrp="1"/>
          </p:cNvGraphicFramePr>
          <p:nvPr>
            <p:extLst>
              <p:ext uri="{D42A27DB-BD31-4B8C-83A1-F6EECF244321}">
                <p14:modId xmlns:p14="http://schemas.microsoft.com/office/powerpoint/2010/main" val="3102786959"/>
              </p:ext>
            </p:extLst>
          </p:nvPr>
        </p:nvGraphicFramePr>
        <p:xfrm>
          <a:off x="152400" y="1123950"/>
          <a:ext cx="8610600" cy="1828800"/>
        </p:xfrm>
        <a:graphic>
          <a:graphicData uri="http://schemas.openxmlformats.org/drawingml/2006/table">
            <a:tbl>
              <a:tblPr/>
              <a:tblGrid>
                <a:gridCol w="4305300">
                  <a:extLst>
                    <a:ext uri="{9D8B030D-6E8A-4147-A177-3AD203B41FA5}">
                      <a16:colId xmlns:a16="http://schemas.microsoft.com/office/drawing/2014/main" xmlns="" val="3691909759"/>
                    </a:ext>
                  </a:extLst>
                </a:gridCol>
                <a:gridCol w="4305300">
                  <a:extLst>
                    <a:ext uri="{9D8B030D-6E8A-4147-A177-3AD203B41FA5}">
                      <a16:colId xmlns:a16="http://schemas.microsoft.com/office/drawing/2014/main" xmlns="" val="2289653135"/>
                    </a:ext>
                  </a:extLst>
                </a:gridCol>
              </a:tblGrid>
              <a:tr h="0">
                <a:tc>
                  <a:txBody>
                    <a:bodyPr/>
                    <a:lstStyle>
                      <a:lvl1pPr marL="0" algn="l" defTabSz="914400" rtl="0" eaLnBrk="1" latinLnBrk="0" hangingPunct="1">
                        <a:defRPr sz="1800" kern="1200">
                          <a:solidFill>
                            <a:schemeClr val="tx1"/>
                          </a:solidFill>
                          <a:latin typeface="DengXian"/>
                        </a:defRPr>
                      </a:lvl1pPr>
                      <a:lvl2pPr marL="457200" algn="l" defTabSz="914400" rtl="0" eaLnBrk="1" latinLnBrk="0" hangingPunct="1">
                        <a:defRPr sz="1800" kern="1200">
                          <a:solidFill>
                            <a:schemeClr val="tx1"/>
                          </a:solidFill>
                          <a:latin typeface="DengXian"/>
                        </a:defRPr>
                      </a:lvl2pPr>
                      <a:lvl3pPr marL="914400" algn="l" defTabSz="914400" rtl="0" eaLnBrk="1" latinLnBrk="0" hangingPunct="1">
                        <a:defRPr sz="1800" kern="1200">
                          <a:solidFill>
                            <a:schemeClr val="tx1"/>
                          </a:solidFill>
                          <a:latin typeface="DengXian"/>
                        </a:defRPr>
                      </a:lvl3pPr>
                      <a:lvl4pPr marL="1371600" algn="l" defTabSz="914400" rtl="0" eaLnBrk="1" latinLnBrk="0" hangingPunct="1">
                        <a:defRPr sz="1800" kern="1200">
                          <a:solidFill>
                            <a:schemeClr val="tx1"/>
                          </a:solidFill>
                          <a:latin typeface="DengXian"/>
                        </a:defRPr>
                      </a:lvl4pPr>
                      <a:lvl5pPr marL="1828800" algn="l" defTabSz="914400" rtl="0" eaLnBrk="1" latinLnBrk="0" hangingPunct="1">
                        <a:defRPr sz="1800" kern="1200">
                          <a:solidFill>
                            <a:schemeClr val="tx1"/>
                          </a:solidFill>
                          <a:latin typeface="DengXian"/>
                        </a:defRPr>
                      </a:lvl5pPr>
                      <a:lvl6pPr marL="2286000" algn="l" defTabSz="914400" rtl="0" eaLnBrk="1" latinLnBrk="0" hangingPunct="1">
                        <a:defRPr sz="1800" kern="1200">
                          <a:solidFill>
                            <a:schemeClr val="tx1"/>
                          </a:solidFill>
                          <a:latin typeface="DengXian"/>
                        </a:defRPr>
                      </a:lvl6pPr>
                      <a:lvl7pPr marL="2743200" algn="l" defTabSz="914400" rtl="0" eaLnBrk="1" latinLnBrk="0" hangingPunct="1">
                        <a:defRPr sz="1800" kern="1200">
                          <a:solidFill>
                            <a:schemeClr val="tx1"/>
                          </a:solidFill>
                          <a:latin typeface="DengXian"/>
                        </a:defRPr>
                      </a:lvl7pPr>
                      <a:lvl8pPr marL="3200400" algn="l" defTabSz="914400" rtl="0" eaLnBrk="1" latinLnBrk="0" hangingPunct="1">
                        <a:defRPr sz="1800" kern="1200">
                          <a:solidFill>
                            <a:schemeClr val="tx1"/>
                          </a:solidFill>
                          <a:latin typeface="DengXian"/>
                        </a:defRPr>
                      </a:lvl8pPr>
                      <a:lvl9pPr marL="3657600" algn="l" defTabSz="914400" rtl="0" eaLnBrk="1" latinLnBrk="0" hangingPunct="1">
                        <a:defRPr sz="1800" kern="1200">
                          <a:solidFill>
                            <a:schemeClr val="tx1"/>
                          </a:solidFill>
                          <a:latin typeface="DengXian"/>
                        </a:defRPr>
                      </a:lvl9pPr>
                    </a:lstStyle>
                    <a:p>
                      <a:pPr algn="just"/>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Chim</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mừng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ríu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cánh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vỗ</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Rủ</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nhau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về</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đông</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xanh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đỏ</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Giã</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ngay</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ngoài</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đồng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DengXian"/>
                        </a:defRPr>
                      </a:lvl1pPr>
                      <a:lvl2pPr marL="457200" algn="l" defTabSz="914400" rtl="0" eaLnBrk="1" latinLnBrk="0" hangingPunct="1">
                        <a:defRPr sz="1800" kern="1200">
                          <a:solidFill>
                            <a:schemeClr val="tx1"/>
                          </a:solidFill>
                          <a:latin typeface="DengXian"/>
                        </a:defRPr>
                      </a:lvl2pPr>
                      <a:lvl3pPr marL="914400" algn="l" defTabSz="914400" rtl="0" eaLnBrk="1" latinLnBrk="0" hangingPunct="1">
                        <a:defRPr sz="1800" kern="1200">
                          <a:solidFill>
                            <a:schemeClr val="tx1"/>
                          </a:solidFill>
                          <a:latin typeface="DengXian"/>
                        </a:defRPr>
                      </a:lvl3pPr>
                      <a:lvl4pPr marL="1371600" algn="l" defTabSz="914400" rtl="0" eaLnBrk="1" latinLnBrk="0" hangingPunct="1">
                        <a:defRPr sz="1800" kern="1200">
                          <a:solidFill>
                            <a:schemeClr val="tx1"/>
                          </a:solidFill>
                          <a:latin typeface="DengXian"/>
                        </a:defRPr>
                      </a:lvl4pPr>
                      <a:lvl5pPr marL="1828800" algn="l" defTabSz="914400" rtl="0" eaLnBrk="1" latinLnBrk="0" hangingPunct="1">
                        <a:defRPr sz="1800" kern="1200">
                          <a:solidFill>
                            <a:schemeClr val="tx1"/>
                          </a:solidFill>
                          <a:latin typeface="DengXian"/>
                        </a:defRPr>
                      </a:lvl5pPr>
                      <a:lvl6pPr marL="2286000" algn="l" defTabSz="914400" rtl="0" eaLnBrk="1" latinLnBrk="0" hangingPunct="1">
                        <a:defRPr sz="1800" kern="1200">
                          <a:solidFill>
                            <a:schemeClr val="tx1"/>
                          </a:solidFill>
                          <a:latin typeface="DengXian"/>
                        </a:defRPr>
                      </a:lvl6pPr>
                      <a:lvl7pPr marL="2743200" algn="l" defTabSz="914400" rtl="0" eaLnBrk="1" latinLnBrk="0" hangingPunct="1">
                        <a:defRPr sz="1800" kern="1200">
                          <a:solidFill>
                            <a:schemeClr val="tx1"/>
                          </a:solidFill>
                          <a:latin typeface="DengXian"/>
                        </a:defRPr>
                      </a:lvl7pPr>
                      <a:lvl8pPr marL="3200400" algn="l" defTabSz="914400" rtl="0" eaLnBrk="1" latinLnBrk="0" hangingPunct="1">
                        <a:defRPr sz="1800" kern="1200">
                          <a:solidFill>
                            <a:schemeClr val="tx1"/>
                          </a:solidFill>
                          <a:latin typeface="DengXian"/>
                        </a:defRPr>
                      </a:lvl8pPr>
                      <a:lvl9pPr marL="3657600" algn="l" defTabSz="914400" rtl="0" eaLnBrk="1" latinLnBrk="0" hangingPunct="1">
                        <a:defRPr sz="1800" kern="1200">
                          <a:solidFill>
                            <a:schemeClr val="tx1"/>
                          </a:solidFill>
                          <a:latin typeface="DengXian"/>
                        </a:defRPr>
                      </a:lvl9pPr>
                    </a:lstStyle>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Hạt níu hạt trĩu bông</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Đung đưa nhờ chị gió</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Mách tin mùa chín rộ</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Đến từng ngõ, từng nhà.</a:t>
                      </a:r>
                    </a:p>
                    <a:p>
                      <a:pPr algn="r"/>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(Quang Khải)</a:t>
                      </a: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838106837"/>
                  </a:ext>
                </a:extLst>
              </a:tr>
            </a:tbl>
          </a:graphicData>
        </a:graphic>
      </p:graphicFrame>
      <p:pic>
        <p:nvPicPr>
          <p:cNvPr id="8" name="Picture 7">
            <a:extLst>
              <a:ext uri="{FF2B5EF4-FFF2-40B4-BE49-F238E27FC236}">
                <a16:creationId xmlns:a16="http://schemas.microsoft.com/office/drawing/2014/main" xmlns="" id="{E170C772-5C14-EE20-9880-2C1DC84009B9}"/>
              </a:ext>
            </a:extLst>
          </p:cNvPr>
          <p:cNvPicPr>
            <a:picLocks noChangeAspect="1"/>
          </p:cNvPicPr>
          <p:nvPr/>
        </p:nvPicPr>
        <p:blipFill>
          <a:blip r:embed="rId4"/>
          <a:stretch>
            <a:fillRect/>
          </a:stretch>
        </p:blipFill>
        <p:spPr>
          <a:xfrm>
            <a:off x="2336006" y="3105150"/>
            <a:ext cx="4243387" cy="1618539"/>
          </a:xfrm>
          <a:prstGeom prst="rect">
            <a:avLst/>
          </a:prstGeom>
        </p:spPr>
      </p:pic>
    </p:spTree>
    <p:custDataLst>
      <p:tags r:id="rId1"/>
    </p:custDataLst>
    <p:extLst>
      <p:ext uri="{BB962C8B-B14F-4D97-AF65-F5344CB8AC3E}">
        <p14:creationId xmlns:p14="http://schemas.microsoft.com/office/powerpoint/2010/main" val="3142409738"/>
      </p:ext>
    </p:extLst>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 descr="rgb-on-white-01"/>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
        <p:nvSpPr>
          <p:cNvPr id="7" name="TextBox 6">
            <a:extLst>
              <a:ext uri="{FF2B5EF4-FFF2-40B4-BE49-F238E27FC236}">
                <a16:creationId xmlns:a16="http://schemas.microsoft.com/office/drawing/2014/main" xmlns="" id="{EDD36913-DC74-915F-4488-AE7B4FF0E8D4}"/>
              </a:ext>
            </a:extLst>
          </p:cNvPr>
          <p:cNvSpPr txBox="1"/>
          <p:nvPr/>
        </p:nvSpPr>
        <p:spPr>
          <a:xfrm>
            <a:off x="0" y="438150"/>
            <a:ext cx="9144000" cy="3785652"/>
          </a:xfrm>
          <a:prstGeom prst="rect">
            <a:avLst/>
          </a:prstGeom>
          <a:noFill/>
        </p:spPr>
        <p:txBody>
          <a:bodyPr wrap="square" rtlCol="0">
            <a:spAutoFit/>
          </a:bodyPr>
          <a:lstStyle/>
          <a:p>
            <a:pPr algn="just" eaLnBrk="1" fontAlgn="auto" hangingPunct="1">
              <a:spcBef>
                <a:spcPts val="0"/>
              </a:spcBef>
              <a:spcAft>
                <a:spcPts val="0"/>
              </a:spcAft>
            </a:pPr>
            <a:r>
              <a:rPr lang="vi-VN" sz="2400" dirty="0">
                <a:solidFill>
                  <a:srgbClr val="000000"/>
                </a:solidFill>
                <a:latin typeface="Cambria" panose="02040503050406030204" pitchFamily="18" charset="0"/>
                <a:ea typeface="Cambria" panose="02040503050406030204" pitchFamily="18" charset="0"/>
              </a:rPr>
              <a:t>b. Đêm hôm qua, trời mưa bão ầm ầm. Rặng phi lao vật vã, chao đảo trong gió nhưng không cây nào chịu gục. Sáng ra, trời tạnh ráo. Các cây phi</a:t>
            </a:r>
            <a:r>
              <a:rPr lang="en-US" sz="2400" dirty="0">
                <a:solidFill>
                  <a:srgbClr val="000000"/>
                </a:solidFill>
                <a:latin typeface="Cambria" panose="02040503050406030204" pitchFamily="18" charset="0"/>
                <a:ea typeface="Cambria" panose="02040503050406030204" pitchFamily="18" charset="0"/>
              </a:rPr>
              <a:t> </a:t>
            </a:r>
            <a:r>
              <a:rPr lang="vi-VN" sz="2400" dirty="0">
                <a:solidFill>
                  <a:srgbClr val="000000"/>
                </a:solidFill>
                <a:latin typeface="Cambria" panose="02040503050406030204" pitchFamily="18" charset="0"/>
                <a:ea typeface="Cambria" panose="02040503050406030204" pitchFamily="18" charset="0"/>
              </a:rPr>
              <a:t>lao chỉ bị rụng mất một ít lá. Khi bé Ly đi học, như thường lệ, rặng phi lao lại vi vu reo hát chào Ly. Ly vẫy tay chào lại:</a:t>
            </a:r>
          </a:p>
          <a:p>
            <a:pPr algn="just" eaLnBrk="1" fontAlgn="auto" hangingPunct="1">
              <a:spcBef>
                <a:spcPts val="0"/>
              </a:spcBef>
              <a:spcAft>
                <a:spcPts val="0"/>
              </a:spcAft>
            </a:pPr>
            <a:r>
              <a:rPr lang="vi-VN" sz="2400" dirty="0">
                <a:solidFill>
                  <a:srgbClr val="000000"/>
                </a:solidFill>
                <a:latin typeface="Cambria" panose="02040503050406030204" pitchFamily="18" charset="0"/>
                <a:ea typeface="Cambria" panose="02040503050406030204" pitchFamily="18" charset="0"/>
              </a:rPr>
              <a:t>– Lớn mau lên, lớn mau lên nhé!</a:t>
            </a:r>
          </a:p>
          <a:p>
            <a:pPr algn="r" eaLnBrk="1" fontAlgn="auto" hangingPunct="1">
              <a:spcBef>
                <a:spcPts val="0"/>
              </a:spcBef>
              <a:spcAft>
                <a:spcPts val="0"/>
              </a:spcAft>
            </a:pPr>
            <a:r>
              <a:rPr lang="vi-VN" sz="2400" dirty="0">
                <a:solidFill>
                  <a:srgbClr val="000000"/>
                </a:solidFill>
                <a:latin typeface="Cambria" panose="02040503050406030204" pitchFamily="18" charset="0"/>
                <a:ea typeface="Cambria" panose="02040503050406030204" pitchFamily="18" charset="0"/>
              </a:rPr>
              <a:t>(Theo Bùi Minh Quốc)</a:t>
            </a:r>
          </a:p>
          <a:p>
            <a:pPr algn="just" eaLnBrk="1" fontAlgn="auto" hangingPunct="1">
              <a:spcBef>
                <a:spcPts val="0"/>
              </a:spcBef>
              <a:spcAft>
                <a:spcPts val="0"/>
              </a:spcAft>
            </a:pPr>
            <a:r>
              <a:rPr lang="vi-VN" sz="2400" dirty="0">
                <a:solidFill>
                  <a:srgbClr val="000000"/>
                </a:solidFill>
                <a:latin typeface="Cambria" panose="02040503050406030204" pitchFamily="18" charset="0"/>
                <a:ea typeface="Cambria" panose="02040503050406030204" pitchFamily="18" charset="0"/>
              </a:rPr>
              <a:t>c. Vườn cây đầy ắp tiếng chim và bóng chim bay nhảy. Những thím chích choè nhanh nhảu. Những chú khướu lắm điều. Những anh chào mào đỏm dáng. Những bác cu gáy trầm ngâm...</a:t>
            </a:r>
          </a:p>
          <a:p>
            <a:pPr algn="r" eaLnBrk="1" fontAlgn="auto" hangingPunct="1">
              <a:spcBef>
                <a:spcPts val="0"/>
              </a:spcBef>
              <a:spcAft>
                <a:spcPts val="0"/>
              </a:spcAft>
            </a:pPr>
            <a:r>
              <a:rPr lang="vi-VN" sz="2400" dirty="0">
                <a:solidFill>
                  <a:srgbClr val="000000"/>
                </a:solidFill>
                <a:latin typeface="Cambria" panose="02040503050406030204" pitchFamily="18" charset="0"/>
                <a:ea typeface="Cambria" panose="02040503050406030204" pitchFamily="18" charset="0"/>
              </a:rPr>
              <a:t>(Theo Nguyễn Kiên)</a:t>
            </a:r>
          </a:p>
        </p:txBody>
      </p:sp>
    </p:spTree>
    <p:custDataLst>
      <p:tags r:id="rId1"/>
    </p:custDataLst>
    <p:extLst>
      <p:ext uri="{BB962C8B-B14F-4D97-AF65-F5344CB8AC3E}">
        <p14:creationId xmlns:p14="http://schemas.microsoft.com/office/powerpoint/2010/main" val="3142409738"/>
      </p:ext>
    </p:extLst>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arn(inVertical)">
                                      <p:cBhvr>
                                        <p:cTn id="10" dur="500"/>
                                        <p:tgtEl>
                                          <p:spTgt spid="7">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arn(inVertical)">
                                      <p:cBhvr>
                                        <p:cTn id="13" dur="500"/>
                                        <p:tgtEl>
                                          <p:spTgt spid="7">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barn(inVertical)">
                                      <p:cBhvr>
                                        <p:cTn id="16" dur="500"/>
                                        <p:tgtEl>
                                          <p:spTgt spid="7">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barn(inVertical)">
                                      <p:cBhvr>
                                        <p:cTn id="1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 descr="rgb-on-white-01"/>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pic>
        <p:nvPicPr>
          <p:cNvPr id="7" name="Picture 6">
            <a:extLst>
              <a:ext uri="{FF2B5EF4-FFF2-40B4-BE49-F238E27FC236}">
                <a16:creationId xmlns:a16="http://schemas.microsoft.com/office/drawing/2014/main" xmlns="" id="{BC400831-36E4-3E91-EDA2-80340D59F5B6}"/>
              </a:ext>
            </a:extLst>
          </p:cNvPr>
          <p:cNvPicPr>
            <a:picLocks noChangeAspect="1"/>
          </p:cNvPicPr>
          <p:nvPr/>
        </p:nvPicPr>
        <p:blipFill>
          <a:blip r:embed="rId4"/>
          <a:stretch>
            <a:fillRect/>
          </a:stretch>
        </p:blipFill>
        <p:spPr>
          <a:xfrm>
            <a:off x="0" y="0"/>
            <a:ext cx="3048000" cy="2370930"/>
          </a:xfrm>
          <a:prstGeom prst="rect">
            <a:avLst/>
          </a:prstGeom>
        </p:spPr>
      </p:pic>
      <p:graphicFrame>
        <p:nvGraphicFramePr>
          <p:cNvPr id="8" name="Table 6">
            <a:extLst>
              <a:ext uri="{FF2B5EF4-FFF2-40B4-BE49-F238E27FC236}">
                <a16:creationId xmlns:a16="http://schemas.microsoft.com/office/drawing/2014/main" xmlns="" id="{684640F4-90F5-93F0-6EC1-25CA5635E192}"/>
              </a:ext>
            </a:extLst>
          </p:cNvPr>
          <p:cNvGraphicFramePr>
            <a:graphicFrameLocks noGrp="1"/>
          </p:cNvGraphicFramePr>
          <p:nvPr>
            <p:extLst>
              <p:ext uri="{D42A27DB-BD31-4B8C-83A1-F6EECF244321}">
                <p14:modId xmlns:p14="http://schemas.microsoft.com/office/powerpoint/2010/main" val="2266529158"/>
              </p:ext>
            </p:extLst>
          </p:nvPr>
        </p:nvGraphicFramePr>
        <p:xfrm>
          <a:off x="3164426" y="66315"/>
          <a:ext cx="5829746" cy="5010870"/>
        </p:xfrm>
        <a:graphic>
          <a:graphicData uri="http://schemas.openxmlformats.org/drawingml/2006/table">
            <a:tbl>
              <a:tblPr firstRow="1" bandRow="1"/>
              <a:tblGrid>
                <a:gridCol w="604755">
                  <a:extLst>
                    <a:ext uri="{9D8B030D-6E8A-4147-A177-3AD203B41FA5}">
                      <a16:colId xmlns:a16="http://schemas.microsoft.com/office/drawing/2014/main" xmlns="" val="3113053707"/>
                    </a:ext>
                  </a:extLst>
                </a:gridCol>
                <a:gridCol w="785487">
                  <a:extLst>
                    <a:ext uri="{9D8B030D-6E8A-4147-A177-3AD203B41FA5}">
                      <a16:colId xmlns:a16="http://schemas.microsoft.com/office/drawing/2014/main" xmlns="" val="2783084591"/>
                    </a:ext>
                  </a:extLst>
                </a:gridCol>
                <a:gridCol w="1397192">
                  <a:extLst>
                    <a:ext uri="{9D8B030D-6E8A-4147-A177-3AD203B41FA5}">
                      <a16:colId xmlns:a16="http://schemas.microsoft.com/office/drawing/2014/main" xmlns="" val="3972600987"/>
                    </a:ext>
                  </a:extLst>
                </a:gridCol>
                <a:gridCol w="1675241">
                  <a:extLst>
                    <a:ext uri="{9D8B030D-6E8A-4147-A177-3AD203B41FA5}">
                      <a16:colId xmlns:a16="http://schemas.microsoft.com/office/drawing/2014/main" xmlns="" val="830241595"/>
                    </a:ext>
                  </a:extLst>
                </a:gridCol>
                <a:gridCol w="1367071">
                  <a:extLst>
                    <a:ext uri="{9D8B030D-6E8A-4147-A177-3AD203B41FA5}">
                      <a16:colId xmlns:a16="http://schemas.microsoft.com/office/drawing/2014/main" xmlns="" val="4166140901"/>
                    </a:ext>
                  </a:extLst>
                </a:gridCol>
              </a:tblGrid>
              <a:tr h="493770">
                <a:tc rowSpan="2">
                  <a:txBody>
                    <a:bodyPr/>
                    <a:lstStyle>
                      <a:lvl1pPr marL="0" algn="l" defTabSz="914400" rtl="0" eaLnBrk="1" latinLnBrk="0" hangingPunct="1">
                        <a:defRPr sz="1800" b="1" kern="1200">
                          <a:solidFill>
                            <a:schemeClr val="lt1"/>
                          </a:solidFill>
                          <a:latin typeface="DengXian"/>
                        </a:defRPr>
                      </a:lvl1pPr>
                      <a:lvl2pPr marL="457200" algn="l" defTabSz="914400" rtl="0" eaLnBrk="1" latinLnBrk="0" hangingPunct="1">
                        <a:defRPr sz="1800" b="1" kern="1200">
                          <a:solidFill>
                            <a:schemeClr val="lt1"/>
                          </a:solidFill>
                          <a:latin typeface="DengXian"/>
                        </a:defRPr>
                      </a:lvl2pPr>
                      <a:lvl3pPr marL="914400" algn="l" defTabSz="914400" rtl="0" eaLnBrk="1" latinLnBrk="0" hangingPunct="1">
                        <a:defRPr sz="1800" b="1" kern="1200">
                          <a:solidFill>
                            <a:schemeClr val="lt1"/>
                          </a:solidFill>
                          <a:latin typeface="DengXian"/>
                        </a:defRPr>
                      </a:lvl3pPr>
                      <a:lvl4pPr marL="1371600" algn="l" defTabSz="914400" rtl="0" eaLnBrk="1" latinLnBrk="0" hangingPunct="1">
                        <a:defRPr sz="1800" b="1" kern="1200">
                          <a:solidFill>
                            <a:schemeClr val="lt1"/>
                          </a:solidFill>
                          <a:latin typeface="DengXian"/>
                        </a:defRPr>
                      </a:lvl4pPr>
                      <a:lvl5pPr marL="1828800" algn="l" defTabSz="914400" rtl="0" eaLnBrk="1" latinLnBrk="0" hangingPunct="1">
                        <a:defRPr sz="1800" b="1" kern="1200">
                          <a:solidFill>
                            <a:schemeClr val="lt1"/>
                          </a:solidFill>
                          <a:latin typeface="DengXian"/>
                        </a:defRPr>
                      </a:lvl5pPr>
                      <a:lvl6pPr marL="2286000" algn="l" defTabSz="914400" rtl="0" eaLnBrk="1" latinLnBrk="0" hangingPunct="1">
                        <a:defRPr sz="1800" b="1" kern="1200">
                          <a:solidFill>
                            <a:schemeClr val="lt1"/>
                          </a:solidFill>
                          <a:latin typeface="DengXian"/>
                        </a:defRPr>
                      </a:lvl6pPr>
                      <a:lvl7pPr marL="2743200" algn="l" defTabSz="914400" rtl="0" eaLnBrk="1" latinLnBrk="0" hangingPunct="1">
                        <a:defRPr sz="1800" b="1" kern="1200">
                          <a:solidFill>
                            <a:schemeClr val="lt1"/>
                          </a:solidFill>
                          <a:latin typeface="DengXian"/>
                        </a:defRPr>
                      </a:lvl7pPr>
                      <a:lvl8pPr marL="3200400" algn="l" defTabSz="914400" rtl="0" eaLnBrk="1" latinLnBrk="0" hangingPunct="1">
                        <a:defRPr sz="1800" b="1" kern="1200">
                          <a:solidFill>
                            <a:schemeClr val="lt1"/>
                          </a:solidFill>
                          <a:latin typeface="DengXian"/>
                        </a:defRPr>
                      </a:lvl8pPr>
                      <a:lvl9pPr marL="3657600" algn="l" defTabSz="914400" rtl="0" eaLnBrk="1" latinLnBrk="0" hangingPunct="1">
                        <a:defRPr sz="1800" b="1" kern="1200">
                          <a:solidFill>
                            <a:schemeClr val="lt1"/>
                          </a:solidFill>
                          <a:latin typeface="DengXian"/>
                        </a:defRPr>
                      </a:lvl9pPr>
                    </a:lstStyle>
                    <a:p>
                      <a:pPr algn="ctr"/>
                      <a:r>
                        <a:rPr lang="en-US" sz="1600" dirty="0" err="1">
                          <a:solidFill>
                            <a:srgbClr val="002060"/>
                          </a:solidFill>
                          <a:latin typeface="Cambria" panose="02040503050406030204" pitchFamily="18" charset="0"/>
                          <a:ea typeface="Cambria" panose="02040503050406030204" pitchFamily="18" charset="0"/>
                        </a:rPr>
                        <a:t>Đoạn</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2">
                  <a:txBody>
                    <a:bodyPr/>
                    <a:lstStyle>
                      <a:lvl1pPr marL="0" algn="l" defTabSz="914400" rtl="0" eaLnBrk="1" latinLnBrk="0" hangingPunct="1">
                        <a:defRPr sz="1800" b="1" kern="1200">
                          <a:solidFill>
                            <a:schemeClr val="lt1"/>
                          </a:solidFill>
                          <a:latin typeface="DengXian"/>
                        </a:defRPr>
                      </a:lvl1pPr>
                      <a:lvl2pPr marL="457200" algn="l" defTabSz="914400" rtl="0" eaLnBrk="1" latinLnBrk="0" hangingPunct="1">
                        <a:defRPr sz="1800" b="1" kern="1200">
                          <a:solidFill>
                            <a:schemeClr val="lt1"/>
                          </a:solidFill>
                          <a:latin typeface="DengXian"/>
                        </a:defRPr>
                      </a:lvl2pPr>
                      <a:lvl3pPr marL="914400" algn="l" defTabSz="914400" rtl="0" eaLnBrk="1" latinLnBrk="0" hangingPunct="1">
                        <a:defRPr sz="1800" b="1" kern="1200">
                          <a:solidFill>
                            <a:schemeClr val="lt1"/>
                          </a:solidFill>
                          <a:latin typeface="DengXian"/>
                        </a:defRPr>
                      </a:lvl3pPr>
                      <a:lvl4pPr marL="1371600" algn="l" defTabSz="914400" rtl="0" eaLnBrk="1" latinLnBrk="0" hangingPunct="1">
                        <a:defRPr sz="1800" b="1" kern="1200">
                          <a:solidFill>
                            <a:schemeClr val="lt1"/>
                          </a:solidFill>
                          <a:latin typeface="DengXian"/>
                        </a:defRPr>
                      </a:lvl4pPr>
                      <a:lvl5pPr marL="1828800" algn="l" defTabSz="914400" rtl="0" eaLnBrk="1" latinLnBrk="0" hangingPunct="1">
                        <a:defRPr sz="1800" b="1" kern="1200">
                          <a:solidFill>
                            <a:schemeClr val="lt1"/>
                          </a:solidFill>
                          <a:latin typeface="DengXian"/>
                        </a:defRPr>
                      </a:lvl5pPr>
                      <a:lvl6pPr marL="2286000" algn="l" defTabSz="914400" rtl="0" eaLnBrk="1" latinLnBrk="0" hangingPunct="1">
                        <a:defRPr sz="1800" b="1" kern="1200">
                          <a:solidFill>
                            <a:schemeClr val="lt1"/>
                          </a:solidFill>
                          <a:latin typeface="DengXian"/>
                        </a:defRPr>
                      </a:lvl6pPr>
                      <a:lvl7pPr marL="2743200" algn="l" defTabSz="914400" rtl="0" eaLnBrk="1" latinLnBrk="0" hangingPunct="1">
                        <a:defRPr sz="1800" b="1" kern="1200">
                          <a:solidFill>
                            <a:schemeClr val="lt1"/>
                          </a:solidFill>
                          <a:latin typeface="DengXian"/>
                        </a:defRPr>
                      </a:lvl7pPr>
                      <a:lvl8pPr marL="3200400" algn="l" defTabSz="914400" rtl="0" eaLnBrk="1" latinLnBrk="0" hangingPunct="1">
                        <a:defRPr sz="1800" b="1" kern="1200">
                          <a:solidFill>
                            <a:schemeClr val="lt1"/>
                          </a:solidFill>
                          <a:latin typeface="DengXian"/>
                        </a:defRPr>
                      </a:lvl8pPr>
                      <a:lvl9pPr marL="3657600" algn="l" defTabSz="914400" rtl="0" eaLnBrk="1" latinLnBrk="0" hangingPunct="1">
                        <a:defRPr sz="1800" b="1" kern="1200">
                          <a:solidFill>
                            <a:schemeClr val="lt1"/>
                          </a:solidFill>
                          <a:latin typeface="DengXian"/>
                        </a:defRPr>
                      </a:lvl9pPr>
                    </a:lstStyle>
                    <a:p>
                      <a:pPr algn="ctr"/>
                      <a:r>
                        <a:rPr lang="en-US" sz="1600" dirty="0" err="1">
                          <a:solidFill>
                            <a:srgbClr val="002060"/>
                          </a:solidFill>
                          <a:latin typeface="Cambria" panose="02040503050406030204" pitchFamily="18" charset="0"/>
                          <a:ea typeface="Cambria" panose="02040503050406030204" pitchFamily="18" charset="0"/>
                        </a:rPr>
                        <a:t>Vật</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hiện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tượng</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được</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3">
                  <a:txBody>
                    <a:bodyPr/>
                    <a:lstStyle>
                      <a:lvl1pPr marL="0" algn="l" defTabSz="914400" rtl="0" eaLnBrk="1" latinLnBrk="0" hangingPunct="1">
                        <a:defRPr sz="1800" b="1" kern="1200">
                          <a:solidFill>
                            <a:schemeClr val="lt1"/>
                          </a:solidFill>
                          <a:latin typeface="DengXian"/>
                        </a:defRPr>
                      </a:lvl1pPr>
                      <a:lvl2pPr marL="457200" algn="l" defTabSz="914400" rtl="0" eaLnBrk="1" latinLnBrk="0" hangingPunct="1">
                        <a:defRPr sz="1800" b="1" kern="1200">
                          <a:solidFill>
                            <a:schemeClr val="lt1"/>
                          </a:solidFill>
                          <a:latin typeface="DengXian"/>
                        </a:defRPr>
                      </a:lvl2pPr>
                      <a:lvl3pPr marL="914400" algn="l" defTabSz="914400" rtl="0" eaLnBrk="1" latinLnBrk="0" hangingPunct="1">
                        <a:defRPr sz="1800" b="1" kern="1200">
                          <a:solidFill>
                            <a:schemeClr val="lt1"/>
                          </a:solidFill>
                          <a:latin typeface="DengXian"/>
                        </a:defRPr>
                      </a:lvl3pPr>
                      <a:lvl4pPr marL="1371600" algn="l" defTabSz="914400" rtl="0" eaLnBrk="1" latinLnBrk="0" hangingPunct="1">
                        <a:defRPr sz="1800" b="1" kern="1200">
                          <a:solidFill>
                            <a:schemeClr val="lt1"/>
                          </a:solidFill>
                          <a:latin typeface="DengXian"/>
                        </a:defRPr>
                      </a:lvl4pPr>
                      <a:lvl5pPr marL="1828800" algn="l" defTabSz="914400" rtl="0" eaLnBrk="1" latinLnBrk="0" hangingPunct="1">
                        <a:defRPr sz="1800" b="1" kern="1200">
                          <a:solidFill>
                            <a:schemeClr val="lt1"/>
                          </a:solidFill>
                          <a:latin typeface="DengXian"/>
                        </a:defRPr>
                      </a:lvl5pPr>
                      <a:lvl6pPr marL="2286000" algn="l" defTabSz="914400" rtl="0" eaLnBrk="1" latinLnBrk="0" hangingPunct="1">
                        <a:defRPr sz="1800" b="1" kern="1200">
                          <a:solidFill>
                            <a:schemeClr val="lt1"/>
                          </a:solidFill>
                          <a:latin typeface="DengXian"/>
                        </a:defRPr>
                      </a:lvl6pPr>
                      <a:lvl7pPr marL="2743200" algn="l" defTabSz="914400" rtl="0" eaLnBrk="1" latinLnBrk="0" hangingPunct="1">
                        <a:defRPr sz="1800" b="1" kern="1200">
                          <a:solidFill>
                            <a:schemeClr val="lt1"/>
                          </a:solidFill>
                          <a:latin typeface="DengXian"/>
                        </a:defRPr>
                      </a:lvl7pPr>
                      <a:lvl8pPr marL="3200400" algn="l" defTabSz="914400" rtl="0" eaLnBrk="1" latinLnBrk="0" hangingPunct="1">
                        <a:defRPr sz="1800" b="1" kern="1200">
                          <a:solidFill>
                            <a:schemeClr val="lt1"/>
                          </a:solidFill>
                          <a:latin typeface="DengXian"/>
                        </a:defRPr>
                      </a:lvl8pPr>
                      <a:lvl9pPr marL="3657600" algn="l" defTabSz="914400" rtl="0" eaLnBrk="1" latinLnBrk="0" hangingPunct="1">
                        <a:defRPr sz="1800" b="1" kern="1200">
                          <a:solidFill>
                            <a:schemeClr val="lt1"/>
                          </a:solidFill>
                          <a:latin typeface="DengXian"/>
                        </a:defRPr>
                      </a:lvl9pPr>
                    </a:lstStyle>
                    <a:p>
                      <a:pPr algn="ctr"/>
                      <a:r>
                        <a:rPr lang="en-US" sz="1600" dirty="0" err="1">
                          <a:solidFill>
                            <a:srgbClr val="002060"/>
                          </a:solidFill>
                          <a:latin typeface="Cambria" panose="02040503050406030204" pitchFamily="18" charset="0"/>
                          <a:ea typeface="Cambria" panose="02040503050406030204" pitchFamily="18" charset="0"/>
                        </a:rPr>
                        <a:t>Cách</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4168483514"/>
                  </a:ext>
                </a:extLst>
              </a:tr>
              <a:tr h="1490326">
                <a:tc vMerge="1">
                  <a:txBody>
                    <a:bodyPr/>
                    <a:lstStyle/>
                    <a:p>
                      <a:endParaRPr lang="en-US" dirty="0"/>
                    </a:p>
                  </a:txBody>
                  <a:tcPr/>
                </a:tc>
                <a:tc vMerge="1">
                  <a:txBody>
                    <a:bodyPr/>
                    <a:lstStyle/>
                    <a:p>
                      <a:endParaRPr lang="en-US" dirty="0"/>
                    </a:p>
                  </a:txBody>
                  <a:tcPr/>
                </a:tc>
                <a:tc>
                  <a:txBody>
                    <a:bodyPr/>
                    <a:lstStyle>
                      <a:lvl1pPr marL="0" algn="l" defTabSz="914400" rtl="0" eaLnBrk="1" latinLnBrk="0" hangingPunct="1">
                        <a:defRPr sz="1800" kern="1200">
                          <a:solidFill>
                            <a:schemeClr val="dk1"/>
                          </a:solidFill>
                          <a:latin typeface="DengXian"/>
                        </a:defRPr>
                      </a:lvl1pPr>
                      <a:lvl2pPr marL="457200" algn="l" defTabSz="914400" rtl="0" eaLnBrk="1" latinLnBrk="0" hangingPunct="1">
                        <a:defRPr sz="1800" kern="1200">
                          <a:solidFill>
                            <a:schemeClr val="dk1"/>
                          </a:solidFill>
                          <a:latin typeface="DengXian"/>
                        </a:defRPr>
                      </a:lvl2pPr>
                      <a:lvl3pPr marL="914400" algn="l" defTabSz="914400" rtl="0" eaLnBrk="1" latinLnBrk="0" hangingPunct="1">
                        <a:defRPr sz="1800" kern="1200">
                          <a:solidFill>
                            <a:schemeClr val="dk1"/>
                          </a:solidFill>
                          <a:latin typeface="DengXian"/>
                        </a:defRPr>
                      </a:lvl3pPr>
                      <a:lvl4pPr marL="1371600" algn="l" defTabSz="914400" rtl="0" eaLnBrk="1" latinLnBrk="0" hangingPunct="1">
                        <a:defRPr sz="1800" kern="1200">
                          <a:solidFill>
                            <a:schemeClr val="dk1"/>
                          </a:solidFill>
                          <a:latin typeface="DengXian"/>
                        </a:defRPr>
                      </a:lvl4pPr>
                      <a:lvl5pPr marL="1828800" algn="l" defTabSz="914400" rtl="0" eaLnBrk="1" latinLnBrk="0" hangingPunct="1">
                        <a:defRPr sz="1800" kern="1200">
                          <a:solidFill>
                            <a:schemeClr val="dk1"/>
                          </a:solidFill>
                          <a:latin typeface="DengXian"/>
                        </a:defRPr>
                      </a:lvl5pPr>
                      <a:lvl6pPr marL="2286000" algn="l" defTabSz="914400" rtl="0" eaLnBrk="1" latinLnBrk="0" hangingPunct="1">
                        <a:defRPr sz="1800" kern="1200">
                          <a:solidFill>
                            <a:schemeClr val="dk1"/>
                          </a:solidFill>
                          <a:latin typeface="DengXian"/>
                        </a:defRPr>
                      </a:lvl6pPr>
                      <a:lvl7pPr marL="2743200" algn="l" defTabSz="914400" rtl="0" eaLnBrk="1" latinLnBrk="0" hangingPunct="1">
                        <a:defRPr sz="1800" kern="1200">
                          <a:solidFill>
                            <a:schemeClr val="dk1"/>
                          </a:solidFill>
                          <a:latin typeface="DengXian"/>
                        </a:defRPr>
                      </a:lvl7pPr>
                      <a:lvl8pPr marL="3200400" algn="l" defTabSz="914400" rtl="0" eaLnBrk="1" latinLnBrk="0" hangingPunct="1">
                        <a:defRPr sz="1800" kern="1200">
                          <a:solidFill>
                            <a:schemeClr val="dk1"/>
                          </a:solidFill>
                          <a:latin typeface="DengXian"/>
                        </a:defRPr>
                      </a:lvl8pPr>
                      <a:lvl9pPr marL="3657600" algn="l" defTabSz="914400" rtl="0" eaLnBrk="1" latinLnBrk="0" hangingPunct="1">
                        <a:defRPr sz="1800" kern="1200">
                          <a:solidFill>
                            <a:schemeClr val="dk1"/>
                          </a:solidFill>
                          <a:latin typeface="DengXian"/>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1600" b="1" dirty="0">
                        <a:solidFill>
                          <a:srgbClr val="002060"/>
                        </a:solidFill>
                        <a:latin typeface="Cambria" panose="02040503050406030204" pitchFamily="18" charset="0"/>
                        <a:ea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DengXian"/>
                        </a:defRPr>
                      </a:lvl1pPr>
                      <a:lvl2pPr marL="457200" algn="l" defTabSz="914400" rtl="0" eaLnBrk="1" latinLnBrk="0" hangingPunct="1">
                        <a:defRPr sz="1800" kern="1200">
                          <a:solidFill>
                            <a:schemeClr val="dk1"/>
                          </a:solidFill>
                          <a:latin typeface="DengXian"/>
                        </a:defRPr>
                      </a:lvl2pPr>
                      <a:lvl3pPr marL="914400" algn="l" defTabSz="914400" rtl="0" eaLnBrk="1" latinLnBrk="0" hangingPunct="1">
                        <a:defRPr sz="1800" kern="1200">
                          <a:solidFill>
                            <a:schemeClr val="dk1"/>
                          </a:solidFill>
                          <a:latin typeface="DengXian"/>
                        </a:defRPr>
                      </a:lvl3pPr>
                      <a:lvl4pPr marL="1371600" algn="l" defTabSz="914400" rtl="0" eaLnBrk="1" latinLnBrk="0" hangingPunct="1">
                        <a:defRPr sz="1800" kern="1200">
                          <a:solidFill>
                            <a:schemeClr val="dk1"/>
                          </a:solidFill>
                          <a:latin typeface="DengXian"/>
                        </a:defRPr>
                      </a:lvl4pPr>
                      <a:lvl5pPr marL="1828800" algn="l" defTabSz="914400" rtl="0" eaLnBrk="1" latinLnBrk="0" hangingPunct="1">
                        <a:defRPr sz="1800" kern="1200">
                          <a:solidFill>
                            <a:schemeClr val="dk1"/>
                          </a:solidFill>
                          <a:latin typeface="DengXian"/>
                        </a:defRPr>
                      </a:lvl5pPr>
                      <a:lvl6pPr marL="2286000" algn="l" defTabSz="914400" rtl="0" eaLnBrk="1" latinLnBrk="0" hangingPunct="1">
                        <a:defRPr sz="1800" kern="1200">
                          <a:solidFill>
                            <a:schemeClr val="dk1"/>
                          </a:solidFill>
                          <a:latin typeface="DengXian"/>
                        </a:defRPr>
                      </a:lvl6pPr>
                      <a:lvl7pPr marL="2743200" algn="l" defTabSz="914400" rtl="0" eaLnBrk="1" latinLnBrk="0" hangingPunct="1">
                        <a:defRPr sz="1800" kern="1200">
                          <a:solidFill>
                            <a:schemeClr val="dk1"/>
                          </a:solidFill>
                          <a:latin typeface="DengXian"/>
                        </a:defRPr>
                      </a:lvl7pPr>
                      <a:lvl8pPr marL="3200400" algn="l" defTabSz="914400" rtl="0" eaLnBrk="1" latinLnBrk="0" hangingPunct="1">
                        <a:defRPr sz="1800" kern="1200">
                          <a:solidFill>
                            <a:schemeClr val="dk1"/>
                          </a:solidFill>
                          <a:latin typeface="DengXian"/>
                        </a:defRPr>
                      </a:lvl8pPr>
                      <a:lvl9pPr marL="3657600" algn="l" defTabSz="914400" rtl="0" eaLnBrk="1" latinLnBrk="0" hangingPunct="1">
                        <a:defRPr sz="1800" kern="1200">
                          <a:solidFill>
                            <a:schemeClr val="dk1"/>
                          </a:solidFill>
                          <a:latin typeface="DengXian"/>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DengXian"/>
                        </a:defRPr>
                      </a:lvl1pPr>
                      <a:lvl2pPr marL="457200" algn="l" defTabSz="914400" rtl="0" eaLnBrk="1" latinLnBrk="0" hangingPunct="1">
                        <a:defRPr sz="1800" kern="1200">
                          <a:solidFill>
                            <a:schemeClr val="dk1"/>
                          </a:solidFill>
                          <a:latin typeface="DengXian"/>
                        </a:defRPr>
                      </a:lvl2pPr>
                      <a:lvl3pPr marL="914400" algn="l" defTabSz="914400" rtl="0" eaLnBrk="1" latinLnBrk="0" hangingPunct="1">
                        <a:defRPr sz="1800" kern="1200">
                          <a:solidFill>
                            <a:schemeClr val="dk1"/>
                          </a:solidFill>
                          <a:latin typeface="DengXian"/>
                        </a:defRPr>
                      </a:lvl3pPr>
                      <a:lvl4pPr marL="1371600" algn="l" defTabSz="914400" rtl="0" eaLnBrk="1" latinLnBrk="0" hangingPunct="1">
                        <a:defRPr sz="1800" kern="1200">
                          <a:solidFill>
                            <a:schemeClr val="dk1"/>
                          </a:solidFill>
                          <a:latin typeface="DengXian"/>
                        </a:defRPr>
                      </a:lvl4pPr>
                      <a:lvl5pPr marL="1828800" algn="l" defTabSz="914400" rtl="0" eaLnBrk="1" latinLnBrk="0" hangingPunct="1">
                        <a:defRPr sz="1800" kern="1200">
                          <a:solidFill>
                            <a:schemeClr val="dk1"/>
                          </a:solidFill>
                          <a:latin typeface="DengXian"/>
                        </a:defRPr>
                      </a:lvl5pPr>
                      <a:lvl6pPr marL="2286000" algn="l" defTabSz="914400" rtl="0" eaLnBrk="1" latinLnBrk="0" hangingPunct="1">
                        <a:defRPr sz="1800" kern="1200">
                          <a:solidFill>
                            <a:schemeClr val="dk1"/>
                          </a:solidFill>
                          <a:latin typeface="DengXian"/>
                        </a:defRPr>
                      </a:lvl6pPr>
                      <a:lvl7pPr marL="2743200" algn="l" defTabSz="914400" rtl="0" eaLnBrk="1" latinLnBrk="0" hangingPunct="1">
                        <a:defRPr sz="1800" kern="1200">
                          <a:solidFill>
                            <a:schemeClr val="dk1"/>
                          </a:solidFill>
                          <a:latin typeface="DengXian"/>
                        </a:defRPr>
                      </a:lvl7pPr>
                      <a:lvl8pPr marL="3200400" algn="l" defTabSz="914400" rtl="0" eaLnBrk="1" latinLnBrk="0" hangingPunct="1">
                        <a:defRPr sz="1800" kern="1200">
                          <a:solidFill>
                            <a:schemeClr val="dk1"/>
                          </a:solidFill>
                          <a:latin typeface="DengXian"/>
                        </a:defRPr>
                      </a:lvl8pPr>
                      <a:lvl9pPr marL="3657600" algn="l" defTabSz="914400" rtl="0" eaLnBrk="1" latinLnBrk="0" hangingPunct="1">
                        <a:defRPr sz="1800" kern="1200">
                          <a:solidFill>
                            <a:schemeClr val="dk1"/>
                          </a:solidFill>
                          <a:latin typeface="DengXian"/>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311010196"/>
                  </a:ext>
                </a:extLst>
              </a:tr>
              <a:tr h="493770">
                <a:tc rowSpan="4">
                  <a:txBody>
                    <a:bodyPr/>
                    <a:lstStyle>
                      <a:lvl1pPr marL="0" algn="l" defTabSz="914400" rtl="0" eaLnBrk="1" latinLnBrk="0" hangingPunct="1">
                        <a:defRPr sz="1800" kern="1200">
                          <a:solidFill>
                            <a:schemeClr val="dk1"/>
                          </a:solidFill>
                          <a:latin typeface="DengXian"/>
                        </a:defRPr>
                      </a:lvl1pPr>
                      <a:lvl2pPr marL="457200" algn="l" defTabSz="914400" rtl="0" eaLnBrk="1" latinLnBrk="0" hangingPunct="1">
                        <a:defRPr sz="1800" kern="1200">
                          <a:solidFill>
                            <a:schemeClr val="dk1"/>
                          </a:solidFill>
                          <a:latin typeface="DengXian"/>
                        </a:defRPr>
                      </a:lvl2pPr>
                      <a:lvl3pPr marL="914400" algn="l" defTabSz="914400" rtl="0" eaLnBrk="1" latinLnBrk="0" hangingPunct="1">
                        <a:defRPr sz="1800" kern="1200">
                          <a:solidFill>
                            <a:schemeClr val="dk1"/>
                          </a:solidFill>
                          <a:latin typeface="DengXian"/>
                        </a:defRPr>
                      </a:lvl3pPr>
                      <a:lvl4pPr marL="1371600" algn="l" defTabSz="914400" rtl="0" eaLnBrk="1" latinLnBrk="0" hangingPunct="1">
                        <a:defRPr sz="1800" kern="1200">
                          <a:solidFill>
                            <a:schemeClr val="dk1"/>
                          </a:solidFill>
                          <a:latin typeface="DengXian"/>
                        </a:defRPr>
                      </a:lvl4pPr>
                      <a:lvl5pPr marL="1828800" algn="l" defTabSz="914400" rtl="0" eaLnBrk="1" latinLnBrk="0" hangingPunct="1">
                        <a:defRPr sz="1800" kern="1200">
                          <a:solidFill>
                            <a:schemeClr val="dk1"/>
                          </a:solidFill>
                          <a:latin typeface="DengXian"/>
                        </a:defRPr>
                      </a:lvl5pPr>
                      <a:lvl6pPr marL="2286000" algn="l" defTabSz="914400" rtl="0" eaLnBrk="1" latinLnBrk="0" hangingPunct="1">
                        <a:defRPr sz="1800" kern="1200">
                          <a:solidFill>
                            <a:schemeClr val="dk1"/>
                          </a:solidFill>
                          <a:latin typeface="DengXian"/>
                        </a:defRPr>
                      </a:lvl6pPr>
                      <a:lvl7pPr marL="2743200" algn="l" defTabSz="914400" rtl="0" eaLnBrk="1" latinLnBrk="0" hangingPunct="1">
                        <a:defRPr sz="1800" kern="1200">
                          <a:solidFill>
                            <a:schemeClr val="dk1"/>
                          </a:solidFill>
                          <a:latin typeface="DengXian"/>
                        </a:defRPr>
                      </a:lvl7pPr>
                      <a:lvl8pPr marL="3200400" algn="l" defTabSz="914400" rtl="0" eaLnBrk="1" latinLnBrk="0" hangingPunct="1">
                        <a:defRPr sz="1800" kern="1200">
                          <a:solidFill>
                            <a:schemeClr val="dk1"/>
                          </a:solidFill>
                          <a:latin typeface="DengXian"/>
                        </a:defRPr>
                      </a:lvl8pPr>
                      <a:lvl9pPr marL="3657600" algn="l" defTabSz="914400" rtl="0" eaLnBrk="1" latinLnBrk="0" hangingPunct="1">
                        <a:defRPr sz="1800" kern="1200">
                          <a:solidFill>
                            <a:schemeClr val="dk1"/>
                          </a:solidFill>
                          <a:latin typeface="DengXian"/>
                        </a:defRPr>
                      </a:lvl9pPr>
                    </a:lstStyle>
                    <a:p>
                      <a:pPr algn="ctr"/>
                      <a:r>
                        <a:rPr lang="en-US" sz="2000" b="1" dirty="0">
                          <a:solidFill>
                            <a:srgbClr val="002060"/>
                          </a:solidFill>
                          <a:latin typeface="Cambria" panose="02040503050406030204" pitchFamily="18" charset="0"/>
                          <a:ea typeface="Cambria" panose="02040503050406030204" pitchFamily="18" charset="0"/>
                        </a:rPr>
                        <a:t>a</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DengXian"/>
                        </a:defRPr>
                      </a:lvl1pPr>
                      <a:lvl2pPr marL="457200" algn="l" defTabSz="914400" rtl="0" eaLnBrk="1" latinLnBrk="0" hangingPunct="1">
                        <a:defRPr sz="1800" kern="1200">
                          <a:solidFill>
                            <a:schemeClr val="dk1"/>
                          </a:solidFill>
                          <a:latin typeface="DengXian"/>
                        </a:defRPr>
                      </a:lvl2pPr>
                      <a:lvl3pPr marL="914400" algn="l" defTabSz="914400" rtl="0" eaLnBrk="1" latinLnBrk="0" hangingPunct="1">
                        <a:defRPr sz="1800" kern="1200">
                          <a:solidFill>
                            <a:schemeClr val="dk1"/>
                          </a:solidFill>
                          <a:latin typeface="DengXian"/>
                        </a:defRPr>
                      </a:lvl3pPr>
                      <a:lvl4pPr marL="1371600" algn="l" defTabSz="914400" rtl="0" eaLnBrk="1" latinLnBrk="0" hangingPunct="1">
                        <a:defRPr sz="1800" kern="1200">
                          <a:solidFill>
                            <a:schemeClr val="dk1"/>
                          </a:solidFill>
                          <a:latin typeface="DengXian"/>
                        </a:defRPr>
                      </a:lvl4pPr>
                      <a:lvl5pPr marL="1828800" algn="l" defTabSz="914400" rtl="0" eaLnBrk="1" latinLnBrk="0" hangingPunct="1">
                        <a:defRPr sz="1800" kern="1200">
                          <a:solidFill>
                            <a:schemeClr val="dk1"/>
                          </a:solidFill>
                          <a:latin typeface="DengXian"/>
                        </a:defRPr>
                      </a:lvl5pPr>
                      <a:lvl6pPr marL="2286000" algn="l" defTabSz="914400" rtl="0" eaLnBrk="1" latinLnBrk="0" hangingPunct="1">
                        <a:defRPr sz="1800" kern="1200">
                          <a:solidFill>
                            <a:schemeClr val="dk1"/>
                          </a:solidFill>
                          <a:latin typeface="DengXian"/>
                        </a:defRPr>
                      </a:lvl6pPr>
                      <a:lvl7pPr marL="2743200" algn="l" defTabSz="914400" rtl="0" eaLnBrk="1" latinLnBrk="0" hangingPunct="1">
                        <a:defRPr sz="1800" kern="1200">
                          <a:solidFill>
                            <a:schemeClr val="dk1"/>
                          </a:solidFill>
                          <a:latin typeface="DengXian"/>
                        </a:defRPr>
                      </a:lvl7pPr>
                      <a:lvl8pPr marL="3200400" algn="l" defTabSz="914400" rtl="0" eaLnBrk="1" latinLnBrk="0" hangingPunct="1">
                        <a:defRPr sz="1800" kern="1200">
                          <a:solidFill>
                            <a:schemeClr val="dk1"/>
                          </a:solidFill>
                          <a:latin typeface="DengXian"/>
                        </a:defRPr>
                      </a:lvl8pPr>
                      <a:lvl9pPr marL="3657600" algn="l" defTabSz="914400" rtl="0" eaLnBrk="1" latinLnBrk="0" hangingPunct="1">
                        <a:defRPr sz="1800" kern="1200">
                          <a:solidFill>
                            <a:schemeClr val="dk1"/>
                          </a:solidFill>
                          <a:latin typeface="DengXian"/>
                        </a:defRPr>
                      </a:lvl9p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DengXian"/>
                        </a:defRPr>
                      </a:lvl1pPr>
                      <a:lvl2pPr marL="457200" algn="l" defTabSz="914400" rtl="0" eaLnBrk="1" latinLnBrk="0" hangingPunct="1">
                        <a:defRPr sz="1800" kern="1200">
                          <a:solidFill>
                            <a:schemeClr val="dk1"/>
                          </a:solidFill>
                          <a:latin typeface="DengXian"/>
                        </a:defRPr>
                      </a:lvl2pPr>
                      <a:lvl3pPr marL="914400" algn="l" defTabSz="914400" rtl="0" eaLnBrk="1" latinLnBrk="0" hangingPunct="1">
                        <a:defRPr sz="1800" kern="1200">
                          <a:solidFill>
                            <a:schemeClr val="dk1"/>
                          </a:solidFill>
                          <a:latin typeface="DengXian"/>
                        </a:defRPr>
                      </a:lvl3pPr>
                      <a:lvl4pPr marL="1371600" algn="l" defTabSz="914400" rtl="0" eaLnBrk="1" latinLnBrk="0" hangingPunct="1">
                        <a:defRPr sz="1800" kern="1200">
                          <a:solidFill>
                            <a:schemeClr val="dk1"/>
                          </a:solidFill>
                          <a:latin typeface="DengXian"/>
                        </a:defRPr>
                      </a:lvl4pPr>
                      <a:lvl5pPr marL="1828800" algn="l" defTabSz="914400" rtl="0" eaLnBrk="1" latinLnBrk="0" hangingPunct="1">
                        <a:defRPr sz="1800" kern="1200">
                          <a:solidFill>
                            <a:schemeClr val="dk1"/>
                          </a:solidFill>
                          <a:latin typeface="DengXian"/>
                        </a:defRPr>
                      </a:lvl5pPr>
                      <a:lvl6pPr marL="2286000" algn="l" defTabSz="914400" rtl="0" eaLnBrk="1" latinLnBrk="0" hangingPunct="1">
                        <a:defRPr sz="1800" kern="1200">
                          <a:solidFill>
                            <a:schemeClr val="dk1"/>
                          </a:solidFill>
                          <a:latin typeface="DengXian"/>
                        </a:defRPr>
                      </a:lvl6pPr>
                      <a:lvl7pPr marL="2743200" algn="l" defTabSz="914400" rtl="0" eaLnBrk="1" latinLnBrk="0" hangingPunct="1">
                        <a:defRPr sz="1800" kern="1200">
                          <a:solidFill>
                            <a:schemeClr val="dk1"/>
                          </a:solidFill>
                          <a:latin typeface="DengXian"/>
                        </a:defRPr>
                      </a:lvl7pPr>
                      <a:lvl8pPr marL="3200400" algn="l" defTabSz="914400" rtl="0" eaLnBrk="1" latinLnBrk="0" hangingPunct="1">
                        <a:defRPr sz="1800" kern="1200">
                          <a:solidFill>
                            <a:schemeClr val="dk1"/>
                          </a:solidFill>
                          <a:latin typeface="DengXian"/>
                        </a:defRPr>
                      </a:lvl8pPr>
                      <a:lvl9pPr marL="3657600" algn="l" defTabSz="914400" rtl="0" eaLnBrk="1" latinLnBrk="0" hangingPunct="1">
                        <a:defRPr sz="1800" kern="1200">
                          <a:solidFill>
                            <a:schemeClr val="dk1"/>
                          </a:solidFill>
                          <a:latin typeface="DengXian"/>
                        </a:defRPr>
                      </a:lvl9p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DengXian"/>
                        </a:defRPr>
                      </a:lvl1pPr>
                      <a:lvl2pPr marL="457200" algn="l" defTabSz="914400" rtl="0" eaLnBrk="1" latinLnBrk="0" hangingPunct="1">
                        <a:defRPr sz="1800" kern="1200">
                          <a:solidFill>
                            <a:schemeClr val="dk1"/>
                          </a:solidFill>
                          <a:latin typeface="DengXian"/>
                        </a:defRPr>
                      </a:lvl2pPr>
                      <a:lvl3pPr marL="914400" algn="l" defTabSz="914400" rtl="0" eaLnBrk="1" latinLnBrk="0" hangingPunct="1">
                        <a:defRPr sz="1800" kern="1200">
                          <a:solidFill>
                            <a:schemeClr val="dk1"/>
                          </a:solidFill>
                          <a:latin typeface="DengXian"/>
                        </a:defRPr>
                      </a:lvl3pPr>
                      <a:lvl4pPr marL="1371600" algn="l" defTabSz="914400" rtl="0" eaLnBrk="1" latinLnBrk="0" hangingPunct="1">
                        <a:defRPr sz="1800" kern="1200">
                          <a:solidFill>
                            <a:schemeClr val="dk1"/>
                          </a:solidFill>
                          <a:latin typeface="DengXian"/>
                        </a:defRPr>
                      </a:lvl4pPr>
                      <a:lvl5pPr marL="1828800" algn="l" defTabSz="914400" rtl="0" eaLnBrk="1" latinLnBrk="0" hangingPunct="1">
                        <a:defRPr sz="1800" kern="1200">
                          <a:solidFill>
                            <a:schemeClr val="dk1"/>
                          </a:solidFill>
                          <a:latin typeface="DengXian"/>
                        </a:defRPr>
                      </a:lvl5pPr>
                      <a:lvl6pPr marL="2286000" algn="l" defTabSz="914400" rtl="0" eaLnBrk="1" latinLnBrk="0" hangingPunct="1">
                        <a:defRPr sz="1800" kern="1200">
                          <a:solidFill>
                            <a:schemeClr val="dk1"/>
                          </a:solidFill>
                          <a:latin typeface="DengXian"/>
                        </a:defRPr>
                      </a:lvl6pPr>
                      <a:lvl7pPr marL="2743200" algn="l" defTabSz="914400" rtl="0" eaLnBrk="1" latinLnBrk="0" hangingPunct="1">
                        <a:defRPr sz="1800" kern="1200">
                          <a:solidFill>
                            <a:schemeClr val="dk1"/>
                          </a:solidFill>
                          <a:latin typeface="DengXian"/>
                        </a:defRPr>
                      </a:lvl7pPr>
                      <a:lvl8pPr marL="3200400" algn="l" defTabSz="914400" rtl="0" eaLnBrk="1" latinLnBrk="0" hangingPunct="1">
                        <a:defRPr sz="1800" kern="1200">
                          <a:solidFill>
                            <a:schemeClr val="dk1"/>
                          </a:solidFill>
                          <a:latin typeface="DengXian"/>
                        </a:defRPr>
                      </a:lvl8pPr>
                      <a:lvl9pPr marL="3657600" algn="l" defTabSz="914400" rtl="0" eaLnBrk="1" latinLnBrk="0" hangingPunct="1">
                        <a:defRPr sz="1800" kern="1200">
                          <a:solidFill>
                            <a:schemeClr val="dk1"/>
                          </a:solidFill>
                          <a:latin typeface="DengXian"/>
                        </a:defRPr>
                      </a:lvl9p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DengXian"/>
                        </a:defRPr>
                      </a:lvl1pPr>
                      <a:lvl2pPr marL="457200" algn="l" defTabSz="914400" rtl="0" eaLnBrk="1" latinLnBrk="0" hangingPunct="1">
                        <a:defRPr sz="1800" kern="1200">
                          <a:solidFill>
                            <a:schemeClr val="dk1"/>
                          </a:solidFill>
                          <a:latin typeface="DengXian"/>
                        </a:defRPr>
                      </a:lvl2pPr>
                      <a:lvl3pPr marL="914400" algn="l" defTabSz="914400" rtl="0" eaLnBrk="1" latinLnBrk="0" hangingPunct="1">
                        <a:defRPr sz="1800" kern="1200">
                          <a:solidFill>
                            <a:schemeClr val="dk1"/>
                          </a:solidFill>
                          <a:latin typeface="DengXian"/>
                        </a:defRPr>
                      </a:lvl3pPr>
                      <a:lvl4pPr marL="1371600" algn="l" defTabSz="914400" rtl="0" eaLnBrk="1" latinLnBrk="0" hangingPunct="1">
                        <a:defRPr sz="1800" kern="1200">
                          <a:solidFill>
                            <a:schemeClr val="dk1"/>
                          </a:solidFill>
                          <a:latin typeface="DengXian"/>
                        </a:defRPr>
                      </a:lvl4pPr>
                      <a:lvl5pPr marL="1828800" algn="l" defTabSz="914400" rtl="0" eaLnBrk="1" latinLnBrk="0" hangingPunct="1">
                        <a:defRPr sz="1800" kern="1200">
                          <a:solidFill>
                            <a:schemeClr val="dk1"/>
                          </a:solidFill>
                          <a:latin typeface="DengXian"/>
                        </a:defRPr>
                      </a:lvl5pPr>
                      <a:lvl6pPr marL="2286000" algn="l" defTabSz="914400" rtl="0" eaLnBrk="1" latinLnBrk="0" hangingPunct="1">
                        <a:defRPr sz="1800" kern="1200">
                          <a:solidFill>
                            <a:schemeClr val="dk1"/>
                          </a:solidFill>
                          <a:latin typeface="DengXian"/>
                        </a:defRPr>
                      </a:lvl6pPr>
                      <a:lvl7pPr marL="2743200" algn="l" defTabSz="914400" rtl="0" eaLnBrk="1" latinLnBrk="0" hangingPunct="1">
                        <a:defRPr sz="1800" kern="1200">
                          <a:solidFill>
                            <a:schemeClr val="dk1"/>
                          </a:solidFill>
                          <a:latin typeface="DengXian"/>
                        </a:defRPr>
                      </a:lvl7pPr>
                      <a:lvl8pPr marL="3200400" algn="l" defTabSz="914400" rtl="0" eaLnBrk="1" latinLnBrk="0" hangingPunct="1">
                        <a:defRPr sz="1800" kern="1200">
                          <a:solidFill>
                            <a:schemeClr val="dk1"/>
                          </a:solidFill>
                          <a:latin typeface="DengXian"/>
                        </a:defRPr>
                      </a:lvl8pPr>
                      <a:lvl9pPr marL="3657600" algn="l" defTabSz="914400" rtl="0" eaLnBrk="1" latinLnBrk="0" hangingPunct="1">
                        <a:defRPr sz="1800" kern="1200">
                          <a:solidFill>
                            <a:schemeClr val="dk1"/>
                          </a:solidFill>
                          <a:latin typeface="DengXian"/>
                        </a:defRPr>
                      </a:lvl9p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4033964119"/>
                  </a:ext>
                </a:extLst>
              </a:tr>
              <a:tr h="493770">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DengXian"/>
                        </a:defRPr>
                      </a:lvl1pPr>
                      <a:lvl2pPr marL="457200" algn="l" defTabSz="914400" rtl="0" eaLnBrk="1" latinLnBrk="0" hangingPunct="1">
                        <a:defRPr sz="1800" kern="1200">
                          <a:solidFill>
                            <a:schemeClr val="dk1"/>
                          </a:solidFill>
                          <a:latin typeface="DengXian"/>
                        </a:defRPr>
                      </a:lvl2pPr>
                      <a:lvl3pPr marL="914400" algn="l" defTabSz="914400" rtl="0" eaLnBrk="1" latinLnBrk="0" hangingPunct="1">
                        <a:defRPr sz="1800" kern="1200">
                          <a:solidFill>
                            <a:schemeClr val="dk1"/>
                          </a:solidFill>
                          <a:latin typeface="DengXian"/>
                        </a:defRPr>
                      </a:lvl3pPr>
                      <a:lvl4pPr marL="1371600" algn="l" defTabSz="914400" rtl="0" eaLnBrk="1" latinLnBrk="0" hangingPunct="1">
                        <a:defRPr sz="1800" kern="1200">
                          <a:solidFill>
                            <a:schemeClr val="dk1"/>
                          </a:solidFill>
                          <a:latin typeface="DengXian"/>
                        </a:defRPr>
                      </a:lvl4pPr>
                      <a:lvl5pPr marL="1828800" algn="l" defTabSz="914400" rtl="0" eaLnBrk="1" latinLnBrk="0" hangingPunct="1">
                        <a:defRPr sz="1800" kern="1200">
                          <a:solidFill>
                            <a:schemeClr val="dk1"/>
                          </a:solidFill>
                          <a:latin typeface="DengXian"/>
                        </a:defRPr>
                      </a:lvl5pPr>
                      <a:lvl6pPr marL="2286000" algn="l" defTabSz="914400" rtl="0" eaLnBrk="1" latinLnBrk="0" hangingPunct="1">
                        <a:defRPr sz="1800" kern="1200">
                          <a:solidFill>
                            <a:schemeClr val="dk1"/>
                          </a:solidFill>
                          <a:latin typeface="DengXian"/>
                        </a:defRPr>
                      </a:lvl6pPr>
                      <a:lvl7pPr marL="2743200" algn="l" defTabSz="914400" rtl="0" eaLnBrk="1" latinLnBrk="0" hangingPunct="1">
                        <a:defRPr sz="1800" kern="1200">
                          <a:solidFill>
                            <a:schemeClr val="dk1"/>
                          </a:solidFill>
                          <a:latin typeface="DengXian"/>
                        </a:defRPr>
                      </a:lvl7pPr>
                      <a:lvl8pPr marL="3200400" algn="l" defTabSz="914400" rtl="0" eaLnBrk="1" latinLnBrk="0" hangingPunct="1">
                        <a:defRPr sz="1800" kern="1200">
                          <a:solidFill>
                            <a:schemeClr val="dk1"/>
                          </a:solidFill>
                          <a:latin typeface="DengXian"/>
                        </a:defRPr>
                      </a:lvl8pPr>
                      <a:lvl9pPr marL="3657600" algn="l" defTabSz="914400" rtl="0" eaLnBrk="1" latinLnBrk="0" hangingPunct="1">
                        <a:defRPr sz="1800" kern="1200">
                          <a:solidFill>
                            <a:schemeClr val="dk1"/>
                          </a:solidFill>
                          <a:latin typeface="DengXian"/>
                        </a:defRPr>
                      </a:lvl9p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DengXian"/>
                        </a:defRPr>
                      </a:lvl1pPr>
                      <a:lvl2pPr marL="457200" algn="l" defTabSz="914400" rtl="0" eaLnBrk="1" latinLnBrk="0" hangingPunct="1">
                        <a:defRPr sz="1800" kern="1200">
                          <a:solidFill>
                            <a:schemeClr val="dk1"/>
                          </a:solidFill>
                          <a:latin typeface="DengXian"/>
                        </a:defRPr>
                      </a:lvl2pPr>
                      <a:lvl3pPr marL="914400" algn="l" defTabSz="914400" rtl="0" eaLnBrk="1" latinLnBrk="0" hangingPunct="1">
                        <a:defRPr sz="1800" kern="1200">
                          <a:solidFill>
                            <a:schemeClr val="dk1"/>
                          </a:solidFill>
                          <a:latin typeface="DengXian"/>
                        </a:defRPr>
                      </a:lvl3pPr>
                      <a:lvl4pPr marL="1371600" algn="l" defTabSz="914400" rtl="0" eaLnBrk="1" latinLnBrk="0" hangingPunct="1">
                        <a:defRPr sz="1800" kern="1200">
                          <a:solidFill>
                            <a:schemeClr val="dk1"/>
                          </a:solidFill>
                          <a:latin typeface="DengXian"/>
                        </a:defRPr>
                      </a:lvl4pPr>
                      <a:lvl5pPr marL="1828800" algn="l" defTabSz="914400" rtl="0" eaLnBrk="1" latinLnBrk="0" hangingPunct="1">
                        <a:defRPr sz="1800" kern="1200">
                          <a:solidFill>
                            <a:schemeClr val="dk1"/>
                          </a:solidFill>
                          <a:latin typeface="DengXian"/>
                        </a:defRPr>
                      </a:lvl5pPr>
                      <a:lvl6pPr marL="2286000" algn="l" defTabSz="914400" rtl="0" eaLnBrk="1" latinLnBrk="0" hangingPunct="1">
                        <a:defRPr sz="1800" kern="1200">
                          <a:solidFill>
                            <a:schemeClr val="dk1"/>
                          </a:solidFill>
                          <a:latin typeface="DengXian"/>
                        </a:defRPr>
                      </a:lvl6pPr>
                      <a:lvl7pPr marL="2743200" algn="l" defTabSz="914400" rtl="0" eaLnBrk="1" latinLnBrk="0" hangingPunct="1">
                        <a:defRPr sz="1800" kern="1200">
                          <a:solidFill>
                            <a:schemeClr val="dk1"/>
                          </a:solidFill>
                          <a:latin typeface="DengXian"/>
                        </a:defRPr>
                      </a:lvl7pPr>
                      <a:lvl8pPr marL="3200400" algn="l" defTabSz="914400" rtl="0" eaLnBrk="1" latinLnBrk="0" hangingPunct="1">
                        <a:defRPr sz="1800" kern="1200">
                          <a:solidFill>
                            <a:schemeClr val="dk1"/>
                          </a:solidFill>
                          <a:latin typeface="DengXian"/>
                        </a:defRPr>
                      </a:lvl8pPr>
                      <a:lvl9pPr marL="3657600" algn="l" defTabSz="914400" rtl="0" eaLnBrk="1" latinLnBrk="0" hangingPunct="1">
                        <a:defRPr sz="1800" kern="1200">
                          <a:solidFill>
                            <a:schemeClr val="dk1"/>
                          </a:solidFill>
                          <a:latin typeface="DengXian"/>
                        </a:defRPr>
                      </a:lvl9p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DengXian"/>
                        </a:defRPr>
                      </a:lvl1pPr>
                      <a:lvl2pPr marL="457200" algn="l" defTabSz="914400" rtl="0" eaLnBrk="1" latinLnBrk="0" hangingPunct="1">
                        <a:defRPr sz="1800" kern="1200">
                          <a:solidFill>
                            <a:schemeClr val="dk1"/>
                          </a:solidFill>
                          <a:latin typeface="DengXian"/>
                        </a:defRPr>
                      </a:lvl2pPr>
                      <a:lvl3pPr marL="914400" algn="l" defTabSz="914400" rtl="0" eaLnBrk="1" latinLnBrk="0" hangingPunct="1">
                        <a:defRPr sz="1800" kern="1200">
                          <a:solidFill>
                            <a:schemeClr val="dk1"/>
                          </a:solidFill>
                          <a:latin typeface="DengXian"/>
                        </a:defRPr>
                      </a:lvl3pPr>
                      <a:lvl4pPr marL="1371600" algn="l" defTabSz="914400" rtl="0" eaLnBrk="1" latinLnBrk="0" hangingPunct="1">
                        <a:defRPr sz="1800" kern="1200">
                          <a:solidFill>
                            <a:schemeClr val="dk1"/>
                          </a:solidFill>
                          <a:latin typeface="DengXian"/>
                        </a:defRPr>
                      </a:lvl4pPr>
                      <a:lvl5pPr marL="1828800" algn="l" defTabSz="914400" rtl="0" eaLnBrk="1" latinLnBrk="0" hangingPunct="1">
                        <a:defRPr sz="1800" kern="1200">
                          <a:solidFill>
                            <a:schemeClr val="dk1"/>
                          </a:solidFill>
                          <a:latin typeface="DengXian"/>
                        </a:defRPr>
                      </a:lvl5pPr>
                      <a:lvl6pPr marL="2286000" algn="l" defTabSz="914400" rtl="0" eaLnBrk="1" latinLnBrk="0" hangingPunct="1">
                        <a:defRPr sz="1800" kern="1200">
                          <a:solidFill>
                            <a:schemeClr val="dk1"/>
                          </a:solidFill>
                          <a:latin typeface="DengXian"/>
                        </a:defRPr>
                      </a:lvl6pPr>
                      <a:lvl7pPr marL="2743200" algn="l" defTabSz="914400" rtl="0" eaLnBrk="1" latinLnBrk="0" hangingPunct="1">
                        <a:defRPr sz="1800" kern="1200">
                          <a:solidFill>
                            <a:schemeClr val="dk1"/>
                          </a:solidFill>
                          <a:latin typeface="DengXian"/>
                        </a:defRPr>
                      </a:lvl7pPr>
                      <a:lvl8pPr marL="3200400" algn="l" defTabSz="914400" rtl="0" eaLnBrk="1" latinLnBrk="0" hangingPunct="1">
                        <a:defRPr sz="1800" kern="1200">
                          <a:solidFill>
                            <a:schemeClr val="dk1"/>
                          </a:solidFill>
                          <a:latin typeface="DengXian"/>
                        </a:defRPr>
                      </a:lvl8pPr>
                      <a:lvl9pPr marL="3657600" algn="l" defTabSz="914400" rtl="0" eaLnBrk="1" latinLnBrk="0" hangingPunct="1">
                        <a:defRPr sz="1800" kern="1200">
                          <a:solidFill>
                            <a:schemeClr val="dk1"/>
                          </a:solidFill>
                          <a:latin typeface="DengXian"/>
                        </a:defRPr>
                      </a:lvl9p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DengXian"/>
                        </a:defRPr>
                      </a:lvl1pPr>
                      <a:lvl2pPr marL="457200" algn="l" defTabSz="914400" rtl="0" eaLnBrk="1" latinLnBrk="0" hangingPunct="1">
                        <a:defRPr sz="1800" kern="1200">
                          <a:solidFill>
                            <a:schemeClr val="dk1"/>
                          </a:solidFill>
                          <a:latin typeface="DengXian"/>
                        </a:defRPr>
                      </a:lvl2pPr>
                      <a:lvl3pPr marL="914400" algn="l" defTabSz="914400" rtl="0" eaLnBrk="1" latinLnBrk="0" hangingPunct="1">
                        <a:defRPr sz="1800" kern="1200">
                          <a:solidFill>
                            <a:schemeClr val="dk1"/>
                          </a:solidFill>
                          <a:latin typeface="DengXian"/>
                        </a:defRPr>
                      </a:lvl3pPr>
                      <a:lvl4pPr marL="1371600" algn="l" defTabSz="914400" rtl="0" eaLnBrk="1" latinLnBrk="0" hangingPunct="1">
                        <a:defRPr sz="1800" kern="1200">
                          <a:solidFill>
                            <a:schemeClr val="dk1"/>
                          </a:solidFill>
                          <a:latin typeface="DengXian"/>
                        </a:defRPr>
                      </a:lvl4pPr>
                      <a:lvl5pPr marL="1828800" algn="l" defTabSz="914400" rtl="0" eaLnBrk="1" latinLnBrk="0" hangingPunct="1">
                        <a:defRPr sz="1800" kern="1200">
                          <a:solidFill>
                            <a:schemeClr val="dk1"/>
                          </a:solidFill>
                          <a:latin typeface="DengXian"/>
                        </a:defRPr>
                      </a:lvl5pPr>
                      <a:lvl6pPr marL="2286000" algn="l" defTabSz="914400" rtl="0" eaLnBrk="1" latinLnBrk="0" hangingPunct="1">
                        <a:defRPr sz="1800" kern="1200">
                          <a:solidFill>
                            <a:schemeClr val="dk1"/>
                          </a:solidFill>
                          <a:latin typeface="DengXian"/>
                        </a:defRPr>
                      </a:lvl6pPr>
                      <a:lvl7pPr marL="2743200" algn="l" defTabSz="914400" rtl="0" eaLnBrk="1" latinLnBrk="0" hangingPunct="1">
                        <a:defRPr sz="1800" kern="1200">
                          <a:solidFill>
                            <a:schemeClr val="dk1"/>
                          </a:solidFill>
                          <a:latin typeface="DengXian"/>
                        </a:defRPr>
                      </a:lvl7pPr>
                      <a:lvl8pPr marL="3200400" algn="l" defTabSz="914400" rtl="0" eaLnBrk="1" latinLnBrk="0" hangingPunct="1">
                        <a:defRPr sz="1800" kern="1200">
                          <a:solidFill>
                            <a:schemeClr val="dk1"/>
                          </a:solidFill>
                          <a:latin typeface="DengXian"/>
                        </a:defRPr>
                      </a:lvl8pPr>
                      <a:lvl9pPr marL="3657600" algn="l" defTabSz="914400" rtl="0" eaLnBrk="1" latinLnBrk="0" hangingPunct="1">
                        <a:defRPr sz="1800" kern="1200">
                          <a:solidFill>
                            <a:schemeClr val="dk1"/>
                          </a:solidFill>
                          <a:latin typeface="DengXian"/>
                        </a:defRPr>
                      </a:lvl9p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2411943977"/>
                  </a:ext>
                </a:extLst>
              </a:tr>
              <a:tr h="493770">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DengXian"/>
                        </a:defRPr>
                      </a:lvl1pPr>
                      <a:lvl2pPr marL="457200" algn="l" defTabSz="914400" rtl="0" eaLnBrk="1" latinLnBrk="0" hangingPunct="1">
                        <a:defRPr sz="1800" kern="1200">
                          <a:solidFill>
                            <a:schemeClr val="dk1"/>
                          </a:solidFill>
                          <a:latin typeface="DengXian"/>
                        </a:defRPr>
                      </a:lvl2pPr>
                      <a:lvl3pPr marL="914400" algn="l" defTabSz="914400" rtl="0" eaLnBrk="1" latinLnBrk="0" hangingPunct="1">
                        <a:defRPr sz="1800" kern="1200">
                          <a:solidFill>
                            <a:schemeClr val="dk1"/>
                          </a:solidFill>
                          <a:latin typeface="DengXian"/>
                        </a:defRPr>
                      </a:lvl3pPr>
                      <a:lvl4pPr marL="1371600" algn="l" defTabSz="914400" rtl="0" eaLnBrk="1" latinLnBrk="0" hangingPunct="1">
                        <a:defRPr sz="1800" kern="1200">
                          <a:solidFill>
                            <a:schemeClr val="dk1"/>
                          </a:solidFill>
                          <a:latin typeface="DengXian"/>
                        </a:defRPr>
                      </a:lvl4pPr>
                      <a:lvl5pPr marL="1828800" algn="l" defTabSz="914400" rtl="0" eaLnBrk="1" latinLnBrk="0" hangingPunct="1">
                        <a:defRPr sz="1800" kern="1200">
                          <a:solidFill>
                            <a:schemeClr val="dk1"/>
                          </a:solidFill>
                          <a:latin typeface="DengXian"/>
                        </a:defRPr>
                      </a:lvl5pPr>
                      <a:lvl6pPr marL="2286000" algn="l" defTabSz="914400" rtl="0" eaLnBrk="1" latinLnBrk="0" hangingPunct="1">
                        <a:defRPr sz="1800" kern="1200">
                          <a:solidFill>
                            <a:schemeClr val="dk1"/>
                          </a:solidFill>
                          <a:latin typeface="DengXian"/>
                        </a:defRPr>
                      </a:lvl6pPr>
                      <a:lvl7pPr marL="2743200" algn="l" defTabSz="914400" rtl="0" eaLnBrk="1" latinLnBrk="0" hangingPunct="1">
                        <a:defRPr sz="1800" kern="1200">
                          <a:solidFill>
                            <a:schemeClr val="dk1"/>
                          </a:solidFill>
                          <a:latin typeface="DengXian"/>
                        </a:defRPr>
                      </a:lvl7pPr>
                      <a:lvl8pPr marL="3200400" algn="l" defTabSz="914400" rtl="0" eaLnBrk="1" latinLnBrk="0" hangingPunct="1">
                        <a:defRPr sz="1800" kern="1200">
                          <a:solidFill>
                            <a:schemeClr val="dk1"/>
                          </a:solidFill>
                          <a:latin typeface="DengXian"/>
                        </a:defRPr>
                      </a:lvl8pPr>
                      <a:lvl9pPr marL="3657600" algn="l" defTabSz="914400" rtl="0" eaLnBrk="1" latinLnBrk="0" hangingPunct="1">
                        <a:defRPr sz="1800" kern="1200">
                          <a:solidFill>
                            <a:schemeClr val="dk1"/>
                          </a:solidFill>
                          <a:latin typeface="DengXian"/>
                        </a:defRPr>
                      </a:lvl9p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DengXian"/>
                        </a:defRPr>
                      </a:lvl1pPr>
                      <a:lvl2pPr marL="457200" algn="l" defTabSz="914400" rtl="0" eaLnBrk="1" latinLnBrk="0" hangingPunct="1">
                        <a:defRPr sz="1800" kern="1200">
                          <a:solidFill>
                            <a:schemeClr val="dk1"/>
                          </a:solidFill>
                          <a:latin typeface="DengXian"/>
                        </a:defRPr>
                      </a:lvl2pPr>
                      <a:lvl3pPr marL="914400" algn="l" defTabSz="914400" rtl="0" eaLnBrk="1" latinLnBrk="0" hangingPunct="1">
                        <a:defRPr sz="1800" kern="1200">
                          <a:solidFill>
                            <a:schemeClr val="dk1"/>
                          </a:solidFill>
                          <a:latin typeface="DengXian"/>
                        </a:defRPr>
                      </a:lvl3pPr>
                      <a:lvl4pPr marL="1371600" algn="l" defTabSz="914400" rtl="0" eaLnBrk="1" latinLnBrk="0" hangingPunct="1">
                        <a:defRPr sz="1800" kern="1200">
                          <a:solidFill>
                            <a:schemeClr val="dk1"/>
                          </a:solidFill>
                          <a:latin typeface="DengXian"/>
                        </a:defRPr>
                      </a:lvl4pPr>
                      <a:lvl5pPr marL="1828800" algn="l" defTabSz="914400" rtl="0" eaLnBrk="1" latinLnBrk="0" hangingPunct="1">
                        <a:defRPr sz="1800" kern="1200">
                          <a:solidFill>
                            <a:schemeClr val="dk1"/>
                          </a:solidFill>
                          <a:latin typeface="DengXian"/>
                        </a:defRPr>
                      </a:lvl5pPr>
                      <a:lvl6pPr marL="2286000" algn="l" defTabSz="914400" rtl="0" eaLnBrk="1" latinLnBrk="0" hangingPunct="1">
                        <a:defRPr sz="1800" kern="1200">
                          <a:solidFill>
                            <a:schemeClr val="dk1"/>
                          </a:solidFill>
                          <a:latin typeface="DengXian"/>
                        </a:defRPr>
                      </a:lvl6pPr>
                      <a:lvl7pPr marL="2743200" algn="l" defTabSz="914400" rtl="0" eaLnBrk="1" latinLnBrk="0" hangingPunct="1">
                        <a:defRPr sz="1800" kern="1200">
                          <a:solidFill>
                            <a:schemeClr val="dk1"/>
                          </a:solidFill>
                          <a:latin typeface="DengXian"/>
                        </a:defRPr>
                      </a:lvl7pPr>
                      <a:lvl8pPr marL="3200400" algn="l" defTabSz="914400" rtl="0" eaLnBrk="1" latinLnBrk="0" hangingPunct="1">
                        <a:defRPr sz="1800" kern="1200">
                          <a:solidFill>
                            <a:schemeClr val="dk1"/>
                          </a:solidFill>
                          <a:latin typeface="DengXian"/>
                        </a:defRPr>
                      </a:lvl8pPr>
                      <a:lvl9pPr marL="3657600" algn="l" defTabSz="914400" rtl="0" eaLnBrk="1" latinLnBrk="0" hangingPunct="1">
                        <a:defRPr sz="1800" kern="1200">
                          <a:solidFill>
                            <a:schemeClr val="dk1"/>
                          </a:solidFill>
                          <a:latin typeface="DengXian"/>
                        </a:defRPr>
                      </a:lvl9p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DengXian"/>
                        </a:defRPr>
                      </a:lvl1pPr>
                      <a:lvl2pPr marL="457200" algn="l" defTabSz="914400" rtl="0" eaLnBrk="1" latinLnBrk="0" hangingPunct="1">
                        <a:defRPr sz="1800" kern="1200">
                          <a:solidFill>
                            <a:schemeClr val="dk1"/>
                          </a:solidFill>
                          <a:latin typeface="DengXian"/>
                        </a:defRPr>
                      </a:lvl2pPr>
                      <a:lvl3pPr marL="914400" algn="l" defTabSz="914400" rtl="0" eaLnBrk="1" latinLnBrk="0" hangingPunct="1">
                        <a:defRPr sz="1800" kern="1200">
                          <a:solidFill>
                            <a:schemeClr val="dk1"/>
                          </a:solidFill>
                          <a:latin typeface="DengXian"/>
                        </a:defRPr>
                      </a:lvl3pPr>
                      <a:lvl4pPr marL="1371600" algn="l" defTabSz="914400" rtl="0" eaLnBrk="1" latinLnBrk="0" hangingPunct="1">
                        <a:defRPr sz="1800" kern="1200">
                          <a:solidFill>
                            <a:schemeClr val="dk1"/>
                          </a:solidFill>
                          <a:latin typeface="DengXian"/>
                        </a:defRPr>
                      </a:lvl4pPr>
                      <a:lvl5pPr marL="1828800" algn="l" defTabSz="914400" rtl="0" eaLnBrk="1" latinLnBrk="0" hangingPunct="1">
                        <a:defRPr sz="1800" kern="1200">
                          <a:solidFill>
                            <a:schemeClr val="dk1"/>
                          </a:solidFill>
                          <a:latin typeface="DengXian"/>
                        </a:defRPr>
                      </a:lvl5pPr>
                      <a:lvl6pPr marL="2286000" algn="l" defTabSz="914400" rtl="0" eaLnBrk="1" latinLnBrk="0" hangingPunct="1">
                        <a:defRPr sz="1800" kern="1200">
                          <a:solidFill>
                            <a:schemeClr val="dk1"/>
                          </a:solidFill>
                          <a:latin typeface="DengXian"/>
                        </a:defRPr>
                      </a:lvl6pPr>
                      <a:lvl7pPr marL="2743200" algn="l" defTabSz="914400" rtl="0" eaLnBrk="1" latinLnBrk="0" hangingPunct="1">
                        <a:defRPr sz="1800" kern="1200">
                          <a:solidFill>
                            <a:schemeClr val="dk1"/>
                          </a:solidFill>
                          <a:latin typeface="DengXian"/>
                        </a:defRPr>
                      </a:lvl7pPr>
                      <a:lvl8pPr marL="3200400" algn="l" defTabSz="914400" rtl="0" eaLnBrk="1" latinLnBrk="0" hangingPunct="1">
                        <a:defRPr sz="1800" kern="1200">
                          <a:solidFill>
                            <a:schemeClr val="dk1"/>
                          </a:solidFill>
                          <a:latin typeface="DengXian"/>
                        </a:defRPr>
                      </a:lvl8pPr>
                      <a:lvl9pPr marL="3657600" algn="l" defTabSz="914400" rtl="0" eaLnBrk="1" latinLnBrk="0" hangingPunct="1">
                        <a:defRPr sz="1800" kern="1200">
                          <a:solidFill>
                            <a:schemeClr val="dk1"/>
                          </a:solidFill>
                          <a:latin typeface="DengXian"/>
                        </a:defRPr>
                      </a:lvl9p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DengXian"/>
                        </a:defRPr>
                      </a:lvl1pPr>
                      <a:lvl2pPr marL="457200" algn="l" defTabSz="914400" rtl="0" eaLnBrk="1" latinLnBrk="0" hangingPunct="1">
                        <a:defRPr sz="1800" kern="1200">
                          <a:solidFill>
                            <a:schemeClr val="dk1"/>
                          </a:solidFill>
                          <a:latin typeface="DengXian"/>
                        </a:defRPr>
                      </a:lvl2pPr>
                      <a:lvl3pPr marL="914400" algn="l" defTabSz="914400" rtl="0" eaLnBrk="1" latinLnBrk="0" hangingPunct="1">
                        <a:defRPr sz="1800" kern="1200">
                          <a:solidFill>
                            <a:schemeClr val="dk1"/>
                          </a:solidFill>
                          <a:latin typeface="DengXian"/>
                        </a:defRPr>
                      </a:lvl3pPr>
                      <a:lvl4pPr marL="1371600" algn="l" defTabSz="914400" rtl="0" eaLnBrk="1" latinLnBrk="0" hangingPunct="1">
                        <a:defRPr sz="1800" kern="1200">
                          <a:solidFill>
                            <a:schemeClr val="dk1"/>
                          </a:solidFill>
                          <a:latin typeface="DengXian"/>
                        </a:defRPr>
                      </a:lvl4pPr>
                      <a:lvl5pPr marL="1828800" algn="l" defTabSz="914400" rtl="0" eaLnBrk="1" latinLnBrk="0" hangingPunct="1">
                        <a:defRPr sz="1800" kern="1200">
                          <a:solidFill>
                            <a:schemeClr val="dk1"/>
                          </a:solidFill>
                          <a:latin typeface="DengXian"/>
                        </a:defRPr>
                      </a:lvl5pPr>
                      <a:lvl6pPr marL="2286000" algn="l" defTabSz="914400" rtl="0" eaLnBrk="1" latinLnBrk="0" hangingPunct="1">
                        <a:defRPr sz="1800" kern="1200">
                          <a:solidFill>
                            <a:schemeClr val="dk1"/>
                          </a:solidFill>
                          <a:latin typeface="DengXian"/>
                        </a:defRPr>
                      </a:lvl6pPr>
                      <a:lvl7pPr marL="2743200" algn="l" defTabSz="914400" rtl="0" eaLnBrk="1" latinLnBrk="0" hangingPunct="1">
                        <a:defRPr sz="1800" kern="1200">
                          <a:solidFill>
                            <a:schemeClr val="dk1"/>
                          </a:solidFill>
                          <a:latin typeface="DengXian"/>
                        </a:defRPr>
                      </a:lvl7pPr>
                      <a:lvl8pPr marL="3200400" algn="l" defTabSz="914400" rtl="0" eaLnBrk="1" latinLnBrk="0" hangingPunct="1">
                        <a:defRPr sz="1800" kern="1200">
                          <a:solidFill>
                            <a:schemeClr val="dk1"/>
                          </a:solidFill>
                          <a:latin typeface="DengXian"/>
                        </a:defRPr>
                      </a:lvl8pPr>
                      <a:lvl9pPr marL="3657600" algn="l" defTabSz="914400" rtl="0" eaLnBrk="1" latinLnBrk="0" hangingPunct="1">
                        <a:defRPr sz="1800" kern="1200">
                          <a:solidFill>
                            <a:schemeClr val="dk1"/>
                          </a:solidFill>
                          <a:latin typeface="DengXian"/>
                        </a:defRPr>
                      </a:lvl9p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4191766591"/>
                  </a:ext>
                </a:extLst>
              </a:tr>
              <a:tr h="493770">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DengXian"/>
                        </a:defRPr>
                      </a:lvl1pPr>
                      <a:lvl2pPr marL="457200" algn="l" defTabSz="914400" rtl="0" eaLnBrk="1" latinLnBrk="0" hangingPunct="1">
                        <a:defRPr sz="1800" kern="1200">
                          <a:solidFill>
                            <a:schemeClr val="dk1"/>
                          </a:solidFill>
                          <a:latin typeface="DengXian"/>
                        </a:defRPr>
                      </a:lvl2pPr>
                      <a:lvl3pPr marL="914400" algn="l" defTabSz="914400" rtl="0" eaLnBrk="1" latinLnBrk="0" hangingPunct="1">
                        <a:defRPr sz="1800" kern="1200">
                          <a:solidFill>
                            <a:schemeClr val="dk1"/>
                          </a:solidFill>
                          <a:latin typeface="DengXian"/>
                        </a:defRPr>
                      </a:lvl3pPr>
                      <a:lvl4pPr marL="1371600" algn="l" defTabSz="914400" rtl="0" eaLnBrk="1" latinLnBrk="0" hangingPunct="1">
                        <a:defRPr sz="1800" kern="1200">
                          <a:solidFill>
                            <a:schemeClr val="dk1"/>
                          </a:solidFill>
                          <a:latin typeface="DengXian"/>
                        </a:defRPr>
                      </a:lvl4pPr>
                      <a:lvl5pPr marL="1828800" algn="l" defTabSz="914400" rtl="0" eaLnBrk="1" latinLnBrk="0" hangingPunct="1">
                        <a:defRPr sz="1800" kern="1200">
                          <a:solidFill>
                            <a:schemeClr val="dk1"/>
                          </a:solidFill>
                          <a:latin typeface="DengXian"/>
                        </a:defRPr>
                      </a:lvl5pPr>
                      <a:lvl6pPr marL="2286000" algn="l" defTabSz="914400" rtl="0" eaLnBrk="1" latinLnBrk="0" hangingPunct="1">
                        <a:defRPr sz="1800" kern="1200">
                          <a:solidFill>
                            <a:schemeClr val="dk1"/>
                          </a:solidFill>
                          <a:latin typeface="DengXian"/>
                        </a:defRPr>
                      </a:lvl6pPr>
                      <a:lvl7pPr marL="2743200" algn="l" defTabSz="914400" rtl="0" eaLnBrk="1" latinLnBrk="0" hangingPunct="1">
                        <a:defRPr sz="1800" kern="1200">
                          <a:solidFill>
                            <a:schemeClr val="dk1"/>
                          </a:solidFill>
                          <a:latin typeface="DengXian"/>
                        </a:defRPr>
                      </a:lvl7pPr>
                      <a:lvl8pPr marL="3200400" algn="l" defTabSz="914400" rtl="0" eaLnBrk="1" latinLnBrk="0" hangingPunct="1">
                        <a:defRPr sz="1800" kern="1200">
                          <a:solidFill>
                            <a:schemeClr val="dk1"/>
                          </a:solidFill>
                          <a:latin typeface="DengXian"/>
                        </a:defRPr>
                      </a:lvl8pPr>
                      <a:lvl9pPr marL="3657600" algn="l" defTabSz="914400" rtl="0" eaLnBrk="1" latinLnBrk="0" hangingPunct="1">
                        <a:defRPr sz="1800" kern="1200">
                          <a:solidFill>
                            <a:schemeClr val="dk1"/>
                          </a:solidFill>
                          <a:latin typeface="DengXian"/>
                        </a:defRPr>
                      </a:lvl9p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DengXian"/>
                        </a:defRPr>
                      </a:lvl1pPr>
                      <a:lvl2pPr marL="457200" algn="l" defTabSz="914400" rtl="0" eaLnBrk="1" latinLnBrk="0" hangingPunct="1">
                        <a:defRPr sz="1800" kern="1200">
                          <a:solidFill>
                            <a:schemeClr val="dk1"/>
                          </a:solidFill>
                          <a:latin typeface="DengXian"/>
                        </a:defRPr>
                      </a:lvl2pPr>
                      <a:lvl3pPr marL="914400" algn="l" defTabSz="914400" rtl="0" eaLnBrk="1" latinLnBrk="0" hangingPunct="1">
                        <a:defRPr sz="1800" kern="1200">
                          <a:solidFill>
                            <a:schemeClr val="dk1"/>
                          </a:solidFill>
                          <a:latin typeface="DengXian"/>
                        </a:defRPr>
                      </a:lvl3pPr>
                      <a:lvl4pPr marL="1371600" algn="l" defTabSz="914400" rtl="0" eaLnBrk="1" latinLnBrk="0" hangingPunct="1">
                        <a:defRPr sz="1800" kern="1200">
                          <a:solidFill>
                            <a:schemeClr val="dk1"/>
                          </a:solidFill>
                          <a:latin typeface="DengXian"/>
                        </a:defRPr>
                      </a:lvl4pPr>
                      <a:lvl5pPr marL="1828800" algn="l" defTabSz="914400" rtl="0" eaLnBrk="1" latinLnBrk="0" hangingPunct="1">
                        <a:defRPr sz="1800" kern="1200">
                          <a:solidFill>
                            <a:schemeClr val="dk1"/>
                          </a:solidFill>
                          <a:latin typeface="DengXian"/>
                        </a:defRPr>
                      </a:lvl5pPr>
                      <a:lvl6pPr marL="2286000" algn="l" defTabSz="914400" rtl="0" eaLnBrk="1" latinLnBrk="0" hangingPunct="1">
                        <a:defRPr sz="1800" kern="1200">
                          <a:solidFill>
                            <a:schemeClr val="dk1"/>
                          </a:solidFill>
                          <a:latin typeface="DengXian"/>
                        </a:defRPr>
                      </a:lvl6pPr>
                      <a:lvl7pPr marL="2743200" algn="l" defTabSz="914400" rtl="0" eaLnBrk="1" latinLnBrk="0" hangingPunct="1">
                        <a:defRPr sz="1800" kern="1200">
                          <a:solidFill>
                            <a:schemeClr val="dk1"/>
                          </a:solidFill>
                          <a:latin typeface="DengXian"/>
                        </a:defRPr>
                      </a:lvl7pPr>
                      <a:lvl8pPr marL="3200400" algn="l" defTabSz="914400" rtl="0" eaLnBrk="1" latinLnBrk="0" hangingPunct="1">
                        <a:defRPr sz="1800" kern="1200">
                          <a:solidFill>
                            <a:schemeClr val="dk1"/>
                          </a:solidFill>
                          <a:latin typeface="DengXian"/>
                        </a:defRPr>
                      </a:lvl8pPr>
                      <a:lvl9pPr marL="3657600" algn="l" defTabSz="914400" rtl="0" eaLnBrk="1" latinLnBrk="0" hangingPunct="1">
                        <a:defRPr sz="1800" kern="1200">
                          <a:solidFill>
                            <a:schemeClr val="dk1"/>
                          </a:solidFill>
                          <a:latin typeface="DengXian"/>
                        </a:defRPr>
                      </a:lvl9p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DengXian"/>
                        </a:defRPr>
                      </a:lvl1pPr>
                      <a:lvl2pPr marL="457200" algn="l" defTabSz="914400" rtl="0" eaLnBrk="1" latinLnBrk="0" hangingPunct="1">
                        <a:defRPr sz="1800" kern="1200">
                          <a:solidFill>
                            <a:schemeClr val="dk1"/>
                          </a:solidFill>
                          <a:latin typeface="DengXian"/>
                        </a:defRPr>
                      </a:lvl2pPr>
                      <a:lvl3pPr marL="914400" algn="l" defTabSz="914400" rtl="0" eaLnBrk="1" latinLnBrk="0" hangingPunct="1">
                        <a:defRPr sz="1800" kern="1200">
                          <a:solidFill>
                            <a:schemeClr val="dk1"/>
                          </a:solidFill>
                          <a:latin typeface="DengXian"/>
                        </a:defRPr>
                      </a:lvl3pPr>
                      <a:lvl4pPr marL="1371600" algn="l" defTabSz="914400" rtl="0" eaLnBrk="1" latinLnBrk="0" hangingPunct="1">
                        <a:defRPr sz="1800" kern="1200">
                          <a:solidFill>
                            <a:schemeClr val="dk1"/>
                          </a:solidFill>
                          <a:latin typeface="DengXian"/>
                        </a:defRPr>
                      </a:lvl4pPr>
                      <a:lvl5pPr marL="1828800" algn="l" defTabSz="914400" rtl="0" eaLnBrk="1" latinLnBrk="0" hangingPunct="1">
                        <a:defRPr sz="1800" kern="1200">
                          <a:solidFill>
                            <a:schemeClr val="dk1"/>
                          </a:solidFill>
                          <a:latin typeface="DengXian"/>
                        </a:defRPr>
                      </a:lvl5pPr>
                      <a:lvl6pPr marL="2286000" algn="l" defTabSz="914400" rtl="0" eaLnBrk="1" latinLnBrk="0" hangingPunct="1">
                        <a:defRPr sz="1800" kern="1200">
                          <a:solidFill>
                            <a:schemeClr val="dk1"/>
                          </a:solidFill>
                          <a:latin typeface="DengXian"/>
                        </a:defRPr>
                      </a:lvl6pPr>
                      <a:lvl7pPr marL="2743200" algn="l" defTabSz="914400" rtl="0" eaLnBrk="1" latinLnBrk="0" hangingPunct="1">
                        <a:defRPr sz="1800" kern="1200">
                          <a:solidFill>
                            <a:schemeClr val="dk1"/>
                          </a:solidFill>
                          <a:latin typeface="DengXian"/>
                        </a:defRPr>
                      </a:lvl7pPr>
                      <a:lvl8pPr marL="3200400" algn="l" defTabSz="914400" rtl="0" eaLnBrk="1" latinLnBrk="0" hangingPunct="1">
                        <a:defRPr sz="1800" kern="1200">
                          <a:solidFill>
                            <a:schemeClr val="dk1"/>
                          </a:solidFill>
                          <a:latin typeface="DengXian"/>
                        </a:defRPr>
                      </a:lvl8pPr>
                      <a:lvl9pPr marL="3657600" algn="l" defTabSz="914400" rtl="0" eaLnBrk="1" latinLnBrk="0" hangingPunct="1">
                        <a:defRPr sz="1800" kern="1200">
                          <a:solidFill>
                            <a:schemeClr val="dk1"/>
                          </a:solidFill>
                          <a:latin typeface="DengXian"/>
                        </a:defRPr>
                      </a:lvl9p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DengXian"/>
                        </a:defRPr>
                      </a:lvl1pPr>
                      <a:lvl2pPr marL="457200" algn="l" defTabSz="914400" rtl="0" eaLnBrk="1" latinLnBrk="0" hangingPunct="1">
                        <a:defRPr sz="1800" kern="1200">
                          <a:solidFill>
                            <a:schemeClr val="dk1"/>
                          </a:solidFill>
                          <a:latin typeface="DengXian"/>
                        </a:defRPr>
                      </a:lvl2pPr>
                      <a:lvl3pPr marL="914400" algn="l" defTabSz="914400" rtl="0" eaLnBrk="1" latinLnBrk="0" hangingPunct="1">
                        <a:defRPr sz="1800" kern="1200">
                          <a:solidFill>
                            <a:schemeClr val="dk1"/>
                          </a:solidFill>
                          <a:latin typeface="DengXian"/>
                        </a:defRPr>
                      </a:lvl3pPr>
                      <a:lvl4pPr marL="1371600" algn="l" defTabSz="914400" rtl="0" eaLnBrk="1" latinLnBrk="0" hangingPunct="1">
                        <a:defRPr sz="1800" kern="1200">
                          <a:solidFill>
                            <a:schemeClr val="dk1"/>
                          </a:solidFill>
                          <a:latin typeface="DengXian"/>
                        </a:defRPr>
                      </a:lvl4pPr>
                      <a:lvl5pPr marL="1828800" algn="l" defTabSz="914400" rtl="0" eaLnBrk="1" latinLnBrk="0" hangingPunct="1">
                        <a:defRPr sz="1800" kern="1200">
                          <a:solidFill>
                            <a:schemeClr val="dk1"/>
                          </a:solidFill>
                          <a:latin typeface="DengXian"/>
                        </a:defRPr>
                      </a:lvl5pPr>
                      <a:lvl6pPr marL="2286000" algn="l" defTabSz="914400" rtl="0" eaLnBrk="1" latinLnBrk="0" hangingPunct="1">
                        <a:defRPr sz="1800" kern="1200">
                          <a:solidFill>
                            <a:schemeClr val="dk1"/>
                          </a:solidFill>
                          <a:latin typeface="DengXian"/>
                        </a:defRPr>
                      </a:lvl6pPr>
                      <a:lvl7pPr marL="2743200" algn="l" defTabSz="914400" rtl="0" eaLnBrk="1" latinLnBrk="0" hangingPunct="1">
                        <a:defRPr sz="1800" kern="1200">
                          <a:solidFill>
                            <a:schemeClr val="dk1"/>
                          </a:solidFill>
                          <a:latin typeface="DengXian"/>
                        </a:defRPr>
                      </a:lvl7pPr>
                      <a:lvl8pPr marL="3200400" algn="l" defTabSz="914400" rtl="0" eaLnBrk="1" latinLnBrk="0" hangingPunct="1">
                        <a:defRPr sz="1800" kern="1200">
                          <a:solidFill>
                            <a:schemeClr val="dk1"/>
                          </a:solidFill>
                          <a:latin typeface="DengXian"/>
                        </a:defRPr>
                      </a:lvl8pPr>
                      <a:lvl9pPr marL="3657600" algn="l" defTabSz="914400" rtl="0" eaLnBrk="1" latinLnBrk="0" hangingPunct="1">
                        <a:defRPr sz="1800" kern="1200">
                          <a:solidFill>
                            <a:schemeClr val="dk1"/>
                          </a:solidFill>
                          <a:latin typeface="DengXian"/>
                        </a:defRPr>
                      </a:lvl9p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950912388"/>
                  </a:ext>
                </a:extLst>
              </a:tr>
              <a:tr h="493770">
                <a:tc>
                  <a:txBody>
                    <a:bodyPr/>
                    <a:lstStyle>
                      <a:lvl1pPr marL="0" algn="l" defTabSz="914400" rtl="0" eaLnBrk="1" latinLnBrk="0" hangingPunct="1">
                        <a:defRPr sz="1800" kern="1200">
                          <a:solidFill>
                            <a:schemeClr val="dk1"/>
                          </a:solidFill>
                          <a:latin typeface="DengXian"/>
                        </a:defRPr>
                      </a:lvl1pPr>
                      <a:lvl2pPr marL="457200" algn="l" defTabSz="914400" rtl="0" eaLnBrk="1" latinLnBrk="0" hangingPunct="1">
                        <a:defRPr sz="1800" kern="1200">
                          <a:solidFill>
                            <a:schemeClr val="dk1"/>
                          </a:solidFill>
                          <a:latin typeface="DengXian"/>
                        </a:defRPr>
                      </a:lvl2pPr>
                      <a:lvl3pPr marL="914400" algn="l" defTabSz="914400" rtl="0" eaLnBrk="1" latinLnBrk="0" hangingPunct="1">
                        <a:defRPr sz="1800" kern="1200">
                          <a:solidFill>
                            <a:schemeClr val="dk1"/>
                          </a:solidFill>
                          <a:latin typeface="DengXian"/>
                        </a:defRPr>
                      </a:lvl3pPr>
                      <a:lvl4pPr marL="1371600" algn="l" defTabSz="914400" rtl="0" eaLnBrk="1" latinLnBrk="0" hangingPunct="1">
                        <a:defRPr sz="1800" kern="1200">
                          <a:solidFill>
                            <a:schemeClr val="dk1"/>
                          </a:solidFill>
                          <a:latin typeface="DengXian"/>
                        </a:defRPr>
                      </a:lvl4pPr>
                      <a:lvl5pPr marL="1828800" algn="l" defTabSz="914400" rtl="0" eaLnBrk="1" latinLnBrk="0" hangingPunct="1">
                        <a:defRPr sz="1800" kern="1200">
                          <a:solidFill>
                            <a:schemeClr val="dk1"/>
                          </a:solidFill>
                          <a:latin typeface="DengXian"/>
                        </a:defRPr>
                      </a:lvl5pPr>
                      <a:lvl6pPr marL="2286000" algn="l" defTabSz="914400" rtl="0" eaLnBrk="1" latinLnBrk="0" hangingPunct="1">
                        <a:defRPr sz="1800" kern="1200">
                          <a:solidFill>
                            <a:schemeClr val="dk1"/>
                          </a:solidFill>
                          <a:latin typeface="DengXian"/>
                        </a:defRPr>
                      </a:lvl6pPr>
                      <a:lvl7pPr marL="2743200" algn="l" defTabSz="914400" rtl="0" eaLnBrk="1" latinLnBrk="0" hangingPunct="1">
                        <a:defRPr sz="1800" kern="1200">
                          <a:solidFill>
                            <a:schemeClr val="dk1"/>
                          </a:solidFill>
                          <a:latin typeface="DengXian"/>
                        </a:defRPr>
                      </a:lvl7pPr>
                      <a:lvl8pPr marL="3200400" algn="l" defTabSz="914400" rtl="0" eaLnBrk="1" latinLnBrk="0" hangingPunct="1">
                        <a:defRPr sz="1800" kern="1200">
                          <a:solidFill>
                            <a:schemeClr val="dk1"/>
                          </a:solidFill>
                          <a:latin typeface="DengXian"/>
                        </a:defRPr>
                      </a:lvl8pPr>
                      <a:lvl9pPr marL="3657600" algn="l" defTabSz="914400" rtl="0" eaLnBrk="1" latinLnBrk="0" hangingPunct="1">
                        <a:defRPr sz="1800" kern="1200">
                          <a:solidFill>
                            <a:schemeClr val="dk1"/>
                          </a:solidFill>
                          <a:latin typeface="DengXian"/>
                        </a:defRPr>
                      </a:lvl9pPr>
                    </a:lstStyle>
                    <a:p>
                      <a:pPr algn="ctr"/>
                      <a:r>
                        <a:rPr lang="en-US" sz="2000" b="1" dirty="0">
                          <a:solidFill>
                            <a:srgbClr val="002060"/>
                          </a:solidFill>
                          <a:latin typeface="Cambria" panose="02040503050406030204" pitchFamily="18" charset="0"/>
                          <a:ea typeface="Cambria" panose="02040503050406030204" pitchFamily="18" charset="0"/>
                        </a:rPr>
                        <a:t>b</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DengXian"/>
                        </a:defRPr>
                      </a:lvl1pPr>
                      <a:lvl2pPr marL="457200" algn="l" defTabSz="914400" rtl="0" eaLnBrk="1" latinLnBrk="0" hangingPunct="1">
                        <a:defRPr sz="1800" kern="1200">
                          <a:solidFill>
                            <a:schemeClr val="dk1"/>
                          </a:solidFill>
                          <a:latin typeface="DengXian"/>
                        </a:defRPr>
                      </a:lvl2pPr>
                      <a:lvl3pPr marL="914400" algn="l" defTabSz="914400" rtl="0" eaLnBrk="1" latinLnBrk="0" hangingPunct="1">
                        <a:defRPr sz="1800" kern="1200">
                          <a:solidFill>
                            <a:schemeClr val="dk1"/>
                          </a:solidFill>
                          <a:latin typeface="DengXian"/>
                        </a:defRPr>
                      </a:lvl3pPr>
                      <a:lvl4pPr marL="1371600" algn="l" defTabSz="914400" rtl="0" eaLnBrk="1" latinLnBrk="0" hangingPunct="1">
                        <a:defRPr sz="1800" kern="1200">
                          <a:solidFill>
                            <a:schemeClr val="dk1"/>
                          </a:solidFill>
                          <a:latin typeface="DengXian"/>
                        </a:defRPr>
                      </a:lvl4pPr>
                      <a:lvl5pPr marL="1828800" algn="l" defTabSz="914400" rtl="0" eaLnBrk="1" latinLnBrk="0" hangingPunct="1">
                        <a:defRPr sz="1800" kern="1200">
                          <a:solidFill>
                            <a:schemeClr val="dk1"/>
                          </a:solidFill>
                          <a:latin typeface="DengXian"/>
                        </a:defRPr>
                      </a:lvl5pPr>
                      <a:lvl6pPr marL="2286000" algn="l" defTabSz="914400" rtl="0" eaLnBrk="1" latinLnBrk="0" hangingPunct="1">
                        <a:defRPr sz="1800" kern="1200">
                          <a:solidFill>
                            <a:schemeClr val="dk1"/>
                          </a:solidFill>
                          <a:latin typeface="DengXian"/>
                        </a:defRPr>
                      </a:lvl6pPr>
                      <a:lvl7pPr marL="2743200" algn="l" defTabSz="914400" rtl="0" eaLnBrk="1" latinLnBrk="0" hangingPunct="1">
                        <a:defRPr sz="1800" kern="1200">
                          <a:solidFill>
                            <a:schemeClr val="dk1"/>
                          </a:solidFill>
                          <a:latin typeface="DengXian"/>
                        </a:defRPr>
                      </a:lvl7pPr>
                      <a:lvl8pPr marL="3200400" algn="l" defTabSz="914400" rtl="0" eaLnBrk="1" latinLnBrk="0" hangingPunct="1">
                        <a:defRPr sz="1800" kern="1200">
                          <a:solidFill>
                            <a:schemeClr val="dk1"/>
                          </a:solidFill>
                          <a:latin typeface="DengXian"/>
                        </a:defRPr>
                      </a:lvl8pPr>
                      <a:lvl9pPr marL="3657600" algn="l" defTabSz="914400" rtl="0" eaLnBrk="1" latinLnBrk="0" hangingPunct="1">
                        <a:defRPr sz="1800" kern="1200">
                          <a:solidFill>
                            <a:schemeClr val="dk1"/>
                          </a:solidFill>
                          <a:latin typeface="DengXian"/>
                        </a:defRPr>
                      </a:lvl9p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DengXian"/>
                        </a:defRPr>
                      </a:lvl1pPr>
                      <a:lvl2pPr marL="457200" algn="l" defTabSz="914400" rtl="0" eaLnBrk="1" latinLnBrk="0" hangingPunct="1">
                        <a:defRPr sz="1800" kern="1200">
                          <a:solidFill>
                            <a:schemeClr val="dk1"/>
                          </a:solidFill>
                          <a:latin typeface="DengXian"/>
                        </a:defRPr>
                      </a:lvl2pPr>
                      <a:lvl3pPr marL="914400" algn="l" defTabSz="914400" rtl="0" eaLnBrk="1" latinLnBrk="0" hangingPunct="1">
                        <a:defRPr sz="1800" kern="1200">
                          <a:solidFill>
                            <a:schemeClr val="dk1"/>
                          </a:solidFill>
                          <a:latin typeface="DengXian"/>
                        </a:defRPr>
                      </a:lvl3pPr>
                      <a:lvl4pPr marL="1371600" algn="l" defTabSz="914400" rtl="0" eaLnBrk="1" latinLnBrk="0" hangingPunct="1">
                        <a:defRPr sz="1800" kern="1200">
                          <a:solidFill>
                            <a:schemeClr val="dk1"/>
                          </a:solidFill>
                          <a:latin typeface="DengXian"/>
                        </a:defRPr>
                      </a:lvl4pPr>
                      <a:lvl5pPr marL="1828800" algn="l" defTabSz="914400" rtl="0" eaLnBrk="1" latinLnBrk="0" hangingPunct="1">
                        <a:defRPr sz="1800" kern="1200">
                          <a:solidFill>
                            <a:schemeClr val="dk1"/>
                          </a:solidFill>
                          <a:latin typeface="DengXian"/>
                        </a:defRPr>
                      </a:lvl5pPr>
                      <a:lvl6pPr marL="2286000" algn="l" defTabSz="914400" rtl="0" eaLnBrk="1" latinLnBrk="0" hangingPunct="1">
                        <a:defRPr sz="1800" kern="1200">
                          <a:solidFill>
                            <a:schemeClr val="dk1"/>
                          </a:solidFill>
                          <a:latin typeface="DengXian"/>
                        </a:defRPr>
                      </a:lvl6pPr>
                      <a:lvl7pPr marL="2743200" algn="l" defTabSz="914400" rtl="0" eaLnBrk="1" latinLnBrk="0" hangingPunct="1">
                        <a:defRPr sz="1800" kern="1200">
                          <a:solidFill>
                            <a:schemeClr val="dk1"/>
                          </a:solidFill>
                          <a:latin typeface="DengXian"/>
                        </a:defRPr>
                      </a:lvl7pPr>
                      <a:lvl8pPr marL="3200400" algn="l" defTabSz="914400" rtl="0" eaLnBrk="1" latinLnBrk="0" hangingPunct="1">
                        <a:defRPr sz="1800" kern="1200">
                          <a:solidFill>
                            <a:schemeClr val="dk1"/>
                          </a:solidFill>
                          <a:latin typeface="DengXian"/>
                        </a:defRPr>
                      </a:lvl8pPr>
                      <a:lvl9pPr marL="3657600" algn="l" defTabSz="914400" rtl="0" eaLnBrk="1" latinLnBrk="0" hangingPunct="1">
                        <a:defRPr sz="1800" kern="1200">
                          <a:solidFill>
                            <a:schemeClr val="dk1"/>
                          </a:solidFill>
                          <a:latin typeface="DengXian"/>
                        </a:defRPr>
                      </a:lvl9p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DengXian"/>
                        </a:defRPr>
                      </a:lvl1pPr>
                      <a:lvl2pPr marL="457200" algn="l" defTabSz="914400" rtl="0" eaLnBrk="1" latinLnBrk="0" hangingPunct="1">
                        <a:defRPr sz="1800" kern="1200">
                          <a:solidFill>
                            <a:schemeClr val="dk1"/>
                          </a:solidFill>
                          <a:latin typeface="DengXian"/>
                        </a:defRPr>
                      </a:lvl2pPr>
                      <a:lvl3pPr marL="914400" algn="l" defTabSz="914400" rtl="0" eaLnBrk="1" latinLnBrk="0" hangingPunct="1">
                        <a:defRPr sz="1800" kern="1200">
                          <a:solidFill>
                            <a:schemeClr val="dk1"/>
                          </a:solidFill>
                          <a:latin typeface="DengXian"/>
                        </a:defRPr>
                      </a:lvl3pPr>
                      <a:lvl4pPr marL="1371600" algn="l" defTabSz="914400" rtl="0" eaLnBrk="1" latinLnBrk="0" hangingPunct="1">
                        <a:defRPr sz="1800" kern="1200">
                          <a:solidFill>
                            <a:schemeClr val="dk1"/>
                          </a:solidFill>
                          <a:latin typeface="DengXian"/>
                        </a:defRPr>
                      </a:lvl4pPr>
                      <a:lvl5pPr marL="1828800" algn="l" defTabSz="914400" rtl="0" eaLnBrk="1" latinLnBrk="0" hangingPunct="1">
                        <a:defRPr sz="1800" kern="1200">
                          <a:solidFill>
                            <a:schemeClr val="dk1"/>
                          </a:solidFill>
                          <a:latin typeface="DengXian"/>
                        </a:defRPr>
                      </a:lvl5pPr>
                      <a:lvl6pPr marL="2286000" algn="l" defTabSz="914400" rtl="0" eaLnBrk="1" latinLnBrk="0" hangingPunct="1">
                        <a:defRPr sz="1800" kern="1200">
                          <a:solidFill>
                            <a:schemeClr val="dk1"/>
                          </a:solidFill>
                          <a:latin typeface="DengXian"/>
                        </a:defRPr>
                      </a:lvl6pPr>
                      <a:lvl7pPr marL="2743200" algn="l" defTabSz="914400" rtl="0" eaLnBrk="1" latinLnBrk="0" hangingPunct="1">
                        <a:defRPr sz="1800" kern="1200">
                          <a:solidFill>
                            <a:schemeClr val="dk1"/>
                          </a:solidFill>
                          <a:latin typeface="DengXian"/>
                        </a:defRPr>
                      </a:lvl7pPr>
                      <a:lvl8pPr marL="3200400" algn="l" defTabSz="914400" rtl="0" eaLnBrk="1" latinLnBrk="0" hangingPunct="1">
                        <a:defRPr sz="1800" kern="1200">
                          <a:solidFill>
                            <a:schemeClr val="dk1"/>
                          </a:solidFill>
                          <a:latin typeface="DengXian"/>
                        </a:defRPr>
                      </a:lvl8pPr>
                      <a:lvl9pPr marL="3657600" algn="l" defTabSz="914400" rtl="0" eaLnBrk="1" latinLnBrk="0" hangingPunct="1">
                        <a:defRPr sz="1800" kern="1200">
                          <a:solidFill>
                            <a:schemeClr val="dk1"/>
                          </a:solidFill>
                          <a:latin typeface="DengXian"/>
                        </a:defRPr>
                      </a:lvl9p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DengXian"/>
                        </a:defRPr>
                      </a:lvl1pPr>
                      <a:lvl2pPr marL="457200" algn="l" defTabSz="914400" rtl="0" eaLnBrk="1" latinLnBrk="0" hangingPunct="1">
                        <a:defRPr sz="1800" kern="1200">
                          <a:solidFill>
                            <a:schemeClr val="dk1"/>
                          </a:solidFill>
                          <a:latin typeface="DengXian"/>
                        </a:defRPr>
                      </a:lvl2pPr>
                      <a:lvl3pPr marL="914400" algn="l" defTabSz="914400" rtl="0" eaLnBrk="1" latinLnBrk="0" hangingPunct="1">
                        <a:defRPr sz="1800" kern="1200">
                          <a:solidFill>
                            <a:schemeClr val="dk1"/>
                          </a:solidFill>
                          <a:latin typeface="DengXian"/>
                        </a:defRPr>
                      </a:lvl3pPr>
                      <a:lvl4pPr marL="1371600" algn="l" defTabSz="914400" rtl="0" eaLnBrk="1" latinLnBrk="0" hangingPunct="1">
                        <a:defRPr sz="1800" kern="1200">
                          <a:solidFill>
                            <a:schemeClr val="dk1"/>
                          </a:solidFill>
                          <a:latin typeface="DengXian"/>
                        </a:defRPr>
                      </a:lvl4pPr>
                      <a:lvl5pPr marL="1828800" algn="l" defTabSz="914400" rtl="0" eaLnBrk="1" latinLnBrk="0" hangingPunct="1">
                        <a:defRPr sz="1800" kern="1200">
                          <a:solidFill>
                            <a:schemeClr val="dk1"/>
                          </a:solidFill>
                          <a:latin typeface="DengXian"/>
                        </a:defRPr>
                      </a:lvl5pPr>
                      <a:lvl6pPr marL="2286000" algn="l" defTabSz="914400" rtl="0" eaLnBrk="1" latinLnBrk="0" hangingPunct="1">
                        <a:defRPr sz="1800" kern="1200">
                          <a:solidFill>
                            <a:schemeClr val="dk1"/>
                          </a:solidFill>
                          <a:latin typeface="DengXian"/>
                        </a:defRPr>
                      </a:lvl6pPr>
                      <a:lvl7pPr marL="2743200" algn="l" defTabSz="914400" rtl="0" eaLnBrk="1" latinLnBrk="0" hangingPunct="1">
                        <a:defRPr sz="1800" kern="1200">
                          <a:solidFill>
                            <a:schemeClr val="dk1"/>
                          </a:solidFill>
                          <a:latin typeface="DengXian"/>
                        </a:defRPr>
                      </a:lvl7pPr>
                      <a:lvl8pPr marL="3200400" algn="l" defTabSz="914400" rtl="0" eaLnBrk="1" latinLnBrk="0" hangingPunct="1">
                        <a:defRPr sz="1800" kern="1200">
                          <a:solidFill>
                            <a:schemeClr val="dk1"/>
                          </a:solidFill>
                          <a:latin typeface="DengXian"/>
                        </a:defRPr>
                      </a:lvl8pPr>
                      <a:lvl9pPr marL="3657600" algn="l" defTabSz="914400" rtl="0" eaLnBrk="1" latinLnBrk="0" hangingPunct="1">
                        <a:defRPr sz="1800" kern="1200">
                          <a:solidFill>
                            <a:schemeClr val="dk1"/>
                          </a:solidFill>
                          <a:latin typeface="DengXian"/>
                        </a:defRPr>
                      </a:lvl9p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3053020405"/>
                  </a:ext>
                </a:extLst>
              </a:tr>
              <a:tr h="493770">
                <a:tc>
                  <a:txBody>
                    <a:bodyPr/>
                    <a:lstStyle>
                      <a:lvl1pPr marL="0" algn="l" defTabSz="914400" rtl="0" eaLnBrk="1" latinLnBrk="0" hangingPunct="1">
                        <a:defRPr sz="1800" kern="1200">
                          <a:solidFill>
                            <a:schemeClr val="dk1"/>
                          </a:solidFill>
                          <a:latin typeface="DengXian"/>
                        </a:defRPr>
                      </a:lvl1pPr>
                      <a:lvl2pPr marL="457200" algn="l" defTabSz="914400" rtl="0" eaLnBrk="1" latinLnBrk="0" hangingPunct="1">
                        <a:defRPr sz="1800" kern="1200">
                          <a:solidFill>
                            <a:schemeClr val="dk1"/>
                          </a:solidFill>
                          <a:latin typeface="DengXian"/>
                        </a:defRPr>
                      </a:lvl2pPr>
                      <a:lvl3pPr marL="914400" algn="l" defTabSz="914400" rtl="0" eaLnBrk="1" latinLnBrk="0" hangingPunct="1">
                        <a:defRPr sz="1800" kern="1200">
                          <a:solidFill>
                            <a:schemeClr val="dk1"/>
                          </a:solidFill>
                          <a:latin typeface="DengXian"/>
                        </a:defRPr>
                      </a:lvl3pPr>
                      <a:lvl4pPr marL="1371600" algn="l" defTabSz="914400" rtl="0" eaLnBrk="1" latinLnBrk="0" hangingPunct="1">
                        <a:defRPr sz="1800" kern="1200">
                          <a:solidFill>
                            <a:schemeClr val="dk1"/>
                          </a:solidFill>
                          <a:latin typeface="DengXian"/>
                        </a:defRPr>
                      </a:lvl4pPr>
                      <a:lvl5pPr marL="1828800" algn="l" defTabSz="914400" rtl="0" eaLnBrk="1" latinLnBrk="0" hangingPunct="1">
                        <a:defRPr sz="1800" kern="1200">
                          <a:solidFill>
                            <a:schemeClr val="dk1"/>
                          </a:solidFill>
                          <a:latin typeface="DengXian"/>
                        </a:defRPr>
                      </a:lvl5pPr>
                      <a:lvl6pPr marL="2286000" algn="l" defTabSz="914400" rtl="0" eaLnBrk="1" latinLnBrk="0" hangingPunct="1">
                        <a:defRPr sz="1800" kern="1200">
                          <a:solidFill>
                            <a:schemeClr val="dk1"/>
                          </a:solidFill>
                          <a:latin typeface="DengXian"/>
                        </a:defRPr>
                      </a:lvl6pPr>
                      <a:lvl7pPr marL="2743200" algn="l" defTabSz="914400" rtl="0" eaLnBrk="1" latinLnBrk="0" hangingPunct="1">
                        <a:defRPr sz="1800" kern="1200">
                          <a:solidFill>
                            <a:schemeClr val="dk1"/>
                          </a:solidFill>
                          <a:latin typeface="DengXian"/>
                        </a:defRPr>
                      </a:lvl7pPr>
                      <a:lvl8pPr marL="3200400" algn="l" defTabSz="914400" rtl="0" eaLnBrk="1" latinLnBrk="0" hangingPunct="1">
                        <a:defRPr sz="1800" kern="1200">
                          <a:solidFill>
                            <a:schemeClr val="dk1"/>
                          </a:solidFill>
                          <a:latin typeface="DengXian"/>
                        </a:defRPr>
                      </a:lvl8pPr>
                      <a:lvl9pPr marL="3657600" algn="l" defTabSz="914400" rtl="0" eaLnBrk="1" latinLnBrk="0" hangingPunct="1">
                        <a:defRPr sz="1800" kern="1200">
                          <a:solidFill>
                            <a:schemeClr val="dk1"/>
                          </a:solidFill>
                          <a:latin typeface="DengXian"/>
                        </a:defRPr>
                      </a:lvl9pPr>
                    </a:lstStyle>
                    <a:p>
                      <a:pPr algn="ctr"/>
                      <a:r>
                        <a:rPr lang="en-US" sz="2000" b="1" dirty="0">
                          <a:solidFill>
                            <a:srgbClr val="002060"/>
                          </a:solidFill>
                          <a:latin typeface="Cambria" panose="02040503050406030204" pitchFamily="18" charset="0"/>
                          <a:ea typeface="Cambria" panose="02040503050406030204" pitchFamily="18" charset="0"/>
                        </a:rPr>
                        <a:t>c</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DengXian"/>
                        </a:defRPr>
                      </a:lvl1pPr>
                      <a:lvl2pPr marL="457200" algn="l" defTabSz="914400" rtl="0" eaLnBrk="1" latinLnBrk="0" hangingPunct="1">
                        <a:defRPr sz="1800" kern="1200">
                          <a:solidFill>
                            <a:schemeClr val="dk1"/>
                          </a:solidFill>
                          <a:latin typeface="DengXian"/>
                        </a:defRPr>
                      </a:lvl2pPr>
                      <a:lvl3pPr marL="914400" algn="l" defTabSz="914400" rtl="0" eaLnBrk="1" latinLnBrk="0" hangingPunct="1">
                        <a:defRPr sz="1800" kern="1200">
                          <a:solidFill>
                            <a:schemeClr val="dk1"/>
                          </a:solidFill>
                          <a:latin typeface="DengXian"/>
                        </a:defRPr>
                      </a:lvl3pPr>
                      <a:lvl4pPr marL="1371600" algn="l" defTabSz="914400" rtl="0" eaLnBrk="1" latinLnBrk="0" hangingPunct="1">
                        <a:defRPr sz="1800" kern="1200">
                          <a:solidFill>
                            <a:schemeClr val="dk1"/>
                          </a:solidFill>
                          <a:latin typeface="DengXian"/>
                        </a:defRPr>
                      </a:lvl4pPr>
                      <a:lvl5pPr marL="1828800" algn="l" defTabSz="914400" rtl="0" eaLnBrk="1" latinLnBrk="0" hangingPunct="1">
                        <a:defRPr sz="1800" kern="1200">
                          <a:solidFill>
                            <a:schemeClr val="dk1"/>
                          </a:solidFill>
                          <a:latin typeface="DengXian"/>
                        </a:defRPr>
                      </a:lvl5pPr>
                      <a:lvl6pPr marL="2286000" algn="l" defTabSz="914400" rtl="0" eaLnBrk="1" latinLnBrk="0" hangingPunct="1">
                        <a:defRPr sz="1800" kern="1200">
                          <a:solidFill>
                            <a:schemeClr val="dk1"/>
                          </a:solidFill>
                          <a:latin typeface="DengXian"/>
                        </a:defRPr>
                      </a:lvl6pPr>
                      <a:lvl7pPr marL="2743200" algn="l" defTabSz="914400" rtl="0" eaLnBrk="1" latinLnBrk="0" hangingPunct="1">
                        <a:defRPr sz="1800" kern="1200">
                          <a:solidFill>
                            <a:schemeClr val="dk1"/>
                          </a:solidFill>
                          <a:latin typeface="DengXian"/>
                        </a:defRPr>
                      </a:lvl7pPr>
                      <a:lvl8pPr marL="3200400" algn="l" defTabSz="914400" rtl="0" eaLnBrk="1" latinLnBrk="0" hangingPunct="1">
                        <a:defRPr sz="1800" kern="1200">
                          <a:solidFill>
                            <a:schemeClr val="dk1"/>
                          </a:solidFill>
                          <a:latin typeface="DengXian"/>
                        </a:defRPr>
                      </a:lvl8pPr>
                      <a:lvl9pPr marL="3657600" algn="l" defTabSz="914400" rtl="0" eaLnBrk="1" latinLnBrk="0" hangingPunct="1">
                        <a:defRPr sz="1800" kern="1200">
                          <a:solidFill>
                            <a:schemeClr val="dk1"/>
                          </a:solidFill>
                          <a:latin typeface="DengXian"/>
                        </a:defRPr>
                      </a:lvl9p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DengXian"/>
                        </a:defRPr>
                      </a:lvl1pPr>
                      <a:lvl2pPr marL="457200" algn="l" defTabSz="914400" rtl="0" eaLnBrk="1" latinLnBrk="0" hangingPunct="1">
                        <a:defRPr sz="1800" kern="1200">
                          <a:solidFill>
                            <a:schemeClr val="dk1"/>
                          </a:solidFill>
                          <a:latin typeface="DengXian"/>
                        </a:defRPr>
                      </a:lvl2pPr>
                      <a:lvl3pPr marL="914400" algn="l" defTabSz="914400" rtl="0" eaLnBrk="1" latinLnBrk="0" hangingPunct="1">
                        <a:defRPr sz="1800" kern="1200">
                          <a:solidFill>
                            <a:schemeClr val="dk1"/>
                          </a:solidFill>
                          <a:latin typeface="DengXian"/>
                        </a:defRPr>
                      </a:lvl3pPr>
                      <a:lvl4pPr marL="1371600" algn="l" defTabSz="914400" rtl="0" eaLnBrk="1" latinLnBrk="0" hangingPunct="1">
                        <a:defRPr sz="1800" kern="1200">
                          <a:solidFill>
                            <a:schemeClr val="dk1"/>
                          </a:solidFill>
                          <a:latin typeface="DengXian"/>
                        </a:defRPr>
                      </a:lvl4pPr>
                      <a:lvl5pPr marL="1828800" algn="l" defTabSz="914400" rtl="0" eaLnBrk="1" latinLnBrk="0" hangingPunct="1">
                        <a:defRPr sz="1800" kern="1200">
                          <a:solidFill>
                            <a:schemeClr val="dk1"/>
                          </a:solidFill>
                          <a:latin typeface="DengXian"/>
                        </a:defRPr>
                      </a:lvl5pPr>
                      <a:lvl6pPr marL="2286000" algn="l" defTabSz="914400" rtl="0" eaLnBrk="1" latinLnBrk="0" hangingPunct="1">
                        <a:defRPr sz="1800" kern="1200">
                          <a:solidFill>
                            <a:schemeClr val="dk1"/>
                          </a:solidFill>
                          <a:latin typeface="DengXian"/>
                        </a:defRPr>
                      </a:lvl6pPr>
                      <a:lvl7pPr marL="2743200" algn="l" defTabSz="914400" rtl="0" eaLnBrk="1" latinLnBrk="0" hangingPunct="1">
                        <a:defRPr sz="1800" kern="1200">
                          <a:solidFill>
                            <a:schemeClr val="dk1"/>
                          </a:solidFill>
                          <a:latin typeface="DengXian"/>
                        </a:defRPr>
                      </a:lvl7pPr>
                      <a:lvl8pPr marL="3200400" algn="l" defTabSz="914400" rtl="0" eaLnBrk="1" latinLnBrk="0" hangingPunct="1">
                        <a:defRPr sz="1800" kern="1200">
                          <a:solidFill>
                            <a:schemeClr val="dk1"/>
                          </a:solidFill>
                          <a:latin typeface="DengXian"/>
                        </a:defRPr>
                      </a:lvl8pPr>
                      <a:lvl9pPr marL="3657600" algn="l" defTabSz="914400" rtl="0" eaLnBrk="1" latinLnBrk="0" hangingPunct="1">
                        <a:defRPr sz="1800" kern="1200">
                          <a:solidFill>
                            <a:schemeClr val="dk1"/>
                          </a:solidFill>
                          <a:latin typeface="DengXian"/>
                        </a:defRPr>
                      </a:lvl9p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DengXian"/>
                        </a:defRPr>
                      </a:lvl1pPr>
                      <a:lvl2pPr marL="457200" algn="l" defTabSz="914400" rtl="0" eaLnBrk="1" latinLnBrk="0" hangingPunct="1">
                        <a:defRPr sz="1800" kern="1200">
                          <a:solidFill>
                            <a:schemeClr val="dk1"/>
                          </a:solidFill>
                          <a:latin typeface="DengXian"/>
                        </a:defRPr>
                      </a:lvl2pPr>
                      <a:lvl3pPr marL="914400" algn="l" defTabSz="914400" rtl="0" eaLnBrk="1" latinLnBrk="0" hangingPunct="1">
                        <a:defRPr sz="1800" kern="1200">
                          <a:solidFill>
                            <a:schemeClr val="dk1"/>
                          </a:solidFill>
                          <a:latin typeface="DengXian"/>
                        </a:defRPr>
                      </a:lvl3pPr>
                      <a:lvl4pPr marL="1371600" algn="l" defTabSz="914400" rtl="0" eaLnBrk="1" latinLnBrk="0" hangingPunct="1">
                        <a:defRPr sz="1800" kern="1200">
                          <a:solidFill>
                            <a:schemeClr val="dk1"/>
                          </a:solidFill>
                          <a:latin typeface="DengXian"/>
                        </a:defRPr>
                      </a:lvl4pPr>
                      <a:lvl5pPr marL="1828800" algn="l" defTabSz="914400" rtl="0" eaLnBrk="1" latinLnBrk="0" hangingPunct="1">
                        <a:defRPr sz="1800" kern="1200">
                          <a:solidFill>
                            <a:schemeClr val="dk1"/>
                          </a:solidFill>
                          <a:latin typeface="DengXian"/>
                        </a:defRPr>
                      </a:lvl5pPr>
                      <a:lvl6pPr marL="2286000" algn="l" defTabSz="914400" rtl="0" eaLnBrk="1" latinLnBrk="0" hangingPunct="1">
                        <a:defRPr sz="1800" kern="1200">
                          <a:solidFill>
                            <a:schemeClr val="dk1"/>
                          </a:solidFill>
                          <a:latin typeface="DengXian"/>
                        </a:defRPr>
                      </a:lvl6pPr>
                      <a:lvl7pPr marL="2743200" algn="l" defTabSz="914400" rtl="0" eaLnBrk="1" latinLnBrk="0" hangingPunct="1">
                        <a:defRPr sz="1800" kern="1200">
                          <a:solidFill>
                            <a:schemeClr val="dk1"/>
                          </a:solidFill>
                          <a:latin typeface="DengXian"/>
                        </a:defRPr>
                      </a:lvl7pPr>
                      <a:lvl8pPr marL="3200400" algn="l" defTabSz="914400" rtl="0" eaLnBrk="1" latinLnBrk="0" hangingPunct="1">
                        <a:defRPr sz="1800" kern="1200">
                          <a:solidFill>
                            <a:schemeClr val="dk1"/>
                          </a:solidFill>
                          <a:latin typeface="DengXian"/>
                        </a:defRPr>
                      </a:lvl8pPr>
                      <a:lvl9pPr marL="3657600" algn="l" defTabSz="914400" rtl="0" eaLnBrk="1" latinLnBrk="0" hangingPunct="1">
                        <a:defRPr sz="1800" kern="1200">
                          <a:solidFill>
                            <a:schemeClr val="dk1"/>
                          </a:solidFill>
                          <a:latin typeface="DengXian"/>
                        </a:defRPr>
                      </a:lvl9p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DengXian"/>
                        </a:defRPr>
                      </a:lvl1pPr>
                      <a:lvl2pPr marL="457200" algn="l" defTabSz="914400" rtl="0" eaLnBrk="1" latinLnBrk="0" hangingPunct="1">
                        <a:defRPr sz="1800" kern="1200">
                          <a:solidFill>
                            <a:schemeClr val="dk1"/>
                          </a:solidFill>
                          <a:latin typeface="DengXian"/>
                        </a:defRPr>
                      </a:lvl2pPr>
                      <a:lvl3pPr marL="914400" algn="l" defTabSz="914400" rtl="0" eaLnBrk="1" latinLnBrk="0" hangingPunct="1">
                        <a:defRPr sz="1800" kern="1200">
                          <a:solidFill>
                            <a:schemeClr val="dk1"/>
                          </a:solidFill>
                          <a:latin typeface="DengXian"/>
                        </a:defRPr>
                      </a:lvl3pPr>
                      <a:lvl4pPr marL="1371600" algn="l" defTabSz="914400" rtl="0" eaLnBrk="1" latinLnBrk="0" hangingPunct="1">
                        <a:defRPr sz="1800" kern="1200">
                          <a:solidFill>
                            <a:schemeClr val="dk1"/>
                          </a:solidFill>
                          <a:latin typeface="DengXian"/>
                        </a:defRPr>
                      </a:lvl4pPr>
                      <a:lvl5pPr marL="1828800" algn="l" defTabSz="914400" rtl="0" eaLnBrk="1" latinLnBrk="0" hangingPunct="1">
                        <a:defRPr sz="1800" kern="1200">
                          <a:solidFill>
                            <a:schemeClr val="dk1"/>
                          </a:solidFill>
                          <a:latin typeface="DengXian"/>
                        </a:defRPr>
                      </a:lvl5pPr>
                      <a:lvl6pPr marL="2286000" algn="l" defTabSz="914400" rtl="0" eaLnBrk="1" latinLnBrk="0" hangingPunct="1">
                        <a:defRPr sz="1800" kern="1200">
                          <a:solidFill>
                            <a:schemeClr val="dk1"/>
                          </a:solidFill>
                          <a:latin typeface="DengXian"/>
                        </a:defRPr>
                      </a:lvl6pPr>
                      <a:lvl7pPr marL="2743200" algn="l" defTabSz="914400" rtl="0" eaLnBrk="1" latinLnBrk="0" hangingPunct="1">
                        <a:defRPr sz="1800" kern="1200">
                          <a:solidFill>
                            <a:schemeClr val="dk1"/>
                          </a:solidFill>
                          <a:latin typeface="DengXian"/>
                        </a:defRPr>
                      </a:lvl7pPr>
                      <a:lvl8pPr marL="3200400" algn="l" defTabSz="914400" rtl="0" eaLnBrk="1" latinLnBrk="0" hangingPunct="1">
                        <a:defRPr sz="1800" kern="1200">
                          <a:solidFill>
                            <a:schemeClr val="dk1"/>
                          </a:solidFill>
                          <a:latin typeface="DengXian"/>
                        </a:defRPr>
                      </a:lvl8pPr>
                      <a:lvl9pPr marL="3657600" algn="l" defTabSz="914400" rtl="0" eaLnBrk="1" latinLnBrk="0" hangingPunct="1">
                        <a:defRPr sz="1800" kern="1200">
                          <a:solidFill>
                            <a:schemeClr val="dk1"/>
                          </a:solidFill>
                          <a:latin typeface="DengXian"/>
                        </a:defRPr>
                      </a:lvl9p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3335044889"/>
                  </a:ext>
                </a:extLst>
              </a:tr>
            </a:tbl>
          </a:graphicData>
        </a:graphic>
      </p:graphicFrame>
    </p:spTree>
    <p:custDataLst>
      <p:tags r:id="rId1"/>
    </p:custDataLst>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 descr="rgb-on-white-01"/>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
        <p:nvSpPr>
          <p:cNvPr id="11" name="Rounded Rectangular Callout 14">
            <a:extLst>
              <a:ext uri="{FF2B5EF4-FFF2-40B4-BE49-F238E27FC236}">
                <a16:creationId xmlns:a16="http://schemas.microsoft.com/office/drawing/2014/main" xmlns="" id="{B08F7198-BAD6-D22F-D183-B2ADA8665801}"/>
              </a:ext>
            </a:extLst>
          </p:cNvPr>
          <p:cNvSpPr/>
          <p:nvPr/>
        </p:nvSpPr>
        <p:spPr>
          <a:xfrm>
            <a:off x="114300" y="133350"/>
            <a:ext cx="8915400" cy="1082951"/>
          </a:xfrm>
          <a:prstGeom prst="wedgeRoundRectCallout">
            <a:avLst>
              <a:gd name="adj1" fmla="val 29101"/>
              <a:gd name="adj2" fmla="val 48718"/>
              <a:gd name="adj3" fmla="val 16667"/>
            </a:avLst>
          </a:prstGeom>
          <a:solidFill>
            <a:srgbClr val="4472C4">
              <a:lumMod val="20000"/>
              <a:lumOff val="80000"/>
            </a:srgbClr>
          </a:solidFill>
          <a:ln w="28575" cap="flat" cmpd="sng" algn="ctr">
            <a:solidFill>
              <a:srgbClr val="74AC40"/>
            </a:solidFill>
            <a:prstDash val="solid"/>
            <a:miter lim="800000"/>
          </a:ln>
          <a:effectLst>
            <a:glow rad="139700">
              <a:srgbClr val="70AD47">
                <a:satMod val="175000"/>
                <a:alpha val="40000"/>
              </a:srgbClr>
            </a:glow>
            <a:outerShdw blurRad="50800" dist="38100" dir="2700000" algn="tl" rotWithShape="0">
              <a:prstClr val="black">
                <a:alpha val="40000"/>
              </a:prstClr>
            </a:outerShdw>
          </a:effectLst>
          <a:scene3d>
            <a:camera prst="orthographicFront"/>
            <a:lightRig rig="threePt" dir="t"/>
          </a:scene3d>
          <a:sp3d>
            <a:bevelT/>
          </a:sp3d>
        </p:spPr>
        <p:txBody>
          <a:bodyPr rtlCol="0" anchor="ctr"/>
          <a:lstStyle/>
          <a:p>
            <a:pPr marL="0" marR="0" lvl="0" indent="0" algn="just" defTabSz="913256"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2. </a:t>
            </a:r>
            <a:r>
              <a:rPr kumimoji="0" lang="vi-VN" sz="2400" b="1" i="0" u="none" strike="noStrike" kern="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Em thích hình ảnh nhân hoá nào trong đoạn thơ dưới đây? Nêu tác dụng của hình ảnh nhân hoá đó.</a:t>
            </a:r>
          </a:p>
        </p:txBody>
      </p:sp>
      <p:pic>
        <p:nvPicPr>
          <p:cNvPr id="17" name="Picture 16">
            <a:extLst>
              <a:ext uri="{FF2B5EF4-FFF2-40B4-BE49-F238E27FC236}">
                <a16:creationId xmlns:a16="http://schemas.microsoft.com/office/drawing/2014/main" xmlns="" id="{586C1CA6-A16D-BC67-C19D-C4754DD7A1CB}"/>
              </a:ext>
            </a:extLst>
          </p:cNvPr>
          <p:cNvPicPr>
            <a:picLocks noChangeAspect="1"/>
          </p:cNvPicPr>
          <p:nvPr/>
        </p:nvPicPr>
        <p:blipFill>
          <a:blip r:embed="rId4"/>
          <a:stretch>
            <a:fillRect/>
          </a:stretch>
        </p:blipFill>
        <p:spPr>
          <a:xfrm>
            <a:off x="6096000" y="2467570"/>
            <a:ext cx="3162300" cy="2667000"/>
          </a:xfrm>
          <a:prstGeom prst="rect">
            <a:avLst/>
          </a:prstGeom>
        </p:spPr>
      </p:pic>
      <p:sp>
        <p:nvSpPr>
          <p:cNvPr id="18" name="TextBox 17">
            <a:extLst>
              <a:ext uri="{FF2B5EF4-FFF2-40B4-BE49-F238E27FC236}">
                <a16:creationId xmlns:a16="http://schemas.microsoft.com/office/drawing/2014/main" xmlns="" id="{439D3168-4A43-0EC4-10ED-6AEB185898D1}"/>
              </a:ext>
            </a:extLst>
          </p:cNvPr>
          <p:cNvSpPr txBox="1"/>
          <p:nvPr/>
        </p:nvSpPr>
        <p:spPr>
          <a:xfrm>
            <a:off x="-1219200" y="1504950"/>
            <a:ext cx="9839325" cy="3108543"/>
          </a:xfrm>
          <a:prstGeom prst="rect">
            <a:avLst/>
          </a:prstGeom>
          <a:noFill/>
        </p:spPr>
        <p:txBody>
          <a:bodyPr wrap="square" rtlCol="0">
            <a:spAutoFit/>
          </a:bodyPr>
          <a:lstStyle/>
          <a:p>
            <a:pPr algn="ctr" eaLnBrk="1" fontAlgn="auto" hangingPunct="1">
              <a:spcBef>
                <a:spcPts val="0"/>
              </a:spcBef>
              <a:spcAft>
                <a:spcPts val="0"/>
              </a:spcAft>
            </a:pPr>
            <a:r>
              <a:rPr lang="vi-VN" sz="2800" b="1" dirty="0">
                <a:solidFill>
                  <a:srgbClr val="000000"/>
                </a:solidFill>
                <a:latin typeface="Cambria" panose="02040503050406030204" pitchFamily="18" charset="0"/>
                <a:ea typeface="Cambria" panose="02040503050406030204" pitchFamily="18" charset="0"/>
              </a:rPr>
              <a:t>Chẳng đâu bằng chính nhà em</a:t>
            </a:r>
          </a:p>
          <a:p>
            <a:pPr algn="ctr" eaLnBrk="1" fontAlgn="auto" hangingPunct="1">
              <a:spcBef>
                <a:spcPts val="0"/>
              </a:spcBef>
              <a:spcAft>
                <a:spcPts val="0"/>
              </a:spcAft>
            </a:pPr>
            <a:r>
              <a:rPr lang="vi-VN" sz="2800" b="1" dirty="0">
                <a:solidFill>
                  <a:srgbClr val="000000"/>
                </a:solidFill>
                <a:latin typeface="Cambria" panose="02040503050406030204" pitchFamily="18" charset="0"/>
                <a:ea typeface="Cambria" panose="02040503050406030204" pitchFamily="18" charset="0"/>
              </a:rPr>
              <a:t>Có đàn chim sẻ bên thềm líu lo.</a:t>
            </a:r>
          </a:p>
          <a:p>
            <a:pPr algn="ctr" eaLnBrk="1" fontAlgn="auto" hangingPunct="1">
              <a:spcBef>
                <a:spcPts val="0"/>
              </a:spcBef>
              <a:spcAft>
                <a:spcPts val="0"/>
              </a:spcAft>
            </a:pPr>
            <a:r>
              <a:rPr lang="vi-VN" sz="2800" b="1" dirty="0">
                <a:solidFill>
                  <a:srgbClr val="000000"/>
                </a:solidFill>
                <a:latin typeface="Cambria" panose="02040503050406030204" pitchFamily="18" charset="0"/>
                <a:ea typeface="Cambria" panose="02040503050406030204" pitchFamily="18" charset="0"/>
              </a:rPr>
              <a:t>Có nàng gà mái hoa mơ</a:t>
            </a:r>
          </a:p>
          <a:p>
            <a:pPr algn="ctr" eaLnBrk="1" fontAlgn="auto" hangingPunct="1">
              <a:spcBef>
                <a:spcPts val="0"/>
              </a:spcBef>
              <a:spcAft>
                <a:spcPts val="0"/>
              </a:spcAft>
            </a:pPr>
            <a:r>
              <a:rPr lang="vi-VN" sz="2800" b="1" dirty="0">
                <a:solidFill>
                  <a:srgbClr val="000000"/>
                </a:solidFill>
                <a:latin typeface="Cambria" panose="02040503050406030204" pitchFamily="18" charset="0"/>
                <a:ea typeface="Cambria" panose="02040503050406030204" pitchFamily="18" charset="0"/>
              </a:rPr>
              <a:t>Cục ta, cục tác khi vừa đẻ xong.</a:t>
            </a:r>
          </a:p>
          <a:p>
            <a:pPr algn="ctr" eaLnBrk="1" fontAlgn="auto" hangingPunct="1">
              <a:spcBef>
                <a:spcPts val="0"/>
              </a:spcBef>
              <a:spcAft>
                <a:spcPts val="0"/>
              </a:spcAft>
            </a:pPr>
            <a:r>
              <a:rPr lang="vi-VN" sz="2800" b="1" dirty="0">
                <a:solidFill>
                  <a:srgbClr val="000000"/>
                </a:solidFill>
                <a:latin typeface="Cambria" panose="02040503050406030204" pitchFamily="18" charset="0"/>
                <a:ea typeface="Cambria" panose="02040503050406030204" pitchFamily="18" charset="0"/>
              </a:rPr>
              <a:t>Có bà chuối mật lưng ong</a:t>
            </a:r>
          </a:p>
          <a:p>
            <a:pPr algn="ctr" eaLnBrk="1" fontAlgn="auto" hangingPunct="1">
              <a:spcBef>
                <a:spcPts val="0"/>
              </a:spcBef>
              <a:spcAft>
                <a:spcPts val="0"/>
              </a:spcAft>
            </a:pPr>
            <a:r>
              <a:rPr lang="vi-VN" sz="2800" b="1" dirty="0">
                <a:solidFill>
                  <a:srgbClr val="000000"/>
                </a:solidFill>
                <a:latin typeface="Cambria" panose="02040503050406030204" pitchFamily="18" charset="0"/>
                <a:ea typeface="Cambria" panose="02040503050406030204" pitchFamily="18" charset="0"/>
              </a:rPr>
              <a:t>Có ông ngô bắp râu hồng như tơ.</a:t>
            </a:r>
          </a:p>
          <a:p>
            <a:pPr algn="r" eaLnBrk="1" fontAlgn="auto" hangingPunct="1">
              <a:spcBef>
                <a:spcPts val="0"/>
              </a:spcBef>
              <a:spcAft>
                <a:spcPts val="0"/>
              </a:spcAft>
            </a:pPr>
            <a:r>
              <a:rPr lang="vi-VN" sz="2800" b="1" dirty="0">
                <a:solidFill>
                  <a:srgbClr val="000000"/>
                </a:solidFill>
                <a:latin typeface="Cambria" panose="02040503050406030204" pitchFamily="18" charset="0"/>
                <a:ea typeface="Cambria" panose="02040503050406030204" pitchFamily="18" charset="0"/>
              </a:rPr>
              <a:t>(Đoàn Thị Lam Luyến)</a:t>
            </a:r>
          </a:p>
        </p:txBody>
      </p:sp>
    </p:spTree>
    <p:custDataLst>
      <p:tags r:id="rId1"/>
    </p:custDataLst>
    <p:extLst>
      <p:ext uri="{BB962C8B-B14F-4D97-AF65-F5344CB8AC3E}">
        <p14:creationId xmlns:p14="http://schemas.microsoft.com/office/powerpoint/2010/main" val="2095523133"/>
      </p:ext>
    </p:extLst>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 descr="rgb-on-white-01"/>
          <p:cNvPicPr>
            <a:picLocks noChangeAspect="1" noChangeArrowheads="1"/>
          </p:cNvPicPr>
          <p:nvPr/>
        </p:nvPicPr>
        <p:blipFill>
          <a:blip r:embed="rId3"/>
          <a:srcRect/>
          <a:stretch>
            <a:fillRect/>
          </a:stretch>
        </p:blipFill>
        <p:spPr bwMode="auto">
          <a:xfrm>
            <a:off x="45408" y="0"/>
            <a:ext cx="9144000" cy="5143500"/>
          </a:xfrm>
          <a:prstGeom prst="rect">
            <a:avLst/>
          </a:prstGeom>
          <a:noFill/>
          <a:ln w="9525">
            <a:noFill/>
            <a:miter lim="800000"/>
            <a:headEnd/>
            <a:tailEnd/>
          </a:ln>
        </p:spPr>
      </p:pic>
      <p:pic>
        <p:nvPicPr>
          <p:cNvPr id="3" name="Picture 2">
            <a:extLst>
              <a:ext uri="{FF2B5EF4-FFF2-40B4-BE49-F238E27FC236}">
                <a16:creationId xmlns:a16="http://schemas.microsoft.com/office/drawing/2014/main" xmlns="" id="{3D655113-5DE1-2BFA-41D8-CC12E666864A}"/>
              </a:ext>
            </a:extLst>
          </p:cNvPr>
          <p:cNvPicPr>
            <a:picLocks noChangeAspect="1"/>
          </p:cNvPicPr>
          <p:nvPr/>
        </p:nvPicPr>
        <p:blipFill>
          <a:blip r:embed="rId4"/>
          <a:stretch>
            <a:fillRect/>
          </a:stretch>
        </p:blipFill>
        <p:spPr>
          <a:xfrm>
            <a:off x="-4175" y="0"/>
            <a:ext cx="3124200" cy="2362200"/>
          </a:xfrm>
          <a:prstGeom prst="rect">
            <a:avLst/>
          </a:prstGeom>
        </p:spPr>
      </p:pic>
      <p:grpSp>
        <p:nvGrpSpPr>
          <p:cNvPr id="4" name="Group 3">
            <a:extLst>
              <a:ext uri="{FF2B5EF4-FFF2-40B4-BE49-F238E27FC236}">
                <a16:creationId xmlns:a16="http://schemas.microsoft.com/office/drawing/2014/main" xmlns="" id="{9967B714-A5B4-EFB2-DA76-42E1431A63F2}"/>
              </a:ext>
            </a:extLst>
          </p:cNvPr>
          <p:cNvGrpSpPr/>
          <p:nvPr/>
        </p:nvGrpSpPr>
        <p:grpSpPr>
          <a:xfrm>
            <a:off x="2590800" y="0"/>
            <a:ext cx="6556332" cy="2006902"/>
            <a:chOff x="4804552" y="1790768"/>
            <a:chExt cx="4409954" cy="1739510"/>
          </a:xfrm>
        </p:grpSpPr>
        <p:sp>
          <p:nvSpPr>
            <p:cNvPr id="5" name="Speech Bubble: Rectangle with Corners Rounded 5">
              <a:extLst>
                <a:ext uri="{FF2B5EF4-FFF2-40B4-BE49-F238E27FC236}">
                  <a16:creationId xmlns:a16="http://schemas.microsoft.com/office/drawing/2014/main" xmlns="" id="{D6CFF8D7-4BF5-8F53-8597-E4D95B118B3E}"/>
                </a:ext>
              </a:extLst>
            </p:cNvPr>
            <p:cNvSpPr/>
            <p:nvPr/>
          </p:nvSpPr>
          <p:spPr>
            <a:xfrm rot="10800000" flipV="1">
              <a:off x="4804552" y="1790768"/>
              <a:ext cx="4409954" cy="1739510"/>
            </a:xfrm>
            <a:custGeom>
              <a:avLst/>
              <a:gdLst>
                <a:gd name="connsiteX0" fmla="*/ 0 w 4409954"/>
                <a:gd name="connsiteY0" fmla="*/ 289924 h 1739510"/>
                <a:gd name="connsiteX1" fmla="*/ 289924 w 4409954"/>
                <a:gd name="connsiteY1" fmla="*/ 0 h 1739510"/>
                <a:gd name="connsiteX2" fmla="*/ 837736 w 4409954"/>
                <a:gd name="connsiteY2" fmla="*/ 0 h 1739510"/>
                <a:gd name="connsiteX3" fmla="*/ 1431199 w 4409954"/>
                <a:gd name="connsiteY3" fmla="*/ 0 h 1739510"/>
                <a:gd name="connsiteX4" fmla="*/ 2047487 w 4409954"/>
                <a:gd name="connsiteY4" fmla="*/ 0 h 1739510"/>
                <a:gd name="connsiteX5" fmla="*/ 2572473 w 4409954"/>
                <a:gd name="connsiteY5" fmla="*/ 0 h 1739510"/>
                <a:gd name="connsiteX6" fmla="*/ 2572473 w 4409954"/>
                <a:gd name="connsiteY6" fmla="*/ 0 h 1739510"/>
                <a:gd name="connsiteX7" fmla="*/ 3101668 w 4409954"/>
                <a:gd name="connsiteY7" fmla="*/ 0 h 1739510"/>
                <a:gd name="connsiteX8" fmla="*/ 3674962 w 4409954"/>
                <a:gd name="connsiteY8" fmla="*/ 0 h 1739510"/>
                <a:gd name="connsiteX9" fmla="*/ 4120030 w 4409954"/>
                <a:gd name="connsiteY9" fmla="*/ 0 h 1739510"/>
                <a:gd name="connsiteX10" fmla="*/ 4409954 w 4409954"/>
                <a:gd name="connsiteY10" fmla="*/ 289924 h 1739510"/>
                <a:gd name="connsiteX11" fmla="*/ 4409954 w 4409954"/>
                <a:gd name="connsiteY11" fmla="*/ 630575 h 1739510"/>
                <a:gd name="connsiteX12" fmla="*/ 4409954 w 4409954"/>
                <a:gd name="connsiteY12" fmla="*/ 1014714 h 1739510"/>
                <a:gd name="connsiteX13" fmla="*/ 4409954 w 4409954"/>
                <a:gd name="connsiteY13" fmla="*/ 1014714 h 1739510"/>
                <a:gd name="connsiteX14" fmla="*/ 4409954 w 4409954"/>
                <a:gd name="connsiteY14" fmla="*/ 1449592 h 1739510"/>
                <a:gd name="connsiteX15" fmla="*/ 4409954 w 4409954"/>
                <a:gd name="connsiteY15" fmla="*/ 1449586 h 1739510"/>
                <a:gd name="connsiteX16" fmla="*/ 4120030 w 4409954"/>
                <a:gd name="connsiteY16" fmla="*/ 1739510 h 1739510"/>
                <a:gd name="connsiteX17" fmla="*/ 3674962 w 4409954"/>
                <a:gd name="connsiteY17" fmla="*/ 1739510 h 1739510"/>
                <a:gd name="connsiteX18" fmla="*/ 3944792 w 4409954"/>
                <a:gd name="connsiteY18" fmla="*/ 2166403 h 1739510"/>
                <a:gd name="connsiteX19" fmla="*/ 3487352 w 4409954"/>
                <a:gd name="connsiteY19" fmla="*/ 2024105 h 1739510"/>
                <a:gd name="connsiteX20" fmla="*/ 3057359 w 4409954"/>
                <a:gd name="connsiteY20" fmla="*/ 1890346 h 1739510"/>
                <a:gd name="connsiteX21" fmla="*/ 2572473 w 4409954"/>
                <a:gd name="connsiteY21" fmla="*/ 1739510 h 1739510"/>
                <a:gd name="connsiteX22" fmla="*/ 2070312 w 4409954"/>
                <a:gd name="connsiteY22" fmla="*/ 1739510 h 1739510"/>
                <a:gd name="connsiteX23" fmla="*/ 1454024 w 4409954"/>
                <a:gd name="connsiteY23" fmla="*/ 1739510 h 1739510"/>
                <a:gd name="connsiteX24" fmla="*/ 906212 w 4409954"/>
                <a:gd name="connsiteY24" fmla="*/ 1739510 h 1739510"/>
                <a:gd name="connsiteX25" fmla="*/ 289924 w 4409954"/>
                <a:gd name="connsiteY25" fmla="*/ 1739510 h 1739510"/>
                <a:gd name="connsiteX26" fmla="*/ 0 w 4409954"/>
                <a:gd name="connsiteY26" fmla="*/ 1449586 h 1739510"/>
                <a:gd name="connsiteX27" fmla="*/ 0 w 4409954"/>
                <a:gd name="connsiteY27" fmla="*/ 1449592 h 1739510"/>
                <a:gd name="connsiteX28" fmla="*/ 0 w 4409954"/>
                <a:gd name="connsiteY28" fmla="*/ 1014714 h 1739510"/>
                <a:gd name="connsiteX29" fmla="*/ 0 w 4409954"/>
                <a:gd name="connsiteY29" fmla="*/ 1014714 h 1739510"/>
                <a:gd name="connsiteX30" fmla="*/ 0 w 4409954"/>
                <a:gd name="connsiteY30" fmla="*/ 659567 h 1739510"/>
                <a:gd name="connsiteX31" fmla="*/ 0 w 4409954"/>
                <a:gd name="connsiteY31" fmla="*/ 289924 h 173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09954" h="1739510" fill="none" extrusionOk="0">
                  <a:moveTo>
                    <a:pt x="0" y="289924"/>
                  </a:moveTo>
                  <a:cubicBezTo>
                    <a:pt x="-27010" y="129689"/>
                    <a:pt x="132342" y="-5208"/>
                    <a:pt x="289924" y="0"/>
                  </a:cubicBezTo>
                  <a:cubicBezTo>
                    <a:pt x="460330" y="18544"/>
                    <a:pt x="616704" y="-13259"/>
                    <a:pt x="837736" y="0"/>
                  </a:cubicBezTo>
                  <a:cubicBezTo>
                    <a:pt x="1058768" y="13259"/>
                    <a:pt x="1200299" y="-22195"/>
                    <a:pt x="1431199" y="0"/>
                  </a:cubicBezTo>
                  <a:cubicBezTo>
                    <a:pt x="1662099" y="22195"/>
                    <a:pt x="1788014" y="-7219"/>
                    <a:pt x="2047487" y="0"/>
                  </a:cubicBezTo>
                  <a:cubicBezTo>
                    <a:pt x="2306960" y="7219"/>
                    <a:pt x="2417083" y="-12299"/>
                    <a:pt x="2572473" y="0"/>
                  </a:cubicBezTo>
                  <a:lnTo>
                    <a:pt x="2572473" y="0"/>
                  </a:lnTo>
                  <a:cubicBezTo>
                    <a:pt x="2819925" y="-15394"/>
                    <a:pt x="2849607" y="23663"/>
                    <a:pt x="3101668" y="0"/>
                  </a:cubicBezTo>
                  <a:cubicBezTo>
                    <a:pt x="3353730" y="-23663"/>
                    <a:pt x="3438775" y="418"/>
                    <a:pt x="3674962" y="0"/>
                  </a:cubicBezTo>
                  <a:cubicBezTo>
                    <a:pt x="3819723" y="16127"/>
                    <a:pt x="3961572" y="-11160"/>
                    <a:pt x="4120030" y="0"/>
                  </a:cubicBezTo>
                  <a:cubicBezTo>
                    <a:pt x="4267931" y="11871"/>
                    <a:pt x="4394105" y="164627"/>
                    <a:pt x="4409954" y="289924"/>
                  </a:cubicBezTo>
                  <a:cubicBezTo>
                    <a:pt x="4401129" y="372661"/>
                    <a:pt x="4426602" y="523629"/>
                    <a:pt x="4409954" y="630575"/>
                  </a:cubicBezTo>
                  <a:cubicBezTo>
                    <a:pt x="4393306" y="737521"/>
                    <a:pt x="4402154" y="879752"/>
                    <a:pt x="4409954" y="1014714"/>
                  </a:cubicBezTo>
                  <a:lnTo>
                    <a:pt x="4409954" y="1014714"/>
                  </a:lnTo>
                  <a:cubicBezTo>
                    <a:pt x="4401598" y="1224662"/>
                    <a:pt x="4427730" y="1256594"/>
                    <a:pt x="4409954" y="1449592"/>
                  </a:cubicBezTo>
                  <a:lnTo>
                    <a:pt x="4409954" y="1449586"/>
                  </a:lnTo>
                  <a:cubicBezTo>
                    <a:pt x="4414981" y="1622464"/>
                    <a:pt x="4276460" y="1700386"/>
                    <a:pt x="4120030" y="1739510"/>
                  </a:cubicBezTo>
                  <a:cubicBezTo>
                    <a:pt x="4003679" y="1761224"/>
                    <a:pt x="3797387" y="1739755"/>
                    <a:pt x="3674962" y="1739510"/>
                  </a:cubicBezTo>
                  <a:cubicBezTo>
                    <a:pt x="3776825" y="1924108"/>
                    <a:pt x="3810072" y="1972321"/>
                    <a:pt x="3944792" y="2166403"/>
                  </a:cubicBezTo>
                  <a:cubicBezTo>
                    <a:pt x="3737245" y="2085477"/>
                    <a:pt x="3691700" y="2072278"/>
                    <a:pt x="3487352" y="2024105"/>
                  </a:cubicBezTo>
                  <a:cubicBezTo>
                    <a:pt x="3283004" y="1975932"/>
                    <a:pt x="3169293" y="1924863"/>
                    <a:pt x="3057359" y="1890346"/>
                  </a:cubicBezTo>
                  <a:cubicBezTo>
                    <a:pt x="2945425" y="1855829"/>
                    <a:pt x="2667900" y="1794843"/>
                    <a:pt x="2572473" y="1739510"/>
                  </a:cubicBezTo>
                  <a:cubicBezTo>
                    <a:pt x="2387458" y="1742675"/>
                    <a:pt x="2319763" y="1751914"/>
                    <a:pt x="2070312" y="1739510"/>
                  </a:cubicBezTo>
                  <a:cubicBezTo>
                    <a:pt x="1820861" y="1727106"/>
                    <a:pt x="1667951" y="1738054"/>
                    <a:pt x="1454024" y="1739510"/>
                  </a:cubicBezTo>
                  <a:cubicBezTo>
                    <a:pt x="1240097" y="1740966"/>
                    <a:pt x="1081330" y="1731128"/>
                    <a:pt x="906212" y="1739510"/>
                  </a:cubicBezTo>
                  <a:cubicBezTo>
                    <a:pt x="731094" y="1747892"/>
                    <a:pt x="579209" y="1719113"/>
                    <a:pt x="289924" y="1739510"/>
                  </a:cubicBezTo>
                  <a:cubicBezTo>
                    <a:pt x="130677" y="1743667"/>
                    <a:pt x="-8272" y="1633454"/>
                    <a:pt x="0" y="1449586"/>
                  </a:cubicBezTo>
                  <a:lnTo>
                    <a:pt x="0" y="1449592"/>
                  </a:lnTo>
                  <a:cubicBezTo>
                    <a:pt x="5690" y="1317748"/>
                    <a:pt x="-5005" y="1145457"/>
                    <a:pt x="0" y="1014714"/>
                  </a:cubicBezTo>
                  <a:lnTo>
                    <a:pt x="0" y="1014714"/>
                  </a:lnTo>
                  <a:cubicBezTo>
                    <a:pt x="16135" y="903159"/>
                    <a:pt x="773" y="803717"/>
                    <a:pt x="0" y="659567"/>
                  </a:cubicBezTo>
                  <a:cubicBezTo>
                    <a:pt x="-773" y="515417"/>
                    <a:pt x="-7820" y="388794"/>
                    <a:pt x="0" y="289924"/>
                  </a:cubicBezTo>
                  <a:close/>
                </a:path>
                <a:path w="4409954" h="1739510" stroke="0" extrusionOk="0">
                  <a:moveTo>
                    <a:pt x="0" y="289924"/>
                  </a:moveTo>
                  <a:cubicBezTo>
                    <a:pt x="-15078" y="155587"/>
                    <a:pt x="160075" y="-20472"/>
                    <a:pt x="289924" y="0"/>
                  </a:cubicBezTo>
                  <a:cubicBezTo>
                    <a:pt x="536403" y="-1688"/>
                    <a:pt x="596917" y="19108"/>
                    <a:pt x="883387" y="0"/>
                  </a:cubicBezTo>
                  <a:cubicBezTo>
                    <a:pt x="1169857" y="-19108"/>
                    <a:pt x="1226505" y="-24804"/>
                    <a:pt x="1454024" y="0"/>
                  </a:cubicBezTo>
                  <a:cubicBezTo>
                    <a:pt x="1681543" y="24804"/>
                    <a:pt x="1865292" y="-28292"/>
                    <a:pt x="2024661" y="0"/>
                  </a:cubicBezTo>
                  <a:cubicBezTo>
                    <a:pt x="2184030" y="28292"/>
                    <a:pt x="2418535" y="26155"/>
                    <a:pt x="2572473" y="0"/>
                  </a:cubicBezTo>
                  <a:lnTo>
                    <a:pt x="2572473" y="0"/>
                  </a:lnTo>
                  <a:cubicBezTo>
                    <a:pt x="2841855" y="1824"/>
                    <a:pt x="2878002" y="6247"/>
                    <a:pt x="3123718" y="0"/>
                  </a:cubicBezTo>
                  <a:cubicBezTo>
                    <a:pt x="3369434" y="-6247"/>
                    <a:pt x="3424704" y="-27135"/>
                    <a:pt x="3674962" y="0"/>
                  </a:cubicBezTo>
                  <a:cubicBezTo>
                    <a:pt x="3820828" y="-9461"/>
                    <a:pt x="4025948" y="22187"/>
                    <a:pt x="4120030" y="0"/>
                  </a:cubicBezTo>
                  <a:cubicBezTo>
                    <a:pt x="4277863" y="15549"/>
                    <a:pt x="4399596" y="98132"/>
                    <a:pt x="4409954" y="289924"/>
                  </a:cubicBezTo>
                  <a:cubicBezTo>
                    <a:pt x="4399691" y="470755"/>
                    <a:pt x="4397849" y="483401"/>
                    <a:pt x="4409954" y="659567"/>
                  </a:cubicBezTo>
                  <a:cubicBezTo>
                    <a:pt x="4422059" y="835733"/>
                    <a:pt x="4413022" y="839194"/>
                    <a:pt x="4409954" y="1014714"/>
                  </a:cubicBezTo>
                  <a:lnTo>
                    <a:pt x="4409954" y="1014714"/>
                  </a:lnTo>
                  <a:cubicBezTo>
                    <a:pt x="4388998" y="1131007"/>
                    <a:pt x="4397927" y="1282395"/>
                    <a:pt x="4409954" y="1449592"/>
                  </a:cubicBezTo>
                  <a:lnTo>
                    <a:pt x="4409954" y="1449586"/>
                  </a:lnTo>
                  <a:cubicBezTo>
                    <a:pt x="4398991" y="1612145"/>
                    <a:pt x="4284165" y="1736372"/>
                    <a:pt x="4120030" y="1739510"/>
                  </a:cubicBezTo>
                  <a:cubicBezTo>
                    <a:pt x="3912162" y="1757358"/>
                    <a:pt x="3896829" y="1723330"/>
                    <a:pt x="3674962" y="1739510"/>
                  </a:cubicBezTo>
                  <a:cubicBezTo>
                    <a:pt x="3778067" y="1924282"/>
                    <a:pt x="3842179" y="1992021"/>
                    <a:pt x="3944792" y="2166403"/>
                  </a:cubicBezTo>
                  <a:cubicBezTo>
                    <a:pt x="3784702" y="2102769"/>
                    <a:pt x="3608562" y="2064649"/>
                    <a:pt x="3514799" y="2032643"/>
                  </a:cubicBezTo>
                  <a:cubicBezTo>
                    <a:pt x="3421036" y="2000637"/>
                    <a:pt x="3268578" y="1975910"/>
                    <a:pt x="3071082" y="1894614"/>
                  </a:cubicBezTo>
                  <a:cubicBezTo>
                    <a:pt x="2873586" y="1813318"/>
                    <a:pt x="2791510" y="1831459"/>
                    <a:pt x="2572473" y="1739510"/>
                  </a:cubicBezTo>
                  <a:cubicBezTo>
                    <a:pt x="2301765" y="1762107"/>
                    <a:pt x="2140487" y="1736435"/>
                    <a:pt x="2024661" y="1739510"/>
                  </a:cubicBezTo>
                  <a:cubicBezTo>
                    <a:pt x="1908835" y="1742585"/>
                    <a:pt x="1701563" y="1725420"/>
                    <a:pt x="1476849" y="1739510"/>
                  </a:cubicBezTo>
                  <a:cubicBezTo>
                    <a:pt x="1252135" y="1753600"/>
                    <a:pt x="1158661" y="1717291"/>
                    <a:pt x="906212" y="1739510"/>
                  </a:cubicBezTo>
                  <a:cubicBezTo>
                    <a:pt x="653763" y="1761729"/>
                    <a:pt x="512542" y="1765933"/>
                    <a:pt x="289924" y="1739510"/>
                  </a:cubicBezTo>
                  <a:cubicBezTo>
                    <a:pt x="118170" y="1735276"/>
                    <a:pt x="17968" y="1616694"/>
                    <a:pt x="0" y="1449586"/>
                  </a:cubicBezTo>
                  <a:lnTo>
                    <a:pt x="0" y="1449592"/>
                  </a:lnTo>
                  <a:cubicBezTo>
                    <a:pt x="-17757" y="1266251"/>
                    <a:pt x="-17745" y="1163714"/>
                    <a:pt x="0" y="1014714"/>
                  </a:cubicBezTo>
                  <a:lnTo>
                    <a:pt x="0" y="1014714"/>
                  </a:lnTo>
                  <a:cubicBezTo>
                    <a:pt x="-11986" y="913277"/>
                    <a:pt x="11373" y="734091"/>
                    <a:pt x="0" y="652319"/>
                  </a:cubicBezTo>
                  <a:cubicBezTo>
                    <a:pt x="-11373" y="570548"/>
                    <a:pt x="2459" y="455861"/>
                    <a:pt x="0" y="289924"/>
                  </a:cubicBezTo>
                  <a:close/>
                </a:path>
              </a:pathLst>
            </a:custGeom>
            <a:solidFill>
              <a:srgbClr val="FFF4E1"/>
            </a:solidFill>
            <a:ln w="38100" cap="flat" cmpd="sng" algn="ctr">
              <a:solidFill>
                <a:srgbClr val="FF6600"/>
              </a:solidFill>
              <a:prstDash val="solid"/>
              <a:miter lim="800000"/>
              <a:extLst>
                <a:ext uri="{C807C97D-BFC1-408E-A445-0C87EB9F89A2}">
                  <ask:lineSketchStyleProps xmlns:ask="http://schemas.microsoft.com/office/drawing/2018/sketchyshapes" xmlns="" sd="2842418190">
                    <a:prstGeom prst="wedgeRoundRectCallout">
                      <a:avLst>
                        <a:gd name="adj1" fmla="val 39452"/>
                        <a:gd name="adj2" fmla="val 74541"/>
                        <a:gd name="adj3" fmla="val 16667"/>
                      </a:avLst>
                    </a:prstGeom>
                    <ask:type>
                      <ask:lineSketchFreehan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6" name="Rectangle 5">
              <a:extLst>
                <a:ext uri="{FF2B5EF4-FFF2-40B4-BE49-F238E27FC236}">
                  <a16:creationId xmlns:a16="http://schemas.microsoft.com/office/drawing/2014/main" xmlns="" id="{076493C6-D661-5C1F-DBD3-CEE01F101C57}"/>
                </a:ext>
              </a:extLst>
            </p:cNvPr>
            <p:cNvSpPr/>
            <p:nvPr/>
          </p:nvSpPr>
          <p:spPr>
            <a:xfrm>
              <a:off x="4904468" y="1968024"/>
              <a:ext cx="4210121" cy="104040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alt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Nói cho nhau nghe hình ảnh nhân hóa mình thích và lí do yêu thích hình ảnh đó; nêu tác dụng của hình ảnh nhân hóa trong đoạn thơ.</a:t>
              </a:r>
            </a:p>
          </p:txBody>
        </p:sp>
      </p:grpSp>
      <p:sp>
        <p:nvSpPr>
          <p:cNvPr id="7" name="TextBox 6">
            <a:extLst>
              <a:ext uri="{FF2B5EF4-FFF2-40B4-BE49-F238E27FC236}">
                <a16:creationId xmlns:a16="http://schemas.microsoft.com/office/drawing/2014/main" xmlns="" id="{5E37F2BA-316F-2205-1294-117A90CA643E}"/>
              </a:ext>
            </a:extLst>
          </p:cNvPr>
          <p:cNvSpPr txBox="1"/>
          <p:nvPr/>
        </p:nvSpPr>
        <p:spPr>
          <a:xfrm>
            <a:off x="1773301" y="1963668"/>
            <a:ext cx="7416107" cy="3046988"/>
          </a:xfrm>
          <a:custGeom>
            <a:avLst/>
            <a:gdLst>
              <a:gd name="connsiteX0" fmla="*/ 0 w 7416107"/>
              <a:gd name="connsiteY0" fmla="*/ 0 h 3046988"/>
              <a:gd name="connsiteX1" fmla="*/ 7416107 w 7416107"/>
              <a:gd name="connsiteY1" fmla="*/ 0 h 3046988"/>
              <a:gd name="connsiteX2" fmla="*/ 7416107 w 7416107"/>
              <a:gd name="connsiteY2" fmla="*/ 3046988 h 3046988"/>
              <a:gd name="connsiteX3" fmla="*/ 0 w 7416107"/>
              <a:gd name="connsiteY3" fmla="*/ 3046988 h 3046988"/>
              <a:gd name="connsiteX4" fmla="*/ 0 w 7416107"/>
              <a:gd name="connsiteY4" fmla="*/ 0 h 3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6107" h="3046988" fill="none" extrusionOk="0">
                <a:moveTo>
                  <a:pt x="0" y="0"/>
                </a:moveTo>
                <a:cubicBezTo>
                  <a:pt x="1632405" y="5222"/>
                  <a:pt x="5893910" y="24918"/>
                  <a:pt x="7416107" y="0"/>
                </a:cubicBezTo>
                <a:cubicBezTo>
                  <a:pt x="7254862" y="1071537"/>
                  <a:pt x="7372347" y="2405261"/>
                  <a:pt x="7416107" y="3046988"/>
                </a:cubicBezTo>
                <a:cubicBezTo>
                  <a:pt x="5405448" y="2882227"/>
                  <a:pt x="1652783" y="3165138"/>
                  <a:pt x="0" y="3046988"/>
                </a:cubicBezTo>
                <a:cubicBezTo>
                  <a:pt x="-55725" y="1822382"/>
                  <a:pt x="17072" y="646376"/>
                  <a:pt x="0" y="0"/>
                </a:cubicBezTo>
                <a:close/>
              </a:path>
              <a:path w="7416107" h="3046988" stroke="0" extrusionOk="0">
                <a:moveTo>
                  <a:pt x="0" y="0"/>
                </a:moveTo>
                <a:cubicBezTo>
                  <a:pt x="2061167" y="11849"/>
                  <a:pt x="4334121" y="-161459"/>
                  <a:pt x="7416107" y="0"/>
                </a:cubicBezTo>
                <a:cubicBezTo>
                  <a:pt x="7419237" y="810180"/>
                  <a:pt x="7314931" y="1773659"/>
                  <a:pt x="7416107" y="3046988"/>
                </a:cubicBezTo>
                <a:cubicBezTo>
                  <a:pt x="4146886" y="2901128"/>
                  <a:pt x="3569062" y="2968664"/>
                  <a:pt x="0" y="3046988"/>
                </a:cubicBezTo>
                <a:cubicBezTo>
                  <a:pt x="74291" y="1544563"/>
                  <a:pt x="168006" y="966076"/>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eaLnBrk="1" fontAlgn="auto" hangingPunct="1">
              <a:spcBef>
                <a:spcPts val="0"/>
              </a:spcBef>
              <a:spcAft>
                <a:spcPts val="0"/>
              </a:spcAft>
            </a:pPr>
            <a:r>
              <a:rPr lang="en-US" sz="2400" b="1" dirty="0" err="1">
                <a:solidFill>
                  <a:prstClr val="black"/>
                </a:solidFill>
                <a:latin typeface="Cambria" panose="02040503050406030204" pitchFamily="18" charset="0"/>
                <a:ea typeface="Cambria" panose="02040503050406030204" pitchFamily="18" charset="0"/>
              </a:rPr>
              <a:t>Ví</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dụ</a:t>
            </a:r>
            <a:r>
              <a:rPr lang="en-US" sz="2400" b="1" dirty="0">
                <a:solidFill>
                  <a:prstClr val="black"/>
                </a:solidFill>
                <a:latin typeface="Cambria" panose="02040503050406030204" pitchFamily="18" charset="0"/>
                <a:ea typeface="Cambria" panose="02040503050406030204" pitchFamily="18" charset="0"/>
              </a:rPr>
              <a:t>: </a:t>
            </a:r>
            <a:r>
              <a:rPr lang="vi-VN" sz="2400" b="1" dirty="0">
                <a:solidFill>
                  <a:prstClr val="black"/>
                </a:solidFill>
                <a:latin typeface="Cambria" panose="02040503050406030204" pitchFamily="18" charset="0"/>
                <a:ea typeface="Cambria" panose="02040503050406030204" pitchFamily="18" charset="0"/>
              </a:rPr>
              <a:t>Em </a:t>
            </a: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thích</a:t>
            </a:r>
            <a:r>
              <a:rPr lang="vi-VN" sz="2400" b="1" dirty="0">
                <a:solidFill>
                  <a:prstClr val="black"/>
                </a:solidFill>
                <a:latin typeface="Cambria" panose="02040503050406030204" pitchFamily="18" charset="0"/>
                <a:ea typeface="Cambria" panose="02040503050406030204" pitchFamily="18" charset="0"/>
              </a:rPr>
              <a:t> hình ảnh:</a:t>
            </a:r>
          </a:p>
          <a:p>
            <a:pPr eaLnBrk="1" fontAlgn="auto" hangingPunct="1">
              <a:spcBef>
                <a:spcPts val="0"/>
              </a:spcBef>
              <a:spcAft>
                <a:spcPts val="0"/>
              </a:spcAft>
            </a:pPr>
            <a:r>
              <a:rPr lang="vi-VN" sz="2400" dirty="0">
                <a:solidFill>
                  <a:prstClr val="black"/>
                </a:solidFill>
                <a:latin typeface="Cambria" panose="02040503050406030204" pitchFamily="18" charset="0"/>
                <a:ea typeface="Cambria" panose="02040503050406030204" pitchFamily="18" charset="0"/>
              </a:rPr>
              <a:t>Có ông ngô bắp râu hồng như tơ.</a:t>
            </a:r>
          </a:p>
          <a:p>
            <a:pPr eaLnBrk="1" fontAlgn="auto" hangingPunct="1">
              <a:spcBef>
                <a:spcPts val="0"/>
              </a:spcBef>
              <a:spcAft>
                <a:spcPts val="0"/>
              </a:spcAft>
            </a:pPr>
            <a:r>
              <a:rPr lang="vi-VN" sz="2400" b="1" dirty="0">
                <a:solidFill>
                  <a:prstClr val="black"/>
                </a:solidFill>
                <a:latin typeface="Cambria" panose="02040503050406030204" pitchFamily="18" charset="0"/>
                <a:ea typeface="Cambria" panose="02040503050406030204" pitchFamily="18" charset="0"/>
              </a:rPr>
              <a:t>Tác dụng của hình ảnh đó là:</a:t>
            </a:r>
          </a:p>
          <a:p>
            <a:pPr eaLnBrk="1" fontAlgn="auto" hangingPunct="1">
              <a:spcBef>
                <a:spcPts val="0"/>
              </a:spcBef>
              <a:spcAft>
                <a:spcPts val="0"/>
              </a:spcAft>
            </a:pPr>
            <a:r>
              <a:rPr lang="vi-VN" sz="2400" dirty="0">
                <a:solidFill>
                  <a:prstClr val="black"/>
                </a:solidFill>
                <a:latin typeface="Cambria" panose="02040503050406030204" pitchFamily="18" charset="0"/>
                <a:ea typeface="Cambria" panose="02040503050406030204" pitchFamily="18" charset="0"/>
              </a:rPr>
              <a:t>- Giúp câu thơ giàu hình ảnh, sinh động: bắp ngô được nhân hóa là “ông” trở nên sinh động, ngộ nghĩnh và thật gần gũi với mỗi gia đình. Ngoài ra, râu bắp ngô còn được so sánh “hồng như tơ” khiến câu thơ ví von giàu hình ảnh.</a:t>
            </a:r>
          </a:p>
        </p:txBody>
      </p:sp>
    </p:spTree>
    <p:custDataLst>
      <p:tags r:id="rId1"/>
    </p:custDataLst>
    <p:extLst>
      <p:ext uri="{BB962C8B-B14F-4D97-AF65-F5344CB8AC3E}">
        <p14:creationId xmlns:p14="http://schemas.microsoft.com/office/powerpoint/2010/main" val="2954933599"/>
      </p:ext>
    </p:extLst>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E8E2112-FE23-4D96-B213-95DBF19C89DE"/>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 {62E865A0-4CF4-4E03-8BD2-2253FCCECB66}&quot;,&quot;C:\\Users\\Administrator\\Desktop\\thao&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4B TLV CHUYÊN ĐỀ"/>
</p:tagLst>
</file>

<file path=ppt/tags/tag10.xml><?xml version="1.0" encoding="utf-8"?>
<p:tagLst xmlns:a="http://schemas.openxmlformats.org/drawingml/2006/main" xmlns:r="http://schemas.openxmlformats.org/officeDocument/2006/relationships" xmlns:p="http://schemas.openxmlformats.org/presentationml/2006/main">
  <p:tag name="GENSWF_SLIDE_UID" val="{3B40B8C6-BE04-4E35-A65B-E28CC12BA25A}:384"/>
</p:tagLst>
</file>

<file path=ppt/tags/tag11.xml><?xml version="1.0" encoding="utf-8"?>
<p:tagLst xmlns:a="http://schemas.openxmlformats.org/drawingml/2006/main" xmlns:r="http://schemas.openxmlformats.org/officeDocument/2006/relationships" xmlns:p="http://schemas.openxmlformats.org/presentationml/2006/main">
  <p:tag name="GENSWF_SLIDE_UID" val="{D819A4CB-B1C6-42E8-9F78-EEF3FF9F7E05}:390"/>
</p:tagLst>
</file>

<file path=ppt/tags/tag12.xml><?xml version="1.0" encoding="utf-8"?>
<p:tagLst xmlns:a="http://schemas.openxmlformats.org/drawingml/2006/main" xmlns:r="http://schemas.openxmlformats.org/officeDocument/2006/relationships" xmlns:p="http://schemas.openxmlformats.org/presentationml/2006/main">
  <p:tag name="GENSWF_SLIDE_UID" val="{8B306A7A-3AAD-485A-A611-B1B07D539CDF}:394"/>
</p:tagLst>
</file>

<file path=ppt/tags/tag13.xml><?xml version="1.0" encoding="utf-8"?>
<p:tagLst xmlns:a="http://schemas.openxmlformats.org/drawingml/2006/main" xmlns:r="http://schemas.openxmlformats.org/officeDocument/2006/relationships" xmlns:p="http://schemas.openxmlformats.org/presentationml/2006/main">
  <p:tag name="GENSWF_SLIDE_UID" val="{1385A323-E42C-4212-AA2B-FF1153833037}:393"/>
</p:tagLst>
</file>

<file path=ppt/tags/tag14.xml><?xml version="1.0" encoding="utf-8"?>
<p:tagLst xmlns:a="http://schemas.openxmlformats.org/drawingml/2006/main" xmlns:r="http://schemas.openxmlformats.org/officeDocument/2006/relationships" xmlns:p="http://schemas.openxmlformats.org/presentationml/2006/main">
  <p:tag name="GENSWF_SLIDE_UID" val="{1D727C95-2841-45AE-9CE4-FDFFC24B07FD}:392"/>
</p:tagLst>
</file>

<file path=ppt/tags/tag15.xml><?xml version="1.0" encoding="utf-8"?>
<p:tagLst xmlns:a="http://schemas.openxmlformats.org/drawingml/2006/main" xmlns:r="http://schemas.openxmlformats.org/officeDocument/2006/relationships" xmlns:p="http://schemas.openxmlformats.org/presentationml/2006/main">
  <p:tag name="GENSWF_SLIDE_UID" val="{F84215F3-3099-4BB7-9AF1-9B8242F41152}:395"/>
</p:tagLst>
</file>

<file path=ppt/tags/tag16.xml><?xml version="1.0" encoding="utf-8"?>
<p:tagLst xmlns:a="http://schemas.openxmlformats.org/drawingml/2006/main" xmlns:r="http://schemas.openxmlformats.org/officeDocument/2006/relationships" xmlns:p="http://schemas.openxmlformats.org/presentationml/2006/main">
  <p:tag name="GENSWF_SLIDE_UID" val="{C9FCA805-122B-4A6A-80CE-CF16DFB8B4C0}:396"/>
</p:tagLst>
</file>

<file path=ppt/tags/tag17.xml><?xml version="1.0" encoding="utf-8"?>
<p:tagLst xmlns:a="http://schemas.openxmlformats.org/drawingml/2006/main" xmlns:r="http://schemas.openxmlformats.org/officeDocument/2006/relationships" xmlns:p="http://schemas.openxmlformats.org/presentationml/2006/main">
  <p:tag name="GENSWF_SLIDE_UID" val="{3EA16F03-4981-45E8-A9C3-A9A7A1A6DE27}:397"/>
</p:tagLst>
</file>

<file path=ppt/tags/tag18.xml><?xml version="1.0" encoding="utf-8"?>
<p:tagLst xmlns:a="http://schemas.openxmlformats.org/drawingml/2006/main" xmlns:r="http://schemas.openxmlformats.org/officeDocument/2006/relationships" xmlns:p="http://schemas.openxmlformats.org/presentationml/2006/main">
  <p:tag name="GENSWF_SLIDE_UID" val="{2A4C1FBF-4FF1-4823-9EEB-9C4E371A5185}:303"/>
</p:tagLst>
</file>

<file path=ppt/tags/tag2.xml><?xml version="1.0" encoding="utf-8"?>
<p:tagLst xmlns:a="http://schemas.openxmlformats.org/drawingml/2006/main" xmlns:r="http://schemas.openxmlformats.org/officeDocument/2006/relationships" xmlns:p="http://schemas.openxmlformats.org/presentationml/2006/main">
  <p:tag name="GENSWF_SLIDE_UID" val="{11EE6C63-B8EC-43A6-8AC0-0C31E4450EAC}:322"/>
</p:tagLst>
</file>

<file path=ppt/tags/tag3.xml><?xml version="1.0" encoding="utf-8"?>
<p:tagLst xmlns:a="http://schemas.openxmlformats.org/drawingml/2006/main" xmlns:r="http://schemas.openxmlformats.org/officeDocument/2006/relationships" xmlns:p="http://schemas.openxmlformats.org/presentationml/2006/main">
  <p:tag name="GENSWF_SLIDE_UID" val="{C3153A9F-F467-4E9F-AA0F-17769B440B96}:374"/>
</p:tagLst>
</file>

<file path=ppt/tags/tag4.xml><?xml version="1.0" encoding="utf-8"?>
<p:tagLst xmlns:a="http://schemas.openxmlformats.org/drawingml/2006/main" xmlns:r="http://schemas.openxmlformats.org/officeDocument/2006/relationships" xmlns:p="http://schemas.openxmlformats.org/presentationml/2006/main">
  <p:tag name="GENSWF_SLIDE_UID" val="{EEDCE263-8558-40A2-BA30-4A62770F584D}:375"/>
</p:tagLst>
</file>

<file path=ppt/tags/tag5.xml><?xml version="1.0" encoding="utf-8"?>
<p:tagLst xmlns:a="http://schemas.openxmlformats.org/drawingml/2006/main" xmlns:r="http://schemas.openxmlformats.org/officeDocument/2006/relationships" xmlns:p="http://schemas.openxmlformats.org/presentationml/2006/main">
  <p:tag name="GENSWF_SLIDE_UID" val="{A8F74809-6992-4EEC-87AB-DD9561F2E1F9}:387"/>
</p:tagLst>
</file>

<file path=ppt/tags/tag6.xml><?xml version="1.0" encoding="utf-8"?>
<p:tagLst xmlns:a="http://schemas.openxmlformats.org/drawingml/2006/main" xmlns:r="http://schemas.openxmlformats.org/officeDocument/2006/relationships" xmlns:p="http://schemas.openxmlformats.org/presentationml/2006/main">
  <p:tag name="GENSWF_SLIDE_UID" val="{57A699EC-A08E-4159-A0D7-748D69F8538F}:388"/>
</p:tagLst>
</file>

<file path=ppt/tags/tag7.xml><?xml version="1.0" encoding="utf-8"?>
<p:tagLst xmlns:a="http://schemas.openxmlformats.org/drawingml/2006/main" xmlns:r="http://schemas.openxmlformats.org/officeDocument/2006/relationships" xmlns:p="http://schemas.openxmlformats.org/presentationml/2006/main">
  <p:tag name="GENSWF_SLIDE_UID" val="{92089000-CE8A-413E-A221-97FCC6004771}:389"/>
</p:tagLst>
</file>

<file path=ppt/tags/tag8.xml><?xml version="1.0" encoding="utf-8"?>
<p:tagLst xmlns:a="http://schemas.openxmlformats.org/drawingml/2006/main" xmlns:r="http://schemas.openxmlformats.org/officeDocument/2006/relationships" xmlns:p="http://schemas.openxmlformats.org/presentationml/2006/main">
  <p:tag name="GENSWF_SLIDE_UID" val="{97380501-70CD-423C-87BC-8FEA967F1DE1}:263"/>
</p:tagLst>
</file>

<file path=ppt/tags/tag9.xml><?xml version="1.0" encoding="utf-8"?>
<p:tagLst xmlns:a="http://schemas.openxmlformats.org/drawingml/2006/main" xmlns:r="http://schemas.openxmlformats.org/officeDocument/2006/relationships" xmlns:p="http://schemas.openxmlformats.org/presentationml/2006/main">
  <p:tag name="GENSWF_SLIDE_UID" val="{D2FD5B4C-B2E0-4368-BCC7-D6BE2D11ACF0}:38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3785</TotalTime>
  <Words>837</Words>
  <Application>Microsoft Office PowerPoint</Application>
  <PresentationFormat>On-screen Show (16:9)</PresentationFormat>
  <Paragraphs>73</Paragraphs>
  <Slides>17</Slides>
  <Notes>4</Notes>
  <HiddenSlides>0</HiddenSlides>
  <MMClips>12</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17</vt:i4>
      </vt:variant>
    </vt:vector>
  </HeadingPairs>
  <TitlesOfParts>
    <vt:vector size="29" baseType="lpstr">
      <vt:lpstr>Arial</vt:lpstr>
      <vt:lpstr>Calibri</vt:lpstr>
      <vt:lpstr>Calibri Light</vt:lpstr>
      <vt:lpstr>Cambria</vt:lpstr>
      <vt:lpstr>Tahoma</vt:lpstr>
      <vt:lpstr>Times New Roman</vt:lpstr>
      <vt:lpstr>Wingdings</vt:lpstr>
      <vt:lpstr>等线</vt:lpstr>
      <vt:lpstr>Default Design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4B TLV CHUYÊN ĐỀ</dc:title>
  <dc:creator>hoainam</dc:creator>
  <cp:lastModifiedBy>AutoBVT</cp:lastModifiedBy>
  <cp:revision>318</cp:revision>
  <dcterms:created xsi:type="dcterms:W3CDTF">2006-12-07T17:34:29Z</dcterms:created>
  <dcterms:modified xsi:type="dcterms:W3CDTF">2023-11-24T21:55:30Z</dcterms:modified>
</cp:coreProperties>
</file>