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8" r:id="rId2"/>
    <p:sldId id="436" r:id="rId3"/>
    <p:sldId id="437" r:id="rId4"/>
    <p:sldId id="434" r:id="rId5"/>
    <p:sldId id="433" r:id="rId6"/>
    <p:sldId id="432" r:id="rId7"/>
    <p:sldId id="431" r:id="rId8"/>
    <p:sldId id="430" r:id="rId9"/>
    <p:sldId id="429" r:id="rId10"/>
    <p:sldId id="428" r:id="rId11"/>
    <p:sldId id="427" r:id="rId12"/>
    <p:sldId id="426" r:id="rId13"/>
    <p:sldId id="425" r:id="rId14"/>
    <p:sldId id="424" r:id="rId15"/>
    <p:sldId id="423" r:id="rId16"/>
    <p:sldId id="422" r:id="rId17"/>
    <p:sldId id="421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21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16210-A3E5-4EBF-9062-9AEF5FEBAEE9}" type="datetimeFigureOut">
              <a:rPr lang="en-US" smtClean="0"/>
              <a:t>25-Nov-23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F90BD-6D73-493F-AB0E-CE53DFCA2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9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90BD-6D73-493F-AB0E-CE53DFCA20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MÔN: MĨ THUẬT </a:t>
            </a:r>
          </a:p>
          <a:p>
            <a:pPr algn="ctr"/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LỚP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   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Giáo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viên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: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Nguyễn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Thị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Ngọc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Anh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83" y="3981116"/>
            <a:ext cx="2571443" cy="259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77" y="2216472"/>
            <a:ext cx="4956401" cy="279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384" y="1405922"/>
            <a:ext cx="2565655" cy="2218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3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5" y="1042862"/>
            <a:ext cx="5124494" cy="46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303" y="1619037"/>
            <a:ext cx="3848637" cy="248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6579" y="4368934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9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828" y="6357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lam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484" y="1188168"/>
            <a:ext cx="3579523" cy="2343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599" y="3701738"/>
            <a:ext cx="3575116" cy="2699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28" y="1726141"/>
            <a:ext cx="3951193" cy="3951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8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6" y="474212"/>
            <a:ext cx="1914792" cy="1571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18" y="1645203"/>
            <a:ext cx="6522350" cy="400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26" y="2155732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654" y="2727837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8" y="2727837"/>
            <a:ext cx="3610026" cy="3075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18" y="908764"/>
            <a:ext cx="1146150" cy="1040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607" y="1397867"/>
            <a:ext cx="6786208" cy="55184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82202"/>
              </p:ext>
            </p:extLst>
          </p:nvPr>
        </p:nvGraphicFramePr>
        <p:xfrm>
          <a:off x="789863" y="2160260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xmlns="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xanh</a:t>
                      </a:r>
                      <a:r>
                        <a:rPr lang="en-US" sz="3600" baseline="0" dirty="0" smtClean="0"/>
                        <a:t> lam?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đỏ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vàng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nhiều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45057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834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50" y="725107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296" y="1753429"/>
            <a:ext cx="6822206" cy="40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23" y="2420730"/>
            <a:ext cx="6716062" cy="3905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830" y="93934"/>
            <a:ext cx="4220164" cy="192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74" y="2142202"/>
            <a:ext cx="1910555" cy="193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274" y="4625701"/>
            <a:ext cx="1910815" cy="187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19" y="2142201"/>
            <a:ext cx="4840208" cy="4362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9" y="1353115"/>
            <a:ext cx="3009490" cy="190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9" y="3588714"/>
            <a:ext cx="3009490" cy="245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443" y="1353115"/>
            <a:ext cx="2871539" cy="4693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6120" y="1294236"/>
            <a:ext cx="5131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iCiel Pony" pitchFamily="2" charset="-93"/>
              </a:rPr>
              <a:t>Chuẩn</a:t>
            </a:r>
            <a:r>
              <a:rPr lang="en-US" sz="2800" b="1" dirty="0">
                <a:latin typeface="iCiel Pony" pitchFamily="2" charset="-93"/>
              </a:rPr>
              <a:t> </a:t>
            </a:r>
            <a:r>
              <a:rPr lang="en-US" sz="2800" b="1" dirty="0" err="1">
                <a:latin typeface="iCiel Pony" pitchFamily="2" charset="-93"/>
              </a:rPr>
              <a:t>bị</a:t>
            </a:r>
            <a:r>
              <a:rPr lang="en-US" sz="2800" b="1" dirty="0">
                <a:latin typeface="iCiel Pony" pitchFamily="2" charset="-93"/>
              </a:rPr>
              <a:t> </a:t>
            </a:r>
            <a:r>
              <a:rPr lang="en-US" sz="2800" b="1" dirty="0" err="1">
                <a:latin typeface="iCiel Pony" pitchFamily="2" charset="-93"/>
              </a:rPr>
              <a:t>đồ</a:t>
            </a:r>
            <a:r>
              <a:rPr lang="en-US" sz="2800" b="1" dirty="0">
                <a:latin typeface="iCiel Pony" pitchFamily="2" charset="-93"/>
              </a:rPr>
              <a:t> </a:t>
            </a:r>
            <a:r>
              <a:rPr lang="en-US" sz="2800" b="1" dirty="0" err="1">
                <a:latin typeface="iCiel Pony" pitchFamily="2" charset="-93"/>
              </a:rPr>
              <a:t>dùng</a:t>
            </a:r>
            <a:r>
              <a:rPr lang="en-US" sz="2800" b="1" dirty="0">
                <a:latin typeface="iCiel Pony" pitchFamily="2" charset="-93"/>
              </a:rPr>
              <a:t> </a:t>
            </a:r>
            <a:r>
              <a:rPr lang="en-US" sz="2800" b="1" dirty="0" err="1">
                <a:latin typeface="iCiel Pony" pitchFamily="2" charset="-93"/>
              </a:rPr>
              <a:t>học</a:t>
            </a:r>
            <a:r>
              <a:rPr lang="en-US" sz="2800" b="1" dirty="0">
                <a:latin typeface="iCiel Pony" pitchFamily="2" charset="-93"/>
              </a:rPr>
              <a:t> </a:t>
            </a:r>
            <a:r>
              <a:rPr lang="en-US" sz="2800" b="1" dirty="0" err="1">
                <a:latin typeface="iCiel Pony" pitchFamily="2" charset="-93"/>
              </a:rPr>
              <a:t>tập</a:t>
            </a:r>
            <a:r>
              <a:rPr lang="en-US" sz="2800" b="1" dirty="0">
                <a:latin typeface="iCiel Pony" pitchFamily="2" charset="-93"/>
              </a:rPr>
              <a:t> </a:t>
            </a:r>
            <a:endParaRPr lang="vi-VN" sz="2800" b="1" dirty="0">
              <a:latin typeface="iCiel Pony" pitchFamily="2" charset="-93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0" y="194417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367" y="2873829"/>
            <a:ext cx="3670437" cy="2155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7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8" y="0"/>
            <a:ext cx="915124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61" y="2126194"/>
            <a:ext cx="3444630" cy="4315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7541" y="1287813"/>
            <a:ext cx="63261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7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720" y="1072877"/>
            <a:ext cx="6602355" cy="1671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337" y="2481130"/>
            <a:ext cx="6449325" cy="1895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0" y="552255"/>
            <a:ext cx="1343998" cy="1461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90" y="2013852"/>
            <a:ext cx="8247330" cy="3765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16" y="487411"/>
            <a:ext cx="5096586" cy="562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31" y="1171351"/>
            <a:ext cx="3388364" cy="451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427" y="1171351"/>
            <a:ext cx="2735879" cy="451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5731" y="5826916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</a:rPr>
              <a:t> 2 </a:t>
            </a:r>
            <a:r>
              <a:rPr lang="en-US" sz="2400" b="1" dirty="0" err="1" smtClean="0">
                <a:solidFill>
                  <a:schemeClr val="tx1"/>
                </a:solidFill>
              </a:rPr>
              <a:t>bức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73" y="681269"/>
            <a:ext cx="6258798" cy="628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3451" y="552880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Tập tin:Disc Plain red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24" y="1716284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8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84" y="2870935"/>
            <a:ext cx="3076880" cy="2726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6" y="1563570"/>
            <a:ext cx="2652218" cy="272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304" y="1563570"/>
            <a:ext cx="2720095" cy="2726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1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16" y="704765"/>
            <a:ext cx="6544588" cy="657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778" y="1480905"/>
            <a:ext cx="2781688" cy="2762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9022" y="4716558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49F6C08-8B55-4FD9-A0E1-6D6563751D4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hao\\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1- cđ 5 knt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7A0F6-0144-4B71-AACC-A1400E0A0D62}:4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D4107A-74A8-4C3E-BFB7-E508ED902FEF}:4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A43113-D4CD-47F1-959A-E073D5B9BB22}:4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09E24C-AAB2-49D7-9058-6474A6815375}:4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14745B-7574-4210-A39B-E04C5304DB08}:4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784019-85AB-40EF-80C2-8933F3253D6B}:4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F4922A-7C33-4420-AFD0-34C49775A775}:4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0572A2-104D-4850-9EC4-F7B38D95B22D}:4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CED280-A006-4127-8C02-40BD3215D090}:4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6B15F1-CC07-4CB0-855E-67DCA11093A1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E854FA-D0C6-4EB6-A075-177300EDBFA1}:4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286BD1-EAFD-4361-B3E0-CBF0551D2386}:4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81F3E-0783-4053-A52E-E28C7A190638}:4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EBE3ED-95CA-4366-9803-318BE5583011}:4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B32D65-4110-4A7C-89A7-406EB61CC157}:4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E6B44D-C6EF-4C7A-9B0B-E52C4A39BAAD}:4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F1E9F4-5194-4959-B6DF-BE674E28C80E}:43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</TotalTime>
  <Words>175</Words>
  <Application>Microsoft Office PowerPoint</Application>
  <PresentationFormat>On-screen Show (4:3)</PresentationFormat>
  <Paragraphs>26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iCiel Pony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1- cđ 5 kntt</dc:title>
  <dc:creator>Windows User</dc:creator>
  <cp:lastModifiedBy>AutoBVT</cp:lastModifiedBy>
  <cp:revision>132</cp:revision>
  <dcterms:created xsi:type="dcterms:W3CDTF">2021-01-29T04:19:07Z</dcterms:created>
  <dcterms:modified xsi:type="dcterms:W3CDTF">2023-11-25T00:38:25Z</dcterms:modified>
</cp:coreProperties>
</file>