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media/audio2.wav" ContentType="audio/wav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6"/>
  </p:notesMasterIdLst>
  <p:sldIdLst>
    <p:sldId id="391" r:id="rId2"/>
    <p:sldId id="392" r:id="rId3"/>
    <p:sldId id="257" r:id="rId4"/>
    <p:sldId id="393" r:id="rId5"/>
    <p:sldId id="394" r:id="rId6"/>
    <p:sldId id="395" r:id="rId7"/>
    <p:sldId id="402" r:id="rId8"/>
    <p:sldId id="403" r:id="rId9"/>
    <p:sldId id="404" r:id="rId10"/>
    <p:sldId id="405" r:id="rId11"/>
    <p:sldId id="406" r:id="rId12"/>
    <p:sldId id="335" r:id="rId13"/>
    <p:sldId id="407" r:id="rId14"/>
    <p:sldId id="336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86311" autoAdjust="0"/>
  </p:normalViewPr>
  <p:slideViewPr>
    <p:cSldViewPr snapToGrid="0">
      <p:cViewPr>
        <p:scale>
          <a:sx n="66" d="100"/>
          <a:sy n="66" d="100"/>
        </p:scale>
        <p:origin x="107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5BCE3-0233-4666-9F0D-54797043C55F}" type="datetimeFigureOut">
              <a:rPr lang="en-US" smtClean="0"/>
              <a:t>25-Nov-23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3219D-D4C1-4B82-AD14-ECD1A39E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5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18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on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on the flower to go back to the game. 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40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on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on the flower to go back to the game. 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05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1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880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Each team chooses one butterfly to go to the question.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look, read and choose the right option.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another question.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take turns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play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 they catch all the butterflies.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who gets the most butterflies is the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90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smtClean="0"/>
              <a:t>Click each </a:t>
            </a:r>
            <a:r>
              <a:rPr lang="en-US" baseline="0" dirty="0" smtClean="0"/>
              <a:t>answer to check.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Click the flower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8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on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on the flower to go back to the game. 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08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on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on the flower to go back to the game. 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35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on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on the flower to go back to the game. 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70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on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on the flower to go back to the game. 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19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on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on the flower to go back to the game. 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2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3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25-Nov-23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7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25-Nov-23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96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25-Nov-23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1462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25-Nov-23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38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25-Nov-23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09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25-Nov-23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24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93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5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5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25-Nov-23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5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25-Nov-23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3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25-Nov-23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6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25-Nov-23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7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25-Nov-23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9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25-Nov-23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9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D6A2683-7DE8-4CB5-B66C-978526C8E5E2}" type="datetimeFigureOut">
              <a:rPr lang="en-US" smtClean="0"/>
              <a:t>25-Nov-23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5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8.gif"/><Relationship Id="rId5" Type="http://schemas.openxmlformats.org/officeDocument/2006/relationships/audio" Target="../media/audio1.wav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8.gif"/><Relationship Id="rId5" Type="http://schemas.openxmlformats.org/officeDocument/2006/relationships/audio" Target="../media/audio1.wav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media1.mp3"/><Relationship Id="rId7" Type="http://schemas.openxmlformats.org/officeDocument/2006/relationships/image" Target="../media/image32.png"/><Relationship Id="rId2" Type="http://schemas.microsoft.com/office/2007/relationships/media" Target="../media/media1.mp3"/><Relationship Id="rId1" Type="http://schemas.openxmlformats.org/officeDocument/2006/relationships/tags" Target="../tags/tag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slide" Target="slide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slide" Target="slide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slide" Target="slide2.xml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slide" Target="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4.xml"/><Relationship Id="rId18" Type="http://schemas.openxmlformats.org/officeDocument/2006/relationships/slide" Target="slide9.xml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7.wmf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slide" Target="slide10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7.xml"/><Relationship Id="rId20" Type="http://schemas.openxmlformats.org/officeDocument/2006/relationships/slide" Target="slide5.xml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slide" Target="slide11.xml"/><Relationship Id="rId10" Type="http://schemas.openxmlformats.org/officeDocument/2006/relationships/image" Target="../media/image14.jpeg"/><Relationship Id="rId19" Type="http://schemas.openxmlformats.org/officeDocument/2006/relationships/slide" Target="slide8.xml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slide" Target="slide6.xml"/><Relationship Id="rId22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8.gif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8.gif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8.gif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8.gif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8.gif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8.gif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7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1 – PERIOD 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EF4C28-2CAB-4F54-B4C9-420125F8D703}"/>
              </a:ext>
            </a:extLst>
          </p:cNvPr>
          <p:cNvSpPr txBox="1"/>
          <p:nvPr/>
        </p:nvSpPr>
        <p:spPr>
          <a:xfrm>
            <a:off x="1642369" y="700450"/>
            <a:ext cx="1054963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9A1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Classroom instructions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F02D676-41C5-4BBD-B20F-F412FBDED2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45" y="2693285"/>
            <a:ext cx="7200000" cy="32571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99165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: Rounded Corners 79">
            <a:extLst>
              <a:ext uri="{FF2B5EF4-FFF2-40B4-BE49-F238E27FC236}">
                <a16:creationId xmlns="" xmlns:a16="http://schemas.microsoft.com/office/drawing/2014/main" id="{741DD425-67A2-44A0-8503-451278C5D554}"/>
              </a:ext>
            </a:extLst>
          </p:cNvPr>
          <p:cNvSpPr/>
          <p:nvPr/>
        </p:nvSpPr>
        <p:spPr>
          <a:xfrm>
            <a:off x="3075995" y="3958312"/>
            <a:ext cx="5731125" cy="8623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Hello, class.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 down, please!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="" xmlns:a16="http://schemas.microsoft.com/office/drawing/2014/main" id="{E78253AD-AFFA-4506-B615-EC0AEFEE5185}"/>
              </a:ext>
            </a:extLst>
          </p:cNvPr>
          <p:cNvSpPr/>
          <p:nvPr/>
        </p:nvSpPr>
        <p:spPr>
          <a:xfrm>
            <a:off x="3063413" y="4947999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bye, class.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 down, please!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="" xmlns:a16="http://schemas.microsoft.com/office/drawing/2014/main" id="{497C73C1-14E9-412C-B7E5-E3BCDE0B2471}"/>
              </a:ext>
            </a:extLst>
          </p:cNvPr>
          <p:cNvSpPr/>
          <p:nvPr/>
        </p:nvSpPr>
        <p:spPr>
          <a:xfrm>
            <a:off x="3075995" y="5892131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Hello, class.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 up, please!</a:t>
            </a:r>
          </a:p>
        </p:txBody>
      </p:sp>
      <p:pic>
        <p:nvPicPr>
          <p:cNvPr id="83" name="Picture 2">
            <a:extLst>
              <a:ext uri="{FF2B5EF4-FFF2-40B4-BE49-F238E27FC236}">
                <a16:creationId xmlns="" xmlns:a16="http://schemas.microsoft.com/office/drawing/2014/main" id="{1039EBD4-D173-4B58-9406-9570DEA70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441150" y="5764391"/>
            <a:ext cx="103696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>
            <a:extLst>
              <a:ext uri="{FF2B5EF4-FFF2-40B4-BE49-F238E27FC236}">
                <a16:creationId xmlns="" xmlns:a16="http://schemas.microsoft.com/office/drawing/2014/main" id="{5BE7D441-9CCD-4C2D-8D66-DB5833121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423570" y="4825808"/>
            <a:ext cx="1072122" cy="9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413" y="272471"/>
            <a:ext cx="5743707" cy="3622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840EFC1-1500-46E7-A72F-2A50D16D356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C6EAFB"/>
              </a:clrFrom>
              <a:clrTo>
                <a:srgbClr val="C6E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9738" y="2204580"/>
            <a:ext cx="321412" cy="847492"/>
          </a:xfrm>
          <a:prstGeom prst="rect">
            <a:avLst/>
          </a:prstGeom>
        </p:spPr>
      </p:pic>
      <p:pic>
        <p:nvPicPr>
          <p:cNvPr id="9" name="Picture 4" descr="Butterflies Photo: animated butterfly | Butterfly photos, Butterfly  flowers, Butterfly gif">
            <a:hlinkClick r:id="rId9" action="ppaction://hlinksldjump"/>
            <a:extLst>
              <a:ext uri="{FF2B5EF4-FFF2-40B4-BE49-F238E27FC236}">
                <a16:creationId xmlns="" xmlns:a16="http://schemas.microsoft.com/office/drawing/2014/main" id="{08416F92-3E24-449D-8937-3C318300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418"/>
            <a:ext cx="2051549" cy="20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840EFC1-1500-46E7-A72F-2A50D16D356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C6EAFB"/>
              </a:clrFrom>
              <a:clrTo>
                <a:srgbClr val="C6E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7462" y="2083548"/>
            <a:ext cx="321412" cy="8474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59791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968;p30">
            <a:extLst>
              <a:ext uri="{FF2B5EF4-FFF2-40B4-BE49-F238E27FC236}">
                <a16:creationId xmlns="" xmlns:a16="http://schemas.microsoft.com/office/drawing/2014/main" id="{464F7FA5-BA6A-41EF-AE30-B8923BF9C833}"/>
              </a:ext>
            </a:extLst>
          </p:cNvPr>
          <p:cNvSpPr/>
          <p:nvPr/>
        </p:nvSpPr>
        <p:spPr>
          <a:xfrm>
            <a:off x="4434099" y="3748650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969;p30">
            <a:extLst>
              <a:ext uri="{FF2B5EF4-FFF2-40B4-BE49-F238E27FC236}">
                <a16:creationId xmlns="" xmlns:a16="http://schemas.microsoft.com/office/drawing/2014/main" id="{B08E7727-1A37-4656-9BFC-235F0D9CE5A3}"/>
              </a:ext>
            </a:extLst>
          </p:cNvPr>
          <p:cNvSpPr/>
          <p:nvPr/>
        </p:nvSpPr>
        <p:spPr>
          <a:xfrm>
            <a:off x="4730806" y="3743804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972;p30">
            <a:extLst>
              <a:ext uri="{FF2B5EF4-FFF2-40B4-BE49-F238E27FC236}">
                <a16:creationId xmlns="" xmlns:a16="http://schemas.microsoft.com/office/drawing/2014/main" id="{DF80DE97-499D-469A-AF37-574C3132B285}"/>
              </a:ext>
            </a:extLst>
          </p:cNvPr>
          <p:cNvSpPr/>
          <p:nvPr/>
        </p:nvSpPr>
        <p:spPr>
          <a:xfrm rot="7302147">
            <a:off x="4565352" y="3680322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868D1A15-02DD-42ED-BFD0-751B15E73AD5}"/>
              </a:ext>
            </a:extLst>
          </p:cNvPr>
          <p:cNvSpPr/>
          <p:nvPr/>
        </p:nvSpPr>
        <p:spPr>
          <a:xfrm>
            <a:off x="2657454" y="4748876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Open your books, please!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6361E338-8D16-435F-BB4E-A2204708A014}"/>
              </a:ext>
            </a:extLst>
          </p:cNvPr>
          <p:cNvSpPr/>
          <p:nvPr/>
        </p:nvSpPr>
        <p:spPr>
          <a:xfrm>
            <a:off x="2657453" y="3779160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Close your books, please!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="" xmlns:a16="http://schemas.microsoft.com/office/drawing/2014/main" id="{E8F73EEE-BE40-49F5-9477-7619F1748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7812587" y="3652279"/>
            <a:ext cx="1072122" cy="9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812301A9-A8A5-41F4-874C-D821379CDC17}"/>
              </a:ext>
            </a:extLst>
          </p:cNvPr>
          <p:cNvSpPr/>
          <p:nvPr/>
        </p:nvSpPr>
        <p:spPr>
          <a:xfrm>
            <a:off x="2664232" y="5765667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 up,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please!</a:t>
            </a:r>
          </a:p>
        </p:txBody>
      </p:sp>
      <p:pic>
        <p:nvPicPr>
          <p:cNvPr id="36" name="Picture 2">
            <a:extLst>
              <a:ext uri="{FF2B5EF4-FFF2-40B4-BE49-F238E27FC236}">
                <a16:creationId xmlns="" xmlns:a16="http://schemas.microsoft.com/office/drawing/2014/main" id="{81207813-22EA-4A5A-9C6B-60B2A4E21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7637837" y="5595699"/>
            <a:ext cx="103696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3788" y="-133355"/>
            <a:ext cx="1404546" cy="37658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9121" y="530639"/>
            <a:ext cx="4386671" cy="3084110"/>
          </a:xfrm>
          <a:prstGeom prst="rect">
            <a:avLst/>
          </a:prstGeom>
        </p:spPr>
      </p:pic>
      <p:sp>
        <p:nvSpPr>
          <p:cNvPr id="24" name="Curved Down Arrow 23"/>
          <p:cNvSpPr/>
          <p:nvPr/>
        </p:nvSpPr>
        <p:spPr>
          <a:xfrm>
            <a:off x="5703773" y="2790271"/>
            <a:ext cx="773227" cy="40009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Down Arrow 24"/>
          <p:cNvSpPr/>
          <p:nvPr/>
        </p:nvSpPr>
        <p:spPr>
          <a:xfrm>
            <a:off x="4104807" y="3042203"/>
            <a:ext cx="773227" cy="40009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4" descr="Butterflies Photo: animated butterfly | Butterfly photos, Butterfly  flowers, Butterfly gif">
            <a:hlinkClick r:id="rId9" action="ppaction://hlinksldjump"/>
            <a:extLst>
              <a:ext uri="{FF2B5EF4-FFF2-40B4-BE49-F238E27FC236}">
                <a16:creationId xmlns="" xmlns:a16="http://schemas.microsoft.com/office/drawing/2014/main" id="{08416F92-3E24-449D-8937-3C318300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418"/>
            <a:ext cx="2051549" cy="20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4286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EF3A3B4-EB11-45A2-A59F-2B7DA9DDF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" y="1650937"/>
            <a:ext cx="12153900" cy="3981450"/>
          </a:xfrm>
          <a:prstGeom prst="rect">
            <a:avLst/>
          </a:prstGeom>
        </p:spPr>
      </p:pic>
      <p:pic>
        <p:nvPicPr>
          <p:cNvPr id="12" name="Track 069">
            <a:hlinkClick r:id="" action="ppaction://media"/>
            <a:extLst>
              <a:ext uri="{FF2B5EF4-FFF2-40B4-BE49-F238E27FC236}">
                <a16:creationId xmlns="" xmlns:a16="http://schemas.microsoft.com/office/drawing/2014/main" id="{3F2A2CF2-6EA7-494F-8862-BB2E07CFCF2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15050" y="2077269"/>
            <a:ext cx="609600" cy="609600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="" xmlns:a16="http://schemas.microsoft.com/office/drawing/2014/main" id="{F16DFE78-941C-498E-8122-628BB066FF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688836" y="4960035"/>
            <a:ext cx="457970" cy="457970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="" xmlns:a16="http://schemas.microsoft.com/office/drawing/2014/main" id="{E1A41EE1-AF81-4B21-BBAC-2D4EE68EA0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22221" y="4960035"/>
            <a:ext cx="457970" cy="457970"/>
          </a:xfrm>
          <a:prstGeom prst="rect">
            <a:avLst/>
          </a:prstGeom>
        </p:spPr>
      </p:pic>
      <p:sp>
        <p:nvSpPr>
          <p:cNvPr id="10" name="Action Button: Go Home 1027">
            <a:hlinkClick r:id="rId10" action="ppaction://hlinksldjump" highlightClick="1"/>
            <a:extLst>
              <a:ext uri="{FF2B5EF4-FFF2-40B4-BE49-F238E27FC236}">
                <a16:creationId xmlns="" xmlns:a16="http://schemas.microsoft.com/office/drawing/2014/main" id="{8E4C8743-2010-4A7B-B8F7-D75BB0DBD0B4}"/>
              </a:ext>
            </a:extLst>
          </p:cNvPr>
          <p:cNvSpPr/>
          <p:nvPr/>
        </p:nvSpPr>
        <p:spPr>
          <a:xfrm>
            <a:off x="0" y="5815584"/>
            <a:ext cx="1042416" cy="1042416"/>
          </a:xfrm>
          <a:prstGeom prst="actionButtonHom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92619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49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EF3A3B4-EB11-45A2-A59F-2B7DA9DDF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06969"/>
            <a:ext cx="11734800" cy="6600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3B8BB3A-C60F-479C-8AC4-D425FDCA74F9}"/>
              </a:ext>
            </a:extLst>
          </p:cNvPr>
          <p:cNvSpPr txBox="1"/>
          <p:nvPr/>
        </p:nvSpPr>
        <p:spPr>
          <a:xfrm>
            <a:off x="1742862" y="3230382"/>
            <a:ext cx="11785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</a:rPr>
              <a:t>Open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A00EED8-C281-4A9B-83A0-14CBE4F5C8BD}"/>
              </a:ext>
            </a:extLst>
          </p:cNvPr>
          <p:cNvSpPr txBox="1"/>
          <p:nvPr/>
        </p:nvSpPr>
        <p:spPr>
          <a:xfrm>
            <a:off x="7617439" y="3234238"/>
            <a:ext cx="12073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</a:rPr>
              <a:t>Close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782214C-8194-4684-AC6E-AD80B2862270}"/>
              </a:ext>
            </a:extLst>
          </p:cNvPr>
          <p:cNvSpPr txBox="1"/>
          <p:nvPr/>
        </p:nvSpPr>
        <p:spPr>
          <a:xfrm>
            <a:off x="7330501" y="6261507"/>
            <a:ext cx="17812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</a:rPr>
              <a:t>Sit down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01595EC-414B-4F90-A1E1-3E3C1081DCE2}"/>
              </a:ext>
            </a:extLst>
          </p:cNvPr>
          <p:cNvSpPr txBox="1"/>
          <p:nvPr/>
        </p:nvSpPr>
        <p:spPr>
          <a:xfrm>
            <a:off x="1389388" y="6300169"/>
            <a:ext cx="1885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</a:rPr>
              <a:t>Stand up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8" name="Action Button: Go Home 1027">
            <a:hlinkClick r:id="rId5" action="ppaction://hlinksldjump" highlightClick="1"/>
            <a:extLst>
              <a:ext uri="{FF2B5EF4-FFF2-40B4-BE49-F238E27FC236}">
                <a16:creationId xmlns="" xmlns:a16="http://schemas.microsoft.com/office/drawing/2014/main" id="{8E4C8743-2010-4A7B-B8F7-D75BB0DBD0B4}"/>
              </a:ext>
            </a:extLst>
          </p:cNvPr>
          <p:cNvSpPr/>
          <p:nvPr/>
        </p:nvSpPr>
        <p:spPr>
          <a:xfrm>
            <a:off x="0" y="5815584"/>
            <a:ext cx="1042416" cy="1042416"/>
          </a:xfrm>
          <a:prstGeom prst="actionButtonHom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4921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3621DD6-78E4-4AA2-A925-E86D25FCD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B846B6C-E177-4625-A7A4-B9DF322DD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4551" y="1601985"/>
            <a:ext cx="7138226" cy="398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ction Button: Go Home 1027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8E4C8743-2010-4A7B-B8F7-D75BB0DBD0B4}"/>
              </a:ext>
            </a:extLst>
          </p:cNvPr>
          <p:cNvSpPr/>
          <p:nvPr/>
        </p:nvSpPr>
        <p:spPr>
          <a:xfrm>
            <a:off x="0" y="5815584"/>
            <a:ext cx="1042416" cy="1042416"/>
          </a:xfrm>
          <a:prstGeom prst="actionButtonHom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2662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apezoid 6">
            <a:extLst>
              <a:ext uri="{FF2B5EF4-FFF2-40B4-BE49-F238E27FC236}">
                <a16:creationId xmlns="" xmlns:a16="http://schemas.microsoft.com/office/drawing/2014/main" id="{379ABC90-7BF6-4D90-8D5E-BCEF23059107}"/>
              </a:ext>
            </a:extLst>
          </p:cNvPr>
          <p:cNvSpPr/>
          <p:nvPr/>
        </p:nvSpPr>
        <p:spPr>
          <a:xfrm>
            <a:off x="-154745" y="929033"/>
            <a:ext cx="12604654" cy="743494"/>
          </a:xfrm>
          <a:custGeom>
            <a:avLst/>
            <a:gdLst>
              <a:gd name="connsiteX0" fmla="*/ 0 w 9404333"/>
              <a:gd name="connsiteY0" fmla="*/ 554807 h 554807"/>
              <a:gd name="connsiteX1" fmla="*/ 138702 w 9404333"/>
              <a:gd name="connsiteY1" fmla="*/ 0 h 554807"/>
              <a:gd name="connsiteX2" fmla="*/ 9265631 w 9404333"/>
              <a:gd name="connsiteY2" fmla="*/ 0 h 554807"/>
              <a:gd name="connsiteX3" fmla="*/ 9404333 w 9404333"/>
              <a:gd name="connsiteY3" fmla="*/ 554807 h 554807"/>
              <a:gd name="connsiteX4" fmla="*/ 0 w 9404333"/>
              <a:gd name="connsiteY4" fmla="*/ 554807 h 554807"/>
              <a:gd name="connsiteX0" fmla="*/ 267698 w 9265631"/>
              <a:gd name="connsiteY0" fmla="*/ 583836 h 583836"/>
              <a:gd name="connsiteX1" fmla="*/ 0 w 9265631"/>
              <a:gd name="connsiteY1" fmla="*/ 0 h 583836"/>
              <a:gd name="connsiteX2" fmla="*/ 9126929 w 9265631"/>
              <a:gd name="connsiteY2" fmla="*/ 0 h 583836"/>
              <a:gd name="connsiteX3" fmla="*/ 9265631 w 9265631"/>
              <a:gd name="connsiteY3" fmla="*/ 554807 h 583836"/>
              <a:gd name="connsiteX4" fmla="*/ 267698 w 9265631"/>
              <a:gd name="connsiteY4" fmla="*/ 583836 h 583836"/>
              <a:gd name="connsiteX0" fmla="*/ 398326 w 9396259"/>
              <a:gd name="connsiteY0" fmla="*/ 743494 h 743494"/>
              <a:gd name="connsiteX1" fmla="*/ 0 w 9396259"/>
              <a:gd name="connsiteY1" fmla="*/ 0 h 743494"/>
              <a:gd name="connsiteX2" fmla="*/ 9257557 w 9396259"/>
              <a:gd name="connsiteY2" fmla="*/ 159658 h 743494"/>
              <a:gd name="connsiteX3" fmla="*/ 9396259 w 9396259"/>
              <a:gd name="connsiteY3" fmla="*/ 714465 h 743494"/>
              <a:gd name="connsiteX4" fmla="*/ 398326 w 9396259"/>
              <a:gd name="connsiteY4" fmla="*/ 743494 h 743494"/>
              <a:gd name="connsiteX0" fmla="*/ 398326 w 9396259"/>
              <a:gd name="connsiteY0" fmla="*/ 743494 h 743494"/>
              <a:gd name="connsiteX1" fmla="*/ 0 w 9396259"/>
              <a:gd name="connsiteY1" fmla="*/ 0 h 743494"/>
              <a:gd name="connsiteX2" fmla="*/ 9286586 w 9396259"/>
              <a:gd name="connsiteY2" fmla="*/ 116116 h 743494"/>
              <a:gd name="connsiteX3" fmla="*/ 9396259 w 9396259"/>
              <a:gd name="connsiteY3" fmla="*/ 714465 h 743494"/>
              <a:gd name="connsiteX4" fmla="*/ 398326 w 9396259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286586 w 9410774"/>
              <a:gd name="connsiteY2" fmla="*/ 116116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141443 w 9410774"/>
              <a:gd name="connsiteY2" fmla="*/ 217716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141443 w 9410774"/>
              <a:gd name="connsiteY2" fmla="*/ 145145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0774" h="743494">
                <a:moveTo>
                  <a:pt x="398326" y="743494"/>
                </a:moveTo>
                <a:lnTo>
                  <a:pt x="0" y="0"/>
                </a:lnTo>
                <a:lnTo>
                  <a:pt x="9141443" y="145145"/>
                </a:lnTo>
                <a:lnTo>
                  <a:pt x="9410774" y="685436"/>
                </a:lnTo>
                <a:lnTo>
                  <a:pt x="398326" y="743494"/>
                </a:lnTo>
                <a:close/>
              </a:path>
            </a:pathLst>
          </a:custGeom>
          <a:gradFill flip="none" rotWithShape="1">
            <a:gsLst>
              <a:gs pos="0">
                <a:sysClr val="windowText" lastClr="000000">
                  <a:alpha val="74000"/>
                </a:sysClr>
              </a:gs>
              <a:gs pos="100000">
                <a:sysClr val="windowText" lastClr="000000">
                  <a:alpha val="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EE558F17-C549-4401-9FAE-447B5A42C6AF}"/>
              </a:ext>
            </a:extLst>
          </p:cNvPr>
          <p:cNvSpPr/>
          <p:nvPr/>
        </p:nvSpPr>
        <p:spPr>
          <a:xfrm>
            <a:off x="-604129" y="435429"/>
            <a:ext cx="13639406" cy="765572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innerShdw blurRad="1905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60152307-4FB0-479B-A2CE-B26E8236315C}"/>
              </a:ext>
            </a:extLst>
          </p:cNvPr>
          <p:cNvSpPr/>
          <p:nvPr/>
        </p:nvSpPr>
        <p:spPr>
          <a:xfrm>
            <a:off x="-295410" y="642425"/>
            <a:ext cx="12900056" cy="351579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5A758278-DA0F-428F-AE16-C1796BB741A9}"/>
              </a:ext>
            </a:extLst>
          </p:cNvPr>
          <p:cNvGrpSpPr/>
          <p:nvPr/>
        </p:nvGrpSpPr>
        <p:grpSpPr>
          <a:xfrm>
            <a:off x="6924583" y="404305"/>
            <a:ext cx="2610034" cy="4869031"/>
            <a:chOff x="6498393" y="388313"/>
            <a:chExt cx="2610034" cy="4869031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BBCC8CB-FEB2-4806-9823-6ED62C5F7BCD}"/>
                </a:ext>
              </a:extLst>
            </p:cNvPr>
            <p:cNvSpPr/>
            <p:nvPr/>
          </p:nvSpPr>
          <p:spPr>
            <a:xfrm>
              <a:off x="7745571" y="2821152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710055F6-BFAF-407E-A846-F91EAACD9E6A}"/>
                </a:ext>
              </a:extLst>
            </p:cNvPr>
            <p:cNvSpPr/>
            <p:nvPr/>
          </p:nvSpPr>
          <p:spPr>
            <a:xfrm>
              <a:off x="6498393" y="2844359"/>
              <a:ext cx="2610034" cy="2412985"/>
            </a:xfrm>
            <a:custGeom>
              <a:avLst/>
              <a:gdLst>
                <a:gd name="connsiteX0" fmla="*/ 1104314 w 2208628"/>
                <a:gd name="connsiteY0" fmla="*/ 137153 h 2208628"/>
                <a:gd name="connsiteX1" fmla="*/ 996529 w 2208628"/>
                <a:gd name="connsiteY1" fmla="*/ 244938 h 2208628"/>
                <a:gd name="connsiteX2" fmla="*/ 1104314 w 2208628"/>
                <a:gd name="connsiteY2" fmla="*/ 352723 h 2208628"/>
                <a:gd name="connsiteX3" fmla="*/ 1212099 w 2208628"/>
                <a:gd name="connsiteY3" fmla="*/ 244938 h 2208628"/>
                <a:gd name="connsiteX4" fmla="*/ 1104314 w 2208628"/>
                <a:gd name="connsiteY4" fmla="*/ 137153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37153"/>
                  </a:moveTo>
                  <a:cubicBezTo>
                    <a:pt x="1044786" y="137153"/>
                    <a:pt x="996529" y="185410"/>
                    <a:pt x="996529" y="244938"/>
                  </a:cubicBezTo>
                  <a:cubicBezTo>
                    <a:pt x="996529" y="304466"/>
                    <a:pt x="1044786" y="352723"/>
                    <a:pt x="1104314" y="352723"/>
                  </a:cubicBezTo>
                  <a:cubicBezTo>
                    <a:pt x="1163842" y="352723"/>
                    <a:pt x="1212099" y="304466"/>
                    <a:pt x="1212099" y="244938"/>
                  </a:cubicBezTo>
                  <a:cubicBezTo>
                    <a:pt x="1212099" y="185410"/>
                    <a:pt x="1163842" y="137153"/>
                    <a:pt x="1104314" y="137153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66">
                    <a:alpha val="50000"/>
                  </a:srgbClr>
                </a:gs>
                <a:gs pos="100000">
                  <a:srgbClr val="CC00CC">
                    <a:alpha val="69804"/>
                  </a:srgbClr>
                </a:gs>
              </a:gsLst>
              <a:lin ang="0" scaled="0"/>
              <a:tileRect/>
            </a:gradFill>
            <a:ln w="12700" cap="flat" cmpd="sng" algn="ctr">
              <a:gradFill>
                <a:gsLst>
                  <a:gs pos="0">
                    <a:srgbClr val="660066"/>
                  </a:gs>
                  <a:gs pos="100000">
                    <a:srgbClr val="CC00CC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E0D4ADA6-4949-4ABD-AE39-DD48A1FCEF87}"/>
                </a:ext>
              </a:extLst>
            </p:cNvPr>
            <p:cNvGrpSpPr/>
            <p:nvPr/>
          </p:nvGrpSpPr>
          <p:grpSpPr>
            <a:xfrm>
              <a:off x="7399576" y="388313"/>
              <a:ext cx="769257" cy="769257"/>
              <a:chOff x="5877141" y="400287"/>
              <a:chExt cx="769257" cy="769257"/>
            </a:xfrm>
          </p:grpSpPr>
          <p:sp>
            <p:nvSpPr>
              <p:cNvPr id="27" name="Oval 26">
                <a:extLst>
                  <a:ext uri="{FF2B5EF4-FFF2-40B4-BE49-F238E27FC236}">
                    <a16:creationId xmlns="" xmlns:a16="http://schemas.microsoft.com/office/drawing/2014/main" id="{FEA232ED-F3FC-4B58-B007-EC0DCD55D092}"/>
                  </a:ext>
                </a:extLst>
              </p:cNvPr>
              <p:cNvSpPr/>
              <p:nvPr/>
            </p:nvSpPr>
            <p:spPr>
              <a:xfrm>
                <a:off x="5877141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="" xmlns:a16="http://schemas.microsoft.com/office/drawing/2014/main" id="{1F8D4488-2076-4E61-8F1B-74815622D7D7}"/>
                  </a:ext>
                </a:extLst>
              </p:cNvPr>
              <p:cNvSpPr/>
              <p:nvPr/>
            </p:nvSpPr>
            <p:spPr>
              <a:xfrm>
                <a:off x="6052450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660066"/>
                  </a:gs>
                  <a:gs pos="100000">
                    <a:srgbClr val="CC00CC"/>
                  </a:gs>
                </a:gsLst>
                <a:lin ang="0" scaled="0"/>
                <a:tileRect/>
              </a:gradFill>
              <a:ln w="12700" cap="flat" cmpd="sng" algn="ctr">
                <a:gradFill>
                  <a:gsLst>
                    <a:gs pos="0">
                      <a:srgbClr val="660066"/>
                    </a:gs>
                    <a:gs pos="100000">
                      <a:srgbClr val="CC00CC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  <a:scene3d>
                <a:camera prst="orthographicFront"/>
                <a:lightRig rig="chilly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2A42C153-7D55-4D8A-BF2F-E442843A542A}"/>
                </a:ext>
              </a:extLst>
            </p:cNvPr>
            <p:cNvCxnSpPr>
              <a:cxnSpLocks/>
              <a:stCxn id="27" idx="4"/>
              <a:endCxn id="17" idx="5"/>
            </p:cNvCxnSpPr>
            <p:nvPr/>
          </p:nvCxnSpPr>
          <p:spPr>
            <a:xfrm>
              <a:off x="7784205" y="1157570"/>
              <a:ext cx="19205" cy="16867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34700AC1-7904-487B-B379-2DF6C5BB785A}"/>
                </a:ext>
              </a:extLst>
            </p:cNvPr>
            <p:cNvSpPr/>
            <p:nvPr/>
          </p:nvSpPr>
          <p:spPr>
            <a:xfrm>
              <a:off x="7777118" y="2826093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5F919BD1-3956-4F76-B8FF-DF3DA1DF4933}"/>
                </a:ext>
              </a:extLst>
            </p:cNvPr>
            <p:cNvSpPr/>
            <p:nvPr/>
          </p:nvSpPr>
          <p:spPr>
            <a:xfrm>
              <a:off x="7751413" y="280400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FDC303B5-E094-4F13-A074-86BB4C9D2FEB}"/>
                </a:ext>
              </a:extLst>
            </p:cNvPr>
            <p:cNvSpPr/>
            <p:nvPr/>
          </p:nvSpPr>
          <p:spPr>
            <a:xfrm>
              <a:off x="7758079" y="2784951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D85BA56C-7863-40CC-BFBD-2B99455F9C0C}"/>
                </a:ext>
              </a:extLst>
            </p:cNvPr>
            <p:cNvSpPr/>
            <p:nvPr/>
          </p:nvSpPr>
          <p:spPr>
            <a:xfrm>
              <a:off x="6909288" y="5029874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38441B1-5810-4472-AF5A-E9686FF144BD}"/>
                </a:ext>
              </a:extLst>
            </p:cNvPr>
            <p:cNvSpPr txBox="1"/>
            <p:nvPr/>
          </p:nvSpPr>
          <p:spPr>
            <a:xfrm>
              <a:off x="6975714" y="3378584"/>
              <a:ext cx="1700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</a:t>
              </a:r>
              <a:r>
                <a:rPr lang="en-GB" sz="3600" b="1" dirty="0" smtClean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play.</a:t>
              </a:r>
              <a:endParaRPr kumimoji="0" lang="en-US" sz="36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6A162DCC-54ED-418F-B88F-404ECB6179E3}"/>
                </a:ext>
              </a:extLst>
            </p:cNvPr>
            <p:cNvSpPr txBox="1"/>
            <p:nvPr/>
          </p:nvSpPr>
          <p:spPr>
            <a:xfrm>
              <a:off x="7676064" y="3107814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BF01C8B4-FF29-439A-9976-4D1EECE3A420}"/>
              </a:ext>
            </a:extLst>
          </p:cNvPr>
          <p:cNvGrpSpPr/>
          <p:nvPr/>
        </p:nvGrpSpPr>
        <p:grpSpPr>
          <a:xfrm>
            <a:off x="8938487" y="458940"/>
            <a:ext cx="2635926" cy="5430743"/>
            <a:chOff x="8290373" y="435429"/>
            <a:chExt cx="2635926" cy="5430743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F6BB6ABA-4024-4424-B953-EDB4D70CDD65}"/>
                </a:ext>
              </a:extLst>
            </p:cNvPr>
            <p:cNvSpPr/>
            <p:nvPr/>
          </p:nvSpPr>
          <p:spPr>
            <a:xfrm>
              <a:off x="9562617" y="344123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hlinkClick r:id="" action="ppaction://noaction"/>
              <a:extLst>
                <a:ext uri="{FF2B5EF4-FFF2-40B4-BE49-F238E27FC236}">
                  <a16:creationId xmlns="" xmlns:a16="http://schemas.microsoft.com/office/drawing/2014/main" id="{F1808DE4-4B72-40A8-8F25-AA6F324AECCA}"/>
                </a:ext>
              </a:extLst>
            </p:cNvPr>
            <p:cNvSpPr/>
            <p:nvPr/>
          </p:nvSpPr>
          <p:spPr>
            <a:xfrm>
              <a:off x="8290373" y="3493308"/>
              <a:ext cx="2635926" cy="2372864"/>
            </a:xfrm>
            <a:custGeom>
              <a:avLst/>
              <a:gdLst>
                <a:gd name="connsiteX0" fmla="*/ 1104314 w 2208628"/>
                <a:gd name="connsiteY0" fmla="*/ 124227 h 2208628"/>
                <a:gd name="connsiteX1" fmla="*/ 996529 w 2208628"/>
                <a:gd name="connsiteY1" fmla="*/ 232012 h 2208628"/>
                <a:gd name="connsiteX2" fmla="*/ 1104314 w 2208628"/>
                <a:gd name="connsiteY2" fmla="*/ 339797 h 2208628"/>
                <a:gd name="connsiteX3" fmla="*/ 1212099 w 2208628"/>
                <a:gd name="connsiteY3" fmla="*/ 232012 h 2208628"/>
                <a:gd name="connsiteX4" fmla="*/ 1104314 w 2208628"/>
                <a:gd name="connsiteY4" fmla="*/ 12422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4227"/>
                  </a:moveTo>
                  <a:cubicBezTo>
                    <a:pt x="1044786" y="124227"/>
                    <a:pt x="996529" y="172484"/>
                    <a:pt x="996529" y="232012"/>
                  </a:cubicBezTo>
                  <a:cubicBezTo>
                    <a:pt x="996529" y="291540"/>
                    <a:pt x="1044786" y="339797"/>
                    <a:pt x="1104314" y="339797"/>
                  </a:cubicBezTo>
                  <a:cubicBezTo>
                    <a:pt x="1163842" y="339797"/>
                    <a:pt x="1212099" y="291540"/>
                    <a:pt x="1212099" y="232012"/>
                  </a:cubicBezTo>
                  <a:cubicBezTo>
                    <a:pt x="1212099" y="172484"/>
                    <a:pt x="1163842" y="124227"/>
                    <a:pt x="1104314" y="12422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66">
                    <a:alpha val="49804"/>
                  </a:srgbClr>
                </a:gs>
                <a:gs pos="100000">
                  <a:srgbClr val="FF3399">
                    <a:alpha val="69804"/>
                  </a:srgbClr>
                </a:gs>
              </a:gsLst>
              <a:lin ang="0" scaled="0"/>
              <a:tileRect/>
            </a:gradFill>
            <a:ln w="12700" cap="flat" cmpd="sng" algn="ctr">
              <a:gradFill>
                <a:gsLst>
                  <a:gs pos="0">
                    <a:srgbClr val="FF0066"/>
                  </a:gs>
                  <a:gs pos="100000">
                    <a:srgbClr val="FF3399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601CC9BF-0817-4801-989F-A9B2B8E70D50}"/>
                </a:ext>
              </a:extLst>
            </p:cNvPr>
            <p:cNvGrpSpPr/>
            <p:nvPr/>
          </p:nvGrpSpPr>
          <p:grpSpPr>
            <a:xfrm>
              <a:off x="9217095" y="435429"/>
              <a:ext cx="769257" cy="769257"/>
              <a:chOff x="7255412" y="400287"/>
              <a:chExt cx="769257" cy="769257"/>
            </a:xfrm>
          </p:grpSpPr>
          <p:sp>
            <p:nvSpPr>
              <p:cNvPr id="41" name="Oval 40">
                <a:extLst>
                  <a:ext uri="{FF2B5EF4-FFF2-40B4-BE49-F238E27FC236}">
                    <a16:creationId xmlns="" xmlns:a16="http://schemas.microsoft.com/office/drawing/2014/main" id="{5AE47B3B-9F4C-4441-BA1F-F609C8958BDB}"/>
                  </a:ext>
                </a:extLst>
              </p:cNvPr>
              <p:cNvSpPr/>
              <p:nvPr/>
            </p:nvSpPr>
            <p:spPr>
              <a:xfrm>
                <a:off x="7255412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="" xmlns:a16="http://schemas.microsoft.com/office/drawing/2014/main" id="{F6CD176C-B12A-4A1E-9F87-524AE9840500}"/>
                  </a:ext>
                </a:extLst>
              </p:cNvPr>
              <p:cNvSpPr/>
              <p:nvPr/>
            </p:nvSpPr>
            <p:spPr>
              <a:xfrm>
                <a:off x="7430721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66"/>
                  </a:gs>
                  <a:gs pos="100000">
                    <a:srgbClr val="FF3399"/>
                  </a:gs>
                </a:gsLst>
                <a:lin ang="0" scaled="0"/>
                <a:tileRect/>
              </a:gradFill>
              <a:ln w="12700" cap="flat" cmpd="sng" algn="ctr">
                <a:gradFill>
                  <a:gsLst>
                    <a:gs pos="0">
                      <a:srgbClr val="FF0066"/>
                    </a:gs>
                    <a:gs pos="100000">
                      <a:srgbClr val="FF3399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  <a:scene3d>
                <a:camera prst="orthographicFront"/>
                <a:lightRig rig="chilly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6B9EC423-7869-4E2E-B572-53F0E7C34BD5}"/>
                </a:ext>
              </a:extLst>
            </p:cNvPr>
            <p:cNvCxnSpPr>
              <a:cxnSpLocks/>
              <a:stCxn id="41" idx="4"/>
              <a:endCxn id="31" idx="5"/>
            </p:cNvCxnSpPr>
            <p:nvPr/>
          </p:nvCxnSpPr>
          <p:spPr>
            <a:xfrm>
              <a:off x="9601724" y="1204686"/>
              <a:ext cx="6612" cy="22886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E2620512-7750-4BBC-9B35-77EFF120931C}"/>
                </a:ext>
              </a:extLst>
            </p:cNvPr>
            <p:cNvSpPr/>
            <p:nvPr/>
          </p:nvSpPr>
          <p:spPr>
            <a:xfrm>
              <a:off x="9594164" y="344617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E2026009-3DE7-441D-919B-C95169598F51}"/>
                </a:ext>
              </a:extLst>
            </p:cNvPr>
            <p:cNvSpPr/>
            <p:nvPr/>
          </p:nvSpPr>
          <p:spPr>
            <a:xfrm>
              <a:off x="9568459" y="342409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6BCB9A3C-F2B8-4EFA-8432-AEA23E188748}"/>
                </a:ext>
              </a:extLst>
            </p:cNvPr>
            <p:cNvSpPr/>
            <p:nvPr/>
          </p:nvSpPr>
          <p:spPr>
            <a:xfrm>
              <a:off x="9575125" y="340503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D90F6025-A776-46C8-832A-7D84CB47317E}"/>
                </a:ext>
              </a:extLst>
            </p:cNvPr>
            <p:cNvSpPr/>
            <p:nvPr/>
          </p:nvSpPr>
          <p:spPr>
            <a:xfrm>
              <a:off x="8742514" y="5690886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C4176CB7-0105-4609-B61A-65726D115434}"/>
                </a:ext>
              </a:extLst>
            </p:cNvPr>
            <p:cNvSpPr txBox="1"/>
            <p:nvPr/>
          </p:nvSpPr>
          <p:spPr>
            <a:xfrm>
              <a:off x="8418246" y="3917189"/>
              <a:ext cx="247945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 and wrap up</a:t>
              </a:r>
              <a:endParaRPr kumimoji="0" lang="en-US" sz="36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10E7F3AE-55D5-4881-BD69-D5D6DF81771D}"/>
                </a:ext>
              </a:extLst>
            </p:cNvPr>
            <p:cNvSpPr txBox="1"/>
            <p:nvPr/>
          </p:nvSpPr>
          <p:spPr>
            <a:xfrm>
              <a:off x="9490494" y="3701810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B5E88C50-9D55-4CC8-B7E0-79FBEF2A6A26}"/>
              </a:ext>
            </a:extLst>
          </p:cNvPr>
          <p:cNvGrpSpPr/>
          <p:nvPr/>
        </p:nvGrpSpPr>
        <p:grpSpPr>
          <a:xfrm>
            <a:off x="2703077" y="419977"/>
            <a:ext cx="2565592" cy="5287122"/>
            <a:chOff x="2703276" y="414801"/>
            <a:chExt cx="2565592" cy="5287122"/>
          </a:xfrm>
        </p:grpSpPr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30C6120C-9FA5-47B4-BA66-757273DE7081}"/>
                </a:ext>
              </a:extLst>
            </p:cNvPr>
            <p:cNvSpPr/>
            <p:nvPr/>
          </p:nvSpPr>
          <p:spPr>
            <a:xfrm>
              <a:off x="4011925" y="3297855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hlinkClick r:id="rId5" action="ppaction://hlinksldjump"/>
              <a:extLst>
                <a:ext uri="{FF2B5EF4-FFF2-40B4-BE49-F238E27FC236}">
                  <a16:creationId xmlns="" xmlns:a16="http://schemas.microsoft.com/office/drawing/2014/main" id="{9BC9ED27-5528-4133-A139-03CC9C803BB0}"/>
                </a:ext>
              </a:extLst>
            </p:cNvPr>
            <p:cNvSpPr/>
            <p:nvPr/>
          </p:nvSpPr>
          <p:spPr>
            <a:xfrm>
              <a:off x="2703276" y="3315714"/>
              <a:ext cx="2565592" cy="2386209"/>
            </a:xfrm>
            <a:custGeom>
              <a:avLst/>
              <a:gdLst>
                <a:gd name="connsiteX0" fmla="*/ 1104314 w 2208628"/>
                <a:gd name="connsiteY0" fmla="*/ 123187 h 2208628"/>
                <a:gd name="connsiteX1" fmla="*/ 996529 w 2208628"/>
                <a:gd name="connsiteY1" fmla="*/ 230972 h 2208628"/>
                <a:gd name="connsiteX2" fmla="*/ 1104314 w 2208628"/>
                <a:gd name="connsiteY2" fmla="*/ 338757 h 2208628"/>
                <a:gd name="connsiteX3" fmla="*/ 1212099 w 2208628"/>
                <a:gd name="connsiteY3" fmla="*/ 230972 h 2208628"/>
                <a:gd name="connsiteX4" fmla="*/ 1104314 w 2208628"/>
                <a:gd name="connsiteY4" fmla="*/ 12318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3187"/>
                  </a:moveTo>
                  <a:cubicBezTo>
                    <a:pt x="1044786" y="123187"/>
                    <a:pt x="996529" y="171444"/>
                    <a:pt x="996529" y="230972"/>
                  </a:cubicBezTo>
                  <a:cubicBezTo>
                    <a:pt x="996529" y="290500"/>
                    <a:pt x="1044786" y="338757"/>
                    <a:pt x="1104314" y="338757"/>
                  </a:cubicBezTo>
                  <a:cubicBezTo>
                    <a:pt x="1163842" y="338757"/>
                    <a:pt x="1212099" y="290500"/>
                    <a:pt x="1212099" y="230972"/>
                  </a:cubicBezTo>
                  <a:cubicBezTo>
                    <a:pt x="1212099" y="171444"/>
                    <a:pt x="1163842" y="123187"/>
                    <a:pt x="1104314" y="12318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99CC">
                    <a:alpha val="49804"/>
                  </a:srgbClr>
                </a:gs>
                <a:gs pos="100000">
                  <a:srgbClr val="00CCFF">
                    <a:alpha val="69804"/>
                  </a:srgbClr>
                </a:gs>
              </a:gsLst>
              <a:lin ang="0" scaled="1"/>
              <a:tileRect/>
            </a:gradFill>
            <a:ln w="12700" cap="flat" cmpd="sng" algn="ctr">
              <a:gradFill>
                <a:gsLst>
                  <a:gs pos="0">
                    <a:srgbClr val="0099CC"/>
                  </a:gs>
                  <a:gs pos="100000">
                    <a:srgbClr val="00CCFF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3B3177A4-3AE2-4639-9ABC-686618EC1307}"/>
                </a:ext>
              </a:extLst>
            </p:cNvPr>
            <p:cNvGrpSpPr/>
            <p:nvPr/>
          </p:nvGrpSpPr>
          <p:grpSpPr>
            <a:xfrm>
              <a:off x="3657625" y="414801"/>
              <a:ext cx="769257" cy="769257"/>
              <a:chOff x="3120599" y="400287"/>
              <a:chExt cx="769257" cy="769257"/>
            </a:xfrm>
          </p:grpSpPr>
          <p:sp>
            <p:nvSpPr>
              <p:cNvPr id="55" name="Oval 54">
                <a:extLst>
                  <a:ext uri="{FF2B5EF4-FFF2-40B4-BE49-F238E27FC236}">
                    <a16:creationId xmlns="" xmlns:a16="http://schemas.microsoft.com/office/drawing/2014/main" id="{044AA732-502F-4C21-812D-C3E45CBE89FC}"/>
                  </a:ext>
                </a:extLst>
              </p:cNvPr>
              <p:cNvSpPr/>
              <p:nvPr/>
            </p:nvSpPr>
            <p:spPr>
              <a:xfrm>
                <a:off x="3120599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="" xmlns:a16="http://schemas.microsoft.com/office/drawing/2014/main" id="{B644ABD1-8085-45C2-8864-F77BABA6EF59}"/>
                  </a:ext>
                </a:extLst>
              </p:cNvPr>
              <p:cNvSpPr/>
              <p:nvPr/>
            </p:nvSpPr>
            <p:spPr>
              <a:xfrm>
                <a:off x="3295908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CC"/>
                  </a:gs>
                  <a:gs pos="100000">
                    <a:srgbClr val="00CCFF"/>
                  </a:gs>
                </a:gsLst>
                <a:lin ang="0" scaled="1"/>
                <a:tileRect/>
              </a:gradFill>
              <a:ln w="12700" cap="flat" cmpd="sng" algn="ctr">
                <a:gradFill>
                  <a:gsLst>
                    <a:gs pos="0">
                      <a:srgbClr val="0099CC"/>
                    </a:gs>
                    <a:gs pos="100000">
                      <a:srgbClr val="00CCFF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E158DD72-B587-49A5-B5C1-3D14692251CA}"/>
                </a:ext>
              </a:extLst>
            </p:cNvPr>
            <p:cNvCxnSpPr>
              <a:cxnSpLocks/>
              <a:stCxn id="55" idx="4"/>
            </p:cNvCxnSpPr>
            <p:nvPr/>
          </p:nvCxnSpPr>
          <p:spPr>
            <a:xfrm flipH="1">
              <a:off x="4014854" y="1184058"/>
              <a:ext cx="27400" cy="21249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96E81482-CB0A-4305-92A2-F1688EC9BB56}"/>
                </a:ext>
              </a:extLst>
            </p:cNvPr>
            <p:cNvSpPr/>
            <p:nvPr/>
          </p:nvSpPr>
          <p:spPr>
            <a:xfrm>
              <a:off x="3989065" y="331232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7ABCE559-85BD-4CA9-BAED-DAB6989E7ECA}"/>
                </a:ext>
              </a:extLst>
            </p:cNvPr>
            <p:cNvSpPr/>
            <p:nvPr/>
          </p:nvSpPr>
          <p:spPr>
            <a:xfrm>
              <a:off x="4017767" y="328070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6FBFE0C9-52FD-4694-B2E0-A24A3E2E5AB9}"/>
                </a:ext>
              </a:extLst>
            </p:cNvPr>
            <p:cNvSpPr/>
            <p:nvPr/>
          </p:nvSpPr>
          <p:spPr>
            <a:xfrm>
              <a:off x="4024433" y="326165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07B16A01-3019-43EB-B445-4D52D461D4BB}"/>
                </a:ext>
              </a:extLst>
            </p:cNvPr>
            <p:cNvSpPr/>
            <p:nvPr/>
          </p:nvSpPr>
          <p:spPr>
            <a:xfrm>
              <a:off x="3168962" y="553191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EFB19AEC-931A-476B-88C9-9C915CADA27D}"/>
                </a:ext>
              </a:extLst>
            </p:cNvPr>
            <p:cNvSpPr txBox="1"/>
            <p:nvPr/>
          </p:nvSpPr>
          <p:spPr>
            <a:xfrm>
              <a:off x="3138916" y="3654292"/>
              <a:ext cx="170050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 and </a:t>
              </a:r>
              <a:r>
                <a:rPr kumimoji="0" lang="en-GB" sz="3600" b="1" i="0" u="none" strike="noStrike" kern="1200" cap="none" spc="0" normalizeH="0" baseline="0" noProof="0" dirty="0" smtClean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tick.</a:t>
              </a:r>
              <a:endParaRPr kumimoji="0" lang="en-US" sz="36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73C18E7B-C8AD-4D9D-A110-E8989BBA5E0B}"/>
                </a:ext>
              </a:extLst>
            </p:cNvPr>
            <p:cNvSpPr txBox="1"/>
            <p:nvPr/>
          </p:nvSpPr>
          <p:spPr>
            <a:xfrm>
              <a:off x="3890865" y="3533205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E2130814-AB70-416B-AAD1-130D676B6E1F}"/>
              </a:ext>
            </a:extLst>
          </p:cNvPr>
          <p:cNvGrpSpPr/>
          <p:nvPr/>
        </p:nvGrpSpPr>
        <p:grpSpPr>
          <a:xfrm>
            <a:off x="4882718" y="354449"/>
            <a:ext cx="2476870" cy="5513691"/>
            <a:chOff x="4712380" y="359569"/>
            <a:chExt cx="2476870" cy="5513691"/>
          </a:xfrm>
        </p:grpSpPr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FD9B7929-78D5-464B-A447-7A7EC7652D6B}"/>
                </a:ext>
              </a:extLst>
            </p:cNvPr>
            <p:cNvSpPr/>
            <p:nvPr/>
          </p:nvSpPr>
          <p:spPr>
            <a:xfrm>
              <a:off x="5937057" y="3411066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87B70AA2-E62F-4453-B24F-9CAA9EBD8717}"/>
                </a:ext>
              </a:extLst>
            </p:cNvPr>
            <p:cNvSpPr/>
            <p:nvPr/>
          </p:nvSpPr>
          <p:spPr>
            <a:xfrm>
              <a:off x="4712380" y="3429000"/>
              <a:ext cx="2476870" cy="2444260"/>
            </a:xfrm>
            <a:custGeom>
              <a:avLst/>
              <a:gdLst>
                <a:gd name="connsiteX0" fmla="*/ 1104314 w 2208628"/>
                <a:gd name="connsiteY0" fmla="*/ 143598 h 2208628"/>
                <a:gd name="connsiteX1" fmla="*/ 996529 w 2208628"/>
                <a:gd name="connsiteY1" fmla="*/ 251383 h 2208628"/>
                <a:gd name="connsiteX2" fmla="*/ 1104314 w 2208628"/>
                <a:gd name="connsiteY2" fmla="*/ 359168 h 2208628"/>
                <a:gd name="connsiteX3" fmla="*/ 1212099 w 2208628"/>
                <a:gd name="connsiteY3" fmla="*/ 251383 h 2208628"/>
                <a:gd name="connsiteX4" fmla="*/ 1104314 w 2208628"/>
                <a:gd name="connsiteY4" fmla="*/ 143598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43598"/>
                  </a:moveTo>
                  <a:cubicBezTo>
                    <a:pt x="1044786" y="143598"/>
                    <a:pt x="996529" y="191855"/>
                    <a:pt x="996529" y="251383"/>
                  </a:cubicBezTo>
                  <a:cubicBezTo>
                    <a:pt x="996529" y="310911"/>
                    <a:pt x="1044786" y="359168"/>
                    <a:pt x="1104314" y="359168"/>
                  </a:cubicBezTo>
                  <a:cubicBezTo>
                    <a:pt x="1163842" y="359168"/>
                    <a:pt x="1212099" y="310911"/>
                    <a:pt x="1212099" y="251383"/>
                  </a:cubicBezTo>
                  <a:cubicBezTo>
                    <a:pt x="1212099" y="191855"/>
                    <a:pt x="1163842" y="143598"/>
                    <a:pt x="1104314" y="143598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900">
                    <a:lumMod val="88000"/>
                    <a:lumOff val="12000"/>
                    <a:alpha val="50000"/>
                  </a:srgbClr>
                </a:gs>
                <a:gs pos="100000">
                  <a:srgbClr val="FFCC00">
                    <a:alpha val="70000"/>
                  </a:srgbClr>
                </a:gs>
              </a:gsLst>
              <a:lin ang="0" scaled="1"/>
              <a:tileRect/>
            </a:gradFill>
            <a:ln w="12700" cap="flat" cmpd="sng" algn="ctr">
              <a:gradFill>
                <a:gsLst>
                  <a:gs pos="0">
                    <a:srgbClr val="FF9900"/>
                  </a:gs>
                  <a:gs pos="100000">
                    <a:srgbClr val="FFCC00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="" xmlns:a16="http://schemas.microsoft.com/office/drawing/2014/main" id="{CC18818A-BCC1-4363-BA4C-66B8DFEE6FE7}"/>
                </a:ext>
              </a:extLst>
            </p:cNvPr>
            <p:cNvGrpSpPr/>
            <p:nvPr/>
          </p:nvGrpSpPr>
          <p:grpSpPr>
            <a:xfrm>
              <a:off x="5588567" y="359569"/>
              <a:ext cx="769257" cy="769257"/>
              <a:chOff x="4498870" y="400287"/>
              <a:chExt cx="769257" cy="769257"/>
            </a:xfrm>
          </p:grpSpPr>
          <p:sp>
            <p:nvSpPr>
              <p:cNvPr id="69" name="Oval 68">
                <a:extLst>
                  <a:ext uri="{FF2B5EF4-FFF2-40B4-BE49-F238E27FC236}">
                    <a16:creationId xmlns="" xmlns:a16="http://schemas.microsoft.com/office/drawing/2014/main" id="{94E9EEDA-54AA-496D-9224-6D4A3CD27970}"/>
                  </a:ext>
                </a:extLst>
              </p:cNvPr>
              <p:cNvSpPr/>
              <p:nvPr/>
            </p:nvSpPr>
            <p:spPr>
              <a:xfrm>
                <a:off x="4498870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="" xmlns:a16="http://schemas.microsoft.com/office/drawing/2014/main" id="{88607A01-C22A-48F8-8D03-47E10775F986}"/>
                  </a:ext>
                </a:extLst>
              </p:cNvPr>
              <p:cNvSpPr/>
              <p:nvPr/>
            </p:nvSpPr>
            <p:spPr>
              <a:xfrm>
                <a:off x="4674179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00">
                      <a:lumMod val="88000"/>
                      <a:lumOff val="12000"/>
                    </a:srgbClr>
                  </a:gs>
                  <a:gs pos="100000">
                    <a:srgbClr val="FFCC00"/>
                  </a:gs>
                </a:gsLst>
                <a:lin ang="0" scaled="1"/>
                <a:tileRect/>
              </a:gradFill>
              <a:ln w="12700" cap="flat" cmpd="sng" algn="ctr">
                <a:gradFill>
                  <a:gsLst>
                    <a:gs pos="0">
                      <a:srgbClr val="FF9900"/>
                    </a:gs>
                    <a:gs pos="100000">
                      <a:srgbClr val="FFCC00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5B2478BA-99AC-4694-90F6-FE79AD3EA013}"/>
                </a:ext>
              </a:extLst>
            </p:cNvPr>
            <p:cNvCxnSpPr>
              <a:cxnSpLocks/>
              <a:stCxn id="69" idx="4"/>
              <a:endCxn id="59" idx="5"/>
            </p:cNvCxnSpPr>
            <p:nvPr/>
          </p:nvCxnSpPr>
          <p:spPr>
            <a:xfrm flipH="1">
              <a:off x="5950815" y="1128826"/>
              <a:ext cx="22381" cy="230017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2C83281-357F-4857-8AF0-ADC3842933FE}"/>
                </a:ext>
              </a:extLst>
            </p:cNvPr>
            <p:cNvSpPr/>
            <p:nvPr/>
          </p:nvSpPr>
          <p:spPr>
            <a:xfrm>
              <a:off x="5968604" y="3416007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9D23FFD5-2A7A-431D-B36D-8B0BE32910D4}"/>
                </a:ext>
              </a:extLst>
            </p:cNvPr>
            <p:cNvSpPr/>
            <p:nvPr/>
          </p:nvSpPr>
          <p:spPr>
            <a:xfrm>
              <a:off x="5942899" y="3393918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876CFC74-EB47-4C00-AC47-99C8D7E40CD9}"/>
                </a:ext>
              </a:extLst>
            </p:cNvPr>
            <p:cNvSpPr/>
            <p:nvPr/>
          </p:nvSpPr>
          <p:spPr>
            <a:xfrm>
              <a:off x="5949565" y="3374865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="" xmlns:a16="http://schemas.microsoft.com/office/drawing/2014/main" id="{66FD926B-3C08-41F8-B395-BAFBBFD6F7EF}"/>
                </a:ext>
              </a:extLst>
            </p:cNvPr>
            <p:cNvSpPr/>
            <p:nvPr/>
          </p:nvSpPr>
          <p:spPr>
            <a:xfrm>
              <a:off x="5039688" y="5629149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6D410042-5697-47E5-9411-B1FDA53B1384}"/>
                </a:ext>
              </a:extLst>
            </p:cNvPr>
            <p:cNvSpPr txBox="1"/>
            <p:nvPr/>
          </p:nvSpPr>
          <p:spPr>
            <a:xfrm>
              <a:off x="4909665" y="3730441"/>
              <a:ext cx="212461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Look, complete and </a:t>
              </a:r>
              <a:r>
                <a:rPr kumimoji="0" lang="en-GB" sz="3600" b="1" i="0" u="none" strike="noStrike" kern="1200" cap="none" spc="0" normalizeH="0" baseline="0" noProof="0" dirty="0" smtClean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read.</a:t>
              </a:r>
              <a:endParaRPr kumimoji="0" lang="en-US" sz="36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4E615A35-F553-422C-975C-7125FC867C83}"/>
                </a:ext>
              </a:extLst>
            </p:cNvPr>
            <p:cNvSpPr txBox="1"/>
            <p:nvPr/>
          </p:nvSpPr>
          <p:spPr>
            <a:xfrm>
              <a:off x="5810312" y="3779693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817719A5-5DAA-4BF7-864E-702CB8B1A9D0}"/>
              </a:ext>
            </a:extLst>
          </p:cNvPr>
          <p:cNvGrpSpPr/>
          <p:nvPr/>
        </p:nvGrpSpPr>
        <p:grpSpPr>
          <a:xfrm>
            <a:off x="622768" y="404305"/>
            <a:ext cx="2462759" cy="5811270"/>
            <a:chOff x="977821" y="400287"/>
            <a:chExt cx="2462759" cy="5811270"/>
          </a:xfrm>
        </p:grpSpPr>
        <p:sp>
          <p:nvSpPr>
            <p:cNvPr id="72" name="Oval 71">
              <a:extLst>
                <a:ext uri="{FF2B5EF4-FFF2-40B4-BE49-F238E27FC236}">
                  <a16:creationId xmlns="" xmlns:a16="http://schemas.microsoft.com/office/drawing/2014/main" id="{B42B606E-A28C-4FAA-B800-BD5549FB4188}"/>
                </a:ext>
              </a:extLst>
            </p:cNvPr>
            <p:cNvSpPr/>
            <p:nvPr/>
          </p:nvSpPr>
          <p:spPr>
            <a:xfrm>
              <a:off x="1480949" y="604398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DE925861-8661-4FA2-9815-AB4B1EEC6A00}"/>
                </a:ext>
              </a:extLst>
            </p:cNvPr>
            <p:cNvSpPr/>
            <p:nvPr/>
          </p:nvSpPr>
          <p:spPr>
            <a:xfrm>
              <a:off x="2303571" y="380904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F0A9A491-DCA8-4D35-8C7D-426116E46B8A}"/>
                </a:ext>
              </a:extLst>
            </p:cNvPr>
            <p:cNvSpPr/>
            <p:nvPr/>
          </p:nvSpPr>
          <p:spPr>
            <a:xfrm>
              <a:off x="977821" y="3820887"/>
              <a:ext cx="2462759" cy="2390670"/>
            </a:xfrm>
            <a:custGeom>
              <a:avLst/>
              <a:gdLst>
                <a:gd name="connsiteX0" fmla="*/ 1104314 w 2208628"/>
                <a:gd name="connsiteY0" fmla="*/ 115856 h 2208628"/>
                <a:gd name="connsiteX1" fmla="*/ 996529 w 2208628"/>
                <a:gd name="connsiteY1" fmla="*/ 223641 h 2208628"/>
                <a:gd name="connsiteX2" fmla="*/ 1104314 w 2208628"/>
                <a:gd name="connsiteY2" fmla="*/ 331426 h 2208628"/>
                <a:gd name="connsiteX3" fmla="*/ 1212099 w 2208628"/>
                <a:gd name="connsiteY3" fmla="*/ 223641 h 2208628"/>
                <a:gd name="connsiteX4" fmla="*/ 1104314 w 2208628"/>
                <a:gd name="connsiteY4" fmla="*/ 115856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15856"/>
                  </a:moveTo>
                  <a:cubicBezTo>
                    <a:pt x="1044786" y="115856"/>
                    <a:pt x="996529" y="164113"/>
                    <a:pt x="996529" y="223641"/>
                  </a:cubicBezTo>
                  <a:cubicBezTo>
                    <a:pt x="996529" y="283169"/>
                    <a:pt x="1044786" y="331426"/>
                    <a:pt x="1104314" y="331426"/>
                  </a:cubicBezTo>
                  <a:cubicBezTo>
                    <a:pt x="1163842" y="331426"/>
                    <a:pt x="1212099" y="283169"/>
                    <a:pt x="1212099" y="223641"/>
                  </a:cubicBezTo>
                  <a:cubicBezTo>
                    <a:pt x="1212099" y="164113"/>
                    <a:pt x="1163842" y="115856"/>
                    <a:pt x="1104314" y="115856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3CC33">
                    <a:alpha val="49804"/>
                  </a:srgbClr>
                </a:gs>
                <a:gs pos="100000">
                  <a:srgbClr val="00FF00">
                    <a:alpha val="69804"/>
                  </a:srgbClr>
                </a:gs>
              </a:gsLst>
              <a:lin ang="0" scaled="1"/>
              <a:tileRect/>
            </a:gradFill>
            <a:ln w="12700" cap="flat" cmpd="sng" algn="ctr">
              <a:gradFill>
                <a:gsLst>
                  <a:gs pos="0">
                    <a:srgbClr val="33CC33"/>
                  </a:gs>
                  <a:gs pos="100000">
                    <a:srgbClr val="00FF00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D006A0EB-C372-4879-9BF2-8A3EFB81E413}"/>
                </a:ext>
              </a:extLst>
            </p:cNvPr>
            <p:cNvSpPr txBox="1"/>
            <p:nvPr/>
          </p:nvSpPr>
          <p:spPr>
            <a:xfrm>
              <a:off x="1159180" y="4578291"/>
              <a:ext cx="21261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200" b="1" dirty="0" smtClean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Warm-up and </a:t>
              </a:r>
              <a:r>
                <a:rPr lang="en-GB" sz="3200" b="1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GB" sz="3200" b="1" dirty="0" smtClean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eview</a:t>
              </a:r>
              <a:endParaRPr lang="en-GB" sz="3200" b="1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="" xmlns:a16="http://schemas.microsoft.com/office/drawing/2014/main" id="{88C0B54C-25B0-45FC-AC4A-2484061F8B82}"/>
                </a:ext>
              </a:extLst>
            </p:cNvPr>
            <p:cNvGrpSpPr/>
            <p:nvPr/>
          </p:nvGrpSpPr>
          <p:grpSpPr>
            <a:xfrm>
              <a:off x="1897896" y="400287"/>
              <a:ext cx="769257" cy="769257"/>
              <a:chOff x="1680185" y="400287"/>
              <a:chExt cx="769257" cy="769257"/>
            </a:xfrm>
          </p:grpSpPr>
          <p:sp>
            <p:nvSpPr>
              <p:cNvPr id="83" name="Oval 82">
                <a:extLst>
                  <a:ext uri="{FF2B5EF4-FFF2-40B4-BE49-F238E27FC236}">
                    <a16:creationId xmlns="" xmlns:a16="http://schemas.microsoft.com/office/drawing/2014/main" id="{C71E1611-6745-4F8C-AF10-BB30D9BE8D91}"/>
                  </a:ext>
                </a:extLst>
              </p:cNvPr>
              <p:cNvSpPr/>
              <p:nvPr/>
            </p:nvSpPr>
            <p:spPr>
              <a:xfrm>
                <a:off x="1680185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="" xmlns:a16="http://schemas.microsoft.com/office/drawing/2014/main" id="{06C51762-33F1-4452-9910-BB5A4CC77DC8}"/>
                  </a:ext>
                </a:extLst>
              </p:cNvPr>
              <p:cNvSpPr/>
              <p:nvPr/>
            </p:nvSpPr>
            <p:spPr>
              <a:xfrm>
                <a:off x="1846616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33CC33"/>
                  </a:gs>
                  <a:gs pos="100000">
                    <a:srgbClr val="00FF00"/>
                  </a:gs>
                </a:gsLst>
                <a:lin ang="0" scaled="1"/>
                <a:tileRect/>
              </a:gradFill>
              <a:ln w="12700" cap="flat" cmpd="sng" algn="ctr">
                <a:gradFill>
                  <a:gsLst>
                    <a:gs pos="0">
                      <a:srgbClr val="33CC33"/>
                    </a:gs>
                    <a:gs pos="100000">
                      <a:srgbClr val="00FF00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0DA9D10B-6A44-4BF3-903F-464ECC61BF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4068" y="1169544"/>
              <a:ext cx="701" cy="26766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2F9D744-D558-4D7D-BCAD-3BEA72E3E612}"/>
                </a:ext>
              </a:extLst>
            </p:cNvPr>
            <p:cNvSpPr/>
            <p:nvPr/>
          </p:nvSpPr>
          <p:spPr>
            <a:xfrm>
              <a:off x="2237464" y="3813380"/>
              <a:ext cx="52921" cy="191924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60E23318-B9D2-46E2-9B80-F36B17F9854D}"/>
                </a:ext>
              </a:extLst>
            </p:cNvPr>
            <p:cNvSpPr/>
            <p:nvPr/>
          </p:nvSpPr>
          <p:spPr>
            <a:xfrm>
              <a:off x="2309413" y="379190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5BE14801-251F-492B-B3E2-5D4CFA7B4235}"/>
                </a:ext>
              </a:extLst>
            </p:cNvPr>
            <p:cNvSpPr/>
            <p:nvPr/>
          </p:nvSpPr>
          <p:spPr>
            <a:xfrm flipH="1">
              <a:off x="2270360" y="3772847"/>
              <a:ext cx="45719" cy="45719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ED9CBEAA-7F92-45A2-B144-EDEC29C63EDE}"/>
                </a:ext>
              </a:extLst>
            </p:cNvPr>
            <p:cNvSpPr txBox="1"/>
            <p:nvPr/>
          </p:nvSpPr>
          <p:spPr>
            <a:xfrm>
              <a:off x="2092990" y="4136802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sp>
        <p:nvSpPr>
          <p:cNvPr id="81" name="12 Rectángulo redondeado">
            <a:extLst>
              <a:ext uri="{FF2B5EF4-FFF2-40B4-BE49-F238E27FC236}">
                <a16:creationId xmlns="" xmlns:a16="http://schemas.microsoft.com/office/drawing/2014/main" id="{99C2B769-CDC3-48FC-AEE3-BBDD76FF6014}"/>
              </a:ext>
            </a:extLst>
          </p:cNvPr>
          <p:cNvSpPr/>
          <p:nvPr/>
        </p:nvSpPr>
        <p:spPr>
          <a:xfrm>
            <a:off x="3554518" y="1682103"/>
            <a:ext cx="5105752" cy="792787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Google Shape;728;p37">
            <a:extLst>
              <a:ext uri="{FF2B5EF4-FFF2-40B4-BE49-F238E27FC236}">
                <a16:creationId xmlns="" xmlns:a16="http://schemas.microsoft.com/office/drawing/2014/main" id="{9657C55E-C315-4623-AC57-D348A114A31C}"/>
              </a:ext>
            </a:extLst>
          </p:cNvPr>
          <p:cNvSpPr txBox="1">
            <a:spLocks/>
          </p:cNvSpPr>
          <p:nvPr/>
        </p:nvSpPr>
        <p:spPr>
          <a:xfrm>
            <a:off x="2233865" y="1785793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Montserrat"/>
              <a:buNone/>
              <a:defRPr sz="35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dirty="0">
                <a:ln w="190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01282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Png Stock Grass Background Clipart - Transparent Grass Flower Png, Png  Download , Transparent Png Image - PNGitem">
            <a:extLst>
              <a:ext uri="{FF2B5EF4-FFF2-40B4-BE49-F238E27FC236}">
                <a16:creationId xmlns="" xmlns:a16="http://schemas.microsoft.com/office/drawing/2014/main" id="{80798D9B-0980-45CA-9258-850E21182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10970" r="3739" b="6649"/>
          <a:stretch/>
        </p:blipFill>
        <p:spPr bwMode="auto">
          <a:xfrm>
            <a:off x="0" y="4313170"/>
            <a:ext cx="12192000" cy="256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Cute cartoon butterfly Royalty Free Vector Image">
            <a:extLst>
              <a:ext uri="{FF2B5EF4-FFF2-40B4-BE49-F238E27FC236}">
                <a16:creationId xmlns="" xmlns:a16="http://schemas.microsoft.com/office/drawing/2014/main" id="{80312118-B99C-41F7-B9C5-0D7197F08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9" b="20898"/>
          <a:stretch/>
        </p:blipFill>
        <p:spPr bwMode="auto">
          <a:xfrm flipH="1">
            <a:off x="3700206" y="357589"/>
            <a:ext cx="1047493" cy="73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 descr="Colorful cartoon butterfly | Free SVG">
            <a:extLst>
              <a:ext uri="{FF2B5EF4-FFF2-40B4-BE49-F238E27FC236}">
                <a16:creationId xmlns="" xmlns:a16="http://schemas.microsoft.com/office/drawing/2014/main" id="{FED42FFD-AC3E-49AC-880D-E2AADF0F0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9405" y="1614465"/>
            <a:ext cx="807797" cy="80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8" descr="Cute Butterfly Cartoon Royalty Free Cliparts, Vectors, And Stock  Illustration. Image 50739795.">
            <a:extLst>
              <a:ext uri="{FF2B5EF4-FFF2-40B4-BE49-F238E27FC236}">
                <a16:creationId xmlns="" xmlns:a16="http://schemas.microsoft.com/office/drawing/2014/main" id="{7A0DB5B2-3B67-4197-B3B8-FC19D1621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3616" y="961728"/>
            <a:ext cx="964833" cy="76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0" descr="How to Draw Cartoon Butterfly, Butterflies">
            <a:extLst>
              <a:ext uri="{FF2B5EF4-FFF2-40B4-BE49-F238E27FC236}">
                <a16:creationId xmlns="" xmlns:a16="http://schemas.microsoft.com/office/drawing/2014/main" id="{D22A0E7A-48B1-45D8-B489-02C482D1A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2412" y="1102780"/>
            <a:ext cx="903057" cy="80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6" descr="How to Draw a Cartoon Butterfly Easy Tutorial for Kids - Cute Easy Drawings">
            <a:extLst>
              <a:ext uri="{FF2B5EF4-FFF2-40B4-BE49-F238E27FC236}">
                <a16:creationId xmlns="" xmlns:a16="http://schemas.microsoft.com/office/drawing/2014/main" id="{779BEAF0-3033-4A27-96DC-658D36AA1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8162" r="11037" b="7357"/>
          <a:stretch/>
        </p:blipFill>
        <p:spPr bwMode="auto">
          <a:xfrm flipH="1">
            <a:off x="7436086" y="1243917"/>
            <a:ext cx="870525" cy="62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2" descr="Cute butterfly cartoon Stock Vector Image by ©tigatelu #27367145">
            <a:extLst>
              <a:ext uri="{FF2B5EF4-FFF2-40B4-BE49-F238E27FC236}">
                <a16:creationId xmlns="" xmlns:a16="http://schemas.microsoft.com/office/drawing/2014/main" id="{AD84CE5D-7C4C-44D1-B61F-1DF753B9A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2727" y="319136"/>
            <a:ext cx="874461" cy="87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6" descr="Cartoon butterfly Images, Stock Photos &amp;amp; Vectors | Shutterstock">
            <a:extLst>
              <a:ext uri="{FF2B5EF4-FFF2-40B4-BE49-F238E27FC236}">
                <a16:creationId xmlns="" xmlns:a16="http://schemas.microsoft.com/office/drawing/2014/main" id="{F1A86F07-4DE2-45C3-A74D-1E15F1555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2" b="13578"/>
          <a:stretch/>
        </p:blipFill>
        <p:spPr bwMode="auto">
          <a:xfrm flipH="1">
            <a:off x="8232571" y="827580"/>
            <a:ext cx="1028070" cy="88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8" descr="Cute Butterfly Cartoon Stock Vector (Royalty Free) 139832584">
            <a:extLst>
              <a:ext uri="{FF2B5EF4-FFF2-40B4-BE49-F238E27FC236}">
                <a16:creationId xmlns="" xmlns:a16="http://schemas.microsoft.com/office/drawing/2014/main" id="{19ED7211-E7A7-48B0-A324-9AB184CC7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9"/>
          <a:stretch/>
        </p:blipFill>
        <p:spPr bwMode="auto">
          <a:xfrm flipH="1">
            <a:off x="8052706" y="1258761"/>
            <a:ext cx="874461" cy="112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ute cartoon butterfly Royalty Free Vector Image">
            <a:hlinkClick r:id="rId13" action="ppaction://hlinksldjump"/>
            <a:extLst>
              <a:ext uri="{FF2B5EF4-FFF2-40B4-BE49-F238E27FC236}">
                <a16:creationId xmlns="" xmlns:a16="http://schemas.microsoft.com/office/drawing/2014/main" id="{315704F3-DF5E-43F2-A16A-198FDE7A0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9" b="20898"/>
          <a:stretch/>
        </p:blipFill>
        <p:spPr bwMode="auto">
          <a:xfrm>
            <a:off x="3205950" y="2515326"/>
            <a:ext cx="1606615" cy="112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lorful cartoon butterfly | Free SVG">
            <a:hlinkClick r:id="rId14" action="ppaction://hlinksldjump"/>
            <a:extLst>
              <a:ext uri="{FF2B5EF4-FFF2-40B4-BE49-F238E27FC236}">
                <a16:creationId xmlns="" xmlns:a16="http://schemas.microsoft.com/office/drawing/2014/main" id="{0CBF2173-D169-4059-9F8E-ED8F41A00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37" y="1614465"/>
            <a:ext cx="1238976" cy="12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to Draw a Cartoon Butterfly Easy Tutorial for Kids - Cute Easy Drawings">
            <a:hlinkClick r:id="rId15" action="ppaction://hlinksldjump"/>
            <a:extLst>
              <a:ext uri="{FF2B5EF4-FFF2-40B4-BE49-F238E27FC236}">
                <a16:creationId xmlns="" xmlns:a16="http://schemas.microsoft.com/office/drawing/2014/main" id="{955B2162-B025-4390-9F04-E25DB80CA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8162" r="11037" b="7357"/>
          <a:stretch/>
        </p:blipFill>
        <p:spPr bwMode="auto">
          <a:xfrm>
            <a:off x="6450690" y="3467354"/>
            <a:ext cx="1369627" cy="9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ute Butterfly Cartoon Royalty Free Cliparts, Vectors, And Stock  Illustration. Image 50739795.">
            <a:hlinkClick r:id="rId16" action="ppaction://hlinksldjump"/>
            <a:extLst>
              <a:ext uri="{FF2B5EF4-FFF2-40B4-BE49-F238E27FC236}">
                <a16:creationId xmlns="" xmlns:a16="http://schemas.microsoft.com/office/drawing/2014/main" id="{222A3D7F-B1AF-43F5-8439-A3755CC93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0" y="3102558"/>
            <a:ext cx="1479833" cy="117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ute butterfly cartoon Stock Vector Image by ©tigatelu #27367145">
            <a:hlinkClick r:id="rId17" action="ppaction://hlinksldjump"/>
            <a:extLst>
              <a:ext uri="{FF2B5EF4-FFF2-40B4-BE49-F238E27FC236}">
                <a16:creationId xmlns="" xmlns:a16="http://schemas.microsoft.com/office/drawing/2014/main" id="{7BE611A2-7685-45B1-84B8-AD9454427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205" y="1945221"/>
            <a:ext cx="1375820" cy="136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artoon butterfly Images, Stock Photos &amp;amp; Vectors | Shutterstock">
            <a:hlinkClick r:id="rId18" action="ppaction://hlinksldjump"/>
            <a:extLst>
              <a:ext uri="{FF2B5EF4-FFF2-40B4-BE49-F238E27FC236}">
                <a16:creationId xmlns="" xmlns:a16="http://schemas.microsoft.com/office/drawing/2014/main" id="{E23418F7-13B7-46DB-9EBE-4E85B3476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2" b="13578"/>
          <a:stretch/>
        </p:blipFill>
        <p:spPr bwMode="auto">
          <a:xfrm>
            <a:off x="9206873" y="3026414"/>
            <a:ext cx="1617500" cy="139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ute Butterfly Cartoon Stock Vector (Royalty Free) 139832584">
            <a:hlinkClick r:id="rId19" action="ppaction://hlinksldjump"/>
            <a:extLst>
              <a:ext uri="{FF2B5EF4-FFF2-40B4-BE49-F238E27FC236}">
                <a16:creationId xmlns="" xmlns:a16="http://schemas.microsoft.com/office/drawing/2014/main" id="{4181650B-B4A9-4A6B-9BCE-9352C581C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9"/>
          <a:stretch/>
        </p:blipFill>
        <p:spPr bwMode="auto">
          <a:xfrm>
            <a:off x="7659471" y="2458315"/>
            <a:ext cx="1375821" cy="176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ow to Draw Cartoon Butterfly, Butterflies">
            <a:hlinkClick r:id="rId20" action="ppaction://hlinksldjump"/>
            <a:extLst>
              <a:ext uri="{FF2B5EF4-FFF2-40B4-BE49-F238E27FC236}">
                <a16:creationId xmlns="" xmlns:a16="http://schemas.microsoft.com/office/drawing/2014/main" id="{B8EE4618-82BE-4C93-AF6E-068DA694A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445" y="3385303"/>
            <a:ext cx="1385082" cy="12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4">
            <a:extLst>
              <a:ext uri="{FF2B5EF4-FFF2-40B4-BE49-F238E27FC236}">
                <a16:creationId xmlns="" xmlns:a16="http://schemas.microsoft.com/office/drawing/2014/main" id="{27CFBE24-7280-425A-9C1E-906B46219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5"/>
          <a:stretch>
            <a:fillRect/>
          </a:stretch>
        </p:blipFill>
        <p:spPr bwMode="auto">
          <a:xfrm rot="20406972" flipV="1">
            <a:off x="7063696" y="-171606"/>
            <a:ext cx="4778037" cy="209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8">
            <a:extLst>
              <a:ext uri="{FF2B5EF4-FFF2-40B4-BE49-F238E27FC236}">
                <a16:creationId xmlns="" xmlns:a16="http://schemas.microsoft.com/office/drawing/2014/main" id="{0D075CB6-1340-4FB2-94C2-06F3F9418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5"/>
          <a:stretch>
            <a:fillRect/>
          </a:stretch>
        </p:blipFill>
        <p:spPr bwMode="auto">
          <a:xfrm rot="1305230" flipH="1" flipV="1">
            <a:off x="564191" y="-318570"/>
            <a:ext cx="4795838" cy="23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Freeform: Shape 103">
            <a:hlinkClick r:id="rId16" action="ppaction://hlinksldjump"/>
            <a:extLst>
              <a:ext uri="{FF2B5EF4-FFF2-40B4-BE49-F238E27FC236}">
                <a16:creationId xmlns="" xmlns:a16="http://schemas.microsoft.com/office/drawing/2014/main" id="{9BF79562-2963-4883-99EF-5D150AB87009}"/>
              </a:ext>
            </a:extLst>
          </p:cNvPr>
          <p:cNvSpPr/>
          <p:nvPr/>
        </p:nvSpPr>
        <p:spPr>
          <a:xfrm>
            <a:off x="5202357" y="202211"/>
            <a:ext cx="2020901" cy="1801138"/>
          </a:xfrm>
          <a:custGeom>
            <a:avLst/>
            <a:gdLst>
              <a:gd name="connsiteX0" fmla="*/ 1104314 w 2208628"/>
              <a:gd name="connsiteY0" fmla="*/ 115856 h 2208628"/>
              <a:gd name="connsiteX1" fmla="*/ 996529 w 2208628"/>
              <a:gd name="connsiteY1" fmla="*/ 223641 h 2208628"/>
              <a:gd name="connsiteX2" fmla="*/ 1104314 w 2208628"/>
              <a:gd name="connsiteY2" fmla="*/ 331426 h 2208628"/>
              <a:gd name="connsiteX3" fmla="*/ 1212099 w 2208628"/>
              <a:gd name="connsiteY3" fmla="*/ 223641 h 2208628"/>
              <a:gd name="connsiteX4" fmla="*/ 1104314 w 2208628"/>
              <a:gd name="connsiteY4" fmla="*/ 115856 h 2208628"/>
              <a:gd name="connsiteX5" fmla="*/ 1104314 w 2208628"/>
              <a:gd name="connsiteY5" fmla="*/ 0 h 2208628"/>
              <a:gd name="connsiteX6" fmla="*/ 2208628 w 2208628"/>
              <a:gd name="connsiteY6" fmla="*/ 1104314 h 2208628"/>
              <a:gd name="connsiteX7" fmla="*/ 1104314 w 2208628"/>
              <a:gd name="connsiteY7" fmla="*/ 2208628 h 2208628"/>
              <a:gd name="connsiteX8" fmla="*/ 0 w 2208628"/>
              <a:gd name="connsiteY8" fmla="*/ 1104314 h 2208628"/>
              <a:gd name="connsiteX9" fmla="*/ 1104314 w 2208628"/>
              <a:gd name="connsiteY9" fmla="*/ 0 h 220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8628" h="2208628">
                <a:moveTo>
                  <a:pt x="1104314" y="115856"/>
                </a:moveTo>
                <a:cubicBezTo>
                  <a:pt x="1044786" y="115856"/>
                  <a:pt x="996529" y="164113"/>
                  <a:pt x="996529" y="223641"/>
                </a:cubicBezTo>
                <a:cubicBezTo>
                  <a:pt x="996529" y="283169"/>
                  <a:pt x="1044786" y="331426"/>
                  <a:pt x="1104314" y="331426"/>
                </a:cubicBezTo>
                <a:cubicBezTo>
                  <a:pt x="1163842" y="331426"/>
                  <a:pt x="1212099" y="283169"/>
                  <a:pt x="1212099" y="223641"/>
                </a:cubicBezTo>
                <a:cubicBezTo>
                  <a:pt x="1212099" y="164113"/>
                  <a:pt x="1163842" y="115856"/>
                  <a:pt x="1104314" y="115856"/>
                </a:cubicBezTo>
                <a:close/>
                <a:moveTo>
                  <a:pt x="1104314" y="0"/>
                </a:moveTo>
                <a:cubicBezTo>
                  <a:pt x="1714210" y="0"/>
                  <a:pt x="2208628" y="494418"/>
                  <a:pt x="2208628" y="1104314"/>
                </a:cubicBezTo>
                <a:cubicBezTo>
                  <a:pt x="2208628" y="1714210"/>
                  <a:pt x="1714210" y="2208628"/>
                  <a:pt x="1104314" y="2208628"/>
                </a:cubicBezTo>
                <a:cubicBezTo>
                  <a:pt x="494418" y="2208628"/>
                  <a:pt x="0" y="1714210"/>
                  <a:pt x="0" y="1104314"/>
                </a:cubicBezTo>
                <a:cubicBezTo>
                  <a:pt x="0" y="494418"/>
                  <a:pt x="494418" y="0"/>
                  <a:pt x="1104314" y="0"/>
                </a:cubicBezTo>
                <a:close/>
              </a:path>
            </a:pathLst>
          </a:custGeom>
          <a:gradFill flip="none" rotWithShape="1">
            <a:gsLst>
              <a:gs pos="0">
                <a:srgbClr val="33CC33">
                  <a:alpha val="49804"/>
                </a:srgbClr>
              </a:gs>
              <a:gs pos="100000">
                <a:srgbClr val="00FF00">
                  <a:alpha val="69804"/>
                </a:srgbClr>
              </a:gs>
            </a:gsLst>
            <a:lin ang="0" scaled="1"/>
            <a:tileRect/>
          </a:gradFill>
          <a:ln w="12700" cap="flat" cmpd="sng" algn="ctr">
            <a:gradFill>
              <a:gsLst>
                <a:gs pos="0">
                  <a:srgbClr val="33CC33"/>
                </a:gs>
                <a:gs pos="100000">
                  <a:srgbClr val="00FF00">
                    <a:alpha val="0"/>
                  </a:srgbClr>
                </a:gs>
              </a:gsLst>
              <a:lin ang="19200000" scaled="0"/>
            </a:gradFill>
            <a:prstDash val="solid"/>
            <a:miter lim="800000"/>
          </a:ln>
          <a:effectLst>
            <a:innerShdw blurRad="317500" dir="8400000">
              <a:sysClr val="window" lastClr="FFFFFF"/>
            </a:innerShdw>
            <a:reflection blurRad="6350" stA="35000" endPos="90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DC91D4F7-8242-411F-ABF0-1040C8D25952}"/>
              </a:ext>
            </a:extLst>
          </p:cNvPr>
          <p:cNvSpPr txBox="1"/>
          <p:nvPr/>
        </p:nvSpPr>
        <p:spPr>
          <a:xfrm>
            <a:off x="5213560" y="459087"/>
            <a:ext cx="1940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cs typeface="Arial" charset="0"/>
              </a:rPr>
              <a:t>Warm-up </a:t>
            </a:r>
            <a:r>
              <a:rPr lang="en-GB" sz="3200" b="1" dirty="0" smtClean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itchFamily="66" charset="0"/>
                <a:cs typeface="Arial" charset="0"/>
              </a:rPr>
              <a:t>and r</a:t>
            </a:r>
            <a:r>
              <a:rPr kumimoji="0" lang="en-GB" sz="3200" b="1" i="0" u="none" strike="noStrike" kern="1200" cap="none" spc="0" normalizeH="0" baseline="0" noProof="0" dirty="0" smtClean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cs typeface="Arial" charset="0"/>
              </a:rPr>
              <a:t>eview</a:t>
            </a:r>
            <a:endParaRPr kumimoji="0" lang="en-US" sz="3200" b="1" i="0" u="none" strike="noStrike" kern="1200" cap="none" spc="0" normalizeH="0" baseline="0" noProof="0" dirty="0">
              <a:ln w="180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orte" pitchFamily="66" charset="0"/>
              <a:cs typeface="Arial" charset="0"/>
            </a:endParaRPr>
          </a:p>
        </p:txBody>
      </p:sp>
      <p:sp>
        <p:nvSpPr>
          <p:cNvPr id="23" name="Action Button: Go Home 1027">
            <a:hlinkClick r:id="rId22" action="ppaction://hlinksldjump" highlightClick="1"/>
            <a:extLst>
              <a:ext uri="{FF2B5EF4-FFF2-40B4-BE49-F238E27FC236}">
                <a16:creationId xmlns="" xmlns:a16="http://schemas.microsoft.com/office/drawing/2014/main" id="{8E4C8743-2010-4A7B-B8F7-D75BB0DBD0B4}"/>
              </a:ext>
            </a:extLst>
          </p:cNvPr>
          <p:cNvSpPr/>
          <p:nvPr/>
        </p:nvSpPr>
        <p:spPr>
          <a:xfrm>
            <a:off x="0" y="5815584"/>
            <a:ext cx="1042416" cy="1042416"/>
          </a:xfrm>
          <a:prstGeom prst="actionButtonHom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14661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968;p30">
            <a:extLst>
              <a:ext uri="{FF2B5EF4-FFF2-40B4-BE49-F238E27FC236}">
                <a16:creationId xmlns="" xmlns:a16="http://schemas.microsoft.com/office/drawing/2014/main" id="{F0B2D48A-2D7C-4765-8C23-ED26A0F21B18}"/>
              </a:ext>
            </a:extLst>
          </p:cNvPr>
          <p:cNvSpPr/>
          <p:nvPr/>
        </p:nvSpPr>
        <p:spPr>
          <a:xfrm>
            <a:off x="5651016" y="3713678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969;p30">
            <a:extLst>
              <a:ext uri="{FF2B5EF4-FFF2-40B4-BE49-F238E27FC236}">
                <a16:creationId xmlns="" xmlns:a16="http://schemas.microsoft.com/office/drawing/2014/main" id="{E27B32BB-B71F-43E6-9637-8EDEB09D8B99}"/>
              </a:ext>
            </a:extLst>
          </p:cNvPr>
          <p:cNvSpPr/>
          <p:nvPr/>
        </p:nvSpPr>
        <p:spPr>
          <a:xfrm>
            <a:off x="5947723" y="3708832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972;p30">
            <a:extLst>
              <a:ext uri="{FF2B5EF4-FFF2-40B4-BE49-F238E27FC236}">
                <a16:creationId xmlns="" xmlns:a16="http://schemas.microsoft.com/office/drawing/2014/main" id="{02C04AA3-5D00-483D-A525-781C593E06F6}"/>
              </a:ext>
            </a:extLst>
          </p:cNvPr>
          <p:cNvSpPr/>
          <p:nvPr/>
        </p:nvSpPr>
        <p:spPr>
          <a:xfrm rot="7302147">
            <a:off x="5782269" y="3645350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78456C62-4C2F-4AD9-9EB5-194BDB4A2902}"/>
              </a:ext>
            </a:extLst>
          </p:cNvPr>
          <p:cNvSpPr/>
          <p:nvPr/>
        </p:nvSpPr>
        <p:spPr>
          <a:xfrm>
            <a:off x="3331051" y="5828303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Open your book, please!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D5540231-BF43-4B60-961F-1AA5D22AD6C7}"/>
              </a:ext>
            </a:extLst>
          </p:cNvPr>
          <p:cNvSpPr/>
          <p:nvPr/>
        </p:nvSpPr>
        <p:spPr>
          <a:xfrm>
            <a:off x="3331050" y="4058878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Close your book, please!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="" xmlns:a16="http://schemas.microsoft.com/office/drawing/2014/main" id="{B61FE759-6208-46A7-8204-CCDCB3F0F134}"/>
              </a:ext>
            </a:extLst>
          </p:cNvPr>
          <p:cNvSpPr/>
          <p:nvPr/>
        </p:nvSpPr>
        <p:spPr>
          <a:xfrm>
            <a:off x="3337829" y="4958857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 up,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please!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="" xmlns:a16="http://schemas.microsoft.com/office/drawing/2014/main" id="{D7283056-1E34-4AA5-ABE5-14C3D456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603035" y="4867959"/>
            <a:ext cx="103696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="" xmlns:a16="http://schemas.microsoft.com/office/drawing/2014/main" id="{F6BE9E77-BA0B-4B9B-A8EC-F3C9B94C1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567875" y="3854312"/>
            <a:ext cx="1072122" cy="9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2882" y="248151"/>
            <a:ext cx="5787459" cy="3578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Butterflies Photo: animated butterfly | Butterfly photos, Butterfly  flowers, Butterfly gif">
            <a:hlinkClick r:id="rId8" action="ppaction://hlinksldjump"/>
            <a:extLst>
              <a:ext uri="{FF2B5EF4-FFF2-40B4-BE49-F238E27FC236}">
                <a16:creationId xmlns="" xmlns:a16="http://schemas.microsoft.com/office/drawing/2014/main" id="{08416F92-3E24-449D-8937-3C318300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418"/>
            <a:ext cx="2051549" cy="20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64505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968;p30">
            <a:extLst>
              <a:ext uri="{FF2B5EF4-FFF2-40B4-BE49-F238E27FC236}">
                <a16:creationId xmlns="" xmlns:a16="http://schemas.microsoft.com/office/drawing/2014/main" id="{D8E26A88-FB8D-496A-990F-015C97E08649}"/>
              </a:ext>
            </a:extLst>
          </p:cNvPr>
          <p:cNvSpPr/>
          <p:nvPr/>
        </p:nvSpPr>
        <p:spPr>
          <a:xfrm>
            <a:off x="5641462" y="4884992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969;p30">
            <a:extLst>
              <a:ext uri="{FF2B5EF4-FFF2-40B4-BE49-F238E27FC236}">
                <a16:creationId xmlns="" xmlns:a16="http://schemas.microsoft.com/office/drawing/2014/main" id="{C56E8D8F-8498-4F24-B72D-6FDC7CB9B745}"/>
              </a:ext>
            </a:extLst>
          </p:cNvPr>
          <p:cNvSpPr/>
          <p:nvPr/>
        </p:nvSpPr>
        <p:spPr>
          <a:xfrm>
            <a:off x="5938169" y="4880146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972;p30">
            <a:extLst>
              <a:ext uri="{FF2B5EF4-FFF2-40B4-BE49-F238E27FC236}">
                <a16:creationId xmlns="" xmlns:a16="http://schemas.microsoft.com/office/drawing/2014/main" id="{809FA025-3787-4F72-99CD-15BFF0C60F76}"/>
              </a:ext>
            </a:extLst>
          </p:cNvPr>
          <p:cNvSpPr/>
          <p:nvPr/>
        </p:nvSpPr>
        <p:spPr>
          <a:xfrm rot="7302147">
            <a:off x="5772715" y="4816664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Rectangle: Rounded Corners 79">
            <a:extLst>
              <a:ext uri="{FF2B5EF4-FFF2-40B4-BE49-F238E27FC236}">
                <a16:creationId xmlns="" xmlns:a16="http://schemas.microsoft.com/office/drawing/2014/main" id="{741DD425-67A2-44A0-8503-451278C5D554}"/>
              </a:ext>
            </a:extLst>
          </p:cNvPr>
          <p:cNvSpPr/>
          <p:nvPr/>
        </p:nvSpPr>
        <p:spPr>
          <a:xfrm>
            <a:off x="3223386" y="4020979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Close your book, please!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="" xmlns:a16="http://schemas.microsoft.com/office/drawing/2014/main" id="{E78253AD-AFFA-4506-B615-EC0AEFEE5185}"/>
              </a:ext>
            </a:extLst>
          </p:cNvPr>
          <p:cNvSpPr/>
          <p:nvPr/>
        </p:nvSpPr>
        <p:spPr>
          <a:xfrm>
            <a:off x="3223385" y="4946290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 down,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please!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="" xmlns:a16="http://schemas.microsoft.com/office/drawing/2014/main" id="{497C73C1-14E9-412C-B7E5-E3BCDE0B2471}"/>
              </a:ext>
            </a:extLst>
          </p:cNvPr>
          <p:cNvSpPr/>
          <p:nvPr/>
        </p:nvSpPr>
        <p:spPr>
          <a:xfrm>
            <a:off x="3230163" y="5887286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Open your book, please!</a:t>
            </a:r>
          </a:p>
        </p:txBody>
      </p:sp>
      <p:pic>
        <p:nvPicPr>
          <p:cNvPr id="83" name="Picture 2">
            <a:extLst>
              <a:ext uri="{FF2B5EF4-FFF2-40B4-BE49-F238E27FC236}">
                <a16:creationId xmlns="" xmlns:a16="http://schemas.microsoft.com/office/drawing/2014/main" id="{1039EBD4-D173-4B58-9406-9570DEA70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441150" y="5764391"/>
            <a:ext cx="103696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>
            <a:extLst>
              <a:ext uri="{FF2B5EF4-FFF2-40B4-BE49-F238E27FC236}">
                <a16:creationId xmlns="" xmlns:a16="http://schemas.microsoft.com/office/drawing/2014/main" id="{5BE7D441-9CCD-4C2D-8D66-DB5833121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423570" y="4825808"/>
            <a:ext cx="1072122" cy="9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5722" y="244376"/>
            <a:ext cx="5886450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Butterflies Photo: animated butterfly | Butterfly photos, Butterfly  flowers, Butterfly gif">
            <a:hlinkClick r:id="rId8" action="ppaction://hlinksldjump"/>
            <a:extLst>
              <a:ext uri="{FF2B5EF4-FFF2-40B4-BE49-F238E27FC236}">
                <a16:creationId xmlns="" xmlns:a16="http://schemas.microsoft.com/office/drawing/2014/main" id="{08416F92-3E24-449D-8937-3C318300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418"/>
            <a:ext cx="2051549" cy="20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3713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868D1A15-02DD-42ED-BFD0-751B15E73AD5}"/>
              </a:ext>
            </a:extLst>
          </p:cNvPr>
          <p:cNvSpPr/>
          <p:nvPr/>
        </p:nvSpPr>
        <p:spPr>
          <a:xfrm>
            <a:off x="2881643" y="4748356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Stand up, please!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6361E338-8D16-435F-BB4E-A2204708A014}"/>
              </a:ext>
            </a:extLst>
          </p:cNvPr>
          <p:cNvSpPr/>
          <p:nvPr/>
        </p:nvSpPr>
        <p:spPr>
          <a:xfrm>
            <a:off x="2893707" y="3753434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Sit down, please!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="" xmlns:a16="http://schemas.microsoft.com/office/drawing/2014/main" id="{E8F73EEE-BE40-49F5-9477-7619F1748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7812587" y="3652279"/>
            <a:ext cx="1072122" cy="9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812301A9-A8A5-41F4-874C-D821379CDC17}"/>
              </a:ext>
            </a:extLst>
          </p:cNvPr>
          <p:cNvSpPr/>
          <p:nvPr/>
        </p:nvSpPr>
        <p:spPr>
          <a:xfrm>
            <a:off x="2881643" y="5765667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Close your book, please!</a:t>
            </a:r>
          </a:p>
        </p:txBody>
      </p:sp>
      <p:pic>
        <p:nvPicPr>
          <p:cNvPr id="36" name="Picture 2">
            <a:extLst>
              <a:ext uri="{FF2B5EF4-FFF2-40B4-BE49-F238E27FC236}">
                <a16:creationId xmlns="" xmlns:a16="http://schemas.microsoft.com/office/drawing/2014/main" id="{81207813-22EA-4A5A-9C6B-60B2A4E21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7812587" y="5595699"/>
            <a:ext cx="103696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3623" y="129440"/>
            <a:ext cx="2616977" cy="3625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Butterflies Photo: animated butterfly | Butterfly photos, Butterfly  flowers, Butterfly gif">
            <a:hlinkClick r:id="rId8" action="ppaction://hlinksldjump"/>
            <a:extLst>
              <a:ext uri="{FF2B5EF4-FFF2-40B4-BE49-F238E27FC236}">
                <a16:creationId xmlns="" xmlns:a16="http://schemas.microsoft.com/office/drawing/2014/main" id="{08416F92-3E24-449D-8937-3C318300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418"/>
            <a:ext cx="2051549" cy="20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6358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968;p30">
            <a:extLst>
              <a:ext uri="{FF2B5EF4-FFF2-40B4-BE49-F238E27FC236}">
                <a16:creationId xmlns="" xmlns:a16="http://schemas.microsoft.com/office/drawing/2014/main" id="{F0B2D48A-2D7C-4765-8C23-ED26A0F21B18}"/>
              </a:ext>
            </a:extLst>
          </p:cNvPr>
          <p:cNvSpPr/>
          <p:nvPr/>
        </p:nvSpPr>
        <p:spPr>
          <a:xfrm>
            <a:off x="5651016" y="3713678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969;p30">
            <a:extLst>
              <a:ext uri="{FF2B5EF4-FFF2-40B4-BE49-F238E27FC236}">
                <a16:creationId xmlns="" xmlns:a16="http://schemas.microsoft.com/office/drawing/2014/main" id="{E27B32BB-B71F-43E6-9637-8EDEB09D8B99}"/>
              </a:ext>
            </a:extLst>
          </p:cNvPr>
          <p:cNvSpPr/>
          <p:nvPr/>
        </p:nvSpPr>
        <p:spPr>
          <a:xfrm>
            <a:off x="5947723" y="3708832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972;p30">
            <a:extLst>
              <a:ext uri="{FF2B5EF4-FFF2-40B4-BE49-F238E27FC236}">
                <a16:creationId xmlns="" xmlns:a16="http://schemas.microsoft.com/office/drawing/2014/main" id="{02C04AA3-5D00-483D-A525-781C593E06F6}"/>
              </a:ext>
            </a:extLst>
          </p:cNvPr>
          <p:cNvSpPr/>
          <p:nvPr/>
        </p:nvSpPr>
        <p:spPr>
          <a:xfrm rot="7302147">
            <a:off x="5782269" y="3645350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78456C62-4C2F-4AD9-9EB5-194BDB4A2902}"/>
              </a:ext>
            </a:extLst>
          </p:cNvPr>
          <p:cNvSpPr/>
          <p:nvPr/>
        </p:nvSpPr>
        <p:spPr>
          <a:xfrm>
            <a:off x="3331051" y="5828303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Sit down, please!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D5540231-BF43-4B60-961F-1AA5D22AD6C7}"/>
              </a:ext>
            </a:extLst>
          </p:cNvPr>
          <p:cNvSpPr/>
          <p:nvPr/>
        </p:nvSpPr>
        <p:spPr>
          <a:xfrm>
            <a:off x="3331050" y="4058878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Stand up, please!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="" xmlns:a16="http://schemas.microsoft.com/office/drawing/2014/main" id="{B61FE759-6208-46A7-8204-CCDCB3F0F134}"/>
              </a:ext>
            </a:extLst>
          </p:cNvPr>
          <p:cNvSpPr/>
          <p:nvPr/>
        </p:nvSpPr>
        <p:spPr>
          <a:xfrm>
            <a:off x="3337829" y="4958857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Open your book, please!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="" xmlns:a16="http://schemas.microsoft.com/office/drawing/2014/main" id="{D7283056-1E34-4AA5-ABE5-14C3D456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603035" y="4867959"/>
            <a:ext cx="103696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="" xmlns:a16="http://schemas.microsoft.com/office/drawing/2014/main" id="{F6BE9E77-BA0B-4B9B-A8EC-F3C9B94C1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567875" y="3854312"/>
            <a:ext cx="1072122" cy="9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058" y="21942"/>
            <a:ext cx="3187107" cy="397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Butterflies Photo: animated butterfly | Butterfly photos, Butterfly  flowers, Butterfly gif">
            <a:hlinkClick r:id="rId8" action="ppaction://hlinksldjump"/>
            <a:extLst>
              <a:ext uri="{FF2B5EF4-FFF2-40B4-BE49-F238E27FC236}">
                <a16:creationId xmlns="" xmlns:a16="http://schemas.microsoft.com/office/drawing/2014/main" id="{08416F92-3E24-449D-8937-3C318300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418"/>
            <a:ext cx="2051549" cy="20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713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: Rounded Corners 79">
            <a:extLst>
              <a:ext uri="{FF2B5EF4-FFF2-40B4-BE49-F238E27FC236}">
                <a16:creationId xmlns="" xmlns:a16="http://schemas.microsoft.com/office/drawing/2014/main" id="{741DD425-67A2-44A0-8503-451278C5D554}"/>
              </a:ext>
            </a:extLst>
          </p:cNvPr>
          <p:cNvSpPr/>
          <p:nvPr/>
        </p:nvSpPr>
        <p:spPr>
          <a:xfrm>
            <a:off x="3132994" y="4023754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Close your books, please!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="" xmlns:a16="http://schemas.microsoft.com/office/drawing/2014/main" id="{E78253AD-AFFA-4506-B615-EC0AEFEE5185}"/>
              </a:ext>
            </a:extLst>
          </p:cNvPr>
          <p:cNvSpPr/>
          <p:nvPr/>
        </p:nvSpPr>
        <p:spPr>
          <a:xfrm>
            <a:off x="3063413" y="4947999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 down,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please!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="" xmlns:a16="http://schemas.microsoft.com/office/drawing/2014/main" id="{497C73C1-14E9-412C-B7E5-E3BCDE0B2471}"/>
              </a:ext>
            </a:extLst>
          </p:cNvPr>
          <p:cNvSpPr/>
          <p:nvPr/>
        </p:nvSpPr>
        <p:spPr>
          <a:xfrm>
            <a:off x="3075995" y="5892131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Open your books, please!</a:t>
            </a:r>
          </a:p>
        </p:txBody>
      </p:sp>
      <p:pic>
        <p:nvPicPr>
          <p:cNvPr id="83" name="Picture 2">
            <a:extLst>
              <a:ext uri="{FF2B5EF4-FFF2-40B4-BE49-F238E27FC236}">
                <a16:creationId xmlns="" xmlns:a16="http://schemas.microsoft.com/office/drawing/2014/main" id="{1039EBD4-D173-4B58-9406-9570DEA70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441150" y="5764391"/>
            <a:ext cx="103696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>
            <a:extLst>
              <a:ext uri="{FF2B5EF4-FFF2-40B4-BE49-F238E27FC236}">
                <a16:creationId xmlns="" xmlns:a16="http://schemas.microsoft.com/office/drawing/2014/main" id="{5BE7D441-9CCD-4C2D-8D66-DB5833121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423570" y="4825808"/>
            <a:ext cx="1072122" cy="9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0672" y="12859"/>
            <a:ext cx="6015768" cy="3994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Butterflies Photo: animated butterfly | Butterfly photos, Butterfly  flowers, Butterfly gif">
            <a:hlinkClick r:id="rId8" action="ppaction://hlinksldjump"/>
            <a:extLst>
              <a:ext uri="{FF2B5EF4-FFF2-40B4-BE49-F238E27FC236}">
                <a16:creationId xmlns="" xmlns:a16="http://schemas.microsoft.com/office/drawing/2014/main" id="{08416F92-3E24-449D-8937-3C318300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418"/>
            <a:ext cx="2051549" cy="20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92462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968;p30">
            <a:extLst>
              <a:ext uri="{FF2B5EF4-FFF2-40B4-BE49-F238E27FC236}">
                <a16:creationId xmlns="" xmlns:a16="http://schemas.microsoft.com/office/drawing/2014/main" id="{464F7FA5-BA6A-41EF-AE30-B8923BF9C833}"/>
              </a:ext>
            </a:extLst>
          </p:cNvPr>
          <p:cNvSpPr/>
          <p:nvPr/>
        </p:nvSpPr>
        <p:spPr>
          <a:xfrm>
            <a:off x="4434099" y="3748650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969;p30">
            <a:extLst>
              <a:ext uri="{FF2B5EF4-FFF2-40B4-BE49-F238E27FC236}">
                <a16:creationId xmlns="" xmlns:a16="http://schemas.microsoft.com/office/drawing/2014/main" id="{B08E7727-1A37-4656-9BFC-235F0D9CE5A3}"/>
              </a:ext>
            </a:extLst>
          </p:cNvPr>
          <p:cNvSpPr/>
          <p:nvPr/>
        </p:nvSpPr>
        <p:spPr>
          <a:xfrm>
            <a:off x="4730806" y="3743804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972;p30">
            <a:extLst>
              <a:ext uri="{FF2B5EF4-FFF2-40B4-BE49-F238E27FC236}">
                <a16:creationId xmlns="" xmlns:a16="http://schemas.microsoft.com/office/drawing/2014/main" id="{DF80DE97-499D-469A-AF37-574C3132B285}"/>
              </a:ext>
            </a:extLst>
          </p:cNvPr>
          <p:cNvSpPr/>
          <p:nvPr/>
        </p:nvSpPr>
        <p:spPr>
          <a:xfrm rot="7302147">
            <a:off x="4565352" y="3680322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868D1A15-02DD-42ED-BFD0-751B15E73AD5}"/>
              </a:ext>
            </a:extLst>
          </p:cNvPr>
          <p:cNvSpPr/>
          <p:nvPr/>
        </p:nvSpPr>
        <p:spPr>
          <a:xfrm>
            <a:off x="2604504" y="4749209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Good morning, Ms.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6361E338-8D16-435F-BB4E-A2204708A014}"/>
              </a:ext>
            </a:extLst>
          </p:cNvPr>
          <p:cNvSpPr/>
          <p:nvPr/>
        </p:nvSpPr>
        <p:spPr>
          <a:xfrm>
            <a:off x="2617523" y="3783366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Hello, Ms.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="" xmlns:a16="http://schemas.microsoft.com/office/drawing/2014/main" id="{E8F73EEE-BE40-49F5-9477-7619F1748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7812587" y="3652279"/>
            <a:ext cx="1072122" cy="9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812301A9-A8A5-41F4-874C-D821379CDC17}"/>
              </a:ext>
            </a:extLst>
          </p:cNvPr>
          <p:cNvSpPr/>
          <p:nvPr/>
        </p:nvSpPr>
        <p:spPr>
          <a:xfrm>
            <a:off x="2604504" y="5767897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Hi, Ms.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6" name="Picture 2">
            <a:extLst>
              <a:ext uri="{FF2B5EF4-FFF2-40B4-BE49-F238E27FC236}">
                <a16:creationId xmlns="" xmlns:a16="http://schemas.microsoft.com/office/drawing/2014/main" id="{81207813-22EA-4A5A-9C6B-60B2A4E21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7835638" y="5612658"/>
            <a:ext cx="103696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36"/>
          <a:stretch/>
        </p:blipFill>
        <p:spPr>
          <a:xfrm>
            <a:off x="2551024" y="418988"/>
            <a:ext cx="5831306" cy="3253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Butterflies Photo: animated butterfly | Butterfly photos, Butterfly  flowers, Butterfly gif">
            <a:hlinkClick r:id="rId8" action="ppaction://hlinksldjump"/>
            <a:extLst>
              <a:ext uri="{FF2B5EF4-FFF2-40B4-BE49-F238E27FC236}">
                <a16:creationId xmlns="" xmlns:a16="http://schemas.microsoft.com/office/drawing/2014/main" id="{08416F92-3E24-449D-8937-3C318300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418"/>
            <a:ext cx="2051549" cy="20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77085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AAA4D97-10E6-413A-8021-D2F20F067A2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thao\\va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ng Anh 3 Unit 7 Lesson 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CDD7AC-60A6-4F60-A497-99E287A3DD08}:40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69EE77-1AA6-4F34-A58E-A873361FB030}:40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69FD40-20AE-4BC7-9083-C9F14504D91B}:40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80D299-82AB-4A2A-92A3-4D830CE94662}:33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0C553A-DFF2-42F2-915E-C3ED69B01E04}:40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DA960E-9176-45E3-9952-6DBCD8B9BC44}:3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94C9E8-647D-4BB0-8351-09B43EA6EC98}:39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800F39-BDEE-4A19-89F3-D4CB3FB59565}:39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8ABC68-66C3-4FD2-B1E5-17A1197A0855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10F038-5BA4-4C50-855E-BDF371041993}:3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E05254-E997-445F-80C7-9B98D6229AF9}:39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7DD28B-0AB2-4A02-B5C0-D0F41AA4D3A7}:3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A58957-4564-4E54-8549-4F2E8AAB2762}:40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9FB9F0-6615-4154-B911-B874FB9AFE27}:403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465</Words>
  <Application>Microsoft Office PowerPoint</Application>
  <PresentationFormat>Widescreen</PresentationFormat>
  <Paragraphs>75</Paragraphs>
  <Slides>14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Comic Sans MS</vt:lpstr>
      <vt:lpstr>Forte</vt:lpstr>
      <vt:lpstr>Montserrat</vt:lpstr>
      <vt:lpstr>Sport Day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Anh 3 Unit 7 Lesson 1</dc:title>
  <dc:creator>admin</dc:creator>
  <cp:lastModifiedBy>AutoBVT</cp:lastModifiedBy>
  <cp:revision>136</cp:revision>
  <dcterms:created xsi:type="dcterms:W3CDTF">2021-12-14T02:43:34Z</dcterms:created>
  <dcterms:modified xsi:type="dcterms:W3CDTF">2023-11-25T00:42:43Z</dcterms:modified>
</cp:coreProperties>
</file>