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p:scale>
          <a:sx n="66" d="100"/>
          <a:sy n="66" d="100"/>
        </p:scale>
        <p:origin x="900"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44.png"/><Relationship Id="rId21" Type="http://schemas.openxmlformats.org/officeDocument/2006/relationships/image" Target="../media/image55.png"/><Relationship Id="rId7" Type="http://schemas.microsoft.com/office/2007/relationships/hdphoto" Target="../media/hdphoto4.wdp"/><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slideLayout" Target="../slideLayouts/slideLayout3.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tags" Target="../tags/tag11.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5" Type="http://schemas.microsoft.com/office/2007/relationships/hdphoto" Target="../media/hdphoto7.wdp"/><Relationship Id="rId23" Type="http://schemas.openxmlformats.org/officeDocument/2006/relationships/image" Target="../media/image56.png"/><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8.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3.xml"/><Relationship Id="rId16" Type="http://schemas.openxmlformats.org/officeDocument/2006/relationships/image" Target="../media/image39.png"/><Relationship Id="rId1" Type="http://schemas.openxmlformats.org/officeDocument/2006/relationships/tags" Target="../tags/tag7.xml"/><Relationship Id="rId6" Type="http://schemas.openxmlformats.org/officeDocument/2006/relationships/image" Target="../media/image20.svg"/><Relationship Id="rId11" Type="http://schemas.openxmlformats.org/officeDocument/2006/relationships/image" Target="../media/image34.png"/><Relationship Id="rId5" Type="http://schemas.openxmlformats.org/officeDocument/2006/relationships/image" Target="../media/image1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0.svg"/><Relationship Id="rId11" Type="http://schemas.openxmlformats.org/officeDocument/2006/relationships/image" Target="../media/image34.png"/><Relationship Id="rId5" Type="http://schemas.openxmlformats.org/officeDocument/2006/relationships/image" Target="../media/image1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 xmlns:a16="http://schemas.microsoft.com/office/drawing/2014/main" id="{EEC6BED8-9CD7-434F-BDEE-B350FAD11F1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 xmlns:a16="http://schemas.microsoft.com/office/drawing/2014/main" id="{76F8C6E8-23AC-48BF-9C32-078B85801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 xmlns:a16="http://schemas.microsoft.com/office/drawing/2014/main" id="{15E32720-A4D3-41FE-8D3A-319AA9A97B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 xmlns:a16="http://schemas.microsoft.com/office/drawing/2014/main" id="{E46B4C29-1D92-46C4-9F0B-FABBF34D3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 xmlns:a16="http://schemas.microsoft.com/office/drawing/2014/main" id="{A6C5550F-4F6B-472D-A483-BD06B249428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 xmlns:a16="http://schemas.microsoft.com/office/drawing/2014/main" id="{0A5ADD0D-E34B-4ABF-91E8-822CC9BE3EC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 xmlns:a16="http://schemas.microsoft.com/office/drawing/2014/main" id="{B9EB3065-9291-49C0-8DCB-29AF02E3DE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 xmlns:a16="http://schemas.microsoft.com/office/drawing/2014/main" id="{E0BA691C-B022-444E-A148-4E6067617B9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 xmlns:a16="http://schemas.microsoft.com/office/drawing/2014/main" id="{BA0CCA74-C5EC-4AA9-944D-BA59D9462F1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 xmlns:a16="http://schemas.microsoft.com/office/drawing/2014/main" id="{E1C04798-EF1E-4CF6-9E7C-19057FA175A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 xmlns:a16="http://schemas.microsoft.com/office/drawing/2014/main" id="{74D6DE40-7A2E-4DB9-892E-B0CAFD18691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 xmlns:a16="http://schemas.microsoft.com/office/drawing/2014/main" id="{E005FFB5-4C26-4734-9E95-28DCA2C4184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 xmlns:a16="http://schemas.microsoft.com/office/drawing/2014/main" id="{5B9C967E-7172-439B-BBCD-16E94651EC8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 xmlns:a16="http://schemas.microsoft.com/office/drawing/2014/main" id="{B66114D7-D436-439C-9258-42609D3125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 xmlns:a16="http://schemas.microsoft.com/office/drawing/2014/main" id="{E8D8957C-F4F7-41F9-9DF9-3B1AB32C85F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 xmlns:a16="http://schemas.microsoft.com/office/drawing/2014/main" id="{5D915BA9-1148-48C8-AB76-073222A30CD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 xmlns:a16="http://schemas.microsoft.com/office/drawing/2014/main" id="{0372782A-CC5D-4335-AD43-8B6ADEFEAF3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86E16C9-BE02-4CD9-91A9-B5B042AB0562}"/>
              </a:ext>
            </a:extLst>
          </p:cNvPr>
          <p:cNvPicPr>
            <a:picLocks noChangeAspect="1"/>
          </p:cNvPicPr>
          <p:nvPr/>
        </p:nvPicPr>
        <p:blipFill>
          <a:blip r:embed="rId3"/>
          <a:stretch>
            <a:fillRect/>
          </a:stretch>
        </p:blipFill>
        <p:spPr>
          <a:xfrm>
            <a:off x="9032240" y="483213"/>
            <a:ext cx="2766282" cy="2239371"/>
          </a:xfrm>
          <a:prstGeom prst="rect">
            <a:avLst/>
          </a:prstGeom>
        </p:spPr>
      </p:pic>
      <p:sp>
        <p:nvSpPr>
          <p:cNvPr id="10" name="Rectangle 9">
            <a:extLst>
              <a:ext uri="{FF2B5EF4-FFF2-40B4-BE49-F238E27FC236}">
                <a16:creationId xmlns=""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 xmlns:a16="http://schemas.microsoft.com/office/drawing/2014/main" id="{1774C2D1-07F5-4CAA-8FF8-FEE153D6C45C}"/>
                </a:ext>
              </a:extLst>
            </p:cNvPr>
            <p:cNvPicPr>
              <a:picLocks noChangeAspect="1"/>
            </p:cNvPicPr>
            <p:nvPr/>
          </p:nvPicPr>
          <p:blipFill>
            <a:blip r:embed="rId4"/>
            <a:stretch>
              <a:fillRect/>
            </a:stretch>
          </p:blipFill>
          <p:spPr>
            <a:xfrm>
              <a:off x="371924" y="384240"/>
              <a:ext cx="1280271" cy="1181202"/>
            </a:xfrm>
            <a:prstGeom prst="rect">
              <a:avLst/>
            </a:prstGeom>
          </p:spPr>
        </p:pic>
        <p:sp>
          <p:nvSpPr>
            <p:cNvPr id="23" name="Rectangle 22">
              <a:extLst>
                <a:ext uri="{FF2B5EF4-FFF2-40B4-BE49-F238E27FC236}">
                  <a16:creationId xmlns=""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custDataLst>
      <p:tags r:id="rId1"/>
    </p:custDataLst>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 xmlns:a16="http://schemas.microsoft.com/office/drawing/2014/main" id="{3E1C8DAA-7E2A-4FDB-A9C8-FDD9E6E26ECF}"/>
              </a:ext>
            </a:extLst>
          </p:cNvPr>
          <p:cNvPicPr>
            <a:picLocks noChangeAspect="1"/>
          </p:cNvPicPr>
          <p:nvPr/>
        </p:nvPicPr>
        <p:blipFill>
          <a:blip r:embed="rId7"/>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DE58A3C-0680-453E-8CD5-B36209860F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 xmlns:a16="http://schemas.microsoft.com/office/drawing/2014/main" id="{FE5F3654-93DE-42D7-800D-C21F6D7FB4B8}"/>
              </a:ext>
            </a:extLst>
          </p:cNvPr>
          <p:cNvPicPr>
            <a:picLocks noChangeAspect="1"/>
          </p:cNvPicPr>
          <p:nvPr/>
        </p:nvPicPr>
        <p:blipFill>
          <a:blip r:embed="rId6"/>
          <a:stretch>
            <a:fillRect/>
          </a:stretch>
        </p:blipFill>
        <p:spPr>
          <a:xfrm>
            <a:off x="11389662" y="1338001"/>
            <a:ext cx="492534" cy="434815"/>
          </a:xfrm>
          <a:prstGeom prst="rect">
            <a:avLst/>
          </a:prstGeom>
        </p:spPr>
      </p:pic>
    </p:spTree>
    <p:custDataLst>
      <p:tags r:id="rId1"/>
    </p:custDataLst>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 xmlns:a16="http://schemas.microsoft.com/office/drawing/2014/main" id="{7C2AF5E5-01DE-4D01-9D97-DEF16E4E81BC}"/>
              </a:ext>
            </a:extLst>
          </p:cNvPr>
          <p:cNvPicPr>
            <a:picLocks noChangeAspect="1"/>
          </p:cNvPicPr>
          <p:nvPr/>
        </p:nvPicPr>
        <p:blipFill>
          <a:blip r:embed="rId9"/>
          <a:stretch>
            <a:fillRect/>
          </a:stretch>
        </p:blipFill>
        <p:spPr>
          <a:xfrm>
            <a:off x="6896014" y="2794846"/>
            <a:ext cx="3535986" cy="2812024"/>
          </a:xfrm>
          <a:prstGeom prst="rect">
            <a:avLst/>
          </a:prstGeom>
        </p:spPr>
      </p:pic>
      <p:pic>
        <p:nvPicPr>
          <p:cNvPr id="28" name="Picture 27">
            <a:extLst>
              <a:ext uri="{FF2B5EF4-FFF2-40B4-BE49-F238E27FC236}">
                <a16:creationId xmlns="" xmlns:a16="http://schemas.microsoft.com/office/drawing/2014/main" id="{D00E34D8-4B87-4985-B70B-C848E94EBB13}"/>
              </a:ext>
            </a:extLst>
          </p:cNvPr>
          <p:cNvPicPr>
            <a:picLocks noChangeAspect="1"/>
          </p:cNvPicPr>
          <p:nvPr/>
        </p:nvPicPr>
        <p:blipFill>
          <a:blip r:embed="rId10"/>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 xmlns:a16="http://schemas.microsoft.com/office/drawing/2014/main" id="{61F454C7-6863-46DF-87D1-F4E6B7B5D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 xmlns:a16="http://schemas.microsoft.com/office/drawing/2014/main" id="{218E5914-0AE8-43C8-918F-199C994BDE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257E486-60DE-49F3-A467-2091A0985479}"/>
              </a:ext>
            </a:extLst>
          </p:cNvPr>
          <p:cNvPicPr>
            <a:picLocks noChangeAspect="1"/>
          </p:cNvPicPr>
          <p:nvPr/>
        </p:nvPicPr>
        <p:blipFill>
          <a:blip r:embed="rId3"/>
          <a:stretch>
            <a:fillRect/>
          </a:stretch>
        </p:blipFill>
        <p:spPr>
          <a:xfrm>
            <a:off x="8257592" y="640702"/>
            <a:ext cx="3495805" cy="4043340"/>
          </a:xfrm>
          <a:prstGeom prst="rect">
            <a:avLst/>
          </a:prstGeom>
        </p:spPr>
      </p:pic>
      <p:sp>
        <p:nvSpPr>
          <p:cNvPr id="3" name="Rectangle 2">
            <a:extLst>
              <a:ext uri="{FF2B5EF4-FFF2-40B4-BE49-F238E27FC236}">
                <a16:creationId xmlns=""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 xmlns:a16="http://schemas.microsoft.com/office/drawing/2014/main" id="{B3A8EE5D-3AA4-4417-96AF-B6B93F243E0C}"/>
              </a:ext>
            </a:extLst>
          </p:cNvPr>
          <p:cNvPicPr>
            <a:picLocks noChangeAspect="1"/>
          </p:cNvPicPr>
          <p:nvPr/>
        </p:nvPicPr>
        <p:blipFill>
          <a:blip r:embed="rId4"/>
          <a:stretch>
            <a:fillRect/>
          </a:stretch>
        </p:blipFill>
        <p:spPr>
          <a:xfrm>
            <a:off x="535610" y="360783"/>
            <a:ext cx="734513" cy="653278"/>
          </a:xfrm>
          <a:prstGeom prst="rect">
            <a:avLst/>
          </a:prstGeom>
        </p:spPr>
      </p:pic>
      <p:grpSp>
        <p:nvGrpSpPr>
          <p:cNvPr id="5" name="Group 4">
            <a:extLst>
              <a:ext uri="{FF2B5EF4-FFF2-40B4-BE49-F238E27FC236}">
                <a16:creationId xmlns=""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7EA668E9-8FE3-4E0C-8067-4F44E4AA2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custDataLst>
      <p:tags r:id="rId1"/>
    </p:custDataLst>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8C438B7-7998-4FD5-BFA1-AA6232096325}"/>
              </a:ext>
            </a:extLst>
          </p:cNvPr>
          <p:cNvPicPr>
            <a:picLocks noChangeAspect="1"/>
          </p:cNvPicPr>
          <p:nvPr/>
        </p:nvPicPr>
        <p:blipFill>
          <a:blip r:embed="rId3"/>
          <a:stretch>
            <a:fillRect/>
          </a:stretch>
        </p:blipFill>
        <p:spPr>
          <a:xfrm>
            <a:off x="518995" y="342009"/>
            <a:ext cx="745392" cy="733836"/>
          </a:xfrm>
          <a:prstGeom prst="rect">
            <a:avLst/>
          </a:prstGeom>
        </p:spPr>
      </p:pic>
      <p:sp>
        <p:nvSpPr>
          <p:cNvPr id="3" name="Rectangle 2">
            <a:extLst>
              <a:ext uri="{FF2B5EF4-FFF2-40B4-BE49-F238E27FC236}">
                <a16:creationId xmlns=""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 xmlns:a16="http://schemas.microsoft.com/office/drawing/2014/main" id="{4083FA2C-B509-4725-83B1-289D59B2BAAB}"/>
              </a:ext>
            </a:extLst>
          </p:cNvPr>
          <p:cNvPicPr>
            <a:picLocks noChangeAspect="1"/>
          </p:cNvPicPr>
          <p:nvPr/>
        </p:nvPicPr>
        <p:blipFill rotWithShape="1">
          <a:blip r:embed="rId4"/>
          <a:srcRect r="76886" b="56889"/>
          <a:stretch/>
        </p:blipFill>
        <p:spPr>
          <a:xfrm>
            <a:off x="4274552" y="2596505"/>
            <a:ext cx="1865394" cy="1705106"/>
          </a:xfrm>
          <a:prstGeom prst="rect">
            <a:avLst/>
          </a:prstGeom>
        </p:spPr>
      </p:pic>
      <p:pic>
        <p:nvPicPr>
          <p:cNvPr id="27" name="Picture 26">
            <a:extLst>
              <a:ext uri="{FF2B5EF4-FFF2-40B4-BE49-F238E27FC236}">
                <a16:creationId xmlns="" xmlns:a16="http://schemas.microsoft.com/office/drawing/2014/main" id="{6C3E1243-F852-4437-B046-8F2450D52673}"/>
              </a:ext>
            </a:extLst>
          </p:cNvPr>
          <p:cNvPicPr>
            <a:picLocks noChangeAspect="1"/>
          </p:cNvPicPr>
          <p:nvPr/>
        </p:nvPicPr>
        <p:blipFill rotWithShape="1">
          <a:blip r:embed="rId4"/>
          <a:srcRect l="48199" t="59493" r="21291" b="1143"/>
          <a:stretch/>
        </p:blipFill>
        <p:spPr>
          <a:xfrm>
            <a:off x="9272547" y="2653892"/>
            <a:ext cx="2462309" cy="1556874"/>
          </a:xfrm>
          <a:prstGeom prst="rect">
            <a:avLst/>
          </a:prstGeom>
        </p:spPr>
      </p:pic>
      <p:pic>
        <p:nvPicPr>
          <p:cNvPr id="28" name="Picture 27">
            <a:extLst>
              <a:ext uri="{FF2B5EF4-FFF2-40B4-BE49-F238E27FC236}">
                <a16:creationId xmlns="" xmlns:a16="http://schemas.microsoft.com/office/drawing/2014/main" id="{5B16D584-2AAE-4A89-B22B-3C66EF15D0F3}"/>
              </a:ext>
            </a:extLst>
          </p:cNvPr>
          <p:cNvPicPr>
            <a:picLocks noChangeAspect="1"/>
          </p:cNvPicPr>
          <p:nvPr/>
        </p:nvPicPr>
        <p:blipFill rotWithShape="1">
          <a:blip r:embed="rId4"/>
          <a:srcRect l="2264" t="44616" r="78139" b="771"/>
          <a:stretch/>
        </p:blipFill>
        <p:spPr>
          <a:xfrm>
            <a:off x="7690990" y="2140443"/>
            <a:ext cx="1581557" cy="2160037"/>
          </a:xfrm>
          <a:prstGeom prst="rect">
            <a:avLst/>
          </a:prstGeom>
        </p:spPr>
      </p:pic>
      <p:pic>
        <p:nvPicPr>
          <p:cNvPr id="12" name="Picture 11">
            <a:extLst>
              <a:ext uri="{FF2B5EF4-FFF2-40B4-BE49-F238E27FC236}">
                <a16:creationId xmlns="" xmlns:a16="http://schemas.microsoft.com/office/drawing/2014/main" id="{7C62B99C-79CE-4ADF-9785-348E5C3E9339}"/>
              </a:ext>
            </a:extLst>
          </p:cNvPr>
          <p:cNvPicPr>
            <a:picLocks noChangeAspect="1"/>
          </p:cNvPicPr>
          <p:nvPr/>
        </p:nvPicPr>
        <p:blipFill rotWithShape="1">
          <a:blip r:embed="rId4"/>
          <a:srcRect l="50986" t="3894" r="25900" b="54869"/>
          <a:stretch/>
        </p:blipFill>
        <p:spPr>
          <a:xfrm>
            <a:off x="7705610" y="2677278"/>
            <a:ext cx="1865394" cy="1630990"/>
          </a:xfrm>
          <a:prstGeom prst="rect">
            <a:avLst/>
          </a:prstGeom>
        </p:spPr>
      </p:pic>
      <p:pic>
        <p:nvPicPr>
          <p:cNvPr id="13" name="Picture 12">
            <a:extLst>
              <a:ext uri="{FF2B5EF4-FFF2-40B4-BE49-F238E27FC236}">
                <a16:creationId xmlns="" xmlns:a16="http://schemas.microsoft.com/office/drawing/2014/main" id="{13E384E9-5134-40D1-89E6-DE892584F95A}"/>
              </a:ext>
            </a:extLst>
          </p:cNvPr>
          <p:cNvPicPr>
            <a:picLocks noChangeAspect="1"/>
          </p:cNvPicPr>
          <p:nvPr/>
        </p:nvPicPr>
        <p:blipFill rotWithShape="1">
          <a:blip r:embed="rId4"/>
          <a:srcRect l="76999" t="1334" r="-113" b="57429"/>
          <a:stretch/>
        </p:blipFill>
        <p:spPr>
          <a:xfrm>
            <a:off x="9709255" y="2585709"/>
            <a:ext cx="1865394" cy="1630990"/>
          </a:xfrm>
          <a:prstGeom prst="rect">
            <a:avLst/>
          </a:prstGeom>
        </p:spPr>
      </p:pic>
      <p:pic>
        <p:nvPicPr>
          <p:cNvPr id="16" name="Picture 15">
            <a:extLst>
              <a:ext uri="{FF2B5EF4-FFF2-40B4-BE49-F238E27FC236}">
                <a16:creationId xmlns="" xmlns:a16="http://schemas.microsoft.com/office/drawing/2014/main" id="{87EFEDE3-6A54-4D61-A734-7E12C595BEFB}"/>
              </a:ext>
            </a:extLst>
          </p:cNvPr>
          <p:cNvPicPr>
            <a:picLocks noChangeAspect="1"/>
          </p:cNvPicPr>
          <p:nvPr/>
        </p:nvPicPr>
        <p:blipFill rotWithShape="1">
          <a:blip r:embed="rId4"/>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 xmlns:a16="http://schemas.microsoft.com/office/drawing/2014/main" id="{B7B1D850-99E4-4CC4-A805-7EFAFAF778D6}"/>
              </a:ext>
            </a:extLst>
          </p:cNvPr>
          <p:cNvPicPr>
            <a:picLocks noChangeAspect="1"/>
          </p:cNvPicPr>
          <p:nvPr/>
        </p:nvPicPr>
        <p:blipFill rotWithShape="1">
          <a:blip r:embed="rId5">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 xmlns:a16="http://schemas.microsoft.com/office/drawing/2014/main" id="{951E8764-9FA3-4812-8C32-93235E3C8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62F0EB1A-D9D0-4CB3-AA39-B9E5343FD933}"/>
              </a:ext>
            </a:extLst>
          </p:cNvPr>
          <p:cNvPicPr>
            <a:picLocks noChangeAspect="1"/>
          </p:cNvPicPr>
          <p:nvPr/>
        </p:nvPicPr>
        <p:blipFill rotWithShape="1">
          <a:blip r:embed="rId4"/>
          <a:srcRect l="50986" t="3894" r="25900" b="54869"/>
          <a:stretch/>
        </p:blipFill>
        <p:spPr>
          <a:xfrm>
            <a:off x="733635" y="4927882"/>
            <a:ext cx="1865394" cy="1630990"/>
          </a:xfrm>
          <a:prstGeom prst="rect">
            <a:avLst/>
          </a:prstGeom>
        </p:spPr>
      </p:pic>
      <p:pic>
        <p:nvPicPr>
          <p:cNvPr id="24" name="Picture 23">
            <a:extLst>
              <a:ext uri="{FF2B5EF4-FFF2-40B4-BE49-F238E27FC236}">
                <a16:creationId xmlns="" xmlns:a16="http://schemas.microsoft.com/office/drawing/2014/main" id="{95C969B3-0BFA-455A-A38A-A910C0AA388E}"/>
              </a:ext>
            </a:extLst>
          </p:cNvPr>
          <p:cNvPicPr>
            <a:picLocks noChangeAspect="1"/>
          </p:cNvPicPr>
          <p:nvPr/>
        </p:nvPicPr>
        <p:blipFill rotWithShape="1">
          <a:blip r:embed="rId4"/>
          <a:srcRect l="76999" t="1334" r="-113" b="57429"/>
          <a:stretch/>
        </p:blipFill>
        <p:spPr>
          <a:xfrm>
            <a:off x="2599029" y="4826777"/>
            <a:ext cx="1865394" cy="1630990"/>
          </a:xfrm>
          <a:prstGeom prst="rect">
            <a:avLst/>
          </a:prstGeom>
        </p:spPr>
      </p:pic>
      <p:pic>
        <p:nvPicPr>
          <p:cNvPr id="25" name="Picture 24">
            <a:extLst>
              <a:ext uri="{FF2B5EF4-FFF2-40B4-BE49-F238E27FC236}">
                <a16:creationId xmlns="" xmlns:a16="http://schemas.microsoft.com/office/drawing/2014/main" id="{769DAACA-1547-4CBB-A7A6-3FAD052CFCA5}"/>
              </a:ext>
            </a:extLst>
          </p:cNvPr>
          <p:cNvPicPr>
            <a:picLocks noChangeAspect="1"/>
          </p:cNvPicPr>
          <p:nvPr/>
        </p:nvPicPr>
        <p:blipFill rotWithShape="1">
          <a:blip r:embed="rId4"/>
          <a:srcRect l="48199" t="59493" r="21291" b="1143"/>
          <a:stretch/>
        </p:blipFill>
        <p:spPr>
          <a:xfrm>
            <a:off x="7690990" y="4900893"/>
            <a:ext cx="2462309" cy="1556874"/>
          </a:xfrm>
          <a:prstGeom prst="rect">
            <a:avLst/>
          </a:prstGeom>
        </p:spPr>
      </p:pic>
      <p:pic>
        <p:nvPicPr>
          <p:cNvPr id="26" name="Picture 25">
            <a:extLst>
              <a:ext uri="{FF2B5EF4-FFF2-40B4-BE49-F238E27FC236}">
                <a16:creationId xmlns="" xmlns:a16="http://schemas.microsoft.com/office/drawing/2014/main" id="{A141EF6C-D456-4057-B58D-71DB3B6D4355}"/>
              </a:ext>
            </a:extLst>
          </p:cNvPr>
          <p:cNvPicPr>
            <a:picLocks noChangeAspect="1"/>
          </p:cNvPicPr>
          <p:nvPr/>
        </p:nvPicPr>
        <p:blipFill rotWithShape="1">
          <a:blip r:embed="rId4"/>
          <a:srcRect l="2264" t="44616" r="78139" b="771"/>
          <a:stretch/>
        </p:blipFill>
        <p:spPr>
          <a:xfrm>
            <a:off x="4431937" y="4355087"/>
            <a:ext cx="1581557" cy="2160037"/>
          </a:xfrm>
          <a:prstGeom prst="rect">
            <a:avLst/>
          </a:prstGeom>
        </p:spPr>
      </p:pic>
      <p:sp>
        <p:nvSpPr>
          <p:cNvPr id="29" name="Oval 28">
            <a:extLst>
              <a:ext uri="{FF2B5EF4-FFF2-40B4-BE49-F238E27FC236}">
                <a16:creationId xmlns=""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 xmlns:a16="http://schemas.microsoft.com/office/drawing/2014/main" id="{E0F8A647-7773-42DE-BFD5-6FE315319913}"/>
              </a:ext>
            </a:extLst>
          </p:cNvPr>
          <p:cNvPicPr>
            <a:picLocks noChangeAspect="1"/>
          </p:cNvPicPr>
          <p:nvPr/>
        </p:nvPicPr>
        <p:blipFill>
          <a:blip r:embed="rId7"/>
          <a:stretch>
            <a:fillRect/>
          </a:stretch>
        </p:blipFill>
        <p:spPr>
          <a:xfrm>
            <a:off x="1137093" y="2090629"/>
            <a:ext cx="1577477" cy="1104996"/>
          </a:xfrm>
          <a:prstGeom prst="rect">
            <a:avLst/>
          </a:prstGeom>
        </p:spPr>
      </p:pic>
      <p:pic>
        <p:nvPicPr>
          <p:cNvPr id="25" name="Picture 24">
            <a:extLst>
              <a:ext uri="{FF2B5EF4-FFF2-40B4-BE49-F238E27FC236}">
                <a16:creationId xmlns="" xmlns:a16="http://schemas.microsoft.com/office/drawing/2014/main" id="{3139F730-DCD0-44F7-81F5-D4FFCB19B3AB}"/>
              </a:ext>
            </a:extLst>
          </p:cNvPr>
          <p:cNvPicPr>
            <a:picLocks noChangeAspect="1"/>
          </p:cNvPicPr>
          <p:nvPr/>
        </p:nvPicPr>
        <p:blipFill>
          <a:blip r:embed="rId8"/>
          <a:stretch>
            <a:fillRect/>
          </a:stretch>
        </p:blipFill>
        <p:spPr>
          <a:xfrm>
            <a:off x="2735841" y="2090629"/>
            <a:ext cx="1577477" cy="1104996"/>
          </a:xfrm>
          <a:prstGeom prst="rect">
            <a:avLst/>
          </a:prstGeom>
        </p:spPr>
      </p:pic>
      <p:pic>
        <p:nvPicPr>
          <p:cNvPr id="26" name="Picture 25">
            <a:extLst>
              <a:ext uri="{FF2B5EF4-FFF2-40B4-BE49-F238E27FC236}">
                <a16:creationId xmlns="" xmlns:a16="http://schemas.microsoft.com/office/drawing/2014/main" id="{FCF96258-C0E9-4932-A475-D966AF453936}"/>
              </a:ext>
            </a:extLst>
          </p:cNvPr>
          <p:cNvPicPr>
            <a:picLocks noChangeAspect="1"/>
          </p:cNvPicPr>
          <p:nvPr/>
        </p:nvPicPr>
        <p:blipFill>
          <a:blip r:embed="rId9"/>
          <a:stretch>
            <a:fillRect/>
          </a:stretch>
        </p:blipFill>
        <p:spPr>
          <a:xfrm>
            <a:off x="4334589" y="2098250"/>
            <a:ext cx="1562235" cy="1089754"/>
          </a:xfrm>
          <a:prstGeom prst="rect">
            <a:avLst/>
          </a:prstGeom>
        </p:spPr>
      </p:pic>
      <p:pic>
        <p:nvPicPr>
          <p:cNvPr id="27" name="Picture 26">
            <a:extLst>
              <a:ext uri="{FF2B5EF4-FFF2-40B4-BE49-F238E27FC236}">
                <a16:creationId xmlns="" xmlns:a16="http://schemas.microsoft.com/office/drawing/2014/main" id="{EA8F44A8-CE5C-4889-AB2E-EA36C02B6A38}"/>
              </a:ext>
            </a:extLst>
          </p:cNvPr>
          <p:cNvPicPr>
            <a:picLocks noChangeAspect="1"/>
          </p:cNvPicPr>
          <p:nvPr/>
        </p:nvPicPr>
        <p:blipFill>
          <a:blip r:embed="rId10"/>
          <a:stretch>
            <a:fillRect/>
          </a:stretch>
        </p:blipFill>
        <p:spPr>
          <a:xfrm>
            <a:off x="5918095" y="2090629"/>
            <a:ext cx="1577477" cy="1097375"/>
          </a:xfrm>
          <a:prstGeom prst="rect">
            <a:avLst/>
          </a:prstGeom>
        </p:spPr>
      </p:pic>
      <p:pic>
        <p:nvPicPr>
          <p:cNvPr id="31" name="Picture 30">
            <a:extLst>
              <a:ext uri="{FF2B5EF4-FFF2-40B4-BE49-F238E27FC236}">
                <a16:creationId xmlns="" xmlns:a16="http://schemas.microsoft.com/office/drawing/2014/main" id="{810A9F64-B510-4DDF-B0C2-DF0D87E2AE43}"/>
              </a:ext>
            </a:extLst>
          </p:cNvPr>
          <p:cNvPicPr>
            <a:picLocks noChangeAspect="1"/>
          </p:cNvPicPr>
          <p:nvPr/>
        </p:nvPicPr>
        <p:blipFill>
          <a:blip r:embed="rId11"/>
          <a:stretch>
            <a:fillRect/>
          </a:stretch>
        </p:blipFill>
        <p:spPr>
          <a:xfrm>
            <a:off x="2739651" y="3197923"/>
            <a:ext cx="1569856" cy="1097375"/>
          </a:xfrm>
          <a:prstGeom prst="rect">
            <a:avLst/>
          </a:prstGeom>
        </p:spPr>
      </p:pic>
      <p:pic>
        <p:nvPicPr>
          <p:cNvPr id="32" name="Picture 31">
            <a:extLst>
              <a:ext uri="{FF2B5EF4-FFF2-40B4-BE49-F238E27FC236}">
                <a16:creationId xmlns="" xmlns:a16="http://schemas.microsoft.com/office/drawing/2014/main" id="{19CD0ABA-4D00-4244-9D60-069BE4600BA4}"/>
              </a:ext>
            </a:extLst>
          </p:cNvPr>
          <p:cNvPicPr>
            <a:picLocks noChangeAspect="1"/>
          </p:cNvPicPr>
          <p:nvPr/>
        </p:nvPicPr>
        <p:blipFill>
          <a:blip r:embed="rId12"/>
          <a:stretch>
            <a:fillRect/>
          </a:stretch>
        </p:blipFill>
        <p:spPr>
          <a:xfrm>
            <a:off x="1144714" y="3188004"/>
            <a:ext cx="1569856" cy="1097375"/>
          </a:xfrm>
          <a:prstGeom prst="rect">
            <a:avLst/>
          </a:prstGeom>
        </p:spPr>
      </p:pic>
      <p:pic>
        <p:nvPicPr>
          <p:cNvPr id="33" name="Picture 32">
            <a:extLst>
              <a:ext uri="{FF2B5EF4-FFF2-40B4-BE49-F238E27FC236}">
                <a16:creationId xmlns="" xmlns:a16="http://schemas.microsoft.com/office/drawing/2014/main" id="{77DD008A-9459-484D-BC0B-5AC0D0C37BB9}"/>
              </a:ext>
            </a:extLst>
          </p:cNvPr>
          <p:cNvPicPr>
            <a:picLocks noChangeAspect="1"/>
          </p:cNvPicPr>
          <p:nvPr/>
        </p:nvPicPr>
        <p:blipFill>
          <a:blip r:embed="rId13"/>
          <a:stretch>
            <a:fillRect/>
          </a:stretch>
        </p:blipFill>
        <p:spPr>
          <a:xfrm>
            <a:off x="4326968" y="3197923"/>
            <a:ext cx="1569856" cy="1097375"/>
          </a:xfrm>
          <a:prstGeom prst="rect">
            <a:avLst/>
          </a:prstGeom>
        </p:spPr>
      </p:pic>
      <p:pic>
        <p:nvPicPr>
          <p:cNvPr id="34" name="Picture 33">
            <a:extLst>
              <a:ext uri="{FF2B5EF4-FFF2-40B4-BE49-F238E27FC236}">
                <a16:creationId xmlns="" xmlns:a16="http://schemas.microsoft.com/office/drawing/2014/main" id="{4F107B82-D9F9-438A-ADB3-4BF5418F1763}"/>
              </a:ext>
            </a:extLst>
          </p:cNvPr>
          <p:cNvPicPr>
            <a:picLocks noChangeAspect="1"/>
          </p:cNvPicPr>
          <p:nvPr/>
        </p:nvPicPr>
        <p:blipFill>
          <a:blip r:embed="rId14"/>
          <a:stretch>
            <a:fillRect/>
          </a:stretch>
        </p:blipFill>
        <p:spPr>
          <a:xfrm>
            <a:off x="5925716" y="3197923"/>
            <a:ext cx="1569856" cy="1097375"/>
          </a:xfrm>
          <a:prstGeom prst="rect">
            <a:avLst/>
          </a:prstGeom>
        </p:spPr>
      </p:pic>
      <p:pic>
        <p:nvPicPr>
          <p:cNvPr id="35" name="Picture 34">
            <a:extLst>
              <a:ext uri="{FF2B5EF4-FFF2-40B4-BE49-F238E27FC236}">
                <a16:creationId xmlns="" xmlns:a16="http://schemas.microsoft.com/office/drawing/2014/main" id="{862065B2-D95A-4483-B0AC-1A4E1BEADF6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 xmlns:a16="http://schemas.microsoft.com/office/drawing/2014/main" id="{EF506C46-34EF-4542-8B0C-9CEB009FD0D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custDataLst>
      <p:tags r:id="rId1"/>
    </p:custDataLst>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 xmlns:a16="http://schemas.microsoft.com/office/drawing/2014/main" id="{E0F8A647-7773-42DE-BFD5-6FE315319913}"/>
              </a:ext>
            </a:extLst>
          </p:cNvPr>
          <p:cNvPicPr>
            <a:picLocks noChangeAspect="1"/>
          </p:cNvPicPr>
          <p:nvPr/>
        </p:nvPicPr>
        <p:blipFill>
          <a:blip r:embed="rId7"/>
          <a:stretch>
            <a:fillRect/>
          </a:stretch>
        </p:blipFill>
        <p:spPr>
          <a:xfrm>
            <a:off x="1137093" y="2090629"/>
            <a:ext cx="1577477" cy="1104996"/>
          </a:xfrm>
          <a:prstGeom prst="rect">
            <a:avLst/>
          </a:prstGeom>
        </p:spPr>
      </p:pic>
      <p:pic>
        <p:nvPicPr>
          <p:cNvPr id="25" name="Picture 24">
            <a:extLst>
              <a:ext uri="{FF2B5EF4-FFF2-40B4-BE49-F238E27FC236}">
                <a16:creationId xmlns="" xmlns:a16="http://schemas.microsoft.com/office/drawing/2014/main" id="{3139F730-DCD0-44F7-81F5-D4FFCB19B3AB}"/>
              </a:ext>
            </a:extLst>
          </p:cNvPr>
          <p:cNvPicPr>
            <a:picLocks noChangeAspect="1"/>
          </p:cNvPicPr>
          <p:nvPr/>
        </p:nvPicPr>
        <p:blipFill>
          <a:blip r:embed="rId8"/>
          <a:stretch>
            <a:fillRect/>
          </a:stretch>
        </p:blipFill>
        <p:spPr>
          <a:xfrm>
            <a:off x="2735841" y="2090629"/>
            <a:ext cx="1577477" cy="1104996"/>
          </a:xfrm>
          <a:prstGeom prst="rect">
            <a:avLst/>
          </a:prstGeom>
        </p:spPr>
      </p:pic>
      <p:pic>
        <p:nvPicPr>
          <p:cNvPr id="26" name="Picture 25">
            <a:extLst>
              <a:ext uri="{FF2B5EF4-FFF2-40B4-BE49-F238E27FC236}">
                <a16:creationId xmlns="" xmlns:a16="http://schemas.microsoft.com/office/drawing/2014/main" id="{FCF96258-C0E9-4932-A475-D966AF453936}"/>
              </a:ext>
            </a:extLst>
          </p:cNvPr>
          <p:cNvPicPr>
            <a:picLocks noChangeAspect="1"/>
          </p:cNvPicPr>
          <p:nvPr/>
        </p:nvPicPr>
        <p:blipFill>
          <a:blip r:embed="rId9"/>
          <a:stretch>
            <a:fillRect/>
          </a:stretch>
        </p:blipFill>
        <p:spPr>
          <a:xfrm>
            <a:off x="4334589" y="2098250"/>
            <a:ext cx="1562235" cy="1089754"/>
          </a:xfrm>
          <a:prstGeom prst="rect">
            <a:avLst/>
          </a:prstGeom>
        </p:spPr>
      </p:pic>
      <p:pic>
        <p:nvPicPr>
          <p:cNvPr id="27" name="Picture 26">
            <a:extLst>
              <a:ext uri="{FF2B5EF4-FFF2-40B4-BE49-F238E27FC236}">
                <a16:creationId xmlns="" xmlns:a16="http://schemas.microsoft.com/office/drawing/2014/main" id="{EA8F44A8-CE5C-4889-AB2E-EA36C02B6A38}"/>
              </a:ext>
            </a:extLst>
          </p:cNvPr>
          <p:cNvPicPr>
            <a:picLocks noChangeAspect="1"/>
          </p:cNvPicPr>
          <p:nvPr/>
        </p:nvPicPr>
        <p:blipFill>
          <a:blip r:embed="rId10"/>
          <a:stretch>
            <a:fillRect/>
          </a:stretch>
        </p:blipFill>
        <p:spPr>
          <a:xfrm>
            <a:off x="5918095" y="2090629"/>
            <a:ext cx="1577477" cy="1097375"/>
          </a:xfrm>
          <a:prstGeom prst="rect">
            <a:avLst/>
          </a:prstGeom>
        </p:spPr>
      </p:pic>
      <p:pic>
        <p:nvPicPr>
          <p:cNvPr id="31" name="Picture 30">
            <a:extLst>
              <a:ext uri="{FF2B5EF4-FFF2-40B4-BE49-F238E27FC236}">
                <a16:creationId xmlns="" xmlns:a16="http://schemas.microsoft.com/office/drawing/2014/main" id="{810A9F64-B510-4DDF-B0C2-DF0D87E2AE43}"/>
              </a:ext>
            </a:extLst>
          </p:cNvPr>
          <p:cNvPicPr>
            <a:picLocks noChangeAspect="1"/>
          </p:cNvPicPr>
          <p:nvPr/>
        </p:nvPicPr>
        <p:blipFill>
          <a:blip r:embed="rId11"/>
          <a:stretch>
            <a:fillRect/>
          </a:stretch>
        </p:blipFill>
        <p:spPr>
          <a:xfrm>
            <a:off x="2739651" y="3197923"/>
            <a:ext cx="1569856" cy="1097375"/>
          </a:xfrm>
          <a:prstGeom prst="rect">
            <a:avLst/>
          </a:prstGeom>
        </p:spPr>
      </p:pic>
      <p:pic>
        <p:nvPicPr>
          <p:cNvPr id="32" name="Picture 31">
            <a:extLst>
              <a:ext uri="{FF2B5EF4-FFF2-40B4-BE49-F238E27FC236}">
                <a16:creationId xmlns="" xmlns:a16="http://schemas.microsoft.com/office/drawing/2014/main" id="{19CD0ABA-4D00-4244-9D60-069BE4600BA4}"/>
              </a:ext>
            </a:extLst>
          </p:cNvPr>
          <p:cNvPicPr>
            <a:picLocks noChangeAspect="1"/>
          </p:cNvPicPr>
          <p:nvPr/>
        </p:nvPicPr>
        <p:blipFill>
          <a:blip r:embed="rId12"/>
          <a:stretch>
            <a:fillRect/>
          </a:stretch>
        </p:blipFill>
        <p:spPr>
          <a:xfrm>
            <a:off x="1144714" y="3188004"/>
            <a:ext cx="1569856" cy="1097375"/>
          </a:xfrm>
          <a:prstGeom prst="rect">
            <a:avLst/>
          </a:prstGeom>
        </p:spPr>
      </p:pic>
      <p:pic>
        <p:nvPicPr>
          <p:cNvPr id="33" name="Picture 32">
            <a:extLst>
              <a:ext uri="{FF2B5EF4-FFF2-40B4-BE49-F238E27FC236}">
                <a16:creationId xmlns="" xmlns:a16="http://schemas.microsoft.com/office/drawing/2014/main" id="{77DD008A-9459-484D-BC0B-5AC0D0C37BB9}"/>
              </a:ext>
            </a:extLst>
          </p:cNvPr>
          <p:cNvPicPr>
            <a:picLocks noChangeAspect="1"/>
          </p:cNvPicPr>
          <p:nvPr/>
        </p:nvPicPr>
        <p:blipFill>
          <a:blip r:embed="rId13"/>
          <a:stretch>
            <a:fillRect/>
          </a:stretch>
        </p:blipFill>
        <p:spPr>
          <a:xfrm>
            <a:off x="4326968" y="3197923"/>
            <a:ext cx="1569856" cy="1097375"/>
          </a:xfrm>
          <a:prstGeom prst="rect">
            <a:avLst/>
          </a:prstGeom>
        </p:spPr>
      </p:pic>
      <p:pic>
        <p:nvPicPr>
          <p:cNvPr id="34" name="Picture 33">
            <a:extLst>
              <a:ext uri="{FF2B5EF4-FFF2-40B4-BE49-F238E27FC236}">
                <a16:creationId xmlns="" xmlns:a16="http://schemas.microsoft.com/office/drawing/2014/main" id="{4F107B82-D9F9-438A-ADB3-4BF5418F1763}"/>
              </a:ext>
            </a:extLst>
          </p:cNvPr>
          <p:cNvPicPr>
            <a:picLocks noChangeAspect="1"/>
          </p:cNvPicPr>
          <p:nvPr/>
        </p:nvPicPr>
        <p:blipFill>
          <a:blip r:embed="rId14"/>
          <a:stretch>
            <a:fillRect/>
          </a:stretch>
        </p:blipFill>
        <p:spPr>
          <a:xfrm>
            <a:off x="5925716" y="3197923"/>
            <a:ext cx="1569856" cy="1097375"/>
          </a:xfrm>
          <a:prstGeom prst="rect">
            <a:avLst/>
          </a:prstGeom>
        </p:spPr>
      </p:pic>
      <p:sp>
        <p:nvSpPr>
          <p:cNvPr id="28" name="Rectangle 27">
            <a:extLst>
              <a:ext uri="{FF2B5EF4-FFF2-40B4-BE49-F238E27FC236}">
                <a16:creationId xmlns=""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 xmlns:a16="http://schemas.microsoft.com/office/drawing/2014/main" id="{EAC5DB6F-51B4-459D-89B0-EE82ABEC501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custDataLst>
      <p:tags r:id="rId1"/>
    </p:custDataLst>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 xmlns:a16="http://schemas.microsoft.com/office/drawing/2014/main" id="{7E639422-E4E3-4F8A-9685-BEEC7034E4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 xmlns:a16="http://schemas.microsoft.com/office/drawing/2014/main" id="{576E131E-B45C-4A66-B6F6-3AA250EE0397}"/>
              </a:ext>
            </a:extLst>
          </p:cNvPr>
          <p:cNvPicPr>
            <a:picLocks noChangeAspect="1"/>
          </p:cNvPicPr>
          <p:nvPr/>
        </p:nvPicPr>
        <p:blipFill>
          <a:blip r:embed="rId4"/>
          <a:stretch>
            <a:fillRect/>
          </a:stretch>
        </p:blipFill>
        <p:spPr>
          <a:xfrm>
            <a:off x="714902" y="2288783"/>
            <a:ext cx="897917" cy="883996"/>
          </a:xfrm>
          <a:prstGeom prst="rect">
            <a:avLst/>
          </a:prstGeom>
        </p:spPr>
      </p:pic>
      <p:sp>
        <p:nvSpPr>
          <p:cNvPr id="47" name="Rectangle 46">
            <a:extLst>
              <a:ext uri="{FF2B5EF4-FFF2-40B4-BE49-F238E27FC236}">
                <a16:creationId xmlns=""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 xmlns:a16="http://schemas.microsoft.com/office/drawing/2014/main" id="{EDA060E0-CA89-4E44-84BC-7A0302926B0E}"/>
              </a:ext>
            </a:extLst>
          </p:cNvPr>
          <p:cNvPicPr>
            <a:picLocks noChangeAspect="1"/>
          </p:cNvPicPr>
          <p:nvPr/>
        </p:nvPicPr>
        <p:blipFill>
          <a:blip r:embed="rId5"/>
          <a:stretch>
            <a:fillRect/>
          </a:stretch>
        </p:blipFill>
        <p:spPr>
          <a:xfrm>
            <a:off x="5690738" y="3168657"/>
            <a:ext cx="3813481" cy="3292173"/>
          </a:xfrm>
          <a:prstGeom prst="rect">
            <a:avLst/>
          </a:prstGeom>
        </p:spPr>
      </p:pic>
      <p:pic>
        <p:nvPicPr>
          <p:cNvPr id="49" name="Picture 48">
            <a:extLst>
              <a:ext uri="{FF2B5EF4-FFF2-40B4-BE49-F238E27FC236}">
                <a16:creationId xmlns="" xmlns:a16="http://schemas.microsoft.com/office/drawing/2014/main" id="{5B653245-104A-4CCC-9877-39FA37DB2059}"/>
              </a:ext>
            </a:extLst>
          </p:cNvPr>
          <p:cNvPicPr>
            <a:picLocks noChangeAspect="1"/>
          </p:cNvPicPr>
          <p:nvPr/>
        </p:nvPicPr>
        <p:blipFill>
          <a:blip r:embed="rId6"/>
          <a:stretch>
            <a:fillRect/>
          </a:stretch>
        </p:blipFill>
        <p:spPr>
          <a:xfrm>
            <a:off x="2052446" y="3923612"/>
            <a:ext cx="3153400" cy="2537218"/>
          </a:xfrm>
          <a:prstGeom prst="rect">
            <a:avLst/>
          </a:prstGeom>
        </p:spPr>
      </p:pic>
    </p:spTree>
    <p:custDataLst>
      <p:tags r:id="rId1"/>
    </p:custDataLst>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BBD8A18-B945-4662-A733-71FC5BFAF0FD}"/>
              </a:ext>
            </a:extLst>
          </p:cNvPr>
          <p:cNvPicPr>
            <a:picLocks noChangeAspect="1"/>
          </p:cNvPicPr>
          <p:nvPr/>
        </p:nvPicPr>
        <p:blipFill>
          <a:blip r:embed="rId3"/>
          <a:stretch>
            <a:fillRect/>
          </a:stretch>
        </p:blipFill>
        <p:spPr>
          <a:xfrm>
            <a:off x="2137067" y="1599021"/>
            <a:ext cx="7917866" cy="3223539"/>
          </a:xfrm>
          <a:prstGeom prst="rect">
            <a:avLst/>
          </a:prstGeom>
        </p:spPr>
      </p:pic>
      <p:sp>
        <p:nvSpPr>
          <p:cNvPr id="10" name="Rectangle 9">
            <a:extLst>
              <a:ext uri="{FF2B5EF4-FFF2-40B4-BE49-F238E27FC236}">
                <a16:creationId xmlns=""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 xmlns:a16="http://schemas.microsoft.com/office/drawing/2014/main" id="{B3814CF4-3618-45D2-84AE-0406D95E7AD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 xmlns:a16="http://schemas.microsoft.com/office/drawing/2014/main" id="{B38E4708-8DD1-4FCB-964E-7D727A132EE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 xmlns:a16="http://schemas.microsoft.com/office/drawing/2014/main" id="{0F4B76AC-E852-4852-9B35-92788E10591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custDataLst>
      <p:tags r:id="rId1"/>
    </p:custDataLst>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505FA5D-9E51-4B34-9B9F-51F46EF7220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D:\\NH 2023-2024\\Slide TIN HOC 3 KNTT\\TUÂN 1 + 2 tIN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7 Sap xep de de tim"/>
</p:tagLst>
</file>

<file path=ppt/tags/tag10.xml><?xml version="1.0" encoding="utf-8"?>
<p:tagLst xmlns:a="http://schemas.openxmlformats.org/drawingml/2006/main" xmlns:r="http://schemas.openxmlformats.org/officeDocument/2006/relationships" xmlns:p="http://schemas.openxmlformats.org/presentationml/2006/main">
  <p:tag name="GENSWF_SLIDE_UID" val="{FB837192-AC95-4E46-9CA1-7FA81570F703}:3034"/>
</p:tagLst>
</file>

<file path=ppt/tags/tag11.xml><?xml version="1.0" encoding="utf-8"?>
<p:tagLst xmlns:a="http://schemas.openxmlformats.org/drawingml/2006/main" xmlns:r="http://schemas.openxmlformats.org/officeDocument/2006/relationships" xmlns:p="http://schemas.openxmlformats.org/presentationml/2006/main">
  <p:tag name="GENSWF_SLIDE_UID" val="{9CAF6DF3-A517-4FA9-B798-8C5C3772EC72}:3147"/>
</p:tagLst>
</file>

<file path=ppt/tags/tag12.xml><?xml version="1.0" encoding="utf-8"?>
<p:tagLst xmlns:a="http://schemas.openxmlformats.org/drawingml/2006/main" xmlns:r="http://schemas.openxmlformats.org/officeDocument/2006/relationships" xmlns:p="http://schemas.openxmlformats.org/presentationml/2006/main">
  <p:tag name="GENSWF_SLIDE_UID" val="{21ACC91D-22F6-492E-AD82-7F7F6E2D209F}:3148"/>
</p:tagLst>
</file>

<file path=ppt/tags/tag13.xml><?xml version="1.0" encoding="utf-8"?>
<p:tagLst xmlns:a="http://schemas.openxmlformats.org/drawingml/2006/main" xmlns:r="http://schemas.openxmlformats.org/officeDocument/2006/relationships" xmlns:p="http://schemas.openxmlformats.org/presentationml/2006/main">
  <p:tag name="GENSWF_SLIDE_UID" val="{1C2A5F4C-70B5-48F8-98F0-D5FCC82B24A5}:28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28044E99-A54C-493E-9E42-1F3288F610FF}:2958"/>
</p:tagLst>
</file>

<file path=ppt/tags/tag3.xml><?xml version="1.0" encoding="utf-8"?>
<p:tagLst xmlns:a="http://schemas.openxmlformats.org/drawingml/2006/main" xmlns:r="http://schemas.openxmlformats.org/officeDocument/2006/relationships" xmlns:p="http://schemas.openxmlformats.org/presentationml/2006/main">
  <p:tag name="GENSWF_SLIDE_UID" val="{3A82190C-2218-4784-A7DB-1C3EA0E102E3}:3070"/>
</p:tagLst>
</file>

<file path=ppt/tags/tag4.xml><?xml version="1.0" encoding="utf-8"?>
<p:tagLst xmlns:a="http://schemas.openxmlformats.org/drawingml/2006/main" xmlns:r="http://schemas.openxmlformats.org/officeDocument/2006/relationships" xmlns:p="http://schemas.openxmlformats.org/presentationml/2006/main">
  <p:tag name="GENSWF_SLIDE_UID" val="{CCEBF5CD-4F40-4F51-977D-BF2B4AB01224}:3071"/>
</p:tagLst>
</file>

<file path=ppt/tags/tag5.xml><?xml version="1.0" encoding="utf-8"?>
<p:tagLst xmlns:a="http://schemas.openxmlformats.org/drawingml/2006/main" xmlns:r="http://schemas.openxmlformats.org/officeDocument/2006/relationships" xmlns:p="http://schemas.openxmlformats.org/presentationml/2006/main">
  <p:tag name="GENSWF_SLIDE_UID" val="{F1A357A6-775F-4B1E-8138-BCA1DDD2FFCD}:3032"/>
</p:tagLst>
</file>

<file path=ppt/tags/tag6.xml><?xml version="1.0" encoding="utf-8"?>
<p:tagLst xmlns:a="http://schemas.openxmlformats.org/drawingml/2006/main" xmlns:r="http://schemas.openxmlformats.org/officeDocument/2006/relationships" xmlns:p="http://schemas.openxmlformats.org/presentationml/2006/main">
  <p:tag name="GENSWF_SLIDE_UID" val="{DE6F18AD-3AF1-4E1D-B3B1-ECE618604DB6}:3144"/>
</p:tagLst>
</file>

<file path=ppt/tags/tag7.xml><?xml version="1.0" encoding="utf-8"?>
<p:tagLst xmlns:a="http://schemas.openxmlformats.org/drawingml/2006/main" xmlns:r="http://schemas.openxmlformats.org/officeDocument/2006/relationships" xmlns:p="http://schemas.openxmlformats.org/presentationml/2006/main">
  <p:tag name="GENSWF_SLIDE_UID" val="{5CCDD675-F3DE-4C4D-80FD-8638759CEEE8}:3145"/>
</p:tagLst>
</file>

<file path=ppt/tags/tag8.xml><?xml version="1.0" encoding="utf-8"?>
<p:tagLst xmlns:a="http://schemas.openxmlformats.org/drawingml/2006/main" xmlns:r="http://schemas.openxmlformats.org/officeDocument/2006/relationships" xmlns:p="http://schemas.openxmlformats.org/presentationml/2006/main">
  <p:tag name="GENSWF_SLIDE_UID" val="{447B8216-53C6-4B96-BEA0-7930BF5A572B}:3146"/>
</p:tagLst>
</file>

<file path=ppt/tags/tag9.xml><?xml version="1.0" encoding="utf-8"?>
<p:tagLst xmlns:a="http://schemas.openxmlformats.org/drawingml/2006/main" xmlns:r="http://schemas.openxmlformats.org/officeDocument/2006/relationships" xmlns:p="http://schemas.openxmlformats.org/presentationml/2006/main">
  <p:tag name="GENSWF_SLIDE_UID" val="{31999758-B802-4356-A1D4-E8CDA9C20597}:3033"/>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微软雅黑</vt:lpstr>
      <vt:lpstr>Arial</vt:lpstr>
      <vt:lpstr>Calibri</vt:lpstr>
      <vt:lpstr>iCiel Cadena</vt:lpstr>
      <vt:lpstr>Segoe Print</vt:lpstr>
      <vt:lpstr>SVN-Androgyne</vt:lpstr>
      <vt:lpstr>SVN-SAF</vt:lpstr>
      <vt:lpstr>Times New Roman</vt:lpstr>
      <vt:lpstr>UTM Avo</vt:lpstr>
      <vt:lpstr>UTM Bienvenue</vt:lpstr>
      <vt:lpstr>UTM HelvetIns</vt:lpstr>
      <vt:lpstr>方正黑体_GBK</vt:lpstr>
      <vt:lpstr>等线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7 Sap xep de de tim</dc:title>
  <dc:creator>Uyen Uyen</dc:creator>
  <cp:lastModifiedBy>AutoBVT</cp:lastModifiedBy>
  <cp:revision>185</cp:revision>
  <dcterms:created xsi:type="dcterms:W3CDTF">2021-11-14T08:33:55Z</dcterms:created>
  <dcterms:modified xsi:type="dcterms:W3CDTF">2023-11-30T17:43:00Z</dcterms:modified>
</cp:coreProperties>
</file>