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726" r:id="rId3"/>
    <p:sldMasterId id="2147483781" r:id="rId4"/>
  </p:sldMasterIdLst>
  <p:notesMasterIdLst>
    <p:notesMasterId r:id="rId23"/>
  </p:notesMasterIdLst>
  <p:sldIdLst>
    <p:sldId id="341" r:id="rId5"/>
    <p:sldId id="266" r:id="rId6"/>
    <p:sldId id="385" r:id="rId7"/>
    <p:sldId id="416" r:id="rId8"/>
    <p:sldId id="420" r:id="rId9"/>
    <p:sldId id="419" r:id="rId10"/>
    <p:sldId id="418" r:id="rId11"/>
    <p:sldId id="417" r:id="rId12"/>
    <p:sldId id="428" r:id="rId13"/>
    <p:sldId id="394" r:id="rId14"/>
    <p:sldId id="421" r:id="rId15"/>
    <p:sldId id="425" r:id="rId16"/>
    <p:sldId id="424" r:id="rId17"/>
    <p:sldId id="423" r:id="rId18"/>
    <p:sldId id="422" r:id="rId19"/>
    <p:sldId id="427" r:id="rId20"/>
    <p:sldId id="426" r:id="rId21"/>
    <p:sldId id="30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A3E7E7"/>
    <a:srgbClr val="9EE5E9"/>
    <a:srgbClr val="FF0066"/>
    <a:srgbClr val="66FF33"/>
    <a:srgbClr val="FF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900" y="4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EDD57-E2E0-418A-8802-160AB4C690A5}" type="datetimeFigureOut">
              <a:rPr lang="en-US" smtClean="0"/>
              <a:t>01-Dec-23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BD4E7-7B34-46A3-8632-218B51A52F56}" type="slidenum">
              <a:rPr lang="en-US" smtClean="0"/>
              <a:t>‹#›</a:t>
            </a:fld>
            <a:endParaRPr lang="en-US"/>
          </a:p>
        </p:txBody>
      </p:sp>
    </p:spTree>
    <p:extLst>
      <p:ext uri="{BB962C8B-B14F-4D97-AF65-F5344CB8AC3E}">
        <p14:creationId xmlns:p14="http://schemas.microsoft.com/office/powerpoint/2010/main" val="289250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E46BF6-07F3-486D-8A7F-CEA5D6E46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7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10</a:t>
            </a:fld>
            <a:endParaRPr lang="en-US"/>
          </a:p>
        </p:txBody>
      </p:sp>
    </p:spTree>
    <p:extLst>
      <p:ext uri="{BB962C8B-B14F-4D97-AF65-F5344CB8AC3E}">
        <p14:creationId xmlns:p14="http://schemas.microsoft.com/office/powerpoint/2010/main" val="59835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11</a:t>
            </a:fld>
            <a:endParaRPr lang="en-US"/>
          </a:p>
        </p:txBody>
      </p:sp>
    </p:spTree>
    <p:extLst>
      <p:ext uri="{BB962C8B-B14F-4D97-AF65-F5344CB8AC3E}">
        <p14:creationId xmlns:p14="http://schemas.microsoft.com/office/powerpoint/2010/main" val="299314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12</a:t>
            </a:fld>
            <a:endParaRPr lang="en-US"/>
          </a:p>
        </p:txBody>
      </p:sp>
    </p:spTree>
    <p:extLst>
      <p:ext uri="{BB962C8B-B14F-4D97-AF65-F5344CB8AC3E}">
        <p14:creationId xmlns:p14="http://schemas.microsoft.com/office/powerpoint/2010/main" val="358812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13</a:t>
            </a:fld>
            <a:endParaRPr lang="en-US"/>
          </a:p>
        </p:txBody>
      </p:sp>
    </p:spTree>
    <p:extLst>
      <p:ext uri="{BB962C8B-B14F-4D97-AF65-F5344CB8AC3E}">
        <p14:creationId xmlns:p14="http://schemas.microsoft.com/office/powerpoint/2010/main" val="317983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14</a:t>
            </a:fld>
            <a:endParaRPr lang="en-US"/>
          </a:p>
        </p:txBody>
      </p:sp>
    </p:spTree>
    <p:extLst>
      <p:ext uri="{BB962C8B-B14F-4D97-AF65-F5344CB8AC3E}">
        <p14:creationId xmlns:p14="http://schemas.microsoft.com/office/powerpoint/2010/main" val="460017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15</a:t>
            </a:fld>
            <a:endParaRPr lang="en-US"/>
          </a:p>
        </p:txBody>
      </p:sp>
    </p:spTree>
    <p:extLst>
      <p:ext uri="{BB962C8B-B14F-4D97-AF65-F5344CB8AC3E}">
        <p14:creationId xmlns:p14="http://schemas.microsoft.com/office/powerpoint/2010/main" val="81887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16</a:t>
            </a:fld>
            <a:endParaRPr lang="en-US"/>
          </a:p>
        </p:txBody>
      </p:sp>
    </p:spTree>
    <p:extLst>
      <p:ext uri="{BB962C8B-B14F-4D97-AF65-F5344CB8AC3E}">
        <p14:creationId xmlns:p14="http://schemas.microsoft.com/office/powerpoint/2010/main" val="298679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17</a:t>
            </a:fld>
            <a:endParaRPr lang="en-US"/>
          </a:p>
        </p:txBody>
      </p:sp>
    </p:spTree>
    <p:extLst>
      <p:ext uri="{BB962C8B-B14F-4D97-AF65-F5344CB8AC3E}">
        <p14:creationId xmlns:p14="http://schemas.microsoft.com/office/powerpoint/2010/main" val="271945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E46BF6-07F3-486D-8A7F-CEA5D6E46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50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E46BF6-07F3-486D-8A7F-CEA5D6E46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06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3</a:t>
            </a:fld>
            <a:endParaRPr lang="en-US"/>
          </a:p>
        </p:txBody>
      </p:sp>
    </p:spTree>
    <p:extLst>
      <p:ext uri="{BB962C8B-B14F-4D97-AF65-F5344CB8AC3E}">
        <p14:creationId xmlns:p14="http://schemas.microsoft.com/office/powerpoint/2010/main" val="360958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4</a:t>
            </a:fld>
            <a:endParaRPr lang="en-US"/>
          </a:p>
        </p:txBody>
      </p:sp>
    </p:spTree>
    <p:extLst>
      <p:ext uri="{BB962C8B-B14F-4D97-AF65-F5344CB8AC3E}">
        <p14:creationId xmlns:p14="http://schemas.microsoft.com/office/powerpoint/2010/main" val="245656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5</a:t>
            </a:fld>
            <a:endParaRPr lang="en-US"/>
          </a:p>
        </p:txBody>
      </p:sp>
    </p:spTree>
    <p:extLst>
      <p:ext uri="{BB962C8B-B14F-4D97-AF65-F5344CB8AC3E}">
        <p14:creationId xmlns:p14="http://schemas.microsoft.com/office/powerpoint/2010/main" val="52516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6</a:t>
            </a:fld>
            <a:endParaRPr lang="en-US"/>
          </a:p>
        </p:txBody>
      </p:sp>
    </p:spTree>
    <p:extLst>
      <p:ext uri="{BB962C8B-B14F-4D97-AF65-F5344CB8AC3E}">
        <p14:creationId xmlns:p14="http://schemas.microsoft.com/office/powerpoint/2010/main" val="203617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7</a:t>
            </a:fld>
            <a:endParaRPr lang="en-US"/>
          </a:p>
        </p:txBody>
      </p:sp>
    </p:spTree>
    <p:extLst>
      <p:ext uri="{BB962C8B-B14F-4D97-AF65-F5344CB8AC3E}">
        <p14:creationId xmlns:p14="http://schemas.microsoft.com/office/powerpoint/2010/main" val="290663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8</a:t>
            </a:fld>
            <a:endParaRPr lang="en-US"/>
          </a:p>
        </p:txBody>
      </p:sp>
    </p:spTree>
    <p:extLst>
      <p:ext uri="{BB962C8B-B14F-4D97-AF65-F5344CB8AC3E}">
        <p14:creationId xmlns:p14="http://schemas.microsoft.com/office/powerpoint/2010/main" val="307052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BD4E7-7B34-46A3-8632-218B51A52F56}" type="slidenum">
              <a:rPr lang="en-US" smtClean="0"/>
              <a:t>9</a:t>
            </a:fld>
            <a:endParaRPr lang="en-US"/>
          </a:p>
        </p:txBody>
      </p:sp>
    </p:spTree>
    <p:extLst>
      <p:ext uri="{BB962C8B-B14F-4D97-AF65-F5344CB8AC3E}">
        <p14:creationId xmlns:p14="http://schemas.microsoft.com/office/powerpoint/2010/main" val="29350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F0F433-17E0-4155-9361-0E7E7C5CB59A}" type="datetimeFigureOut">
              <a:rPr lang="en-US" smtClean="0"/>
              <a:t>01-Dec-23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0F433-17E0-4155-9361-0E7E7C5CB59A}" type="datetimeFigureOut">
              <a:rPr lang="en-US" smtClean="0"/>
              <a:t>01-Dec-23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0F433-17E0-4155-9361-0E7E7C5CB59A}" type="datetimeFigureOut">
              <a:rPr lang="en-US" smtClean="0"/>
              <a:t>01-Dec-23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600" lvl="0" indent="-440055" rtl="0">
              <a:spcBef>
                <a:spcPts val="0"/>
              </a:spcBef>
              <a:spcAft>
                <a:spcPts val="0"/>
              </a:spcAft>
              <a:buSzPts val="1600"/>
              <a:buChar char="●"/>
              <a:defRPr>
                <a:solidFill>
                  <a:schemeClr val="dk1"/>
                </a:solidFill>
              </a:defRPr>
            </a:lvl1pPr>
            <a:lvl2pPr marL="1219200" lvl="1" indent="-440055" rtl="0">
              <a:spcBef>
                <a:spcPts val="0"/>
              </a:spcBef>
              <a:spcAft>
                <a:spcPts val="0"/>
              </a:spcAft>
              <a:buSzPts val="1600"/>
              <a:buChar char="○"/>
              <a:defRPr/>
            </a:lvl2pPr>
            <a:lvl3pPr marL="1828800" lvl="2" indent="-440055" rtl="0">
              <a:spcBef>
                <a:spcPts val="0"/>
              </a:spcBef>
              <a:spcAft>
                <a:spcPts val="0"/>
              </a:spcAft>
              <a:buSzPts val="1600"/>
              <a:buChar char="■"/>
              <a:defRPr/>
            </a:lvl3pPr>
            <a:lvl4pPr marL="2438400" lvl="3" indent="-440055" rtl="0">
              <a:spcBef>
                <a:spcPts val="0"/>
              </a:spcBef>
              <a:spcAft>
                <a:spcPts val="0"/>
              </a:spcAft>
              <a:buSzPts val="1600"/>
              <a:buChar char="●"/>
              <a:defRPr/>
            </a:lvl4pPr>
            <a:lvl5pPr marL="3048000" lvl="4" indent="-440055" rtl="0">
              <a:spcBef>
                <a:spcPts val="0"/>
              </a:spcBef>
              <a:spcAft>
                <a:spcPts val="0"/>
              </a:spcAft>
              <a:buSzPts val="1600"/>
              <a:buChar char="○"/>
              <a:defRPr/>
            </a:lvl5pPr>
            <a:lvl6pPr marL="3657600" lvl="5" indent="-440055" rtl="0">
              <a:spcBef>
                <a:spcPts val="0"/>
              </a:spcBef>
              <a:spcAft>
                <a:spcPts val="0"/>
              </a:spcAft>
              <a:buSzPts val="1600"/>
              <a:buChar char="■"/>
              <a:defRPr/>
            </a:lvl6pPr>
            <a:lvl7pPr marL="4267200" lvl="6" indent="-440055" rtl="0">
              <a:spcBef>
                <a:spcPts val="0"/>
              </a:spcBef>
              <a:spcAft>
                <a:spcPts val="0"/>
              </a:spcAft>
              <a:buSzPts val="1600"/>
              <a:buChar char="●"/>
              <a:defRPr/>
            </a:lvl7pPr>
            <a:lvl8pPr marL="4876800" lvl="7" indent="-440055" rtl="0">
              <a:spcBef>
                <a:spcPts val="0"/>
              </a:spcBef>
              <a:spcAft>
                <a:spcPts val="0"/>
              </a:spcAft>
              <a:buSzPts val="1600"/>
              <a:buChar char="○"/>
              <a:defRPr/>
            </a:lvl8pPr>
            <a:lvl9pPr marL="5486400" lvl="8" indent="-440055"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600" lvl="0" indent="-440055" rtl="0">
              <a:lnSpc>
                <a:spcPct val="100000"/>
              </a:lnSpc>
              <a:spcBef>
                <a:spcPts val="0"/>
              </a:spcBef>
              <a:spcAft>
                <a:spcPts val="0"/>
              </a:spcAft>
              <a:buClr>
                <a:srgbClr val="434343"/>
              </a:buClr>
              <a:buSzPts val="1600"/>
              <a:buFont typeface="Livvic"/>
              <a:buAutoNum type="arabicPeriod"/>
              <a:defRPr sz="1465">
                <a:latin typeface="Open Sans"/>
                <a:ea typeface="Open Sans"/>
                <a:cs typeface="Open Sans"/>
                <a:sym typeface="Open Sans"/>
              </a:defRPr>
            </a:lvl1pPr>
            <a:lvl2pPr marL="1219200" lvl="1" indent="-440055" rtl="0">
              <a:lnSpc>
                <a:spcPct val="100000"/>
              </a:lnSpc>
              <a:spcBef>
                <a:spcPts val="0"/>
              </a:spcBef>
              <a:spcAft>
                <a:spcPts val="0"/>
              </a:spcAft>
              <a:buClr>
                <a:srgbClr val="434343"/>
              </a:buClr>
              <a:buSzPts val="1600"/>
              <a:buFont typeface="Roboto Condensed Light"/>
              <a:buAutoNum type="alphaLcPeriod"/>
              <a:defRPr/>
            </a:lvl2pPr>
            <a:lvl3pPr marL="1828800" lvl="2" indent="-440055" rtl="0">
              <a:lnSpc>
                <a:spcPct val="100000"/>
              </a:lnSpc>
              <a:spcBef>
                <a:spcPts val="0"/>
              </a:spcBef>
              <a:spcAft>
                <a:spcPts val="0"/>
              </a:spcAft>
              <a:buClr>
                <a:srgbClr val="434343"/>
              </a:buClr>
              <a:buSzPts val="1600"/>
              <a:buFont typeface="Roboto Condensed Light"/>
              <a:buAutoNum type="romanLcPeriod"/>
              <a:defRPr/>
            </a:lvl3pPr>
            <a:lvl4pPr marL="2438400" lvl="3" indent="-440055" rtl="0">
              <a:lnSpc>
                <a:spcPct val="100000"/>
              </a:lnSpc>
              <a:spcBef>
                <a:spcPts val="0"/>
              </a:spcBef>
              <a:spcAft>
                <a:spcPts val="0"/>
              </a:spcAft>
              <a:buClr>
                <a:srgbClr val="434343"/>
              </a:buClr>
              <a:buSzPts val="1600"/>
              <a:buFont typeface="Roboto Condensed Light"/>
              <a:buAutoNum type="arabicPeriod"/>
              <a:defRPr/>
            </a:lvl4pPr>
            <a:lvl5pPr marL="3048000" lvl="4" indent="-440055" rtl="0">
              <a:lnSpc>
                <a:spcPct val="100000"/>
              </a:lnSpc>
              <a:spcBef>
                <a:spcPts val="0"/>
              </a:spcBef>
              <a:spcAft>
                <a:spcPts val="0"/>
              </a:spcAft>
              <a:buClr>
                <a:srgbClr val="434343"/>
              </a:buClr>
              <a:buSzPts val="1600"/>
              <a:buFont typeface="Roboto Condensed Light"/>
              <a:buAutoNum type="alphaLcPeriod"/>
              <a:defRPr/>
            </a:lvl5pPr>
            <a:lvl6pPr marL="3657600" lvl="5" indent="-440055" rtl="0">
              <a:lnSpc>
                <a:spcPct val="100000"/>
              </a:lnSpc>
              <a:spcBef>
                <a:spcPts val="0"/>
              </a:spcBef>
              <a:spcAft>
                <a:spcPts val="0"/>
              </a:spcAft>
              <a:buClr>
                <a:srgbClr val="434343"/>
              </a:buClr>
              <a:buSzPts val="1600"/>
              <a:buFont typeface="Roboto Condensed Light"/>
              <a:buAutoNum type="romanLcPeriod"/>
              <a:defRPr/>
            </a:lvl6pPr>
            <a:lvl7pPr marL="4267200" lvl="6" indent="-440055" rtl="0">
              <a:lnSpc>
                <a:spcPct val="100000"/>
              </a:lnSpc>
              <a:spcBef>
                <a:spcPts val="0"/>
              </a:spcBef>
              <a:spcAft>
                <a:spcPts val="0"/>
              </a:spcAft>
              <a:buClr>
                <a:srgbClr val="434343"/>
              </a:buClr>
              <a:buSzPts val="1600"/>
              <a:buFont typeface="Roboto Condensed Light"/>
              <a:buAutoNum type="arabicPeriod"/>
              <a:defRPr/>
            </a:lvl7pPr>
            <a:lvl8pPr marL="4876800" lvl="7" indent="-440055" rtl="0">
              <a:lnSpc>
                <a:spcPct val="100000"/>
              </a:lnSpc>
              <a:spcBef>
                <a:spcPts val="0"/>
              </a:spcBef>
              <a:spcAft>
                <a:spcPts val="0"/>
              </a:spcAft>
              <a:buClr>
                <a:srgbClr val="434343"/>
              </a:buClr>
              <a:buSzPts val="1600"/>
              <a:buFont typeface="Roboto Condensed Light"/>
              <a:buAutoNum type="alphaLcPeriod"/>
              <a:defRPr/>
            </a:lvl8pPr>
            <a:lvl9pPr marL="5486400" lvl="8" indent="-440055"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660" lvl="0" rtl="0">
              <a:lnSpc>
                <a:spcPct val="100000"/>
              </a:lnSpc>
              <a:spcBef>
                <a:spcPts val="0"/>
              </a:spcBef>
              <a:spcAft>
                <a:spcPts val="0"/>
              </a:spcAft>
              <a:buClr>
                <a:schemeClr val="accent6"/>
              </a:buClr>
              <a:buSzPts val="1600"/>
              <a:buChar char="●"/>
              <a:defRPr/>
            </a:lvl1pPr>
            <a:lvl2pPr lvl="1" algn="r" rtl="0">
              <a:lnSpc>
                <a:spcPct val="100000"/>
              </a:lnSpc>
              <a:spcBef>
                <a:spcPts val="2135"/>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600" lvl="0" indent="-440055" algn="ctr" rtl="0">
              <a:spcBef>
                <a:spcPts val="0"/>
              </a:spcBef>
              <a:spcAft>
                <a:spcPts val="0"/>
              </a:spcAft>
              <a:buSzPts val="1600"/>
              <a:buChar char="●"/>
              <a:defRPr/>
            </a:lvl1pPr>
            <a:lvl2pPr marL="1219200" lvl="1" indent="-440055" algn="ctr" rtl="0">
              <a:spcBef>
                <a:spcPts val="0"/>
              </a:spcBef>
              <a:spcAft>
                <a:spcPts val="0"/>
              </a:spcAft>
              <a:buSzPts val="1600"/>
              <a:buChar char="○"/>
              <a:defRPr/>
            </a:lvl2pPr>
            <a:lvl3pPr marL="1828800" lvl="2" indent="-440055" algn="ctr" rtl="0">
              <a:spcBef>
                <a:spcPts val="0"/>
              </a:spcBef>
              <a:spcAft>
                <a:spcPts val="0"/>
              </a:spcAft>
              <a:buSzPts val="1600"/>
              <a:buChar char="■"/>
              <a:defRPr/>
            </a:lvl3pPr>
            <a:lvl4pPr marL="2438400" lvl="3" indent="-440055" algn="ctr" rtl="0">
              <a:spcBef>
                <a:spcPts val="0"/>
              </a:spcBef>
              <a:spcAft>
                <a:spcPts val="0"/>
              </a:spcAft>
              <a:buSzPts val="1600"/>
              <a:buChar char="●"/>
              <a:defRPr/>
            </a:lvl4pPr>
            <a:lvl5pPr marL="3048000" lvl="4" indent="-440055" algn="ctr" rtl="0">
              <a:spcBef>
                <a:spcPts val="0"/>
              </a:spcBef>
              <a:spcAft>
                <a:spcPts val="0"/>
              </a:spcAft>
              <a:buSzPts val="1600"/>
              <a:buChar char="○"/>
              <a:defRPr/>
            </a:lvl5pPr>
            <a:lvl6pPr marL="3657600" lvl="5" indent="-440055" algn="ctr" rtl="0">
              <a:spcBef>
                <a:spcPts val="0"/>
              </a:spcBef>
              <a:spcAft>
                <a:spcPts val="0"/>
              </a:spcAft>
              <a:buSzPts val="1600"/>
              <a:buChar char="■"/>
              <a:defRPr/>
            </a:lvl6pPr>
            <a:lvl7pPr marL="4267200" lvl="6" indent="-440055" algn="ctr" rtl="0">
              <a:spcBef>
                <a:spcPts val="0"/>
              </a:spcBef>
              <a:spcAft>
                <a:spcPts val="0"/>
              </a:spcAft>
              <a:buSzPts val="1600"/>
              <a:buChar char="●"/>
              <a:defRPr/>
            </a:lvl7pPr>
            <a:lvl8pPr marL="4876800" lvl="7" indent="-440055" algn="ctr" rtl="0">
              <a:spcBef>
                <a:spcPts val="0"/>
              </a:spcBef>
              <a:spcAft>
                <a:spcPts val="0"/>
              </a:spcAft>
              <a:buSzPts val="1600"/>
              <a:buChar char="○"/>
              <a:defRPr/>
            </a:lvl8pPr>
            <a:lvl9pPr marL="5486400" lvl="8" indent="-440055" algn="ctr" rtl="0">
              <a:spcBef>
                <a:spcPts val="0"/>
              </a:spcBef>
              <a:spcAft>
                <a:spcPts val="0"/>
              </a:spcAft>
              <a:buSzPts val="16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0F433-17E0-4155-9361-0E7E7C5CB59A}" type="datetimeFigureOut">
              <a:rPr lang="en-US" smtClean="0"/>
              <a:t>01-Dec-23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47" name="Graphic 46"/>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8306"/>
          <a:stretch>
            <a:fillRect/>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600" lvl="0" indent="-440055" algn="ctr" rtl="0">
              <a:spcBef>
                <a:spcPts val="0"/>
              </a:spcBef>
              <a:spcAft>
                <a:spcPts val="0"/>
              </a:spcAft>
              <a:buSzPts val="1600"/>
              <a:buChar char="●"/>
              <a:defRPr>
                <a:solidFill>
                  <a:schemeClr val="dk1"/>
                </a:solidFill>
              </a:defRPr>
            </a:lvl1pPr>
            <a:lvl2pPr marL="1219200" lvl="1" indent="-440055" rtl="0">
              <a:spcBef>
                <a:spcPts val="0"/>
              </a:spcBef>
              <a:spcAft>
                <a:spcPts val="0"/>
              </a:spcAft>
              <a:buSzPts val="1600"/>
              <a:buChar char="○"/>
              <a:defRPr/>
            </a:lvl2pPr>
            <a:lvl3pPr marL="1828800" lvl="2" indent="-440055" rtl="0">
              <a:spcBef>
                <a:spcPts val="0"/>
              </a:spcBef>
              <a:spcAft>
                <a:spcPts val="0"/>
              </a:spcAft>
              <a:buSzPts val="1600"/>
              <a:buChar char="■"/>
              <a:defRPr/>
            </a:lvl3pPr>
            <a:lvl4pPr marL="2438400" lvl="3" indent="-440055" rtl="0">
              <a:spcBef>
                <a:spcPts val="0"/>
              </a:spcBef>
              <a:spcAft>
                <a:spcPts val="0"/>
              </a:spcAft>
              <a:buSzPts val="1600"/>
              <a:buChar char="●"/>
              <a:defRPr/>
            </a:lvl4pPr>
            <a:lvl5pPr marL="3048000" lvl="4" indent="-440055" rtl="0">
              <a:spcBef>
                <a:spcPts val="0"/>
              </a:spcBef>
              <a:spcAft>
                <a:spcPts val="0"/>
              </a:spcAft>
              <a:buSzPts val="1600"/>
              <a:buChar char="○"/>
              <a:defRPr/>
            </a:lvl5pPr>
            <a:lvl6pPr marL="3657600" lvl="5" indent="-440055" rtl="0">
              <a:spcBef>
                <a:spcPts val="0"/>
              </a:spcBef>
              <a:spcAft>
                <a:spcPts val="0"/>
              </a:spcAft>
              <a:buSzPts val="1600"/>
              <a:buChar char="■"/>
              <a:defRPr/>
            </a:lvl6pPr>
            <a:lvl7pPr marL="4267200" lvl="6" indent="-440055" rtl="0">
              <a:spcBef>
                <a:spcPts val="0"/>
              </a:spcBef>
              <a:spcAft>
                <a:spcPts val="0"/>
              </a:spcAft>
              <a:buSzPts val="1600"/>
              <a:buChar char="●"/>
              <a:defRPr/>
            </a:lvl7pPr>
            <a:lvl8pPr marL="4876800" lvl="7" indent="-440055" rtl="0">
              <a:spcBef>
                <a:spcPts val="0"/>
              </a:spcBef>
              <a:spcAft>
                <a:spcPts val="0"/>
              </a:spcAft>
              <a:buSzPts val="1600"/>
              <a:buChar char="○"/>
              <a:defRPr/>
            </a:lvl8pPr>
            <a:lvl9pPr marL="5486400" lvl="8" indent="-440055"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
  <p:cSld name="Background ">
    <p:spTree>
      <p:nvGrpSpPr>
        <p:cNvPr id="1" name="Shape 107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86210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109427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957157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176059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506692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298378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827748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F0F433-17E0-4155-9361-0E7E7C5CB59A}" type="datetimeFigureOut">
              <a:rPr lang="en-US" smtClean="0"/>
              <a:t>01-Dec-23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918808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269678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73093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395763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4224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9865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2457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132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2259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405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0F433-17E0-4155-9361-0E7E7C5CB59A}" type="datetimeFigureOut">
              <a:rPr lang="en-US" smtClean="0"/>
              <a:t>01-Dec-23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7455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9350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5462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6449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17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0F433-17E0-4155-9361-0E7E7C5CB59A}" type="datetimeFigureOut">
              <a:rPr lang="en-US" smtClean="0"/>
              <a:t>01-Dec-23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0F433-17E0-4155-9361-0E7E7C5CB59A}" type="datetimeFigureOut">
              <a:rPr lang="en-US" smtClean="0"/>
              <a:t>01-Dec-23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F433-17E0-4155-9361-0E7E7C5CB59A}" type="datetimeFigureOut">
              <a:rPr lang="en-US" smtClean="0"/>
              <a:t>01-Dec-23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0F433-17E0-4155-9361-0E7E7C5CB59A}" type="datetimeFigureOut">
              <a:rPr lang="en-US" smtClean="0"/>
              <a:t>01-Dec-23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0F433-17E0-4155-9361-0E7E7C5CB59A}" type="datetimeFigureOut">
              <a:rPr lang="en-US" smtClean="0"/>
              <a:t>01-Dec-23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CE2EB-FB25-46F4-870E-EE9C0AA7A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F433-17E0-4155-9361-0E7E7C5CB59A}" type="datetimeFigureOut">
              <a:rPr lang="en-US" smtClean="0"/>
              <a:t>01-Dec-23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CE2EB-FB25-46F4-870E-EE9C0AA7AD65}" type="slidenum">
              <a:rPr lang="en-US" smtClean="0"/>
              <a:t>‹#›</a:t>
            </a:fld>
            <a:endParaRPr lang="en-US"/>
          </a:p>
        </p:txBody>
      </p:sp>
      <p:pic>
        <p:nvPicPr>
          <p:cNvPr id="8" name="Picture 7" descr="A picture containing text, font, graphics, design&#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71700" y="361950"/>
            <a:ext cx="1809750" cy="18097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0" r="-20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588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4753888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5BA99E-0F77-4984-948B-17E56D9271C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01-Dec-23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DC60EF-D126-4A1B-819B-5A48CD2233A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54997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14.svg"/><Relationship Id="rId2" Type="http://schemas.openxmlformats.org/officeDocument/2006/relationships/slideLayout" Target="../slideLayouts/slideLayout2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tags" Target="../tags/tag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svg"/><Relationship Id="rId18" Type="http://schemas.openxmlformats.org/officeDocument/2006/relationships/image" Target="../media/image29.png"/><Relationship Id="rId3" Type="http://schemas.openxmlformats.org/officeDocument/2006/relationships/notesSlide" Target="../notesSlides/notesSlide18.xml"/><Relationship Id="rId7" Type="http://schemas.microsoft.com/office/2007/relationships/hdphoto" Target="../media/hdphoto2.wdp"/><Relationship Id="rId12" Type="http://schemas.openxmlformats.org/officeDocument/2006/relationships/image" Target="../media/image26.png"/><Relationship Id="rId17" Type="http://schemas.openxmlformats.org/officeDocument/2006/relationships/image" Target="../media/image21.svg"/><Relationship Id="rId2" Type="http://schemas.openxmlformats.org/officeDocument/2006/relationships/slideLayout" Target="../slideLayouts/slideLayout7.xml"/><Relationship Id="rId16" Type="http://schemas.openxmlformats.org/officeDocument/2006/relationships/image" Target="../media/image28.png"/><Relationship Id="rId1" Type="http://schemas.openxmlformats.org/officeDocument/2006/relationships/tags" Target="../tags/tag19.xml"/><Relationship Id="rId6" Type="http://schemas.openxmlformats.org/officeDocument/2006/relationships/image" Target="../media/image24.png"/><Relationship Id="rId11" Type="http://schemas.microsoft.com/office/2007/relationships/hdphoto" Target="../media/hdphoto1.wdp"/><Relationship Id="rId5" Type="http://schemas.openxmlformats.org/officeDocument/2006/relationships/image" Target="../media/image13.svg"/><Relationship Id="rId15" Type="http://schemas.openxmlformats.org/officeDocument/2006/relationships/image" Target="../media/image20.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16.sv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image" Target="../media/image13.png"/><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13.svg"/><Relationship Id="rId15" Type="http://schemas.openxmlformats.org/officeDocument/2006/relationships/image" Target="../media/image17.sv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6.xml"/><Relationship Id="rId1" Type="http://schemas.openxmlformats.org/officeDocument/2006/relationships/tags" Target="../tags/tag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6.xml"/><Relationship Id="rId1" Type="http://schemas.openxmlformats.org/officeDocument/2006/relationships/tags" Target="../tags/tag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6.xml"/><Relationship Id="rId1" Type="http://schemas.openxmlformats.org/officeDocument/2006/relationships/tags" Target="../tags/tag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611" y="1520"/>
            <a:ext cx="12317691" cy="6919564"/>
          </a:xfrm>
          <a:prstGeom prst="rect">
            <a:avLst/>
          </a:prstGeom>
        </p:spPr>
      </p:pic>
      <p:pic>
        <p:nvPicPr>
          <p:cNvPr id="41" name="Graphic 40"/>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23825" y="3740276"/>
            <a:ext cx="2736711" cy="2763360"/>
          </a:xfrm>
          <a:prstGeom prst="rect">
            <a:avLst/>
          </a:prstGeom>
        </p:spPr>
      </p:pic>
      <p:pic>
        <p:nvPicPr>
          <p:cNvPr id="11" name="Picture 10">
            <a:extLst>
              <a:ext uri="{FF2B5EF4-FFF2-40B4-BE49-F238E27FC236}">
                <a16:creationId xmlns:a16="http://schemas.microsoft.com/office/drawing/2014/main" xmlns="" id="{AA9A32E9-E43F-3826-D00E-BE424FE093D2}"/>
              </a:ext>
            </a:extLst>
          </p:cNvPr>
          <p:cNvPicPr>
            <a:picLocks noChangeAspect="1"/>
          </p:cNvPicPr>
          <p:nvPr/>
        </p:nvPicPr>
        <p:blipFill>
          <a:blip r:embed="rId8"/>
          <a:stretch>
            <a:fillRect/>
          </a:stretch>
        </p:blipFill>
        <p:spPr>
          <a:xfrm>
            <a:off x="1742743" y="656138"/>
            <a:ext cx="4718713" cy="37005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582588" y="350683"/>
            <a:ext cx="5000988" cy="15001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b="1" smtClean="0">
                <a:solidFill>
                  <a:srgbClr val="FF0000"/>
                </a:solidFill>
                <a:latin typeface="Times New Roman" panose="02020603050405020304" pitchFamily="18" charset="0"/>
                <a:cs typeface="Times New Roman" panose="02020603050405020304" pitchFamily="18" charset="0"/>
              </a:rPr>
              <a:t>Tìm hiểu bài</a:t>
            </a:r>
          </a:p>
        </p:txBody>
      </p:sp>
      <p:pic>
        <p:nvPicPr>
          <p:cNvPr id="5" name="Picture 4">
            <a:extLst>
              <a:ext uri="{FF2B5EF4-FFF2-40B4-BE49-F238E27FC236}">
                <a16:creationId xmlns:a16="http://schemas.microsoft.com/office/drawing/2014/main" xmlns="" id="{05B3DB2A-6B12-6F1D-8A4B-D76456A3794D}"/>
              </a:ext>
            </a:extLst>
          </p:cNvPr>
          <p:cNvPicPr>
            <a:picLocks noChangeAspect="1"/>
          </p:cNvPicPr>
          <p:nvPr/>
        </p:nvPicPr>
        <p:blipFill>
          <a:blip r:embed="rId4"/>
          <a:stretch>
            <a:fillRect/>
          </a:stretch>
        </p:blipFill>
        <p:spPr>
          <a:xfrm>
            <a:off x="391886" y="1321444"/>
            <a:ext cx="10885714" cy="5892156"/>
          </a:xfrm>
          <a:prstGeom prst="rect">
            <a:avLst/>
          </a:prstGeom>
        </p:spPr>
      </p:pic>
    </p:spTree>
    <p:custDataLst>
      <p:tags r:id="rId1"/>
    </p:custDataLst>
    <p:extLst>
      <p:ext uri="{BB962C8B-B14F-4D97-AF65-F5344CB8AC3E}">
        <p14:creationId xmlns:p14="http://schemas.microsoft.com/office/powerpoint/2010/main" val="59178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12" name="文本框 14"/>
          <p:cNvSpPr txBox="1"/>
          <p:nvPr/>
        </p:nvSpPr>
        <p:spPr>
          <a:xfrm>
            <a:off x="650154" y="143041"/>
            <a:ext cx="11237435" cy="707886"/>
          </a:xfrm>
          <a:prstGeom prst="rect">
            <a:avLst/>
          </a:prstGeom>
          <a:noFill/>
        </p:spPr>
        <p:txBody>
          <a:bodyPr wrap="none" rtlCol="0">
            <a:spAutoFit/>
          </a:bodyPr>
          <a:lstStyle/>
          <a:p>
            <a:pPr>
              <a:defRPr/>
            </a:pPr>
            <a:r>
              <a:rPr lang="en-US" sz="4000" b="1" smtClean="0">
                <a:solidFill>
                  <a:srgbClr val="FF0000"/>
                </a:solidFill>
                <a:latin typeface="Calibri" panose="020F0502020204030204" pitchFamily="34" charset="0"/>
                <a:cs typeface="Calibri" panose="020F0502020204030204" pitchFamily="34" charset="0"/>
                <a:sym typeface="+mn-ea"/>
              </a:rPr>
              <a:t>1. </a:t>
            </a:r>
            <a:r>
              <a:rPr lang="vi-VN" sz="4000" b="1" smtClean="0">
                <a:solidFill>
                  <a:srgbClr val="FF0000"/>
                </a:solidFill>
                <a:latin typeface="Calibri" panose="020F0502020204030204" pitchFamily="34" charset="0"/>
                <a:cs typeface="Calibri" panose="020F0502020204030204" pitchFamily="34" charset="0"/>
                <a:sym typeface="+mn-ea"/>
              </a:rPr>
              <a:t>Tìm </a:t>
            </a:r>
            <a:r>
              <a:rPr lang="vi-VN" sz="4000" b="1">
                <a:solidFill>
                  <a:srgbClr val="FF0000"/>
                </a:solidFill>
                <a:latin typeface="Calibri" panose="020F0502020204030204" pitchFamily="34" charset="0"/>
                <a:cs typeface="Calibri" panose="020F0502020204030204" pitchFamily="34" charset="0"/>
                <a:sym typeface="+mn-ea"/>
              </a:rPr>
              <a:t>chi tiết tả không gian nơi Quy đang ngồi học?</a:t>
            </a:r>
            <a:endParaRPr lang="vi-VN" sz="4000" b="1" dirty="0" err="1">
              <a:solidFill>
                <a:srgbClr val="FF0000"/>
              </a:solidFill>
              <a:latin typeface="Calibri" panose="020F0502020204030204" pitchFamily="34" charset="0"/>
              <a:cs typeface="Calibri" panose="020F0502020204030204" pitchFamily="34" charset="0"/>
              <a:sym typeface="+mn-ea"/>
            </a:endParaRPr>
          </a:p>
        </p:txBody>
      </p:sp>
      <p:sp>
        <p:nvSpPr>
          <p:cNvPr id="13" name="Text Box 8"/>
          <p:cNvSpPr txBox="1"/>
          <p:nvPr/>
        </p:nvSpPr>
        <p:spPr>
          <a:xfrm>
            <a:off x="515409" y="1184703"/>
            <a:ext cx="11258550" cy="344402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just">
              <a:lnSpc>
                <a:spcPct val="110000"/>
              </a:lnSpc>
            </a:pPr>
            <a:r>
              <a:rPr lang="vi-VN" sz="4000" dirty="0">
                <a:latin typeface="Calibri" panose="020F0502020204030204" pitchFamily="34" charset="0"/>
                <a:cs typeface="Calibri" panose="020F0502020204030204" pitchFamily="34" charset="0"/>
              </a:rPr>
              <a:t>Quy chống tay, tì má, nhìn lên bức tường trước mặt. Màu vôi xanh mát hiện ra như tấm màn ảnh rộng. Quy đọc nhầm đề bài tập làm văn:"Em hãy tả lại quang cảnh một trận mưa rào". Quy thở dài: "Trời thì nắng mà bài văn lại yêu cầu tả mưa.".</a:t>
            </a:r>
          </a:p>
        </p:txBody>
      </p:sp>
    </p:spTree>
    <p:custDataLst>
      <p:tags r:id="rId1"/>
    </p:custDataLst>
    <p:extLst>
      <p:ext uri="{BB962C8B-B14F-4D97-AF65-F5344CB8AC3E}">
        <p14:creationId xmlns:p14="http://schemas.microsoft.com/office/powerpoint/2010/main" val="19402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5" name="文本框 14"/>
          <p:cNvSpPr txBox="1"/>
          <p:nvPr/>
        </p:nvSpPr>
        <p:spPr>
          <a:xfrm>
            <a:off x="517151" y="248621"/>
            <a:ext cx="10514965" cy="1323439"/>
          </a:xfrm>
          <a:prstGeom prst="rect">
            <a:avLst/>
          </a:prstGeom>
          <a:noFill/>
        </p:spPr>
        <p:txBody>
          <a:bodyPr wrap="square" rtlCol="0">
            <a:spAutoFit/>
          </a:bodyPr>
          <a:lstStyle/>
          <a:p>
            <a:pPr>
              <a:defRPr/>
            </a:pPr>
            <a:r>
              <a:rPr lang="en-US" sz="4000" b="1" smtClean="0">
                <a:solidFill>
                  <a:srgbClr val="FF0000"/>
                </a:solidFill>
                <a:cs typeface="Calibri" panose="020F0502020204030204" pitchFamily="34" charset="0"/>
                <a:sym typeface="+mn-ea"/>
              </a:rPr>
              <a:t>2. Hành </a:t>
            </a:r>
            <a:r>
              <a:rPr lang="en-US" sz="4000" b="1">
                <a:solidFill>
                  <a:srgbClr val="FF0000"/>
                </a:solidFill>
                <a:cs typeface="Calibri" panose="020F0502020204030204" pitchFamily="34" charset="0"/>
                <a:sym typeface="+mn-ea"/>
              </a:rPr>
              <a:t>động và suy nghĩ nào của Quy cho biết Quy đang gặp khó khăn với bài làm văn?</a:t>
            </a:r>
            <a:endParaRPr lang="en-US" altLang="zh-CN" sz="4000" b="1" dirty="0">
              <a:solidFill>
                <a:srgbClr val="FF0000"/>
              </a:solidFill>
              <a:ea typeface="方正隶书简体" panose="02010601030101010101" pitchFamily="2" charset="-122"/>
              <a:cs typeface="Calibri" panose="020F0502020204030204" pitchFamily="34" charset="0"/>
              <a:sym typeface="+mn-ea"/>
            </a:endParaRPr>
          </a:p>
        </p:txBody>
      </p:sp>
      <p:sp>
        <p:nvSpPr>
          <p:cNvPr id="6" name="文本框 14">
            <a:extLst>
              <a:ext uri="{FF2B5EF4-FFF2-40B4-BE49-F238E27FC236}">
                <a16:creationId xmlns:a16="http://schemas.microsoft.com/office/drawing/2014/main" xmlns="" id="{61704256-2C63-D0F4-8C25-DACC0A0D2F3B}"/>
              </a:ext>
            </a:extLst>
          </p:cNvPr>
          <p:cNvSpPr txBox="1"/>
          <p:nvPr/>
        </p:nvSpPr>
        <p:spPr>
          <a:xfrm>
            <a:off x="633875" y="1629440"/>
            <a:ext cx="9914255" cy="2554545"/>
          </a:xfrm>
          <a:prstGeom prst="rect">
            <a:avLst/>
          </a:prstGeom>
          <a:noFill/>
        </p:spPr>
        <p:txBody>
          <a:bodyPr wrap="square" rtlCol="0">
            <a:spAutoFit/>
          </a:bodyPr>
          <a:lstStyle/>
          <a:p>
            <a:pPr marL="571500" indent="-571500" algn="just">
              <a:buFont typeface="Wingdings" panose="05000000000000000000" pitchFamily="2" charset="2"/>
              <a:buChar char="q"/>
            </a:pPr>
            <a:r>
              <a:rPr lang="vi-VN" sz="4000" b="1" dirty="0">
                <a:solidFill>
                  <a:sysClr val="windowText" lastClr="000000"/>
                </a:solidFill>
                <a:latin typeface="Calibri" panose="020F0502020204030204" pitchFamily="34" charset="0"/>
                <a:cs typeface="Calibri" panose="020F0502020204030204" pitchFamily="34" charset="0"/>
                <a:sym typeface="+mn-ea"/>
              </a:rPr>
              <a:t>Hành động: </a:t>
            </a:r>
            <a:r>
              <a:rPr lang="vi-VN" sz="4000" b="1" i="1" dirty="0">
                <a:solidFill>
                  <a:sysClr val="windowText" lastClr="000000"/>
                </a:solidFill>
                <a:latin typeface="Calibri" panose="020F0502020204030204" pitchFamily="34" charset="0"/>
                <a:cs typeface="Calibri" panose="020F0502020204030204" pitchFamily="34" charset="0"/>
                <a:sym typeface="+mn-ea"/>
              </a:rPr>
              <a:t>Quy chống tay, tì má, đọc nhẩm đề tập làm văn, thở dài.</a:t>
            </a:r>
          </a:p>
          <a:p>
            <a:pPr marL="571500" indent="-571500" algn="just">
              <a:buFont typeface="Wingdings" panose="05000000000000000000" pitchFamily="2" charset="2"/>
              <a:buChar char="q"/>
            </a:pPr>
            <a:r>
              <a:rPr lang="vi-VN" sz="4000" b="1" i="1" dirty="0">
                <a:solidFill>
                  <a:sysClr val="windowText" lastClr="000000"/>
                </a:solidFill>
                <a:latin typeface="Calibri" panose="020F0502020204030204" pitchFamily="34" charset="0"/>
                <a:cs typeface="Calibri" panose="020F0502020204030204" pitchFamily="34" charset="0"/>
                <a:sym typeface="+mn-ea"/>
              </a:rPr>
              <a:t>Suy nghĩ: Trời thì nắng mà bài văn là yêu cầu tả mưa.</a:t>
            </a:r>
          </a:p>
        </p:txBody>
      </p:sp>
    </p:spTree>
    <p:custDataLst>
      <p:tags r:id="rId1"/>
    </p:custDataLst>
    <p:extLst>
      <p:ext uri="{BB962C8B-B14F-4D97-AF65-F5344CB8AC3E}">
        <p14:creationId xmlns:p14="http://schemas.microsoft.com/office/powerpoint/2010/main" val="86042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5" name="文本框 14"/>
          <p:cNvSpPr txBox="1"/>
          <p:nvPr/>
        </p:nvSpPr>
        <p:spPr>
          <a:xfrm>
            <a:off x="723816" y="381590"/>
            <a:ext cx="10602468" cy="1323439"/>
          </a:xfrm>
          <a:prstGeom prst="rect">
            <a:avLst/>
          </a:prstGeom>
          <a:noFill/>
        </p:spPr>
        <p:txBody>
          <a:bodyPr wrap="square" rtlCol="0">
            <a:spAutoFit/>
          </a:bodyPr>
          <a:lstStyle/>
          <a:p>
            <a:pPr algn="just">
              <a:defRPr/>
            </a:pPr>
            <a:r>
              <a:rPr lang="en-US" sz="4000" b="1" smtClean="0">
                <a:solidFill>
                  <a:srgbClr val="FF0000"/>
                </a:solidFill>
                <a:latin typeface="Calibri" panose="020F0502020204030204" pitchFamily="34" charset="0"/>
                <a:cs typeface="Calibri" panose="020F0502020204030204" pitchFamily="34" charset="0"/>
                <a:sym typeface="+mn-ea"/>
              </a:rPr>
              <a:t>3. </a:t>
            </a:r>
            <a:r>
              <a:rPr lang="vi-VN" sz="4000" b="1" smtClean="0">
                <a:solidFill>
                  <a:srgbClr val="FF0000"/>
                </a:solidFill>
                <a:latin typeface="Calibri" panose="020F0502020204030204" pitchFamily="34" charset="0"/>
                <a:cs typeface="Calibri" panose="020F0502020204030204" pitchFamily="34" charset="0"/>
                <a:sym typeface="+mn-ea"/>
              </a:rPr>
              <a:t>Điều </a:t>
            </a:r>
            <a:r>
              <a:rPr lang="vi-VN" sz="4000" b="1" dirty="0">
                <a:solidFill>
                  <a:srgbClr val="FF0000"/>
                </a:solidFill>
                <a:latin typeface="Calibri" panose="020F0502020204030204" pitchFamily="34" charset="0"/>
                <a:cs typeface="Calibri" panose="020F0502020204030204" pitchFamily="34" charset="0"/>
                <a:sym typeface="+mn-ea"/>
              </a:rPr>
              <a:t>gì khiến Quy nghĩ bức tường vôi xanh có phép lạ?</a:t>
            </a:r>
            <a:endParaRPr lang="en-US" sz="4000" b="1" dirty="0">
              <a:solidFill>
                <a:srgbClr val="FF0000"/>
              </a:solidFill>
              <a:cs typeface="Calibri" panose="020F0502020204030204" pitchFamily="34" charset="0"/>
              <a:sym typeface="+mn-ea"/>
            </a:endParaRPr>
          </a:p>
        </p:txBody>
      </p:sp>
      <p:sp>
        <p:nvSpPr>
          <p:cNvPr id="6" name="TextBox 5">
            <a:extLst>
              <a:ext uri="{FF2B5EF4-FFF2-40B4-BE49-F238E27FC236}">
                <a16:creationId xmlns:a16="http://schemas.microsoft.com/office/drawing/2014/main" xmlns="" id="{DEF776B6-13AA-4C85-8C2A-6AC3EE9901CD}"/>
              </a:ext>
            </a:extLst>
          </p:cNvPr>
          <p:cNvSpPr txBox="1"/>
          <p:nvPr/>
        </p:nvSpPr>
        <p:spPr>
          <a:xfrm>
            <a:off x="618289" y="1791321"/>
            <a:ext cx="10482961" cy="2308324"/>
          </a:xfrm>
          <a:prstGeom prst="rect">
            <a:avLst/>
          </a:prstGeom>
          <a:noFill/>
        </p:spPr>
        <p:txBody>
          <a:bodyPr wrap="square">
            <a:spAutoFit/>
          </a:bodyPr>
          <a:lstStyle/>
          <a:p>
            <a:pPr algn="just"/>
            <a:r>
              <a:rPr lang="vi-VN" sz="3600" b="1" dirty="0">
                <a:solidFill>
                  <a:prstClr val="black"/>
                </a:solidFill>
                <a:latin typeface="Calibri" panose="020F0502020204030204" pitchFamily="34" charset="0"/>
                <a:cs typeface="Calibri" panose="020F0502020204030204" pitchFamily="34" charset="0"/>
              </a:rPr>
              <a:t>Vì Quy quan sát thấy bố thường tì cằm lên tay, nhìn vào bức tường một hồi rồi cầm bút viết lia lịa, nên Quy nghĩ bức tường có phép lạ, có thể gợi ý cho bố cách viết văn.</a:t>
            </a:r>
            <a:endParaRPr lang="en-US" sz="3600" b="1" dirty="0">
              <a:solidFill>
                <a:prstClr val="black"/>
              </a:solidFill>
              <a:cs typeface="Calibri" panose="020F0502020204030204" pitchFamily="34" charset="0"/>
            </a:endParaRPr>
          </a:p>
        </p:txBody>
      </p:sp>
    </p:spTree>
    <p:custDataLst>
      <p:tags r:id="rId1"/>
    </p:custDataLst>
    <p:extLst>
      <p:ext uri="{BB962C8B-B14F-4D97-AF65-F5344CB8AC3E}">
        <p14:creationId xmlns:p14="http://schemas.microsoft.com/office/powerpoint/2010/main" val="18600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5" name="文本框 14"/>
          <p:cNvSpPr txBox="1"/>
          <p:nvPr/>
        </p:nvSpPr>
        <p:spPr>
          <a:xfrm>
            <a:off x="963084" y="590909"/>
            <a:ext cx="9649461" cy="5078313"/>
          </a:xfrm>
          <a:prstGeom prst="rect">
            <a:avLst/>
          </a:prstGeom>
          <a:noFill/>
        </p:spPr>
        <p:txBody>
          <a:bodyPr wrap="square" rtlCol="0">
            <a:spAutoFit/>
          </a:bodyPr>
          <a:lstStyle/>
          <a:p>
            <a:pPr algn="just">
              <a:defRPr/>
            </a:pPr>
            <a:r>
              <a:rPr lang="vi-VN" sz="3600" b="1">
                <a:solidFill>
                  <a:srgbClr val="002060"/>
                </a:solidFill>
                <a:latin typeface="Calibri" panose="020F0502020204030204" pitchFamily="34" charset="0"/>
                <a:cs typeface="Calibri" panose="020F0502020204030204" pitchFamily="34" charset="0"/>
                <a:sym typeface="+mn-ea"/>
              </a:rPr>
              <a:t> </a:t>
            </a:r>
            <a:r>
              <a:rPr lang="en-US" sz="3600" b="1" smtClean="0">
                <a:solidFill>
                  <a:srgbClr val="002060"/>
                </a:solidFill>
                <a:latin typeface="Calibri" panose="020F0502020204030204" pitchFamily="34" charset="0"/>
                <a:cs typeface="Calibri" panose="020F0502020204030204" pitchFamily="34" charset="0"/>
                <a:sym typeface="+mn-ea"/>
              </a:rPr>
              <a:t>4. </a:t>
            </a:r>
            <a:r>
              <a:rPr lang="vi-VN" sz="3600" b="1" smtClean="0">
                <a:solidFill>
                  <a:srgbClr val="002060"/>
                </a:solidFill>
                <a:latin typeface="Calibri" panose="020F0502020204030204" pitchFamily="34" charset="0"/>
                <a:cs typeface="Calibri" panose="020F0502020204030204" pitchFamily="34" charset="0"/>
                <a:sym typeface="+mn-ea"/>
              </a:rPr>
              <a:t>Vì </a:t>
            </a:r>
            <a:r>
              <a:rPr lang="vi-VN" sz="3600" b="1" dirty="0">
                <a:solidFill>
                  <a:srgbClr val="002060"/>
                </a:solidFill>
                <a:latin typeface="Calibri" panose="020F0502020204030204" pitchFamily="34" charset="0"/>
                <a:cs typeface="Calibri" panose="020F0502020204030204" pitchFamily="34" charset="0"/>
                <a:sym typeface="+mn-ea"/>
              </a:rPr>
              <a:t>sao bố kể cho Quy nghe về những trận mưa? Tìm câu trả lời đúng.</a:t>
            </a:r>
          </a:p>
          <a:p>
            <a:pPr algn="just">
              <a:defRPr/>
            </a:pPr>
            <a:r>
              <a:rPr lang="vi-VN" sz="3600" b="1" dirty="0">
                <a:solidFill>
                  <a:srgbClr val="002060"/>
                </a:solidFill>
                <a:latin typeface="Calibri" panose="020F0502020204030204" pitchFamily="34" charset="0"/>
                <a:cs typeface="Calibri" panose="020F0502020204030204" pitchFamily="34" charset="0"/>
                <a:sym typeface="+mn-ea"/>
              </a:rPr>
              <a:t>A. Vì những trận mưa gắn với kỉ niệm tuổi thơ của bố.</a:t>
            </a:r>
          </a:p>
          <a:p>
            <a:pPr algn="just">
              <a:defRPr/>
            </a:pPr>
            <a:r>
              <a:rPr lang="vi-VN" sz="3600" b="1" dirty="0">
                <a:solidFill>
                  <a:srgbClr val="002060"/>
                </a:solidFill>
                <a:latin typeface="Calibri" panose="020F0502020204030204" pitchFamily="34" charset="0"/>
                <a:cs typeface="Calibri" panose="020F0502020204030204" pitchFamily="34" charset="0"/>
                <a:sym typeface="+mn-ea"/>
              </a:rPr>
              <a:t>B. Vì bố muốn Quy tả những trận mưa mà bố đã từng gặp.</a:t>
            </a:r>
          </a:p>
          <a:p>
            <a:pPr algn="just">
              <a:defRPr/>
            </a:pPr>
            <a:r>
              <a:rPr lang="vi-VN" sz="3600" b="1" dirty="0">
                <a:solidFill>
                  <a:srgbClr val="002060"/>
                </a:solidFill>
                <a:latin typeface="Calibri" panose="020F0502020204030204" pitchFamily="34" charset="0"/>
                <a:cs typeface="Calibri" panose="020F0502020204030204" pitchFamily="34" charset="0"/>
                <a:sym typeface="+mn-ea"/>
              </a:rPr>
              <a:t>C. Vì bố muốn gợi cho Quy nhớ lại những trận mưa mà Quy đã gặp.</a:t>
            </a:r>
          </a:p>
          <a:p>
            <a:pPr algn="just">
              <a:defRPr/>
            </a:pPr>
            <a:r>
              <a:rPr lang="vi-VN" sz="3600" b="1" dirty="0">
                <a:solidFill>
                  <a:srgbClr val="002060"/>
                </a:solidFill>
                <a:latin typeface="Calibri" panose="020F0502020204030204" pitchFamily="34" charset="0"/>
                <a:cs typeface="Calibri" panose="020F0502020204030204" pitchFamily="34" charset="0"/>
                <a:sym typeface="+mn-ea"/>
              </a:rPr>
              <a:t>D. Vì bố muốn Quy nhớ về bà nội của mình.</a:t>
            </a:r>
          </a:p>
        </p:txBody>
      </p:sp>
      <p:sp>
        <p:nvSpPr>
          <p:cNvPr id="6" name="Oval 5">
            <a:extLst>
              <a:ext uri="{FF2B5EF4-FFF2-40B4-BE49-F238E27FC236}">
                <a16:creationId xmlns:a16="http://schemas.microsoft.com/office/drawing/2014/main" xmlns="" id="{6E3A6AC6-618A-FD86-1F83-B9D50625DF4C}"/>
              </a:ext>
            </a:extLst>
          </p:cNvPr>
          <p:cNvSpPr/>
          <p:nvPr/>
        </p:nvSpPr>
        <p:spPr>
          <a:xfrm>
            <a:off x="841828" y="3975753"/>
            <a:ext cx="710765" cy="585216"/>
          </a:xfrm>
          <a:prstGeom prst="ellipse">
            <a:avLst/>
          </a:prstGeom>
          <a:noFill/>
          <a:ln w="571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054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5" name="文本框 14"/>
          <p:cNvSpPr txBox="1"/>
          <p:nvPr/>
        </p:nvSpPr>
        <p:spPr>
          <a:xfrm>
            <a:off x="645521" y="498747"/>
            <a:ext cx="9914255" cy="1200329"/>
          </a:xfrm>
          <a:prstGeom prst="rect">
            <a:avLst/>
          </a:prstGeom>
          <a:noFill/>
        </p:spPr>
        <p:txBody>
          <a:bodyPr wrap="square" rtlCol="0">
            <a:spAutoFit/>
          </a:bodyPr>
          <a:lstStyle/>
          <a:p>
            <a:pPr>
              <a:defRPr/>
            </a:pPr>
            <a:r>
              <a:rPr lang="en-US" sz="3600" b="1" smtClean="0">
                <a:solidFill>
                  <a:srgbClr val="FF0000"/>
                </a:solidFill>
                <a:latin typeface="Calibri" panose="020F0502020204030204" pitchFamily="34" charset="0"/>
                <a:cs typeface="Calibri" panose="020F0502020204030204" pitchFamily="34" charset="0"/>
                <a:sym typeface="+mn-ea"/>
              </a:rPr>
              <a:t>5. </a:t>
            </a:r>
            <a:r>
              <a:rPr lang="vi-VN" sz="3600" b="1" smtClean="0">
                <a:solidFill>
                  <a:srgbClr val="FF0000"/>
                </a:solidFill>
                <a:latin typeface="Calibri" panose="020F0502020204030204" pitchFamily="34" charset="0"/>
                <a:cs typeface="Calibri" panose="020F0502020204030204" pitchFamily="34" charset="0"/>
                <a:sym typeface="+mn-ea"/>
              </a:rPr>
              <a:t>Theo </a:t>
            </a:r>
            <a:r>
              <a:rPr lang="vi-VN" sz="3600" b="1" dirty="0">
                <a:solidFill>
                  <a:srgbClr val="FF0000"/>
                </a:solidFill>
                <a:latin typeface="Calibri" panose="020F0502020204030204" pitchFamily="34" charset="0"/>
                <a:cs typeface="Calibri" panose="020F0502020204030204" pitchFamily="34" charset="0"/>
                <a:sym typeface="+mn-ea"/>
              </a:rPr>
              <a:t>em, vì sao Quy có thể làm được bài văn mà không cần nhìn bức tường có nhiều phép lạ nữa?</a:t>
            </a:r>
          </a:p>
        </p:txBody>
      </p:sp>
      <p:sp>
        <p:nvSpPr>
          <p:cNvPr id="6" name="文本框 14">
            <a:extLst>
              <a:ext uri="{FF2B5EF4-FFF2-40B4-BE49-F238E27FC236}">
                <a16:creationId xmlns:a16="http://schemas.microsoft.com/office/drawing/2014/main" xmlns="" id="{42935B5E-0CC5-42F3-A27C-7FBF370DD48A}"/>
              </a:ext>
            </a:extLst>
          </p:cNvPr>
          <p:cNvSpPr txBox="1"/>
          <p:nvPr/>
        </p:nvSpPr>
        <p:spPr>
          <a:xfrm>
            <a:off x="508182" y="1852355"/>
            <a:ext cx="9914255" cy="2554545"/>
          </a:xfrm>
          <a:prstGeom prst="rect">
            <a:avLst/>
          </a:prstGeom>
          <a:noFill/>
        </p:spPr>
        <p:txBody>
          <a:bodyPr wrap="square" rtlCol="0">
            <a:spAutoFit/>
          </a:bodyPr>
          <a:lstStyle/>
          <a:p>
            <a:pPr algn="just"/>
            <a:r>
              <a:rPr lang="vi-VN" sz="4000" b="1" dirty="0">
                <a:solidFill>
                  <a:sysClr val="windowText" lastClr="000000"/>
                </a:solidFill>
                <a:latin typeface="Calibri" panose="020F0502020204030204" pitchFamily="34" charset="0"/>
                <a:cs typeface="Calibri" panose="020F0502020204030204" pitchFamily="34" charset="0"/>
                <a:sym typeface="+mn-ea"/>
              </a:rPr>
              <a:t>Quy có thể làm được bài văn mà không cần đến bức tường có những phép lạ là vì bố đã gợi cho Quy nhớ đến những cơn mưa mà cậu đã gặp, đã biết.</a:t>
            </a:r>
          </a:p>
        </p:txBody>
      </p:sp>
    </p:spTree>
    <p:custDataLst>
      <p:tags r:id="rId1"/>
    </p:custDataLst>
    <p:extLst>
      <p:ext uri="{BB962C8B-B14F-4D97-AF65-F5344CB8AC3E}">
        <p14:creationId xmlns:p14="http://schemas.microsoft.com/office/powerpoint/2010/main" val="13894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3" name="Picture 2" descr="Picture11"/>
          <p:cNvPicPr>
            <a:picLocks noChangeAspect="1"/>
          </p:cNvPicPr>
          <p:nvPr/>
        </p:nvPicPr>
        <p:blipFill>
          <a:blip r:embed="rId4"/>
          <a:stretch>
            <a:fillRect/>
          </a:stretch>
        </p:blipFill>
        <p:spPr>
          <a:xfrm>
            <a:off x="2383518" y="471805"/>
            <a:ext cx="6888480" cy="1212850"/>
          </a:xfrm>
          <a:prstGeom prst="rect">
            <a:avLst/>
          </a:prstGeom>
        </p:spPr>
      </p:pic>
      <p:sp>
        <p:nvSpPr>
          <p:cNvPr id="4" name="文本框 14"/>
          <p:cNvSpPr txBox="1"/>
          <p:nvPr/>
        </p:nvSpPr>
        <p:spPr>
          <a:xfrm>
            <a:off x="197149" y="1907433"/>
            <a:ext cx="11261217" cy="2499467"/>
          </a:xfrm>
          <a:prstGeom prst="rect">
            <a:avLst/>
          </a:prstGeom>
          <a:noFill/>
        </p:spPr>
        <p:txBody>
          <a:bodyPr wrap="square" rtlCol="0">
            <a:spAutoFit/>
          </a:bodyPr>
          <a:lstStyle/>
          <a:p>
            <a:pPr marL="685800" indent="-685800" algn="just">
              <a:lnSpc>
                <a:spcPct val="110000"/>
              </a:lnSpc>
              <a:buFont typeface="Wingdings" panose="05000000000000000000" charset="0"/>
              <a:buChar char="F"/>
            </a:pPr>
            <a:r>
              <a:rPr lang="en-US" sz="3600" b="1" dirty="0">
                <a:solidFill>
                  <a:prstClr val="black"/>
                </a:solidFill>
                <a:cs typeface="Calibri" panose="020F0502020204030204" pitchFamily="34" charset="0"/>
                <a:sym typeface="+mn-ea"/>
              </a:rPr>
              <a:t>Quy </a:t>
            </a:r>
            <a:r>
              <a:rPr lang="en-US" sz="3600" b="1" dirty="0" err="1">
                <a:solidFill>
                  <a:prstClr val="black"/>
                </a:solidFill>
                <a:cs typeface="Calibri" panose="020F0502020204030204" pitchFamily="34" charset="0"/>
                <a:sym typeface="+mn-ea"/>
              </a:rPr>
              <a:t>đã</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viết</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bài</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văn</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tả</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cảnh</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mưa</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nhờ</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sự</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hướng</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dẫn</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của</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bố</a:t>
            </a:r>
            <a:r>
              <a:rPr lang="en-US" sz="3600" b="1" dirty="0">
                <a:solidFill>
                  <a:prstClr val="black"/>
                </a:solidFill>
                <a:cs typeface="Calibri" panose="020F0502020204030204" pitchFamily="34" charset="0"/>
                <a:sym typeface="+mn-ea"/>
              </a:rPr>
              <a:t>. Quy </a:t>
            </a:r>
            <a:r>
              <a:rPr lang="en-US" sz="3600" b="1" dirty="0" err="1">
                <a:solidFill>
                  <a:prstClr val="black"/>
                </a:solidFill>
                <a:cs typeface="Calibri" panose="020F0502020204030204" pitchFamily="34" charset="0"/>
                <a:sym typeface="+mn-ea"/>
              </a:rPr>
              <a:t>hiểu</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rằng</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để</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làm</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được</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một</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bài</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văn</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tả</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cảnh</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cơn</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mưa</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cần</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dựa</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vào</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những</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gì</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mình</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quan</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sát</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và</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ghi</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nhớ</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kết</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hợp</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với</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trí</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tưởng</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tượng</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phong</a:t>
            </a:r>
            <a:r>
              <a:rPr lang="en-US" sz="3600" b="1" dirty="0">
                <a:solidFill>
                  <a:prstClr val="black"/>
                </a:solidFill>
                <a:cs typeface="Calibri" panose="020F0502020204030204" pitchFamily="34" charset="0"/>
                <a:sym typeface="+mn-ea"/>
              </a:rPr>
              <a:t> </a:t>
            </a:r>
            <a:r>
              <a:rPr lang="en-US" sz="3600" b="1" dirty="0" err="1">
                <a:solidFill>
                  <a:prstClr val="black"/>
                </a:solidFill>
                <a:cs typeface="Calibri" panose="020F0502020204030204" pitchFamily="34" charset="0"/>
                <a:sym typeface="+mn-ea"/>
              </a:rPr>
              <a:t>phú</a:t>
            </a:r>
            <a:r>
              <a:rPr lang="en-US" sz="3600" b="1" dirty="0">
                <a:solidFill>
                  <a:prstClr val="black"/>
                </a:solidFill>
                <a:cs typeface="Calibri" panose="020F0502020204030204" pitchFamily="34" charset="0"/>
                <a:sym typeface="+mn-ea"/>
              </a:rPr>
              <a:t>.</a:t>
            </a:r>
            <a:endParaRPr lang="vi-VN" sz="3600" b="1" dirty="0">
              <a:solidFill>
                <a:prstClr val="black"/>
              </a:solidFill>
              <a:latin typeface="Calibri" panose="020F0502020204030204" pitchFamily="34" charset="0"/>
              <a:cs typeface="Calibri" panose="020F0502020204030204" pitchFamily="34" charset="0"/>
              <a:sym typeface="+mn-ea"/>
            </a:endParaRPr>
          </a:p>
        </p:txBody>
      </p:sp>
    </p:spTree>
    <p:custDataLst>
      <p:tags r:id="rId1"/>
    </p:custDataLst>
    <p:extLst>
      <p:ext uri="{BB962C8B-B14F-4D97-AF65-F5344CB8AC3E}">
        <p14:creationId xmlns:p14="http://schemas.microsoft.com/office/powerpoint/2010/main" val="33003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170819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2"/>
            <a:ext cx="12317691" cy="6919564"/>
          </a:xfrm>
          <a:prstGeom prst="rect">
            <a:avLst/>
          </a:prstGeom>
        </p:spPr>
      </p:pic>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500" b="71852" l="26250" r="40260">
                        <a14:foregroundMark x1="29219" y1="71852" x2="29219" y2="71852"/>
                        <a14:foregroundMark x1="33698" y1="52130" x2="33698" y2="52130"/>
                        <a14:foregroundMark x1="31042" y1="46296" x2="31042" y2="46296"/>
                        <a14:foregroundMark x1="31979" y1="53056" x2="31979" y2="53056"/>
                        <a14:foregroundMark x1="28281" y1="45833" x2="28281" y2="45833"/>
                        <a14:foregroundMark x1="38802" y1="46111" x2="38802" y2="46111"/>
                        <a14:foregroundMark x1="34063" y1="32500" x2="34063" y2="32500"/>
                        <a14:foregroundMark x1="40260" y1="49815" x2="40260" y2="49815"/>
                      </a14:backgroundRemoval>
                    </a14:imgEffect>
                  </a14:imgLayer>
                </a14:imgProps>
              </a:ext>
              <a:ext uri="{28A0092B-C50C-407E-A947-70E740481C1C}">
                <a14:useLocalDpi xmlns:a14="http://schemas.microsoft.com/office/drawing/2010/main" val="0"/>
              </a:ext>
            </a:extLst>
          </a:blip>
          <a:srcRect l="24737" t="28528" r="58857" b="25553"/>
          <a:stretch>
            <a:fillRect/>
          </a:stretch>
        </p:blipFill>
        <p:spPr>
          <a:xfrm>
            <a:off x="1910948" y="3429000"/>
            <a:ext cx="763475" cy="1202004"/>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53234" t="4620" r="22417" b="50151"/>
          <a:stretch>
            <a:fillRect/>
          </a:stretch>
        </p:blipFill>
        <p:spPr>
          <a:xfrm>
            <a:off x="3055436" y="3334635"/>
            <a:ext cx="1262827" cy="1319463"/>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42633" t="29247" r="42546" b="27947"/>
          <a:stretch>
            <a:fillRect/>
          </a:stretch>
        </p:blipFill>
        <p:spPr>
          <a:xfrm>
            <a:off x="5082019" y="2934513"/>
            <a:ext cx="992863" cy="1612980"/>
          </a:xfrm>
          <a:prstGeom prst="rect">
            <a:avLst/>
          </a:prstGeom>
        </p:spPr>
      </p:pic>
      <p:grpSp>
        <p:nvGrpSpPr>
          <p:cNvPr id="16" name="Group 15"/>
          <p:cNvGrpSpPr/>
          <p:nvPr/>
        </p:nvGrpSpPr>
        <p:grpSpPr>
          <a:xfrm>
            <a:off x="7748034" y="3569896"/>
            <a:ext cx="3499376" cy="1151826"/>
            <a:chOff x="7555185" y="3536442"/>
            <a:chExt cx="3499376" cy="1151826"/>
          </a:xfrm>
        </p:grpSpPr>
        <p:pic>
          <p:nvPicPr>
            <p:cNvPr id="17" name="Picture 16"/>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8051751" y="3536443"/>
              <a:ext cx="1326556" cy="987117"/>
            </a:xfrm>
            <a:prstGeom prst="rect">
              <a:avLst/>
            </a:prstGeom>
          </p:spPr>
        </p:pic>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9098677" y="3536442"/>
              <a:ext cx="1326556" cy="987117"/>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8601557" y="3689528"/>
              <a:ext cx="1326556" cy="987117"/>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7555185" y="3646472"/>
              <a:ext cx="1326556" cy="987117"/>
            </a:xfrm>
            <a:prstGeom prst="rect">
              <a:avLst/>
            </a:prstGeom>
          </p:spPr>
        </p:pic>
        <p:pic>
          <p:nvPicPr>
            <p:cNvPr id="21" name="Picture 20"/>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9728005" y="3701151"/>
              <a:ext cx="1326556" cy="987117"/>
            </a:xfrm>
            <a:prstGeom prst="rect">
              <a:avLst/>
            </a:prstGeom>
          </p:spPr>
        </p:pic>
      </p:grpSp>
      <p:pic>
        <p:nvPicPr>
          <p:cNvPr id="25" name="Picture 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45645" y="1469182"/>
            <a:ext cx="6601579" cy="5825894"/>
          </a:xfrm>
          <a:prstGeom prst="rect">
            <a:avLst/>
          </a:prstGeom>
        </p:spPr>
      </p:pic>
      <p:pic>
        <p:nvPicPr>
          <p:cNvPr id="26"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4859566" y="2915677"/>
            <a:ext cx="3484025" cy="3942321"/>
          </a:xfrm>
          <a:prstGeom prst="rect">
            <a:avLst/>
          </a:prstGeom>
        </p:spPr>
      </p:pic>
      <p:pic>
        <p:nvPicPr>
          <p:cNvPr id="29" name="Picture 3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91505">
            <a:off x="6199534" y="611032"/>
            <a:ext cx="5515680" cy="4646962"/>
          </a:xfrm>
          <a:prstGeom prst="rect">
            <a:avLst/>
          </a:prstGeom>
        </p:spPr>
      </p:pic>
      <p:pic>
        <p:nvPicPr>
          <p:cNvPr id="3" name="Picture 2"/>
          <p:cNvPicPr>
            <a:picLocks noChangeAspect="1"/>
          </p:cNvPicPr>
          <p:nvPr/>
        </p:nvPicPr>
        <p:blipFill>
          <a:blip r:embed="rId18"/>
          <a:stretch>
            <a:fillRect/>
          </a:stretch>
        </p:blipFill>
        <p:spPr>
          <a:xfrm>
            <a:off x="6612617" y="1340611"/>
            <a:ext cx="5029636" cy="256663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14516"/>
            <a:ext cx="12317691" cy="6919564"/>
          </a:xfrm>
          <a:prstGeom prst="rect">
            <a:avLst/>
          </a:prstGeom>
        </p:spPr>
      </p:pic>
      <p:grpSp>
        <p:nvGrpSpPr>
          <p:cNvPr id="8" name="Group 7"/>
          <p:cNvGrpSpPr/>
          <p:nvPr/>
        </p:nvGrpSpPr>
        <p:grpSpPr>
          <a:xfrm>
            <a:off x="1688645" y="4967998"/>
            <a:ext cx="8461853" cy="656728"/>
            <a:chOff x="1688645" y="4967998"/>
            <a:chExt cx="8461853" cy="656728"/>
          </a:xfrm>
        </p:grpSpPr>
        <p:pic>
          <p:nvPicPr>
            <p:cNvPr id="9" name="Graphic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79561" y="4967998"/>
              <a:ext cx="2870937" cy="656728"/>
            </a:xfrm>
            <a:prstGeom prst="rect">
              <a:avLst/>
            </a:prstGeom>
          </p:spPr>
        </p:pic>
        <p:pic>
          <p:nvPicPr>
            <p:cNvPr id="10" name="Graphic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231353" y="4967998"/>
              <a:ext cx="2870937" cy="656728"/>
            </a:xfrm>
            <a:prstGeom prst="rect">
              <a:avLst/>
            </a:prstGeom>
          </p:spPr>
        </p:pic>
        <p:pic>
          <p:nvPicPr>
            <p:cNvPr id="11" name="Graphic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423728" y="4967998"/>
              <a:ext cx="2870937" cy="656728"/>
            </a:xfrm>
            <a:prstGeom prst="rect">
              <a:avLst/>
            </a:prstGeom>
          </p:spPr>
        </p:pic>
        <p:pic>
          <p:nvPicPr>
            <p:cNvPr id="12" name="Graphic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88645" y="4967998"/>
              <a:ext cx="2870937" cy="656728"/>
            </a:xfrm>
            <a:prstGeom prst="rect">
              <a:avLst/>
            </a:prstGeom>
          </p:spPr>
        </p:pic>
      </p:gr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42633" t="29247" r="42546" b="27947"/>
          <a:stretch>
            <a:fillRect/>
          </a:stretch>
        </p:blipFill>
        <p:spPr>
          <a:xfrm>
            <a:off x="5082019" y="2934513"/>
            <a:ext cx="992863" cy="1612980"/>
          </a:xfrm>
          <a:prstGeom prst="rect">
            <a:avLst/>
          </a:prstGeom>
        </p:spPr>
      </p:pic>
      <p:grpSp>
        <p:nvGrpSpPr>
          <p:cNvPr id="16" name="Group 15"/>
          <p:cNvGrpSpPr/>
          <p:nvPr/>
        </p:nvGrpSpPr>
        <p:grpSpPr>
          <a:xfrm>
            <a:off x="7748034" y="3569896"/>
            <a:ext cx="3499376" cy="1151826"/>
            <a:chOff x="7555185" y="3536442"/>
            <a:chExt cx="3499376" cy="1151826"/>
          </a:xfrm>
        </p:grpSpPr>
        <p:pic>
          <p:nvPicPr>
            <p:cNvPr id="17" name="Picture 1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8051751" y="3536443"/>
              <a:ext cx="1326556" cy="987117"/>
            </a:xfrm>
            <a:prstGeom prst="rect">
              <a:avLst/>
            </a:prstGeom>
          </p:spPr>
        </p:pic>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9098677" y="3536442"/>
              <a:ext cx="1326556" cy="987117"/>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8601557" y="3689528"/>
              <a:ext cx="1326556" cy="987117"/>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7555185" y="3646472"/>
              <a:ext cx="1326556" cy="987117"/>
            </a:xfrm>
            <a:prstGeom prst="rect">
              <a:avLst/>
            </a:prstGeom>
          </p:spPr>
        </p:pic>
        <p:pic>
          <p:nvPicPr>
            <p:cNvPr id="21" name="Picture 2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352" b="61389" l="55000" r="82708">
                          <a14:foregroundMark x1="59583" y1="24352" x2="59583" y2="24352"/>
                          <a14:foregroundMark x1="56250" y1="31389" x2="56250" y2="31389"/>
                          <a14:foregroundMark x1="55781" y1="41944" x2="55781" y2="41944"/>
                          <a14:foregroundMark x1="55469" y1="49444" x2="55469" y2="49444"/>
                          <a14:foregroundMark x1="60781" y1="60185" x2="60781" y2="60185"/>
                          <a14:foregroundMark x1="69375" y1="60556" x2="69375" y2="60556"/>
                          <a14:foregroundMark x1="60677" y1="61389" x2="60677" y2="61389"/>
                          <a14:foregroundMark x1="55156" y1="40833" x2="55156" y2="40833"/>
                          <a14:foregroundMark x1="82031" y1="32593" x2="82031" y2="32593"/>
                          <a14:foregroundMark x1="82500" y1="42778" x2="82500" y2="42778"/>
                          <a14:foregroundMark x1="82708" y1="50185" x2="82708" y2="50185"/>
                          <a14:backgroundMark x1="73542" y1="49259" x2="73542" y2="49259"/>
                          <a14:backgroundMark x1="63750" y1="42315" x2="63750" y2="42315"/>
                        </a14:backgroundRemoval>
                      </a14:imgEffect>
                    </a14:imgLayer>
                  </a14:imgProps>
                </a:ext>
                <a:ext uri="{28A0092B-C50C-407E-A947-70E740481C1C}">
                  <a14:useLocalDpi xmlns:a14="http://schemas.microsoft.com/office/drawing/2010/main" val="0"/>
                </a:ext>
              </a:extLst>
            </a:blip>
            <a:srcRect l="53234" t="21634" r="15257" b="36683"/>
            <a:stretch>
              <a:fillRect/>
            </a:stretch>
          </p:blipFill>
          <p:spPr>
            <a:xfrm>
              <a:off x="9728005" y="3701151"/>
              <a:ext cx="1326556" cy="987117"/>
            </a:xfrm>
            <a:prstGeom prst="rect">
              <a:avLst/>
            </a:prstGeom>
          </p:spPr>
        </p:pic>
      </p:grpSp>
      <p:pic>
        <p:nvPicPr>
          <p:cNvPr id="27"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888973" y="2876095"/>
            <a:ext cx="2941625" cy="4043471"/>
          </a:xfrm>
          <a:prstGeom prst="rect">
            <a:avLst/>
          </a:prstGeom>
        </p:spPr>
      </p:pic>
      <p:pic>
        <p:nvPicPr>
          <p:cNvPr id="22" name="Picture 21">
            <a:extLst>
              <a:ext uri="{FF2B5EF4-FFF2-40B4-BE49-F238E27FC236}">
                <a16:creationId xmlns:a16="http://schemas.microsoft.com/office/drawing/2014/main" xmlns="" id="{2687703D-9B48-4D04-6986-508AB254C075}"/>
              </a:ext>
            </a:extLst>
          </p:cNvPr>
          <p:cNvPicPr>
            <a:picLocks noChangeAspect="1"/>
          </p:cNvPicPr>
          <p:nvPr/>
        </p:nvPicPr>
        <p:blipFill>
          <a:blip r:embed="rId16"/>
          <a:stretch>
            <a:fillRect/>
          </a:stretch>
        </p:blipFill>
        <p:spPr>
          <a:xfrm>
            <a:off x="504825" y="357268"/>
            <a:ext cx="2658086" cy="2523963"/>
          </a:xfrm>
          <a:prstGeom prst="rect">
            <a:avLst/>
          </a:prstGeom>
        </p:spPr>
      </p:pic>
      <p:pic>
        <p:nvPicPr>
          <p:cNvPr id="24" name="Picture 23">
            <a:extLst>
              <a:ext uri="{FF2B5EF4-FFF2-40B4-BE49-F238E27FC236}">
                <a16:creationId xmlns:a16="http://schemas.microsoft.com/office/drawing/2014/main" xmlns="" id="{257270FA-7A20-551D-F871-8DBC92C7FB84}"/>
              </a:ext>
            </a:extLst>
          </p:cNvPr>
          <p:cNvPicPr>
            <a:picLocks noChangeAspect="1"/>
          </p:cNvPicPr>
          <p:nvPr/>
        </p:nvPicPr>
        <p:blipFill>
          <a:blip r:embed="rId17"/>
          <a:stretch>
            <a:fillRect/>
          </a:stretch>
        </p:blipFill>
        <p:spPr>
          <a:xfrm>
            <a:off x="2700761" y="1241470"/>
            <a:ext cx="7187807" cy="201795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299">
            <a:extLst>
              <a:ext uri="{FF2B5EF4-FFF2-40B4-BE49-F238E27FC236}">
                <a16:creationId xmlns:a16="http://schemas.microsoft.com/office/drawing/2014/main" xmlns="" id="{66CB476D-DFF1-7240-198B-85570DF7AEA9}"/>
              </a:ext>
            </a:extLst>
          </p:cNvPr>
          <p:cNvSpPr txBox="1"/>
          <p:nvPr/>
        </p:nvSpPr>
        <p:spPr>
          <a:xfrm>
            <a:off x="3455437" y="992921"/>
            <a:ext cx="5025813" cy="995209"/>
          </a:xfrm>
          <a:prstGeom prst="rect">
            <a:avLst/>
          </a:prstGeom>
          <a:noFill/>
        </p:spPr>
        <p:txBody>
          <a:bodyPr wrap="square" rtlCol="0">
            <a:spAutoFit/>
          </a:bodyPr>
          <a:lstStyle/>
          <a:p>
            <a:pPr algn="ctr" defTabSz="1219170">
              <a:buClr>
                <a:srgbClr val="000000"/>
              </a:buClr>
            </a:pPr>
            <a:r>
              <a:rPr lang="vi-VN" sz="5867" b="1" kern="0" spc="67" dirty="0">
                <a:ln w="9525" cmpd="sng">
                  <a:solidFill>
                    <a:srgbClr val="82A901"/>
                  </a:solidFill>
                  <a:prstDash val="solid"/>
                </a:ln>
                <a:solidFill>
                  <a:srgbClr val="FF0000"/>
                </a:solidFill>
                <a:effectLst>
                  <a:glow rad="38100">
                    <a:srgbClr val="82A901">
                      <a:alpha val="40000"/>
                    </a:srgbClr>
                  </a:glow>
                </a:effectLst>
                <a:latin typeface="Calibri" panose="020F0502020204030204" pitchFamily="34" charset="0"/>
                <a:cs typeface="Calibri" panose="020F0502020204030204" pitchFamily="34" charset="0"/>
                <a:sym typeface="Arial"/>
              </a:rPr>
              <a:t>ĐỌC MẪU</a:t>
            </a:r>
            <a:endParaRPr lang="en-US" sz="5867" b="1" kern="0" spc="67" dirty="0">
              <a:ln w="9525" cmpd="sng">
                <a:solidFill>
                  <a:srgbClr val="82A901"/>
                </a:solidFill>
                <a:prstDash val="solid"/>
              </a:ln>
              <a:solidFill>
                <a:srgbClr val="FF0000"/>
              </a:solidFill>
              <a:effectLst>
                <a:glow rad="38100">
                  <a:srgbClr val="82A901">
                    <a:alpha val="40000"/>
                  </a:srgbClr>
                </a:glow>
              </a:effectLst>
              <a:latin typeface="Calibri" panose="020F0502020204030204" pitchFamily="34" charset="0"/>
              <a:cs typeface="Calibri" panose="020F0502020204030204" pitchFamily="34" charset="0"/>
              <a:sym typeface="Arial"/>
            </a:endParaRPr>
          </a:p>
        </p:txBody>
      </p:sp>
      <p:grpSp>
        <p:nvGrpSpPr>
          <p:cNvPr id="7" name="Nhóm 13">
            <a:extLst>
              <a:ext uri="{FF2B5EF4-FFF2-40B4-BE49-F238E27FC236}">
                <a16:creationId xmlns:a16="http://schemas.microsoft.com/office/drawing/2014/main" xmlns="" id="{599BB14E-A8C6-8C5F-C8DA-608195FEAA4A}"/>
              </a:ext>
            </a:extLst>
          </p:cNvPr>
          <p:cNvGrpSpPr/>
          <p:nvPr/>
        </p:nvGrpSpPr>
        <p:grpSpPr>
          <a:xfrm>
            <a:off x="870857" y="1798888"/>
            <a:ext cx="11030857" cy="5059112"/>
            <a:chOff x="481515" y="1183839"/>
            <a:chExt cx="6279305" cy="2906809"/>
          </a:xfrm>
        </p:grpSpPr>
        <p:pic>
          <p:nvPicPr>
            <p:cNvPr id="8" name="Hình ảnh 8">
              <a:extLst>
                <a:ext uri="{FF2B5EF4-FFF2-40B4-BE49-F238E27FC236}">
                  <a16:creationId xmlns:a16="http://schemas.microsoft.com/office/drawing/2014/main" xmlns="" id="{B63135FA-79C7-C649-2092-6F151210660C}"/>
                </a:ext>
              </a:extLst>
            </p:cNvPr>
            <p:cNvPicPr>
              <a:picLocks noChangeAspect="1"/>
            </p:cNvPicPr>
            <p:nvPr/>
          </p:nvPicPr>
          <p:blipFill>
            <a:blip r:embed="rId4"/>
            <a:stretch>
              <a:fillRect/>
            </a:stretch>
          </p:blipFill>
          <p:spPr>
            <a:xfrm>
              <a:off x="481515" y="1183839"/>
              <a:ext cx="2725751" cy="1524132"/>
            </a:xfrm>
            <a:prstGeom prst="rect">
              <a:avLst/>
            </a:prstGeom>
          </p:spPr>
        </p:pic>
        <p:pic>
          <p:nvPicPr>
            <p:cNvPr id="9" name="Hình ảnh 10">
              <a:extLst>
                <a:ext uri="{FF2B5EF4-FFF2-40B4-BE49-F238E27FC236}">
                  <a16:creationId xmlns:a16="http://schemas.microsoft.com/office/drawing/2014/main" xmlns="" id="{9DC96E49-3889-F1EC-A4F2-C0A047112B44}"/>
                </a:ext>
              </a:extLst>
            </p:cNvPr>
            <p:cNvPicPr>
              <a:picLocks noChangeAspect="1"/>
            </p:cNvPicPr>
            <p:nvPr/>
          </p:nvPicPr>
          <p:blipFill>
            <a:blip r:embed="rId5"/>
            <a:stretch>
              <a:fillRect/>
            </a:stretch>
          </p:blipFill>
          <p:spPr>
            <a:xfrm>
              <a:off x="2327259" y="2789108"/>
              <a:ext cx="2863388" cy="1301540"/>
            </a:xfrm>
            <a:prstGeom prst="rect">
              <a:avLst/>
            </a:prstGeom>
          </p:spPr>
        </p:pic>
        <p:pic>
          <p:nvPicPr>
            <p:cNvPr id="10" name="Hình ảnh 12">
              <a:extLst>
                <a:ext uri="{FF2B5EF4-FFF2-40B4-BE49-F238E27FC236}">
                  <a16:creationId xmlns:a16="http://schemas.microsoft.com/office/drawing/2014/main" xmlns="" id="{D6CD07EE-ED97-26E8-DAF8-C4CBF329B38A}"/>
                </a:ext>
              </a:extLst>
            </p:cNvPr>
            <p:cNvPicPr>
              <a:picLocks noChangeAspect="1"/>
            </p:cNvPicPr>
            <p:nvPr/>
          </p:nvPicPr>
          <p:blipFill>
            <a:blip r:embed="rId6"/>
            <a:stretch>
              <a:fillRect/>
            </a:stretch>
          </p:blipFill>
          <p:spPr>
            <a:xfrm>
              <a:off x="3825651" y="1254359"/>
              <a:ext cx="2935169" cy="1470201"/>
            </a:xfrm>
            <a:prstGeom prst="rect">
              <a:avLst/>
            </a:prstGeom>
          </p:spPr>
        </p:pic>
      </p:grpSp>
    </p:spTree>
    <p:custDataLst>
      <p:tags r:id="rId1"/>
    </p:custDataLst>
    <p:extLst>
      <p:ext uri="{BB962C8B-B14F-4D97-AF65-F5344CB8AC3E}">
        <p14:creationId xmlns:p14="http://schemas.microsoft.com/office/powerpoint/2010/main" val="3425256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xmlns="" id="{63DB7155-D7D8-11F6-D9AC-AB0F60768D63}"/>
              </a:ext>
            </a:extLst>
          </p:cNvPr>
          <p:cNvSpPr txBox="1"/>
          <p:nvPr/>
        </p:nvSpPr>
        <p:spPr>
          <a:xfrm>
            <a:off x="101600" y="0"/>
            <a:ext cx="12090399" cy="707886"/>
          </a:xfrm>
          <a:prstGeom prst="rect">
            <a:avLst/>
          </a:prstGeom>
          <a:noFill/>
        </p:spPr>
        <p:txBody>
          <a:bodyPr wrap="square" rtlCol="0">
            <a:spAutoFit/>
          </a:bodyPr>
          <a:lstStyle/>
          <a:p>
            <a:pPr algn="ctr" defTabSz="1219170">
              <a:buClr>
                <a:srgbClr val="000000"/>
              </a:buClr>
              <a:defRPr/>
            </a:pP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Theo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em</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bài</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viết</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có</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thể</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 chia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làm</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mấy</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 </a:t>
            </a:r>
            <a:r>
              <a:rPr lang="en-US" sz="4000" b="1" kern="0" dirty="0" err="1">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đoạn</a:t>
            </a:r>
            <a:r>
              <a:rPr lang="en-US"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rPr>
              <a:t>?</a:t>
            </a:r>
            <a:endParaRPr lang="id-ID" sz="4000" b="1" kern="0" dirty="0">
              <a:solidFill>
                <a:srgbClr val="59700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5 Bodega Script" pitchFamily="2" charset="0"/>
              <a:sym typeface="Arial"/>
            </a:endParaRPr>
          </a:p>
        </p:txBody>
      </p:sp>
      <p:sp>
        <p:nvSpPr>
          <p:cNvPr id="5" name="TextBox 4">
            <a:extLst>
              <a:ext uri="{FF2B5EF4-FFF2-40B4-BE49-F238E27FC236}">
                <a16:creationId xmlns:a16="http://schemas.microsoft.com/office/drawing/2014/main" xmlns="" id="{E9ED456F-D685-79D6-7DD7-7B8566B37393}"/>
              </a:ext>
            </a:extLst>
          </p:cNvPr>
          <p:cNvSpPr txBox="1">
            <a:spLocks noChangeArrowheads="1"/>
          </p:cNvSpPr>
          <p:nvPr/>
        </p:nvSpPr>
        <p:spPr bwMode="auto">
          <a:xfrm>
            <a:off x="1245246" y="1730131"/>
            <a:ext cx="95812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spcBef>
                <a:spcPct val="0"/>
              </a:spcBef>
              <a:buFont typeface="Wingdings" panose="05000000000000000000" pitchFamily="2" charset="2"/>
              <a:buChar char="q"/>
            </a:pPr>
            <a:r>
              <a:rPr lang="vi-VN" altLang="en-US" sz="4000" b="1" dirty="0">
                <a:solidFill>
                  <a:srgbClr val="C00000"/>
                </a:solidFill>
                <a:cs typeface="Calibri" panose="020F0502020204030204" pitchFamily="34" charset="0"/>
              </a:rPr>
              <a:t>Đoạn 1: từ đầu đến bảo </a:t>
            </a:r>
            <a:r>
              <a:rPr lang="vi-VN" altLang="en-US" sz="4000" b="1" i="1" dirty="0">
                <a:solidFill>
                  <a:srgbClr val="C00000"/>
                </a:solidFill>
                <a:cs typeface="Calibri" panose="020F0502020204030204" pitchFamily="34" charset="0"/>
              </a:rPr>
              <a:t>Quy cách làm bài.</a:t>
            </a:r>
          </a:p>
          <a:p>
            <a:pPr marL="571500" indent="-571500" defTabSz="685800">
              <a:spcBef>
                <a:spcPct val="0"/>
              </a:spcBef>
              <a:buFont typeface="Wingdings" panose="05000000000000000000" pitchFamily="2" charset="2"/>
              <a:buChar char="q"/>
            </a:pPr>
            <a:r>
              <a:rPr lang="vi-VN" altLang="en-US" sz="4000" b="1" dirty="0">
                <a:solidFill>
                  <a:srgbClr val="002060"/>
                </a:solidFill>
                <a:cs typeface="Calibri" panose="020F0502020204030204" pitchFamily="34" charset="0"/>
              </a:rPr>
              <a:t>Đoạn 2: tiếp theo cho đến </a:t>
            </a:r>
            <a:r>
              <a:rPr lang="vi-VN" altLang="en-US" sz="4000" b="1" i="1" dirty="0">
                <a:solidFill>
                  <a:srgbClr val="002060"/>
                </a:solidFill>
                <a:cs typeface="Calibri" panose="020F0502020204030204" pitchFamily="34" charset="0"/>
              </a:rPr>
              <a:t>trời đang nắng thì mưa</a:t>
            </a:r>
          </a:p>
          <a:p>
            <a:pPr marL="571500" indent="-571500" defTabSz="685800">
              <a:spcBef>
                <a:spcPct val="0"/>
              </a:spcBef>
              <a:buFont typeface="Wingdings" panose="05000000000000000000" pitchFamily="2" charset="2"/>
              <a:buChar char="q"/>
            </a:pPr>
            <a:r>
              <a:rPr lang="vi-VN" altLang="en-US" sz="4000" b="1" dirty="0">
                <a:solidFill>
                  <a:srgbClr val="00B050"/>
                </a:solidFill>
                <a:cs typeface="Calibri" panose="020F0502020204030204" pitchFamily="34" charset="0"/>
              </a:rPr>
              <a:t>Đoạn 3: </a:t>
            </a:r>
            <a:r>
              <a:rPr lang="vi-VN" altLang="en-US" sz="4000" b="1" i="1" dirty="0">
                <a:solidFill>
                  <a:srgbClr val="00B050"/>
                </a:solidFill>
                <a:cs typeface="Calibri" panose="020F0502020204030204" pitchFamily="34" charset="0"/>
              </a:rPr>
              <a:t>đoạn còn lại.</a:t>
            </a:r>
          </a:p>
        </p:txBody>
      </p:sp>
    </p:spTree>
    <p:custDataLst>
      <p:tags r:id="rId1"/>
    </p:custDataLst>
    <p:extLst>
      <p:ext uri="{BB962C8B-B14F-4D97-AF65-F5344CB8AC3E}">
        <p14:creationId xmlns:p14="http://schemas.microsoft.com/office/powerpoint/2010/main" val="11025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strVal val="ppt_h"/>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r>
              <a:rPr lang="en-US" sz="5400" smtClean="0">
                <a:solidFill>
                  <a:srgbClr val="FF0000"/>
                </a:solidFill>
                <a:latin typeface="Times New Roman" panose="02020603050405020304" pitchFamily="18" charset="0"/>
                <a:cs typeface="Times New Roman" panose="02020603050405020304" pitchFamily="18" charset="0"/>
              </a:rPr>
              <a:t>Thảo luận nhóm 4( 3 phút)</a:t>
            </a:r>
          </a:p>
          <a:p>
            <a:pPr marL="342900" indent="-342900">
              <a:buFontTx/>
              <a:buChar char="-"/>
            </a:pPr>
            <a:r>
              <a:rPr lang="en-US" sz="4800" smtClean="0">
                <a:solidFill>
                  <a:schemeClr val="tx1"/>
                </a:solidFill>
                <a:latin typeface="Times New Roman" panose="02020603050405020304" pitchFamily="18" charset="0"/>
                <a:cs typeface="Times New Roman" panose="02020603050405020304" pitchFamily="18" charset="0"/>
              </a:rPr>
              <a:t>Tìm từ khó đọc, từ cần hiểu nghĩa.</a:t>
            </a:r>
          </a:p>
          <a:p>
            <a:pPr marL="342900" indent="-342900">
              <a:buFontTx/>
              <a:buChar char="-"/>
            </a:pPr>
            <a:r>
              <a:rPr lang="en-US" sz="4800" smtClean="0">
                <a:solidFill>
                  <a:schemeClr val="tx1"/>
                </a:solidFill>
                <a:latin typeface="Times New Roman" panose="02020603050405020304" pitchFamily="18" charset="0"/>
                <a:cs typeface="Times New Roman" panose="02020603050405020304" pitchFamily="18" charset="0"/>
              </a:rPr>
              <a:t>Tìm câu dài, cách đọc câu dài.</a:t>
            </a:r>
          </a:p>
          <a:p>
            <a:pPr marL="342900" indent="-342900">
              <a:buFontTx/>
              <a:buChar char="-"/>
            </a:pPr>
            <a:r>
              <a:rPr lang="en-US" sz="4800" smtClean="0">
                <a:solidFill>
                  <a:schemeClr val="tx1"/>
                </a:solidFill>
                <a:latin typeface="Times New Roman" panose="02020603050405020304" pitchFamily="18" charset="0"/>
                <a:cs typeface="Times New Roman" panose="02020603050405020304" pitchFamily="18" charset="0"/>
              </a:rPr>
              <a:t>Nêu cách đọc đoạn và luyện đọc trong nhóm.</a:t>
            </a:r>
            <a:endParaRPr lang="en-US" sz="480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40978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6" name="图片 1"/>
          <p:cNvPicPr>
            <a:picLocks noChangeAspect="1"/>
          </p:cNvPicPr>
          <p:nvPr/>
        </p:nvPicPr>
        <p:blipFill>
          <a:blip r:embed="rId4"/>
          <a:stretch>
            <a:fillRect/>
          </a:stretch>
        </p:blipFill>
        <p:spPr>
          <a:xfrm>
            <a:off x="498921" y="462485"/>
            <a:ext cx="464163" cy="691814"/>
          </a:xfrm>
          <a:prstGeom prst="rect">
            <a:avLst/>
          </a:prstGeom>
        </p:spPr>
      </p:pic>
      <p:sp>
        <p:nvSpPr>
          <p:cNvPr id="7" name="Text Box 8"/>
          <p:cNvSpPr txBox="1"/>
          <p:nvPr/>
        </p:nvSpPr>
        <p:spPr>
          <a:xfrm>
            <a:off x="296334" y="1349616"/>
            <a:ext cx="11696700" cy="4334392"/>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nSpc>
                <a:spcPct val="110000"/>
              </a:lnSpc>
            </a:pPr>
            <a:r>
              <a:rPr lang="vi-VN" sz="2800" dirty="0">
                <a:solidFill>
                  <a:prstClr val="black"/>
                </a:solidFill>
                <a:latin typeface="Calibri" panose="020F0502020204030204" pitchFamily="34" charset="0"/>
                <a:cs typeface="Calibri" panose="020F0502020204030204" pitchFamily="34" charset="0"/>
              </a:rPr>
              <a:t>Quy chống tay, tì má, nhìn lên bức tường trước mặt. Màu vôi xanh mát hiện ra như tấm màn ảnh rộng. Quy đọc nh</a:t>
            </a:r>
            <a:r>
              <a:rPr lang="en-US" sz="2800" dirty="0">
                <a:solidFill>
                  <a:prstClr val="black"/>
                </a:solidFill>
                <a:cs typeface="Calibri" panose="020F0502020204030204" pitchFamily="34" charset="0"/>
              </a:rPr>
              <a:t>ẩ</a:t>
            </a:r>
            <a:r>
              <a:rPr lang="vi-VN" sz="2800" dirty="0">
                <a:solidFill>
                  <a:prstClr val="black"/>
                </a:solidFill>
                <a:latin typeface="Calibri" panose="020F0502020204030204" pitchFamily="34" charset="0"/>
                <a:cs typeface="Calibri" panose="020F0502020204030204" pitchFamily="34" charset="0"/>
              </a:rPr>
              <a:t>m đề bài tập làm văn:"Em hãy tả lại quang cảnh một trận mưa rào". Quy thở dài: "Trời thì nắng mà bài văn lại yêu cầu tả mưa.".</a:t>
            </a:r>
          </a:p>
          <a:p>
            <a:pPr>
              <a:lnSpc>
                <a:spcPct val="110000"/>
              </a:lnSpc>
            </a:pPr>
            <a:r>
              <a:rPr lang="vi-VN" sz="2800" dirty="0">
                <a:solidFill>
                  <a:prstClr val="black"/>
                </a:solidFill>
                <a:latin typeface="Calibri" panose="020F0502020204030204" pitchFamily="34" charset="0"/>
                <a:cs typeface="Calibri" panose="020F0502020204030204" pitchFamily="34" charset="0"/>
              </a:rPr>
              <a:t>   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p>
        </p:txBody>
      </p:sp>
    </p:spTree>
    <p:custDataLst>
      <p:tags r:id="rId1"/>
    </p:custDataLst>
    <p:extLst>
      <p:ext uri="{BB962C8B-B14F-4D97-AF65-F5344CB8AC3E}">
        <p14:creationId xmlns:p14="http://schemas.microsoft.com/office/powerpoint/2010/main" val="391208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grpSp>
        <p:nvGrpSpPr>
          <p:cNvPr id="6" name="Group 5"/>
          <p:cNvGrpSpPr/>
          <p:nvPr/>
        </p:nvGrpSpPr>
        <p:grpSpPr>
          <a:xfrm>
            <a:off x="709719" y="318316"/>
            <a:ext cx="506730" cy="734695"/>
            <a:chOff x="8607" y="227"/>
            <a:chExt cx="4594" cy="6104"/>
          </a:xfrm>
        </p:grpSpPr>
        <p:pic>
          <p:nvPicPr>
            <p:cNvPr id="7" name="图片 2"/>
            <p:cNvPicPr>
              <a:picLocks noChangeAspect="1"/>
            </p:cNvPicPr>
            <p:nvPr/>
          </p:nvPicPr>
          <p:blipFill>
            <a:blip r:embed="rId4"/>
            <a:srcRect r="28986"/>
            <a:stretch>
              <a:fillRect/>
            </a:stretch>
          </p:blipFill>
          <p:spPr>
            <a:xfrm>
              <a:off x="8607" y="227"/>
              <a:ext cx="3798" cy="6105"/>
            </a:xfrm>
            <a:prstGeom prst="rect">
              <a:avLst/>
            </a:prstGeom>
          </p:spPr>
        </p:pic>
        <p:sp>
          <p:nvSpPr>
            <p:cNvPr id="8" name="Oval 7"/>
            <p:cNvSpPr/>
            <p:nvPr/>
          </p:nvSpPr>
          <p:spPr>
            <a:xfrm>
              <a:off x="11781" y="2625"/>
              <a:ext cx="940" cy="1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a:ea typeface="+mn-ea"/>
                <a:cs typeface="+mn-cs"/>
              </a:endParaRPr>
            </a:p>
          </p:txBody>
        </p:sp>
        <p:sp>
          <p:nvSpPr>
            <p:cNvPr id="9" name="Oval 8"/>
            <p:cNvSpPr/>
            <p:nvPr/>
          </p:nvSpPr>
          <p:spPr>
            <a:xfrm>
              <a:off x="11551" y="5311"/>
              <a:ext cx="1140" cy="102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a:ea typeface="+mn-ea"/>
                <a:cs typeface="+mn-cs"/>
              </a:endParaRPr>
            </a:p>
          </p:txBody>
        </p:sp>
        <p:sp>
          <p:nvSpPr>
            <p:cNvPr id="10" name="Oval 9"/>
            <p:cNvSpPr/>
            <p:nvPr/>
          </p:nvSpPr>
          <p:spPr>
            <a:xfrm>
              <a:off x="12261" y="4759"/>
              <a:ext cx="940" cy="1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a:ea typeface="+mn-ea"/>
                <a:cs typeface="+mn-cs"/>
              </a:endParaRPr>
            </a:p>
          </p:txBody>
        </p:sp>
      </p:grpSp>
      <p:sp>
        <p:nvSpPr>
          <p:cNvPr id="11" name="Text Box 52"/>
          <p:cNvSpPr txBox="1"/>
          <p:nvPr/>
        </p:nvSpPr>
        <p:spPr>
          <a:xfrm>
            <a:off x="947089" y="1015939"/>
            <a:ext cx="10929359" cy="5373779"/>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Bố vào. Đúng lúc quá!</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Quy chạy lại:</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 Bố ạ, con nhìn mãi bức tường như bố nhìn mà chẳng thấy trận mưa rào đâu cả.</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Bố hiểu ngay, tủm tỉm:</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 Bố thấy những trận mưa rào hồi năm ngoái, năm kia. Con chạy ra nghịch mưa, ướt hết.</a:t>
            </a:r>
            <a:endParaRPr lang="en-US" sz="2400" dirty="0">
              <a:solidFill>
                <a:prstClr val="black"/>
              </a:solidFill>
              <a:cs typeface="Calibri" panose="020F0502020204030204" pitchFamily="34" charset="0"/>
            </a:endParaRP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Quy nhoẻn miệng cười:</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 Vâng.</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 Bố còn gặp lại trận mưa bão khi bố còn bé tí. Bà nội đi cấy về, sấm chớp liên hồi.</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Quy chớp mắt:</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 Bố có thấy cái thuyền giấy con thả ở rãnh nước không ạ?</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 Có chứ!</a:t>
            </a:r>
          </a:p>
          <a:p>
            <a:pPr algn="just">
              <a:lnSpc>
                <a:spcPct val="110000"/>
              </a:lnSpc>
              <a:defRPr/>
            </a:pPr>
            <a:r>
              <a:rPr lang="vi-VN" sz="2400" dirty="0">
                <a:solidFill>
                  <a:prstClr val="black"/>
                </a:solidFill>
                <a:latin typeface="Calibri" panose="020F0502020204030204" pitchFamily="34" charset="0"/>
                <a:cs typeface="Calibri" panose="020F0502020204030204" pitchFamily="34" charset="0"/>
              </a:rPr>
              <a:t>   – Cả chiếc ô tô chạy trong mưa? Hôm ấy, trời đang nắng thì mưa...</a:t>
            </a:r>
          </a:p>
        </p:txBody>
      </p:sp>
    </p:spTree>
    <p:custDataLst>
      <p:tags r:id="rId1"/>
    </p:custDataLst>
    <p:extLst>
      <p:ext uri="{BB962C8B-B14F-4D97-AF65-F5344CB8AC3E}">
        <p14:creationId xmlns:p14="http://schemas.microsoft.com/office/powerpoint/2010/main" val="1386383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6" name="图片 3">
            <a:extLst>
              <a:ext uri="{FF2B5EF4-FFF2-40B4-BE49-F238E27FC236}">
                <a16:creationId xmlns:a16="http://schemas.microsoft.com/office/drawing/2014/main" xmlns="" id="{81A408CA-845F-4DFB-BADE-4F3534DA5578}"/>
              </a:ext>
            </a:extLst>
          </p:cNvPr>
          <p:cNvPicPr>
            <a:picLocks noChangeAspect="1"/>
          </p:cNvPicPr>
          <p:nvPr/>
        </p:nvPicPr>
        <p:blipFill>
          <a:blip r:embed="rId4"/>
          <a:stretch>
            <a:fillRect/>
          </a:stretch>
        </p:blipFill>
        <p:spPr>
          <a:xfrm>
            <a:off x="542714" y="193947"/>
            <a:ext cx="420370" cy="842645"/>
          </a:xfrm>
          <a:prstGeom prst="rect">
            <a:avLst/>
          </a:prstGeom>
        </p:spPr>
      </p:pic>
      <p:sp>
        <p:nvSpPr>
          <p:cNvPr id="7" name="Text Box 52"/>
          <p:cNvSpPr txBox="1"/>
          <p:nvPr/>
        </p:nvSpPr>
        <p:spPr>
          <a:xfrm>
            <a:off x="613442" y="1036592"/>
            <a:ext cx="10929359" cy="5282343"/>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just">
              <a:lnSpc>
                <a:spcPct val="110000"/>
              </a:lnSpc>
              <a:defRPr/>
            </a:pPr>
            <a:r>
              <a:rPr lang="vi-VN" sz="2800" dirty="0">
                <a:solidFill>
                  <a:prstClr val="black"/>
                </a:solidFill>
                <a:latin typeface="Calibri" panose="020F0502020204030204" pitchFamily="34" charset="0"/>
                <a:cs typeface="Calibri" panose="020F0502020204030204" pitchFamily="34" charset="0"/>
              </a:rPr>
              <a:t>Bố lại tủm tỉm:</a:t>
            </a:r>
          </a:p>
          <a:p>
            <a:pPr algn="just">
              <a:lnSpc>
                <a:spcPct val="110000"/>
              </a:lnSpc>
              <a:defRPr/>
            </a:pPr>
            <a:r>
              <a:rPr lang="vi-VN" sz="2800" dirty="0">
                <a:solidFill>
                  <a:prstClr val="black"/>
                </a:solidFill>
                <a:latin typeface="Calibri" panose="020F0502020204030204" pitchFamily="34" charset="0"/>
                <a:cs typeface="Calibri" panose="020F0502020204030204" pitchFamily="34" charset="0"/>
              </a:rPr>
              <a:t>   – Thế mà con bảo chẳng thấy gì.</a:t>
            </a:r>
          </a:p>
          <a:p>
            <a:pPr algn="just">
              <a:lnSpc>
                <a:spcPct val="110000"/>
              </a:lnSpc>
              <a:defRPr/>
            </a:pPr>
            <a:r>
              <a:rPr lang="vi-VN" sz="2800" dirty="0">
                <a:solidFill>
                  <a:prstClr val="black"/>
                </a:solidFill>
                <a:latin typeface="Calibri" panose="020F0502020204030204" pitchFamily="34" charset="0"/>
                <a:cs typeface="Calibri" panose="020F0502020204030204" pitchFamily="34" charset="0"/>
              </a:rPr>
              <a:t>   Quy ngơ ngác:</a:t>
            </a:r>
          </a:p>
          <a:p>
            <a:pPr algn="just">
              <a:lnSpc>
                <a:spcPct val="110000"/>
              </a:lnSpc>
              <a:defRPr/>
            </a:pPr>
            <a:r>
              <a:rPr lang="vi-VN" sz="2800" dirty="0">
                <a:solidFill>
                  <a:prstClr val="black"/>
                </a:solidFill>
                <a:latin typeface="Calibri" panose="020F0502020204030204" pitchFamily="34" charset="0"/>
                <a:cs typeface="Calibri" panose="020F0502020204030204" pitchFamily="34" charset="0"/>
              </a:rPr>
              <a:t>   – Thật đấy ạ.</a:t>
            </a:r>
          </a:p>
          <a:p>
            <a:pPr algn="just">
              <a:lnSpc>
                <a:spcPct val="110000"/>
              </a:lnSpc>
              <a:defRPr/>
            </a:pPr>
            <a:r>
              <a:rPr lang="vi-VN" sz="2800" dirty="0">
                <a:solidFill>
                  <a:prstClr val="black"/>
                </a:solidFill>
                <a:latin typeface="Calibri" panose="020F0502020204030204" pitchFamily="34" charset="0"/>
                <a:cs typeface="Calibri" panose="020F0502020204030204" pitchFamily="34" charset="0"/>
              </a:rPr>
              <a:t>   – Bây giờ con ngồi vào bàn. Mắt nhìn bức tường, nhưng con hãy nghĩ đến những trận mưa mà con biết!</a:t>
            </a:r>
          </a:p>
          <a:p>
            <a:pPr algn="just">
              <a:lnSpc>
                <a:spcPct val="110000"/>
              </a:lnSpc>
              <a:defRPr/>
            </a:pPr>
            <a:r>
              <a:rPr lang="vi-VN" sz="2800" dirty="0">
                <a:solidFill>
                  <a:prstClr val="black"/>
                </a:solidFill>
                <a:latin typeface="Calibri" panose="020F0502020204030204" pitchFamily="34" charset="0"/>
                <a:cs typeface="Calibri" panose="020F0502020204030204" pitchFamily="34" charset="0"/>
              </a:rPr>
              <a:t>   Quy ngồi vào bàn, nhìn lên bức tường và thấy chiếc thuyền giấy trôi bồng bềnh giữa sân, những vai áo ướt sũng nước mưa của người đi cày, những hạt mưa đan nhau rơi xuống rào rào,...</a:t>
            </a:r>
          </a:p>
          <a:p>
            <a:pPr algn="just">
              <a:lnSpc>
                <a:spcPct val="110000"/>
              </a:lnSpc>
              <a:defRPr/>
            </a:pPr>
            <a:r>
              <a:rPr lang="vi-VN" sz="2800" dirty="0">
                <a:solidFill>
                  <a:prstClr val="black"/>
                </a:solidFill>
                <a:latin typeface="Calibri" panose="020F0502020204030204" pitchFamily="34" charset="0"/>
                <a:cs typeface="Calibri" panose="020F0502020204030204" pitchFamily="34" charset="0"/>
              </a:rPr>
              <a:t>   Quy cầm bút, cắm cúi viết, quên cả ngẩng lên nhìn bức tường có nhiều phép lạ.</a:t>
            </a:r>
          </a:p>
        </p:txBody>
      </p:sp>
      <p:cxnSp>
        <p:nvCxnSpPr>
          <p:cNvPr id="8" name="Straight Connector 7">
            <a:extLst>
              <a:ext uri="{FF2B5EF4-FFF2-40B4-BE49-F238E27FC236}">
                <a16:creationId xmlns:a16="http://schemas.microsoft.com/office/drawing/2014/main" xmlns="" id="{7EAB0AD3-2DD8-1853-B47D-7E93EA5E9CCE}"/>
              </a:ext>
            </a:extLst>
          </p:cNvPr>
          <p:cNvCxnSpPr>
            <a:cxnSpLocks/>
          </p:cNvCxnSpPr>
          <p:nvPr/>
        </p:nvCxnSpPr>
        <p:spPr>
          <a:xfrm flipH="1">
            <a:off x="6834324" y="3833077"/>
            <a:ext cx="138774" cy="449285"/>
          </a:xfrm>
          <a:prstGeom prst="line">
            <a:avLst/>
          </a:prstGeom>
          <a:noFill/>
          <a:ln w="57150" cap="flat" cmpd="sng" algn="ctr">
            <a:solidFill>
              <a:srgbClr val="FF0000"/>
            </a:solidFill>
            <a:prstDash val="solid"/>
            <a:miter lim="800000"/>
          </a:ln>
          <a:effectLst/>
        </p:spPr>
      </p:cxnSp>
      <p:cxnSp>
        <p:nvCxnSpPr>
          <p:cNvPr id="9" name="Straight Connector 8">
            <a:extLst>
              <a:ext uri="{FF2B5EF4-FFF2-40B4-BE49-F238E27FC236}">
                <a16:creationId xmlns:a16="http://schemas.microsoft.com/office/drawing/2014/main" xmlns="" id="{7EAB0AD3-2DD8-1853-B47D-7E93EA5E9CCE}"/>
              </a:ext>
            </a:extLst>
          </p:cNvPr>
          <p:cNvCxnSpPr>
            <a:cxnSpLocks/>
          </p:cNvCxnSpPr>
          <p:nvPr/>
        </p:nvCxnSpPr>
        <p:spPr>
          <a:xfrm flipH="1">
            <a:off x="7327810" y="4771879"/>
            <a:ext cx="138774" cy="449285"/>
          </a:xfrm>
          <a:prstGeom prst="line">
            <a:avLst/>
          </a:prstGeom>
          <a:noFill/>
          <a:ln w="57150" cap="flat" cmpd="sng" algn="ctr">
            <a:solidFill>
              <a:srgbClr val="FF0000"/>
            </a:solidFill>
            <a:prstDash val="solid"/>
            <a:miter lim="800000"/>
          </a:ln>
          <a:effectLst/>
        </p:spPr>
      </p:cxnSp>
      <p:cxnSp>
        <p:nvCxnSpPr>
          <p:cNvPr id="10" name="Straight Connector 9">
            <a:extLst>
              <a:ext uri="{FF2B5EF4-FFF2-40B4-BE49-F238E27FC236}">
                <a16:creationId xmlns:a16="http://schemas.microsoft.com/office/drawing/2014/main" xmlns="" id="{7EAB0AD3-2DD8-1853-B47D-7E93EA5E9CCE}"/>
              </a:ext>
            </a:extLst>
          </p:cNvPr>
          <p:cNvCxnSpPr>
            <a:cxnSpLocks/>
          </p:cNvCxnSpPr>
          <p:nvPr/>
        </p:nvCxnSpPr>
        <p:spPr>
          <a:xfrm flipH="1">
            <a:off x="7398538" y="4771878"/>
            <a:ext cx="138774" cy="449285"/>
          </a:xfrm>
          <a:prstGeom prst="line">
            <a:avLst/>
          </a:prstGeom>
          <a:noFill/>
          <a:ln w="57150" cap="flat" cmpd="sng" algn="ctr">
            <a:solidFill>
              <a:srgbClr val="FF0000"/>
            </a:solidFill>
            <a:prstDash val="solid"/>
            <a:miter lim="800000"/>
          </a:ln>
          <a:effectLst/>
        </p:spPr>
      </p:cxnSp>
    </p:spTree>
    <p:custDataLst>
      <p:tags r:id="rId1"/>
    </p:custDataLst>
    <p:extLst>
      <p:ext uri="{BB962C8B-B14F-4D97-AF65-F5344CB8AC3E}">
        <p14:creationId xmlns:p14="http://schemas.microsoft.com/office/powerpoint/2010/main" val="42783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xmlns="" id="{7DFE493B-B7FD-4AC7-BB92-5D4A15A2BCFC}"/>
              </a:ext>
            </a:extLst>
          </p:cNvPr>
          <p:cNvPicPr>
            <a:picLocks noChangeAspect="1"/>
          </p:cNvPicPr>
          <p:nvPr/>
        </p:nvPicPr>
        <p:blipFill>
          <a:blip r:embed="rId4"/>
          <a:stretch>
            <a:fillRect/>
          </a:stretch>
        </p:blipFill>
        <p:spPr>
          <a:xfrm>
            <a:off x="61100" y="2403626"/>
            <a:ext cx="11265184" cy="3032007"/>
          </a:xfrm>
          <a:prstGeom prst="rect">
            <a:avLst/>
          </a:prstGeom>
        </p:spPr>
      </p:pic>
    </p:spTree>
    <p:custDataLst>
      <p:tags r:id="rId1"/>
    </p:custDataLst>
    <p:extLst>
      <p:ext uri="{BB962C8B-B14F-4D97-AF65-F5344CB8AC3E}">
        <p14:creationId xmlns:p14="http://schemas.microsoft.com/office/powerpoint/2010/main" val="2521861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Bức tường có nhiều phép lạ"/>
  <p:tag name="ISPRING_ULTRA_SCORM_COURSE_ID" val="C7417711-7D76-40FF-A7DE-CF74E819A0F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tuan 11\\tuan 12\\TUAN 1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ức tường có nhiều phép lạ"/>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0E895E8-2CBA-4056-8805-F397A3044D56}:428"/>
</p:tagLst>
</file>

<file path=ppt/tags/tag11.xml><?xml version="1.0" encoding="utf-8"?>
<p:tagLst xmlns:a="http://schemas.openxmlformats.org/drawingml/2006/main" xmlns:r="http://schemas.openxmlformats.org/officeDocument/2006/relationships" xmlns:p="http://schemas.openxmlformats.org/presentationml/2006/main">
  <p:tag name="GENSWF_SLIDE_UID" val="{B3B2EDB3-7387-4D8E-A158-A900F11BDD75}:394"/>
</p:tagLst>
</file>

<file path=ppt/tags/tag12.xml><?xml version="1.0" encoding="utf-8"?>
<p:tagLst xmlns:a="http://schemas.openxmlformats.org/drawingml/2006/main" xmlns:r="http://schemas.openxmlformats.org/officeDocument/2006/relationships" xmlns:p="http://schemas.openxmlformats.org/presentationml/2006/main">
  <p:tag name="GENSWF_SLIDE_UID" val="{2478EAD5-2DF9-4C51-BE45-3C4A534D82DC}:421"/>
</p:tagLst>
</file>

<file path=ppt/tags/tag13.xml><?xml version="1.0" encoding="utf-8"?>
<p:tagLst xmlns:a="http://schemas.openxmlformats.org/drawingml/2006/main" xmlns:r="http://schemas.openxmlformats.org/officeDocument/2006/relationships" xmlns:p="http://schemas.openxmlformats.org/presentationml/2006/main">
  <p:tag name="GENSWF_SLIDE_UID" val="{D1270C02-E20B-42DC-84E5-C15EB34C612C}:425"/>
</p:tagLst>
</file>

<file path=ppt/tags/tag14.xml><?xml version="1.0" encoding="utf-8"?>
<p:tagLst xmlns:a="http://schemas.openxmlformats.org/drawingml/2006/main" xmlns:r="http://schemas.openxmlformats.org/officeDocument/2006/relationships" xmlns:p="http://schemas.openxmlformats.org/presentationml/2006/main">
  <p:tag name="GENSWF_SLIDE_UID" val="{C5524164-4DD9-453B-A20F-6AF34443A432}:424"/>
</p:tagLst>
</file>

<file path=ppt/tags/tag15.xml><?xml version="1.0" encoding="utf-8"?>
<p:tagLst xmlns:a="http://schemas.openxmlformats.org/drawingml/2006/main" xmlns:r="http://schemas.openxmlformats.org/officeDocument/2006/relationships" xmlns:p="http://schemas.openxmlformats.org/presentationml/2006/main">
  <p:tag name="GENSWF_SLIDE_UID" val="{050413AD-CE7C-4289-9013-2DD999857064}:423"/>
</p:tagLst>
</file>

<file path=ppt/tags/tag16.xml><?xml version="1.0" encoding="utf-8"?>
<p:tagLst xmlns:a="http://schemas.openxmlformats.org/drawingml/2006/main" xmlns:r="http://schemas.openxmlformats.org/officeDocument/2006/relationships" xmlns:p="http://schemas.openxmlformats.org/presentationml/2006/main">
  <p:tag name="GENSWF_SLIDE_UID" val="{5E9F2E3C-DBA4-48CE-A414-0197A2E17041}:422"/>
</p:tagLst>
</file>

<file path=ppt/tags/tag17.xml><?xml version="1.0" encoding="utf-8"?>
<p:tagLst xmlns:a="http://schemas.openxmlformats.org/drawingml/2006/main" xmlns:r="http://schemas.openxmlformats.org/officeDocument/2006/relationships" xmlns:p="http://schemas.openxmlformats.org/presentationml/2006/main">
  <p:tag name="GENSWF_SLIDE_UID" val="{D1265746-BA24-4B6C-ADA4-705725F229F5}:427"/>
</p:tagLst>
</file>

<file path=ppt/tags/tag18.xml><?xml version="1.0" encoding="utf-8"?>
<p:tagLst xmlns:a="http://schemas.openxmlformats.org/drawingml/2006/main" xmlns:r="http://schemas.openxmlformats.org/officeDocument/2006/relationships" xmlns:p="http://schemas.openxmlformats.org/presentationml/2006/main">
  <p:tag name="GENSWF_SLIDE_UID" val="{6AB94025-95A0-41E4-AB4B-73B183FD51A0}:426"/>
</p:tagLst>
</file>

<file path=ppt/tags/tag19.xml><?xml version="1.0" encoding="utf-8"?>
<p:tagLst xmlns:a="http://schemas.openxmlformats.org/drawingml/2006/main" xmlns:r="http://schemas.openxmlformats.org/officeDocument/2006/relationships" xmlns:p="http://schemas.openxmlformats.org/presentationml/2006/main">
  <p:tag name="GENSWF_SLIDE_UID" val="{1C1B7281-8F76-4D1A-87F8-DE052AC3C4B2}:306"/>
</p:tagLst>
</file>

<file path=ppt/tags/tag2.xml><?xml version="1.0" encoding="utf-8"?>
<p:tagLst xmlns:a="http://schemas.openxmlformats.org/drawingml/2006/main" xmlns:r="http://schemas.openxmlformats.org/officeDocument/2006/relationships" xmlns:p="http://schemas.openxmlformats.org/presentationml/2006/main">
  <p:tag name="GENSWF_SLIDE_UID" val="{A1B2C7D6-6890-44CB-A9EF-23C2AEF21171}:341"/>
</p:tagLst>
</file>

<file path=ppt/tags/tag3.xml><?xml version="1.0" encoding="utf-8"?>
<p:tagLst xmlns:a="http://schemas.openxmlformats.org/drawingml/2006/main" xmlns:r="http://schemas.openxmlformats.org/officeDocument/2006/relationships" xmlns:p="http://schemas.openxmlformats.org/presentationml/2006/main">
  <p:tag name="GENSWF_SLIDE_UID" val="{5A697697-BA45-4925-93AF-D2AA2E03A76E}:266"/>
</p:tagLst>
</file>

<file path=ppt/tags/tag4.xml><?xml version="1.0" encoding="utf-8"?>
<p:tagLst xmlns:a="http://schemas.openxmlformats.org/drawingml/2006/main" xmlns:r="http://schemas.openxmlformats.org/officeDocument/2006/relationships" xmlns:p="http://schemas.openxmlformats.org/presentationml/2006/main">
  <p:tag name="GENSWF_SLIDE_UID" val="{7E5DF8A9-82E8-42C1-97D4-CE733E963525}:385"/>
</p:tagLst>
</file>

<file path=ppt/tags/tag5.xml><?xml version="1.0" encoding="utf-8"?>
<p:tagLst xmlns:a="http://schemas.openxmlformats.org/drawingml/2006/main" xmlns:r="http://schemas.openxmlformats.org/officeDocument/2006/relationships" xmlns:p="http://schemas.openxmlformats.org/presentationml/2006/main">
  <p:tag name="GENSWF_SLIDE_UID" val="{2D9B217C-D098-47E1-A2DC-9748CB7B3327}:416"/>
</p:tagLst>
</file>

<file path=ppt/tags/tag6.xml><?xml version="1.0" encoding="utf-8"?>
<p:tagLst xmlns:a="http://schemas.openxmlformats.org/drawingml/2006/main" xmlns:r="http://schemas.openxmlformats.org/officeDocument/2006/relationships" xmlns:p="http://schemas.openxmlformats.org/presentationml/2006/main">
  <p:tag name="GENSWF_SLIDE_UID" val="{37BA0B66-BE28-43FA-8DBF-300EFA8F3D4A}:420"/>
</p:tagLst>
</file>

<file path=ppt/tags/tag7.xml><?xml version="1.0" encoding="utf-8"?>
<p:tagLst xmlns:a="http://schemas.openxmlformats.org/drawingml/2006/main" xmlns:r="http://schemas.openxmlformats.org/officeDocument/2006/relationships" xmlns:p="http://schemas.openxmlformats.org/presentationml/2006/main">
  <p:tag name="GENSWF_SLIDE_UID" val="{67C8D2CF-75A0-4741-A91F-AB9D5AEA2349}:419"/>
</p:tagLst>
</file>

<file path=ppt/tags/tag8.xml><?xml version="1.0" encoding="utf-8"?>
<p:tagLst xmlns:a="http://schemas.openxmlformats.org/drawingml/2006/main" xmlns:r="http://schemas.openxmlformats.org/officeDocument/2006/relationships" xmlns:p="http://schemas.openxmlformats.org/presentationml/2006/main">
  <p:tag name="GENSWF_SLIDE_UID" val="{5B18A3BA-1883-443A-BB60-792D66BFB39C}:418"/>
</p:tagLst>
</file>

<file path=ppt/tags/tag9.xml><?xml version="1.0" encoding="utf-8"?>
<p:tagLst xmlns:a="http://schemas.openxmlformats.org/drawingml/2006/main" xmlns:r="http://schemas.openxmlformats.org/officeDocument/2006/relationships" xmlns:p="http://schemas.openxmlformats.org/presentationml/2006/main">
  <p:tag name="GENSWF_SLIDE_UID" val="{2CDE9206-29A0-469D-B79B-052A47D643CD}:41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908</Words>
  <Application>Microsoft Office PowerPoint</Application>
  <PresentationFormat>Widescreen</PresentationFormat>
  <Paragraphs>64</Paragraphs>
  <Slides>18</Slides>
  <Notes>18</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vt:i4>
      </vt:variant>
    </vt:vector>
  </HeadingPairs>
  <TitlesOfParts>
    <vt:vector size="39" baseType="lpstr">
      <vt:lpstr>#9Slide05 Bodega Script</vt:lpstr>
      <vt:lpstr>Arial</vt:lpstr>
      <vt:lpstr>Berkshire Swash</vt:lpstr>
      <vt:lpstr>Calibri</vt:lpstr>
      <vt:lpstr>Calibri Light</vt:lpstr>
      <vt:lpstr>Cambria</vt:lpstr>
      <vt:lpstr>Lato</vt:lpstr>
      <vt:lpstr>Livvic</vt:lpstr>
      <vt:lpstr>Open Sans</vt:lpstr>
      <vt:lpstr>Patrick Hand</vt:lpstr>
      <vt:lpstr>Roboto</vt:lpstr>
      <vt:lpstr>Roboto Condensed Light</vt:lpstr>
      <vt:lpstr>Times New Roman</vt:lpstr>
      <vt:lpstr>Wingdings</vt:lpstr>
      <vt:lpstr>华康少女文字W5(P)</vt:lpstr>
      <vt:lpstr>方正隶书简体</vt:lpstr>
      <vt:lpstr>等线</vt:lpstr>
      <vt:lpstr>1_Office Theme</vt:lpstr>
      <vt:lpstr>Weltkindertag! by Slidego</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Bức tường có nhiều phép lạ</dc:title>
  <dc:creator>Thao Tran</dc:creator>
  <cp:lastModifiedBy>AutoBVT</cp:lastModifiedBy>
  <cp:revision>126</cp:revision>
  <dcterms:created xsi:type="dcterms:W3CDTF">2023-06-17T05:57:00Z</dcterms:created>
  <dcterms:modified xsi:type="dcterms:W3CDTF">2023-11-30T17:16:25Z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498EB08C7E6346F6B517A629A288BA68</vt:lpwstr>
  </property>
  <property fmtid="{D5CDD505-2E9C-101B-9397-08002B2CF9AE}" pid="3" name="KSOProductBuildVer">
    <vt:lpwstr>1033-11.2.0.11537</vt:lpwstr>
  </property>
</Properties>
</file>