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2"/>
  </p:notesMasterIdLst>
  <p:sldIdLst>
    <p:sldId id="269" r:id="rId4"/>
    <p:sldId id="290" r:id="rId5"/>
    <p:sldId id="291" r:id="rId6"/>
    <p:sldId id="285" r:id="rId7"/>
    <p:sldId id="286" r:id="rId8"/>
    <p:sldId id="287" r:id="rId9"/>
    <p:sldId id="288" r:id="rId10"/>
    <p:sldId id="272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50" d="100"/>
          <a:sy n="50" d="100"/>
        </p:scale>
        <p:origin x="834" y="3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01-Dec-23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8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4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402927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01-Dec-23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01-Dec-23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01-Dec-23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01-Dec-23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video" Target="../media/media1.mp4"/><Relationship Id="rId7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824297" y="5276003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en-US" sz="4044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LI - MÉT</a:t>
            </a:r>
            <a:endParaRPr lang="en-US" sz="4044" b="1" kern="1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44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44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404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2625634" y="285720"/>
            <a:ext cx="12795071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44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4044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r>
              <a:rPr lang="vi-VN" sz="4044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44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5469961" y="2362201"/>
            <a:ext cx="7106415" cy="1204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44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=""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5547519" y="304800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21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4" t="24085" r="39512" b="65838"/>
          <a:stretch/>
        </p:blipFill>
        <p:spPr bwMode="auto">
          <a:xfrm>
            <a:off x="646862" y="975476"/>
            <a:ext cx="2201270" cy="10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3" t="34162" r="5196" b="28967"/>
          <a:stretch/>
        </p:blipFill>
        <p:spPr bwMode="auto">
          <a:xfrm>
            <a:off x="10652919" y="1922184"/>
            <a:ext cx="4648200" cy="59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34162" r="22336" b="49176"/>
          <a:stretch/>
        </p:blipFill>
        <p:spPr bwMode="auto">
          <a:xfrm>
            <a:off x="2522746" y="1922184"/>
            <a:ext cx="7965961" cy="267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t="54920" r="22035" b="30130"/>
          <a:stretch/>
        </p:blipFill>
        <p:spPr bwMode="auto">
          <a:xfrm>
            <a:off x="2728119" y="4876800"/>
            <a:ext cx="8057249" cy="23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2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6000" r="89679" b="69377"/>
          <a:stretch/>
        </p:blipFill>
        <p:spPr bwMode="auto">
          <a:xfrm>
            <a:off x="735225" y="2971233"/>
            <a:ext cx="2526293" cy="85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31285" r="80301" b="61426"/>
          <a:stretch/>
        </p:blipFill>
        <p:spPr bwMode="auto">
          <a:xfrm>
            <a:off x="1051719" y="4173021"/>
            <a:ext cx="4710133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1285" r="52995" b="61426"/>
          <a:stretch/>
        </p:blipFill>
        <p:spPr bwMode="auto">
          <a:xfrm>
            <a:off x="1204119" y="6550462"/>
            <a:ext cx="2749659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31285" r="65805" b="61426"/>
          <a:stretch/>
        </p:blipFill>
        <p:spPr bwMode="auto">
          <a:xfrm>
            <a:off x="9281319" y="4114800"/>
            <a:ext cx="3962400" cy="1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1359" y="50874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270 mm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3286970" y="41730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28 mm</a:t>
            </a:r>
            <a:endParaRPr lang="en-US" sz="4000"/>
          </a:p>
        </p:txBody>
      </p:sp>
      <p:sp>
        <p:nvSpPr>
          <p:cNvPr id="14" name="TextBox 13"/>
          <p:cNvSpPr txBox="1"/>
          <p:nvPr/>
        </p:nvSpPr>
        <p:spPr>
          <a:xfrm>
            <a:off x="13286970" y="5044440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49 mm</a:t>
            </a:r>
            <a:endParaRPr lang="en-US" sz="4000"/>
          </a:p>
        </p:txBody>
      </p:sp>
      <p:sp>
        <p:nvSpPr>
          <p:cNvPr id="15" name="TextBox 14"/>
          <p:cNvSpPr txBox="1"/>
          <p:nvPr/>
        </p:nvSpPr>
        <p:spPr>
          <a:xfrm>
            <a:off x="3990570" y="6589335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33 mm</a:t>
            </a:r>
            <a:endParaRPr lang="en-US" sz="4000"/>
          </a:p>
        </p:txBody>
      </p:sp>
      <p:sp>
        <p:nvSpPr>
          <p:cNvPr id="16" name="TextBox 15"/>
          <p:cNvSpPr txBox="1"/>
          <p:nvPr/>
        </p:nvSpPr>
        <p:spPr>
          <a:xfrm>
            <a:off x="3990570" y="7449621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25 mm</a:t>
            </a:r>
            <a:endParaRPr lang="en-US" sz="4000"/>
          </a:p>
        </p:txBody>
      </p:sp>
      <p:sp>
        <p:nvSpPr>
          <p:cNvPr id="17" name="TextBox 16"/>
          <p:cNvSpPr txBox="1"/>
          <p:nvPr/>
        </p:nvSpPr>
        <p:spPr>
          <a:xfrm>
            <a:off x="5791359" y="4231242"/>
            <a:ext cx="277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= 350 mm</a:t>
            </a:r>
            <a:endParaRPr lang="en-US" sz="400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1439214"/>
            <a:ext cx="3137066" cy="15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1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9613" r="88621" b="54666"/>
          <a:stretch/>
        </p:blipFill>
        <p:spPr bwMode="auto">
          <a:xfrm>
            <a:off x="365919" y="2209800"/>
            <a:ext cx="281940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46260" r="50722" b="28366"/>
          <a:stretch/>
        </p:blipFill>
        <p:spPr bwMode="auto">
          <a:xfrm>
            <a:off x="1280319" y="3505200"/>
            <a:ext cx="14406806" cy="49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3617359" y="3779520"/>
            <a:ext cx="769360" cy="769360"/>
            <a:chOff x="753226" y="4191000"/>
            <a:chExt cx="609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411" y="4265048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17</a:t>
              </a:r>
              <a:endParaRPr lang="en-US" sz="32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578532" y="6189510"/>
            <a:ext cx="769360" cy="769360"/>
            <a:chOff x="753226" y="4191000"/>
            <a:chExt cx="60960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486" y="4289199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60</a:t>
              </a:r>
              <a:endParaRPr lang="en-US" sz="32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550830" y="5007810"/>
            <a:ext cx="769360" cy="769360"/>
            <a:chOff x="753226" y="4191000"/>
            <a:chExt cx="609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753226" y="41910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7411" y="4277123"/>
              <a:ext cx="507038" cy="463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26</a:t>
              </a:r>
              <a:endParaRPr lang="en-US" sz="3200" b="1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768251"/>
            <a:ext cx="3137066" cy="12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73500" r="49744" b="15778"/>
          <a:stretch/>
        </p:blipFill>
        <p:spPr bwMode="auto">
          <a:xfrm>
            <a:off x="212294" y="2529389"/>
            <a:ext cx="1613931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5225" y="4281881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119" y="4975948"/>
            <a:ext cx="960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sến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068" y="5735598"/>
            <a:ext cx="44422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152 + 264 = 416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67" y="4350731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3315" y="6705397"/>
            <a:ext cx="44294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416 mi-li-mét</a:t>
            </a:r>
            <a:endParaRPr lang="en-US" altLang="en-US" sz="36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7" y="5427821"/>
            <a:ext cx="52959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400" b="1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152 mm</a:t>
            </a:r>
            <a:endParaRPr lang="en-US" altLang="en-US" sz="34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27" y="6122626"/>
            <a:ext cx="63627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400" b="1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264 mm</a:t>
            </a:r>
            <a:endParaRPr lang="en-US" altLang="en-US" sz="34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06" y="6815272"/>
            <a:ext cx="6362700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400" b="1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4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 mm</a:t>
            </a:r>
            <a:endParaRPr lang="en-US" altLang="en-US" sz="34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768251"/>
            <a:ext cx="3137066" cy="12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7" grpId="0"/>
      <p:bldP spid="1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2667" r="49711" b="26000"/>
          <a:stretch/>
        </p:blipFill>
        <p:spPr bwMode="auto">
          <a:xfrm>
            <a:off x="-18324" y="2398952"/>
            <a:ext cx="16063119" cy="19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016" y="4461608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altLang="en-US" sz="36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355470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kern="120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566276"/>
            <a:ext cx="270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 tuần sau:</a:t>
            </a:r>
            <a:endParaRPr lang="en-US" altLang="en-US" sz="3200" b="1" kern="120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72683" y="5155415"/>
            <a:ext cx="1191352" cy="639232"/>
            <a:chOff x="2221431" y="5303728"/>
            <a:chExt cx="2382702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431" y="5303728"/>
              <a:ext cx="2382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12 mm</a:t>
              </a:r>
              <a:endParaRPr lang="en-US" altLang="en-US" sz="2800" i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35527" y="7272449"/>
            <a:ext cx="3191727" cy="1033699"/>
            <a:chOff x="4336738" y="5272437"/>
            <a:chExt cx="3191727" cy="1133051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113" y="5831980"/>
              <a:ext cx="990977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mm</a:t>
              </a:r>
              <a:endPara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5400000">
              <a:off x="5686565" y="3922610"/>
              <a:ext cx="492074" cy="319172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201187" y="578849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793945"/>
            <a:ext cx="3222209" cy="232937"/>
            <a:chOff x="3105046" y="6212800"/>
            <a:chExt cx="3222209" cy="232937"/>
          </a:xfrm>
        </p:grpSpPr>
        <p:grpSp>
          <p:nvGrpSpPr>
            <p:cNvPr id="25" name="Group 2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3072683" y="578849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20" y="5010661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519" y="5724390"/>
            <a:ext cx="7253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một tuần cào cào nhảy xa số mm là:</a:t>
            </a:r>
            <a:endParaRPr lang="en-US" altLang="en-US" sz="36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764" y="6958727"/>
            <a:ext cx="34868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x 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36 (mm)</a:t>
            </a:r>
            <a:endParaRPr lang="en-US" altLang="en-US" sz="3600" b="1" kern="1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919" y="7968164"/>
            <a:ext cx="4198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mi-li-mét</a:t>
            </a:r>
            <a:endParaRPr lang="en-US" altLang="en-US" sz="3600" b="1" kern="1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59631" y="768251"/>
            <a:ext cx="3137066" cy="12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E67D95E-1195-47CB-9C7F-FF347788DDD6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uan 11\\tuan 12\\TUAN 1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oán 3. Bài 30. Mi-li-mét (tiết 2)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17F807-999C-4BD8-A6B8-E3A69954BC4F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88420C-7835-4446-8EE4-4FC71D86557A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9C0530-B57C-4275-8761-3483ADAD0039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98CC58-6DAD-452E-8F38-74294B8FAC3D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FC2538-3020-4C0F-A975-A496C08BA448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869BC0-E846-4982-AC34-D57FAFBF3CC5}:2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DB8EFF-FEE9-46F8-9195-74E5076F147E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3E27CD-B58B-400C-8BF0-73EAC42D1288}:2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137</Words>
  <Application>Microsoft Office PowerPoint</Application>
  <PresentationFormat>Custom</PresentationFormat>
  <Paragraphs>40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inpin heiti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3. Bài 30. Mi-li-mét (tiết 2)</dc:title>
  <dc:creator>may</dc:creator>
  <cp:lastModifiedBy>AutoBVT</cp:lastModifiedBy>
  <cp:revision>165</cp:revision>
  <dcterms:created xsi:type="dcterms:W3CDTF">2006-10-26T15:18:53Z</dcterms:created>
  <dcterms:modified xsi:type="dcterms:W3CDTF">2023-11-30T17:36:42Z</dcterms:modified>
</cp:coreProperties>
</file>