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media/audio3.wav" ContentType="audio/x-wav"/>
  <Override PartName="/ppt/tags/tag5.xml" ContentType="application/vnd.openxmlformats-officedocument.presentationml.tags+xml"/>
  <Override PartName="/ppt/tags/tag6.xml" ContentType="application/vnd.openxmlformats-officedocument.presentationml.tags+xml"/>
  <Override PartName="/ppt/theme/themeOverride2.xml" ContentType="application/vnd.openxmlformats-officedocument.themeOverride+xml"/>
  <Override PartName="/ppt/tags/tag7.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8.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9.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tags/tag10.xml" ContentType="application/vnd.openxmlformats-officedocument.presentationml.tags+xml"/>
  <Override PartName="/ppt/notesSlides/notesSlide5.xml" ContentType="application/vnd.openxmlformats-officedocument.presentationml.notesSlide+xml"/>
  <Override PartName="/ppt/theme/themeOverride6.xml" ContentType="application/vnd.openxmlformats-officedocument.themeOverride+xml"/>
  <Override PartName="/ppt/tags/tag11.xml" ContentType="application/vnd.openxmlformats-officedocument.presentationml.tags+xml"/>
  <Override PartName="/ppt/notesSlides/notesSlide6.xml" ContentType="application/vnd.openxmlformats-officedocument.presentationml.notesSlide+xml"/>
  <Override PartName="/ppt/theme/themeOverride7.xml" ContentType="application/vnd.openxmlformats-officedocument.themeOverride+xml"/>
  <Override PartName="/ppt/tags/tag12.xml" ContentType="application/vnd.openxmlformats-officedocument.presentationml.tags+xml"/>
  <Override PartName="/ppt/notesSlides/notesSlide7.xml" ContentType="application/vnd.openxmlformats-officedocument.presentationml.notesSlide+xml"/>
  <Override PartName="/ppt/theme/themeOverride8.xml" ContentType="application/vnd.openxmlformats-officedocument.themeOverride+xml"/>
  <Override PartName="/ppt/tags/tag13.xml" ContentType="application/vnd.openxmlformats-officedocument.presentationml.tags+xml"/>
  <Override PartName="/ppt/notesSlides/notesSlide8.xml" ContentType="application/vnd.openxmlformats-officedocument.presentationml.notesSlide+xml"/>
  <Override PartName="/ppt/theme/themeOverride9.xml" ContentType="application/vnd.openxmlformats-officedocument.themeOverride+xml"/>
  <Override PartName="/ppt/tags/tag14.xml" ContentType="application/vnd.openxmlformats-officedocument.presentationml.tags+xml"/>
  <Override PartName="/ppt/notesSlides/notesSlide9.xml" ContentType="application/vnd.openxmlformats-officedocument.presentationml.notesSlide+xml"/>
  <Override PartName="/ppt/theme/themeOverride10.xml" ContentType="application/vnd.openxmlformats-officedocument.themeOverride+xml"/>
  <Override PartName="/ppt/tags/tag15.xml" ContentType="application/vnd.openxmlformats-officedocument.presentationml.tags+xml"/>
  <Override PartName="/ppt/notesSlides/notesSlide10.xml" ContentType="application/vnd.openxmlformats-officedocument.presentationml.notesSlide+xml"/>
  <Override PartName="/ppt/theme/themeOverride11.xml" ContentType="application/vnd.openxmlformats-officedocument.themeOverride+xml"/>
  <Override PartName="/ppt/tags/tag16.xml" ContentType="application/vnd.openxmlformats-officedocument.presentationml.tags+xml"/>
  <Override PartName="/ppt/notesSlides/notesSlide11.xml" ContentType="application/vnd.openxmlformats-officedocument.presentationml.notesSlide+xml"/>
  <Override PartName="/ppt/theme/themeOverride12.xml" ContentType="application/vnd.openxmlformats-officedocument.themeOverr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heme/themeOverride13.xml" ContentType="application/vnd.openxmlformats-officedocument.themeOverride+xml"/>
  <Override PartName="/ppt/tags/tag20.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755" r:id="rId2"/>
    <p:sldMasterId id="2147483767" r:id="rId3"/>
    <p:sldMasterId id="2147483781" r:id="rId4"/>
    <p:sldMasterId id="2147483795" r:id="rId5"/>
    <p:sldMasterId id="2147483809" r:id="rId6"/>
    <p:sldMasterId id="2147483823" r:id="rId7"/>
    <p:sldMasterId id="2147483836" r:id="rId8"/>
  </p:sldMasterIdLst>
  <p:notesMasterIdLst>
    <p:notesMasterId r:id="rId28"/>
  </p:notesMasterIdLst>
  <p:sldIdLst>
    <p:sldId id="405" r:id="rId9"/>
    <p:sldId id="408" r:id="rId10"/>
    <p:sldId id="409" r:id="rId11"/>
    <p:sldId id="410" r:id="rId12"/>
    <p:sldId id="411" r:id="rId13"/>
    <p:sldId id="387" r:id="rId14"/>
    <p:sldId id="407" r:id="rId15"/>
    <p:sldId id="406" r:id="rId16"/>
    <p:sldId id="396" r:id="rId17"/>
    <p:sldId id="412" r:id="rId18"/>
    <p:sldId id="397" r:id="rId19"/>
    <p:sldId id="398" r:id="rId20"/>
    <p:sldId id="399" r:id="rId21"/>
    <p:sldId id="417" r:id="rId22"/>
    <p:sldId id="418" r:id="rId23"/>
    <p:sldId id="419" r:id="rId24"/>
    <p:sldId id="420" r:id="rId25"/>
    <p:sldId id="421" r:id="rId26"/>
    <p:sldId id="404"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6" d="100"/>
          <a:sy n="66" d="100"/>
        </p:scale>
        <p:origin x="900"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6C4BA-EE96-46B1-98E0-F6800D4D1677}" type="datetimeFigureOut">
              <a:rPr lang="en-US" smtClean="0"/>
              <a:t>01-Dec-23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233827-6793-4A01-A107-32782C3147E5}" type="slidenum">
              <a:rPr lang="en-US" smtClean="0"/>
              <a:t>‹#›</a:t>
            </a:fld>
            <a:endParaRPr lang="en-US"/>
          </a:p>
        </p:txBody>
      </p:sp>
    </p:spTree>
    <p:extLst>
      <p:ext uri="{BB962C8B-B14F-4D97-AF65-F5344CB8AC3E}">
        <p14:creationId xmlns:p14="http://schemas.microsoft.com/office/powerpoint/2010/main" val="2908520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59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9702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945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909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046CE-CC94-461C-8F89-749D2C3B0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434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79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575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756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983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185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30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5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213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821FADF-E6FB-4266-9748-7C5144D43EB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DF87AC28-BB45-453F-A55E-BEF6DF088A1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63C0AAA-879B-45E8-956C-DA317ADD8D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B32BE806-9347-4D76-8F6F-8C71C53A6E3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C1C10545-9BE8-4706-886E-7B66923EF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289320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029CF29-4A39-451D-9618-112093E1F32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4E338048-A981-4826-9C48-91343EBC5689}"/>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E8C77D2-CD9A-497C-9DA7-0A3CE2FB8C3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A3471FD5-E56D-4D63-BE5C-C77EC7AB6B8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7734FF10-C88D-45C9-991E-C69B0AD9D95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867537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FA9EF3D7-652E-44B4-B4F2-2C62775DF99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2B10933E-7816-4C12-8CB6-48731169E28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33E5553-77AE-45D2-9FD3-5862ADF6D0A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912680F7-2355-4CF2-8AFC-B062C8AFE3A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12C2932F-47CA-49E0-9475-990D68660B0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7045475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821FADF-E6FB-4266-9748-7C5144D43EB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DF87AC28-BB45-453F-A55E-BEF6DF088A10}"/>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63C0AAA-879B-45E8-956C-DA317ADD8DB4}"/>
              </a:ext>
            </a:extLst>
          </p:cNvPr>
          <p:cNvSpPr>
            <a:spLocks noGrp="1"/>
          </p:cNvSpPr>
          <p:nvPr>
            <p:ph type="dt" sz="half" idx="10"/>
          </p:nvPr>
        </p:nvSpPr>
        <p:spPr>
          <a:xfrm>
            <a:off x="838200"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8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B32BE806-9347-4D76-8F6F-8C71C53A6E3B}"/>
              </a:ext>
            </a:extLst>
          </p:cNvPr>
          <p:cNvSpPr>
            <a:spLocks noGrp="1"/>
          </p:cNvSpPr>
          <p:nvPr>
            <p:ph type="ftr" sz="quarter" idx="11"/>
          </p:nvPr>
        </p:nvSpPr>
        <p:spPr>
          <a:xfrm>
            <a:off x="4038600"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C1C10545-9BE8-4706-886E-7B66923EFF5B}"/>
              </a:ext>
            </a:extLst>
          </p:cNvPr>
          <p:cNvSpPr>
            <a:spLocks noGrp="1"/>
          </p:cNvSpPr>
          <p:nvPr>
            <p:ph type="sldNum" sz="quarter" idx="12"/>
          </p:nvPr>
        </p:nvSpPr>
        <p:spPr>
          <a:xfrm>
            <a:off x="8610600"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8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983781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774E0D0-DC21-4C4D-A8B0-799058637CF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DD3F7DEC-D939-4A34-83D9-83D507753B50}"/>
              </a:ext>
            </a:extLst>
          </p:cNvPr>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7F090CC-7A75-4490-BEF9-2F94B17BD447}"/>
              </a:ext>
            </a:extLst>
          </p:cNvPr>
          <p:cNvSpPr>
            <a:spLocks noGrp="1"/>
          </p:cNvSpPr>
          <p:nvPr>
            <p:ph type="dt" sz="half" idx="10"/>
          </p:nvPr>
        </p:nvSpPr>
        <p:spPr>
          <a:xfrm>
            <a:off x="838200"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8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5675886C-FE14-4673-A29B-E6FE5384D671}"/>
              </a:ext>
            </a:extLst>
          </p:cNvPr>
          <p:cNvSpPr>
            <a:spLocks noGrp="1"/>
          </p:cNvSpPr>
          <p:nvPr>
            <p:ph type="ftr" sz="quarter" idx="11"/>
          </p:nvPr>
        </p:nvSpPr>
        <p:spPr>
          <a:xfrm>
            <a:off x="4038600"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C5A18DE9-95F0-4B7B-9B44-A50FB0491150}"/>
              </a:ext>
            </a:extLst>
          </p:cNvPr>
          <p:cNvSpPr>
            <a:spLocks noGrp="1"/>
          </p:cNvSpPr>
          <p:nvPr>
            <p:ph type="sldNum" sz="quarter" idx="12"/>
          </p:nvPr>
        </p:nvSpPr>
        <p:spPr>
          <a:xfrm>
            <a:off x="8610600"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8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360339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DC87681-08B8-4583-989D-35BF601142B6}"/>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0DFD051D-8009-4397-BFC2-75EA7C25C75C}"/>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D7792483-81F6-4FE9-A126-98CFFF773B81}"/>
              </a:ext>
            </a:extLst>
          </p:cNvPr>
          <p:cNvSpPr>
            <a:spLocks noGrp="1"/>
          </p:cNvSpPr>
          <p:nvPr>
            <p:ph type="dt" sz="half" idx="10"/>
          </p:nvPr>
        </p:nvSpPr>
        <p:spPr>
          <a:xfrm>
            <a:off x="838200"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8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AAD1625D-4B23-4017-A302-19DC5ED2BC55}"/>
              </a:ext>
            </a:extLst>
          </p:cNvPr>
          <p:cNvSpPr>
            <a:spLocks noGrp="1"/>
          </p:cNvSpPr>
          <p:nvPr>
            <p:ph type="ftr" sz="quarter" idx="11"/>
          </p:nvPr>
        </p:nvSpPr>
        <p:spPr>
          <a:xfrm>
            <a:off x="4038600"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0026E198-77CB-4B69-9F9B-DB340DEC8997}"/>
              </a:ext>
            </a:extLst>
          </p:cNvPr>
          <p:cNvSpPr>
            <a:spLocks noGrp="1"/>
          </p:cNvSpPr>
          <p:nvPr>
            <p:ph type="sldNum" sz="quarter" idx="12"/>
          </p:nvPr>
        </p:nvSpPr>
        <p:spPr>
          <a:xfrm>
            <a:off x="8610600"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8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138360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A6A3E9F-D981-4021-B084-E6DC73AB812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2986556-1EEB-4CC7-8EEF-6AADD8D840B2}"/>
              </a:ext>
            </a:extLst>
          </p:cNvPr>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0EC6C37F-CA31-49E2-AABB-3046E3EE5056}"/>
              </a:ext>
            </a:extLst>
          </p:cNvPr>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67C43F1B-F552-419A-A5AA-4D77471A2C66}"/>
              </a:ext>
            </a:extLst>
          </p:cNvPr>
          <p:cNvSpPr>
            <a:spLocks noGrp="1"/>
          </p:cNvSpPr>
          <p:nvPr>
            <p:ph type="dt" sz="half" idx="10"/>
          </p:nvPr>
        </p:nvSpPr>
        <p:spPr>
          <a:xfrm>
            <a:off x="838200"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8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97072B11-202A-4237-B2C3-6B4D518E0642}"/>
              </a:ext>
            </a:extLst>
          </p:cNvPr>
          <p:cNvSpPr>
            <a:spLocks noGrp="1"/>
          </p:cNvSpPr>
          <p:nvPr>
            <p:ph type="ftr" sz="quarter" idx="11"/>
          </p:nvPr>
        </p:nvSpPr>
        <p:spPr>
          <a:xfrm>
            <a:off x="4038600"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8E378FF8-EE34-404F-923F-B6F9956D5EE3}"/>
              </a:ext>
            </a:extLst>
          </p:cNvPr>
          <p:cNvSpPr>
            <a:spLocks noGrp="1"/>
          </p:cNvSpPr>
          <p:nvPr>
            <p:ph type="sldNum" sz="quarter" idx="12"/>
          </p:nvPr>
        </p:nvSpPr>
        <p:spPr>
          <a:xfrm>
            <a:off x="8610600"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8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193721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7AAC71B-A0E8-4A69-9359-16150DD788F2}"/>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9C4EA58-5761-4341-8C6C-70CA79F0CC5D}"/>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4640CC29-2A6E-49BB-8CFE-6B2682B53C2A}"/>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6E644A87-A7AC-46A6-A5E5-429621855E8C}"/>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21FCBC06-A702-469C-8885-EBFDBC9DAE85}"/>
              </a:ext>
            </a:extLst>
          </p:cNvPr>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5FA23F41-3BF2-42F3-9130-704CC2A4A9FB}"/>
              </a:ext>
            </a:extLst>
          </p:cNvPr>
          <p:cNvSpPr>
            <a:spLocks noGrp="1"/>
          </p:cNvSpPr>
          <p:nvPr>
            <p:ph type="dt" sz="half" idx="10"/>
          </p:nvPr>
        </p:nvSpPr>
        <p:spPr>
          <a:xfrm>
            <a:off x="838200"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8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xmlns="" id="{D4E512CF-71E5-443F-BAD9-F81F47FA0510}"/>
              </a:ext>
            </a:extLst>
          </p:cNvPr>
          <p:cNvSpPr>
            <a:spLocks noGrp="1"/>
          </p:cNvSpPr>
          <p:nvPr>
            <p:ph type="ftr" sz="quarter" idx="11"/>
          </p:nvPr>
        </p:nvSpPr>
        <p:spPr>
          <a:xfrm>
            <a:off x="4038600"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xmlns="" id="{BEA0FA81-3F0B-4998-A56E-B62FE28C9403}"/>
              </a:ext>
            </a:extLst>
          </p:cNvPr>
          <p:cNvSpPr>
            <a:spLocks noGrp="1"/>
          </p:cNvSpPr>
          <p:nvPr>
            <p:ph type="sldNum" sz="quarter" idx="12"/>
          </p:nvPr>
        </p:nvSpPr>
        <p:spPr>
          <a:xfrm>
            <a:off x="8610600"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8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390677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0E63428-9444-4AA2-8F40-C1CEA1A871E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6EF0B7C-D119-406A-8241-5AF0CAA1A440}"/>
              </a:ext>
            </a:extLst>
          </p:cNvPr>
          <p:cNvSpPr>
            <a:spLocks noGrp="1"/>
          </p:cNvSpPr>
          <p:nvPr>
            <p:ph type="dt" sz="half" idx="10"/>
          </p:nvPr>
        </p:nvSpPr>
        <p:spPr>
          <a:xfrm>
            <a:off x="838200"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8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xmlns="" id="{80481880-00BC-4FF9-B8F7-9D144079B016}"/>
              </a:ext>
            </a:extLst>
          </p:cNvPr>
          <p:cNvSpPr>
            <a:spLocks noGrp="1"/>
          </p:cNvSpPr>
          <p:nvPr>
            <p:ph type="ftr" sz="quarter" idx="11"/>
          </p:nvPr>
        </p:nvSpPr>
        <p:spPr>
          <a:xfrm>
            <a:off x="4038600"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xmlns="" id="{B84BBAF6-0209-49CB-885E-4F8854A787A0}"/>
              </a:ext>
            </a:extLst>
          </p:cNvPr>
          <p:cNvSpPr>
            <a:spLocks noGrp="1"/>
          </p:cNvSpPr>
          <p:nvPr>
            <p:ph type="sldNum" sz="quarter" idx="12"/>
          </p:nvPr>
        </p:nvSpPr>
        <p:spPr>
          <a:xfrm>
            <a:off x="8610600"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8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04426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6669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14B0E05-DE30-485A-A465-C8072F3108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F7DCC0B7-8E64-4167-BB4E-4050F349D301}"/>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C728DC0C-BFEA-4C2A-9957-2CCDB445384C}"/>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6A06335-893B-4176-96A4-8C469D884CB1}"/>
              </a:ext>
            </a:extLst>
          </p:cNvPr>
          <p:cNvSpPr>
            <a:spLocks noGrp="1"/>
          </p:cNvSpPr>
          <p:nvPr>
            <p:ph type="dt" sz="half" idx="10"/>
          </p:nvPr>
        </p:nvSpPr>
        <p:spPr>
          <a:xfrm>
            <a:off x="838200"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8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1C3280AA-2D87-496D-9C9B-FAAE1F43E2B7}"/>
              </a:ext>
            </a:extLst>
          </p:cNvPr>
          <p:cNvSpPr>
            <a:spLocks noGrp="1"/>
          </p:cNvSpPr>
          <p:nvPr>
            <p:ph type="ftr" sz="quarter" idx="11"/>
          </p:nvPr>
        </p:nvSpPr>
        <p:spPr>
          <a:xfrm>
            <a:off x="4038600"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4CE82B35-CF86-41BC-ADCF-A271353C787B}"/>
              </a:ext>
            </a:extLst>
          </p:cNvPr>
          <p:cNvSpPr>
            <a:spLocks noGrp="1"/>
          </p:cNvSpPr>
          <p:nvPr>
            <p:ph type="sldNum" sz="quarter" idx="12"/>
          </p:nvPr>
        </p:nvSpPr>
        <p:spPr>
          <a:xfrm>
            <a:off x="8610600"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8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116957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774E0D0-DC21-4C4D-A8B0-799058637CF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DD3F7DEC-D939-4A34-83D9-83D507753B50}"/>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7F090CC-7A75-4490-BEF9-2F94B17BD4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5675886C-FE14-4673-A29B-E6FE5384D67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C5A18DE9-95F0-4B7B-9B44-A50FB049115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641133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E5CEB31-7637-438D-A61E-26C1BC9552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C84EB0A-F0E7-4D37-BAFA-A2BA830E25B6}"/>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xmlns="" id="{773BE547-8675-40A6-95F8-51AE1F7BE031}"/>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096F94B6-CE19-46EB-9CA1-9C090D3B579B}"/>
              </a:ext>
            </a:extLst>
          </p:cNvPr>
          <p:cNvSpPr>
            <a:spLocks noGrp="1"/>
          </p:cNvSpPr>
          <p:nvPr>
            <p:ph type="dt" sz="half" idx="10"/>
          </p:nvPr>
        </p:nvSpPr>
        <p:spPr>
          <a:xfrm>
            <a:off x="838200"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8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1166B540-2BC2-4EC5-9FA8-2362507EBD96}"/>
              </a:ext>
            </a:extLst>
          </p:cNvPr>
          <p:cNvSpPr>
            <a:spLocks noGrp="1"/>
          </p:cNvSpPr>
          <p:nvPr>
            <p:ph type="ftr" sz="quarter" idx="11"/>
          </p:nvPr>
        </p:nvSpPr>
        <p:spPr>
          <a:xfrm>
            <a:off x="4038600"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FD9AD9D9-8F7C-4B72-88E9-2A19E843EB9B}"/>
              </a:ext>
            </a:extLst>
          </p:cNvPr>
          <p:cNvSpPr>
            <a:spLocks noGrp="1"/>
          </p:cNvSpPr>
          <p:nvPr>
            <p:ph type="sldNum" sz="quarter" idx="12"/>
          </p:nvPr>
        </p:nvSpPr>
        <p:spPr>
          <a:xfrm>
            <a:off x="8610600"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8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706135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029CF29-4A39-451D-9618-112093E1F32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4E338048-A981-4826-9C48-91343EBC5689}"/>
              </a:ext>
            </a:extLst>
          </p:cNvPr>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E8C77D2-CD9A-497C-9DA7-0A3CE2FB8C38}"/>
              </a:ext>
            </a:extLst>
          </p:cNvPr>
          <p:cNvSpPr>
            <a:spLocks noGrp="1"/>
          </p:cNvSpPr>
          <p:nvPr>
            <p:ph type="dt" sz="half" idx="10"/>
          </p:nvPr>
        </p:nvSpPr>
        <p:spPr>
          <a:xfrm>
            <a:off x="838200"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8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A3471FD5-E56D-4D63-BE5C-C77EC7AB6B8D}"/>
              </a:ext>
            </a:extLst>
          </p:cNvPr>
          <p:cNvSpPr>
            <a:spLocks noGrp="1"/>
          </p:cNvSpPr>
          <p:nvPr>
            <p:ph type="ftr" sz="quarter" idx="11"/>
          </p:nvPr>
        </p:nvSpPr>
        <p:spPr>
          <a:xfrm>
            <a:off x="4038600"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7734FF10-C88D-45C9-991E-C69B0AD9D958}"/>
              </a:ext>
            </a:extLst>
          </p:cNvPr>
          <p:cNvSpPr>
            <a:spLocks noGrp="1"/>
          </p:cNvSpPr>
          <p:nvPr>
            <p:ph type="sldNum" sz="quarter" idx="12"/>
          </p:nvPr>
        </p:nvSpPr>
        <p:spPr>
          <a:xfrm>
            <a:off x="8610600"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8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668094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FA9EF3D7-652E-44B4-B4F2-2C62775DF996}"/>
              </a:ext>
            </a:extLst>
          </p:cNvPr>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2B10933E-7816-4C12-8CB6-48731169E281}"/>
              </a:ext>
            </a:extLst>
          </p:cNvPr>
          <p:cNvSpPr>
            <a:spLocks noGrp="1"/>
          </p:cNvSpPr>
          <p:nvPr>
            <p:ph type="body" orient="vert" idx="1"/>
          </p:nvPr>
        </p:nvSpPr>
        <p:spPr>
          <a:xfrm>
            <a:off x="838201" y="365126"/>
            <a:ext cx="7734300" cy="5811839"/>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33E5553-77AE-45D2-9FD3-5862ADF6D0AB}"/>
              </a:ext>
            </a:extLst>
          </p:cNvPr>
          <p:cNvSpPr>
            <a:spLocks noGrp="1"/>
          </p:cNvSpPr>
          <p:nvPr>
            <p:ph type="dt" sz="half" idx="10"/>
          </p:nvPr>
        </p:nvSpPr>
        <p:spPr>
          <a:xfrm>
            <a:off x="838200"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8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912680F7-2355-4CF2-8AFC-B062C8AFE3A5}"/>
              </a:ext>
            </a:extLst>
          </p:cNvPr>
          <p:cNvSpPr>
            <a:spLocks noGrp="1"/>
          </p:cNvSpPr>
          <p:nvPr>
            <p:ph type="ftr" sz="quarter" idx="11"/>
          </p:nvPr>
        </p:nvSpPr>
        <p:spPr>
          <a:xfrm>
            <a:off x="4038600"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12C2932F-47CA-49E0-9475-990D68660B02}"/>
              </a:ext>
            </a:extLst>
          </p:cNvPr>
          <p:cNvSpPr>
            <a:spLocks noGrp="1"/>
          </p:cNvSpPr>
          <p:nvPr>
            <p:ph type="sldNum" sz="quarter" idx="12"/>
          </p:nvPr>
        </p:nvSpPr>
        <p:spPr>
          <a:xfrm>
            <a:off x="8610600"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8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189739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40560938"/>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824173868"/>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692458759"/>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645784842"/>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520957999"/>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654303301"/>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497070199"/>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DC87681-08B8-4583-989D-35BF601142B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0DFD051D-8009-4397-BFC2-75EA7C25C75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D7792483-81F6-4FE9-A126-98CFFF773B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AAD1625D-4B23-4017-A302-19DC5ED2BC5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0026E198-77CB-4B69-9F9B-DB340DEC899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130731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676985649"/>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048822937"/>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738577874"/>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738213618"/>
      </p:ext>
    </p:extLst>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151567"/>
      </p:ext>
    </p:extLst>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74040"/>
      </p:ext>
    </p:extLst>
  </p:cSld>
  <p:clrMapOvr>
    <a:masterClrMapping/>
  </p:clrMapOvr>
  <p:transition spd="med">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591151889"/>
      </p:ext>
    </p:extLst>
  </p:cSld>
  <p:clrMapOvr>
    <a:masterClrMapping/>
  </p:clrMapOvr>
  <p:transition spd="med">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546493462"/>
      </p:ext>
    </p:extLst>
  </p:cSld>
  <p:clrMapOvr>
    <a:masterClrMapping/>
  </p:clrMapOvr>
  <p:transition spd="med">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546088228"/>
      </p:ext>
    </p:extLst>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204639080"/>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A6A3E9F-D981-4021-B084-E6DC73AB812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2986556-1EEB-4CC7-8EEF-6AADD8D840B2}"/>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0EC6C37F-CA31-49E2-AABB-3046E3EE505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67C43F1B-F552-419A-A5AA-4D77471A2C6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97072B11-202A-4237-B2C3-6B4D518E064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8E378FF8-EE34-404F-923F-B6F9956D5EE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30065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981363109"/>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257463199"/>
      </p:ext>
    </p:extLst>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656527226"/>
      </p:ext>
    </p:extLst>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871827661"/>
      </p:ext>
    </p:extLst>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07216301"/>
      </p:ext>
    </p:extLst>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23687923"/>
      </p:ext>
    </p:extLst>
  </p:cSld>
  <p:clrMapOvr>
    <a:masterClrMapping/>
  </p:clrMapOvr>
  <p:transition spd="med">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928197821"/>
      </p:ext>
    </p:extLst>
  </p:cSld>
  <p:clrMapOvr>
    <a:masterClrMapping/>
  </p:clrMapOvr>
  <p:transition spd="med">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516916"/>
      </p:ext>
    </p:extLst>
  </p:cSld>
  <p:clrMapOvr>
    <a:masterClrMapping/>
  </p:clrMapOvr>
  <p:transition spd="med">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248985"/>
      </p:ext>
    </p:extLst>
  </p:cSld>
  <p:clrMapOvr>
    <a:masterClrMapping/>
  </p:clrMapOvr>
  <p:transition spd="med">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981331381"/>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7AAC71B-A0E8-4A69-9359-16150DD788F2}"/>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9C4EA58-5761-4341-8C6C-70CA79F0CC5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4640CC29-2A6E-49BB-8CFE-6B2682B53C2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6E644A87-A7AC-46A6-A5E5-429621855E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21FCBC06-A702-469C-8885-EBFDBC9DAE85}"/>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5FA23F41-3BF2-42F3-9130-704CC2A4A9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xmlns="" id="{D4E512CF-71E5-443F-BAD9-F81F47FA051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xmlns="" id="{BEA0FA81-3F0B-4998-A56E-B62FE28C94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579849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331628203"/>
      </p:ext>
    </p:extLst>
  </p:cSld>
  <p:clrMapOvr>
    <a:masterClrMapping/>
  </p:clrMapOvr>
  <p:transition spd="med">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191712604"/>
      </p:ext>
    </p:extLst>
  </p:cSld>
  <p:clrMapOvr>
    <a:masterClrMapping/>
  </p:clrMapOvr>
  <p:transition spd="med">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567904553"/>
      </p:ext>
    </p:extLst>
  </p:cSld>
  <p:clrMapOvr>
    <a:masterClrMapping/>
  </p:clrMapOvr>
  <p:transition spd="med">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716116613"/>
      </p:ext>
    </p:extLst>
  </p:cSld>
  <p:clrMapOvr>
    <a:masterClrMapping/>
  </p:clrMapOvr>
  <p:transition spd="med">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068444383"/>
      </p:ext>
    </p:extLst>
  </p:cSld>
  <p:clrMapOvr>
    <a:masterClrMapping/>
  </p:clrMapOvr>
  <p:transition spd="med">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126409129"/>
      </p:ext>
    </p:extLst>
  </p:cSld>
  <p:clrMapOvr>
    <a:masterClrMapping/>
  </p:clrMapOvr>
  <p:transition spd="med">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599360212"/>
      </p:ext>
    </p:extLst>
  </p:cSld>
  <p:clrMapOvr>
    <a:masterClrMapping/>
  </p:clrMapOvr>
  <p:transition spd="med">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795811945"/>
      </p:ext>
    </p:extLst>
  </p:cSld>
  <p:clrMapOvr>
    <a:masterClrMapping/>
  </p:clrMapOvr>
  <p:transition spd="med">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590586084"/>
      </p:ext>
    </p:extLst>
  </p:cSld>
  <p:clrMapOvr>
    <a:masterClrMapping/>
  </p:clrMapOvr>
  <p:transition spd="med">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92925729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0E63428-9444-4AA2-8F40-C1CEA1A871E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6EF0B7C-D119-406A-8241-5AF0CAA1A44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xmlns="" id="{80481880-00BC-4FF9-B8F7-9D144079B01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xmlns="" id="{B84BBAF6-0209-49CB-885E-4F8854A787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7315075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810958"/>
      </p:ext>
    </p:extLst>
  </p:cSld>
  <p:clrMapOvr>
    <a:masterClrMapping/>
  </p:clrMapOvr>
  <p:transition spd="med">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461475"/>
      </p:ext>
    </p:extLst>
  </p:cSld>
  <p:clrMapOvr>
    <a:masterClrMapping/>
  </p:clrMapOvr>
  <p:transition spd="med">
    <p:pull/>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202465688"/>
      </p:ext>
    </p:extLst>
  </p:cSld>
  <p:clrMapOvr>
    <a:masterClrMapping/>
  </p:clrMapOvr>
  <p:transition spd="med">
    <p:pull/>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91371581"/>
      </p:ext>
    </p:extLst>
  </p:cSld>
  <p:clrMapOvr>
    <a:masterClrMapping/>
  </p:clrMapOvr>
  <p:transition spd="med">
    <p:pull/>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640414445"/>
      </p:ext>
    </p:extLst>
  </p:cSld>
  <p:clrMapOvr>
    <a:masterClrMapping/>
  </p:clrMapOvr>
  <p:transition spd="med">
    <p:pull/>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030100012"/>
      </p:ext>
    </p:extLst>
  </p:cSld>
  <p:clrMapOvr>
    <a:masterClrMapping/>
  </p:clrMapOvr>
  <p:transition spd="med">
    <p:pull/>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257570554"/>
      </p:ext>
    </p:extLst>
  </p:cSld>
  <p:clrMapOvr>
    <a:masterClrMapping/>
  </p:clrMapOvr>
  <p:transition spd="med">
    <p:pull/>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874844394"/>
      </p:ext>
    </p:extLst>
  </p:cSld>
  <p:clrMapOvr>
    <a:masterClrMapping/>
  </p:clrMapOvr>
  <p:transition spd="med">
    <p:pull/>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36656322"/>
      </p:ext>
    </p:extLst>
  </p:cSld>
  <p:clrMapOvr>
    <a:masterClrMapping/>
  </p:clrMapOvr>
  <p:transition spd="med">
    <p:pull/>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67176343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074151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3563698"/>
      </p:ext>
    </p:extLst>
  </p:cSld>
  <p:clrMapOvr>
    <a:masterClrMapping/>
  </p:clrMapOvr>
  <p:transition spd="med">
    <p:pull/>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626292478"/>
      </p:ext>
    </p:extLst>
  </p:cSld>
  <p:clrMapOvr>
    <a:masterClrMapping/>
  </p:clrMapOvr>
  <p:transition spd="med">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969986036"/>
      </p:ext>
    </p:extLst>
  </p:cSld>
  <p:clrMapOvr>
    <a:masterClrMapping/>
  </p:clrMapOvr>
  <p:transition spd="med">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436154"/>
      </p:ext>
    </p:extLst>
  </p:cSld>
  <p:clrMapOvr>
    <a:masterClrMapping/>
  </p:clrMapOvr>
  <p:transition spd="med">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8680"/>
      </p:ext>
    </p:extLst>
  </p:cSld>
  <p:clrMapOvr>
    <a:masterClrMapping/>
  </p:clrMapOvr>
  <p:transition spd="med">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058109404"/>
      </p:ext>
    </p:extLst>
  </p:cSld>
  <p:clrMapOvr>
    <a:masterClrMapping/>
  </p:clrMapOvr>
  <p:transition spd="med">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618471167"/>
      </p:ext>
    </p:extLst>
  </p:cSld>
  <p:clrMapOvr>
    <a:masterClrMapping/>
  </p:clrMapOvr>
  <p:transition spd="med">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189931818"/>
      </p:ext>
    </p:extLst>
  </p:cSld>
  <p:clrMapOvr>
    <a:masterClrMapping/>
  </p:clrMapOvr>
  <p:transition spd="med">
    <p:pull/>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781225029"/>
      </p:ext>
    </p:extLst>
  </p:cSld>
  <p:clrMapOvr>
    <a:masterClrMapping/>
  </p:clrMapOvr>
  <p:transition spd="med">
    <p:pull/>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261413831"/>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14B0E05-DE30-485A-A465-C8072F3108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F7DCC0B7-8E64-4167-BB4E-4050F349D3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C728DC0C-BFEA-4C2A-9957-2CCDB44538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6A06335-893B-4176-96A4-8C469D884C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1C3280AA-2D87-496D-9C9B-FAAE1F43E2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4CE82B35-CF86-41BC-ADCF-A271353C787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1633160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233970588"/>
      </p:ext>
    </p:extLst>
  </p:cSld>
  <p:clrMapOvr>
    <a:masterClrMapping/>
  </p:clrMapOvr>
  <p:transition spd="med">
    <p:pull/>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652843322"/>
      </p:ext>
    </p:extLst>
  </p:cSld>
  <p:clrMapOvr>
    <a:masterClrMapping/>
  </p:clrMapOvr>
  <p:transition spd="med">
    <p:pull/>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3326590"/>
      </p:ext>
    </p:extLst>
  </p:cSld>
  <p:clrMapOvr>
    <a:masterClrMapping/>
  </p:clrMapOvr>
  <p:transition spd="med">
    <p:pull/>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216717113"/>
      </p:ext>
    </p:extLst>
  </p:cSld>
  <p:clrMapOvr>
    <a:masterClrMapping/>
  </p:clrMapOvr>
  <p:transition spd="med">
    <p:pull/>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126009543"/>
      </p:ext>
    </p:extLst>
  </p:cSld>
  <p:clrMapOvr>
    <a:masterClrMapping/>
  </p:clrMapOvr>
  <p:transition spd="med">
    <p:pull/>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013904705"/>
      </p:ext>
    </p:extLst>
  </p:cSld>
  <p:clrMapOvr>
    <a:masterClrMapping/>
  </p:clrMapOvr>
  <p:transition spd="med">
    <p:pull/>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296090"/>
      </p:ext>
    </p:extLst>
  </p:cSld>
  <p:clrMapOvr>
    <a:masterClrMapping/>
  </p:clrMapOvr>
  <p:transition spd="med">
    <p:pull/>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083009515"/>
      </p:ext>
    </p:extLst>
  </p:cSld>
  <p:clrMapOvr>
    <a:masterClrMapping/>
  </p:clrMapOvr>
  <p:transition spd="med">
    <p:pull/>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104059635"/>
      </p:ext>
    </p:extLst>
  </p:cSld>
  <p:clrMapOvr>
    <a:masterClrMapping/>
  </p:clrMapOvr>
  <p:transition spd="med">
    <p:pull/>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31754920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E5CEB31-7637-438D-A61E-26C1BC9552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C84EB0A-F0E7-4D37-BAFA-A2BA830E25B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773BE547-8675-40A6-95F8-51AE1F7BE0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096F94B6-CE19-46EB-9CA1-9C090D3B579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1166B540-2BC2-4EC5-9FA8-2362507EBD9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FD9AD9D9-8F7C-4B72-88E9-2A19E843EB9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8889319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92155120"/>
      </p:ext>
    </p:extLst>
  </p:cSld>
  <p:clrMapOvr>
    <a:masterClrMapping/>
  </p:clrMapOvr>
  <p:transition spd="med">
    <p:pull/>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092850971"/>
      </p:ext>
    </p:extLst>
  </p:cSld>
  <p:clrMapOvr>
    <a:masterClrMapping/>
  </p:clrMapOvr>
  <p:transition spd="med">
    <p:pull/>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796026414"/>
      </p:ext>
    </p:extLst>
  </p:cSld>
  <p:clrMapOvr>
    <a:masterClrMapping/>
  </p:clrMapOvr>
  <p:transition spd="med">
    <p:pull/>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117395126"/>
      </p:ext>
    </p:extLst>
  </p:cSld>
  <p:clrMapOvr>
    <a:masterClrMapping/>
  </p:clrMapOvr>
  <p:transition spd="med">
    <p:pull/>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968677538"/>
      </p:ext>
    </p:extLst>
  </p:cSld>
  <p:clrMapOvr>
    <a:masterClrMapping/>
  </p:clrMapOvr>
  <p:transition spd="med">
    <p:pull/>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112071057"/>
      </p:ext>
    </p:extLst>
  </p:cSld>
  <p:clrMapOvr>
    <a:masterClrMapping/>
  </p:clrMapOvr>
  <p:transition spd="med">
    <p:pull/>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019085154"/>
      </p:ext>
    </p:extLst>
  </p:cSld>
  <p:clrMapOvr>
    <a:masterClrMapping/>
  </p:clrMapOvr>
  <p:transition spd="med">
    <p:pull/>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88EF-52D1-4258-9BE5-BCD010C7D4DE}"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3EE65E-57D2-4566-898C-4F2076833F8D}"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550389309"/>
      </p:ext>
    </p:extLst>
  </p:cSld>
  <p:clrMapOvr>
    <a:masterClrMapping/>
  </p:clrMapOvr>
  <p:transition spd="med">
    <p:pull/>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090162"/>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jp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1.jp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43208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38392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69264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28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78578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37059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377045"/>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631755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hemeOverride" Target="../theme/themeOverride6.xml"/><Relationship Id="rId5" Type="http://schemas.openxmlformats.org/officeDocument/2006/relationships/image" Target="../media/image19.jp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hemeOverride" Target="../theme/themeOverride7.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hemeOverride" Target="../theme/themeOverride8.xml"/><Relationship Id="rId5" Type="http://schemas.openxmlformats.org/officeDocument/2006/relationships/image" Target="../media/image19.jpg"/><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tags" Target="../tags/tag14.xml"/><Relationship Id="rId1" Type="http://schemas.openxmlformats.org/officeDocument/2006/relationships/themeOverride" Target="../theme/themeOverride9.xml"/><Relationship Id="rId6" Type="http://schemas.openxmlformats.org/officeDocument/2006/relationships/image" Target="../media/image15.png"/><Relationship Id="rId5" Type="http://schemas.openxmlformats.org/officeDocument/2006/relationships/image" Target="../media/image19.jpg"/><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hemeOverride" Target="../theme/themeOverride10.xml"/><Relationship Id="rId5" Type="http://schemas.openxmlformats.org/officeDocument/2006/relationships/image" Target="../media/image19.jpg"/><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hemeOverride" Target="../theme/themeOverride11.xml"/><Relationship Id="rId5" Type="http://schemas.openxmlformats.org/officeDocument/2006/relationships/image" Target="../media/image19.jpg"/><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2.png"/><Relationship Id="rId2" Type="http://schemas.openxmlformats.org/officeDocument/2006/relationships/tags" Target="../tags/tag17.xml"/><Relationship Id="rId1" Type="http://schemas.openxmlformats.org/officeDocument/2006/relationships/themeOverride" Target="../theme/themeOverride12.xml"/><Relationship Id="rId6" Type="http://schemas.openxmlformats.org/officeDocument/2006/relationships/image" Target="../media/image15.png"/><Relationship Id="rId5" Type="http://schemas.openxmlformats.org/officeDocument/2006/relationships/image" Target="../media/image19.jpg"/><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hyperlink" Target="../../../../HONG%20ANH/anh%20thoai/phan%20bon.ppt" TargetMode="External"/><Relationship Id="rId2" Type="http://schemas.openxmlformats.org/officeDocument/2006/relationships/slideLayout" Target="../slideLayouts/slideLayout76.xml"/><Relationship Id="rId1" Type="http://schemas.openxmlformats.org/officeDocument/2006/relationships/tags" Target="../tags/tag18.xml"/><Relationship Id="rId4" Type="http://schemas.openxmlformats.org/officeDocument/2006/relationships/image" Target="../media/image23.gif"/></Relationships>
</file>

<file path=ppt/slides/_rels/slide1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88.xml"/><Relationship Id="rId1" Type="http://schemas.openxmlformats.org/officeDocument/2006/relationships/tags" Target="../tags/tag19.xml"/><Relationship Id="rId5" Type="http://schemas.openxmlformats.org/officeDocument/2006/relationships/image" Target="../media/image24.gif"/><Relationship Id="rId4" Type="http://schemas.openxmlformats.org/officeDocument/2006/relationships/audio" Target="../media/audio5.wav"/></Relationships>
</file>

<file path=ppt/slides/_rels/slide1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slideLayout" Target="../slideLayouts/slideLayout18.xml"/><Relationship Id="rId7" Type="http://schemas.openxmlformats.org/officeDocument/2006/relationships/image" Target="../media/image27.png"/><Relationship Id="rId2" Type="http://schemas.openxmlformats.org/officeDocument/2006/relationships/tags" Target="../tags/tag20.xml"/><Relationship Id="rId1" Type="http://schemas.openxmlformats.org/officeDocument/2006/relationships/themeOverride" Target="../theme/themeOverride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notesSlide" Target="../notesSlides/notesSlide13.xml"/><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slideLayout" Target="../slideLayouts/slideLayout23.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slideLayout" Target="../slideLayouts/slideLayout36.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slideLayout" Target="../slideLayouts/slideLayout49.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slideLayout" Target="../slideLayouts/slideLayout62.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tags" Target="../tags/tag7.xml"/><Relationship Id="rId1" Type="http://schemas.openxmlformats.org/officeDocument/2006/relationships/themeOverride" Target="../theme/themeOverride2.xml"/><Relationship Id="rId6" Type="http://schemas.openxmlformats.org/officeDocument/2006/relationships/image" Target="../media/image13.png"/><Relationship Id="rId5" Type="http://schemas.openxmlformats.org/officeDocument/2006/relationships/image" Target="../media/image2.jp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6.png"/><Relationship Id="rId2" Type="http://schemas.openxmlformats.org/officeDocument/2006/relationships/tags" Target="../tags/tag8.xml"/><Relationship Id="rId1" Type="http://schemas.openxmlformats.org/officeDocument/2006/relationships/themeOverride" Target="../theme/themeOverride3.xml"/><Relationship Id="rId6" Type="http://schemas.openxmlformats.org/officeDocument/2006/relationships/image" Target="../media/image15.png"/><Relationship Id="rId5" Type="http://schemas.openxmlformats.org/officeDocument/2006/relationships/image" Target="../media/image2.jp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7.xml"/><Relationship Id="rId7" Type="http://schemas.microsoft.com/office/2007/relationships/hdphoto" Target="../media/hdphoto2.wdp"/><Relationship Id="rId2" Type="http://schemas.openxmlformats.org/officeDocument/2006/relationships/tags" Target="../tags/tag9.xml"/><Relationship Id="rId1" Type="http://schemas.openxmlformats.org/officeDocument/2006/relationships/themeOverride" Target="../theme/themeOverride4.xml"/><Relationship Id="rId6" Type="http://schemas.openxmlformats.org/officeDocument/2006/relationships/image" Target="../media/image17.png"/><Relationship Id="rId5" Type="http://schemas.openxmlformats.org/officeDocument/2006/relationships/image" Target="../media/image2.jpg"/><Relationship Id="rId4" Type="http://schemas.openxmlformats.org/officeDocument/2006/relationships/notesSlide" Target="../notesSlides/notesSlide4.xml"/><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hemeOverride" Target="../theme/themeOverride5.xml"/><Relationship Id="rId5" Type="http://schemas.openxmlformats.org/officeDocument/2006/relationships/image" Target="../media/image19.jp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7D82F7C6-09C3-4D9A-8653-0326F5967F24}"/>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5000"/>
                    </a14:imgEffect>
                  </a14:imgLayer>
                </a14:imgProps>
              </a:ex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3" name="Picture 2"/>
          <p:cNvPicPr>
            <a:picLocks noChangeAspect="1"/>
          </p:cNvPicPr>
          <p:nvPr/>
        </p:nvPicPr>
        <p:blipFill>
          <a:blip r:embed="rId8"/>
          <a:stretch>
            <a:fillRect/>
          </a:stretch>
        </p:blipFill>
        <p:spPr>
          <a:xfrm>
            <a:off x="2235962" y="1623332"/>
            <a:ext cx="7720078" cy="2917238"/>
          </a:xfrm>
          <a:prstGeom prst="rect">
            <a:avLst/>
          </a:prstGeom>
        </p:spPr>
      </p:pic>
    </p:spTree>
    <p:custDataLst>
      <p:tags r:id="rId2"/>
    </p:custDataLst>
    <p:extLst>
      <p:ext uri="{BB962C8B-B14F-4D97-AF65-F5344CB8AC3E}">
        <p14:creationId xmlns:p14="http://schemas.microsoft.com/office/powerpoint/2010/main" val="3803781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C5058AD-A0C9-60EF-9CB6-0D0D36EC4B36}"/>
              </a:ext>
            </a:extLst>
          </p:cNvPr>
          <p:cNvSpPr/>
          <p:nvPr/>
        </p:nvSpPr>
        <p:spPr>
          <a:xfrm>
            <a:off x="219075" y="209550"/>
            <a:ext cx="11534775" cy="6505575"/>
          </a:xfrm>
          <a:prstGeom prst="roundRect">
            <a:avLst/>
          </a:prstGeom>
          <a:solidFill>
            <a:srgbClr val="FFFFFF"/>
          </a:solidFill>
          <a:ln w="25400" cap="flat" cmpd="sng" algn="ctr">
            <a:solidFill>
              <a:srgbClr val="FFA288"/>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3E68"/>
              </a:solidFill>
              <a:effectLst/>
              <a:uLnTx/>
              <a:uFillTx/>
              <a:latin typeface="Arial"/>
              <a:ea typeface="+mn-ea"/>
              <a:cs typeface="+mn-cs"/>
            </a:endParaRPr>
          </a:p>
        </p:txBody>
      </p:sp>
      <p:sp>
        <p:nvSpPr>
          <p:cNvPr id="3" name="TextBox 2">
            <a:extLst>
              <a:ext uri="{FF2B5EF4-FFF2-40B4-BE49-F238E27FC236}">
                <a16:creationId xmlns:a16="http://schemas.microsoft.com/office/drawing/2014/main" xmlns="" id="{F6BED1A4-72DF-BD62-0D70-0B1012942FD4}"/>
              </a:ext>
            </a:extLst>
          </p:cNvPr>
          <p:cNvSpPr txBox="1"/>
          <p:nvPr/>
        </p:nvSpPr>
        <p:spPr>
          <a:xfrm>
            <a:off x="1360261" y="423635"/>
            <a:ext cx="83534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002060"/>
                </a:solidFill>
                <a:effectLst/>
                <a:uLnTx/>
                <a:uFillTx/>
                <a:latin typeface="Arial"/>
                <a:ea typeface="+mn-ea"/>
                <a:cs typeface="+mn-cs"/>
              </a:rPr>
              <a:t>Tương</a:t>
            </a:r>
            <a:r>
              <a:rPr kumimoji="0" lang="en-US" sz="2800" b="1" i="0" u="none" strike="noStrike" kern="1200" cap="none" spc="0" normalizeH="0" noProof="0" smtClean="0">
                <a:ln>
                  <a:noFill/>
                </a:ln>
                <a:solidFill>
                  <a:srgbClr val="002060"/>
                </a:solidFill>
                <a:effectLst/>
                <a:uLnTx/>
                <a:uFillTx/>
                <a:latin typeface="Arial"/>
                <a:ea typeface="+mn-ea"/>
                <a:cs typeface="+mn-cs"/>
              </a:rPr>
              <a:t> tự ta như trên, ta có cách giải khác</a:t>
            </a:r>
            <a:r>
              <a:rPr kumimoji="0" lang="en-US" sz="2800" b="1" i="0" u="none" strike="noStrike" kern="1200" cap="none" spc="0" normalizeH="0" baseline="0" noProof="0" smtClean="0">
                <a:ln>
                  <a:noFill/>
                </a:ln>
                <a:solidFill>
                  <a:srgbClr val="002060"/>
                </a:solidFill>
                <a:effectLst/>
                <a:uLnTx/>
                <a:uFillTx/>
                <a:latin typeface="Arial"/>
                <a:ea typeface="+mn-ea"/>
                <a:cs typeface="+mn-cs"/>
              </a:rPr>
              <a:t>:</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grpSp>
        <p:nvGrpSpPr>
          <p:cNvPr id="4" name="Group 3">
            <a:extLst>
              <a:ext uri="{FF2B5EF4-FFF2-40B4-BE49-F238E27FC236}">
                <a16:creationId xmlns:a16="http://schemas.microsoft.com/office/drawing/2014/main" xmlns="" id="{6E35D1BA-EB41-BEA5-AD94-C58B77684511}"/>
              </a:ext>
            </a:extLst>
          </p:cNvPr>
          <p:cNvGrpSpPr/>
          <p:nvPr/>
        </p:nvGrpSpPr>
        <p:grpSpPr>
          <a:xfrm>
            <a:off x="336550" y="2128611"/>
            <a:ext cx="5543550" cy="1484531"/>
            <a:chOff x="295275" y="1847850"/>
            <a:chExt cx="5543550" cy="1484531"/>
          </a:xfrm>
        </p:grpSpPr>
        <p:grpSp>
          <p:nvGrpSpPr>
            <p:cNvPr id="5" name="Group 4">
              <a:extLst>
                <a:ext uri="{FF2B5EF4-FFF2-40B4-BE49-F238E27FC236}">
                  <a16:creationId xmlns:a16="http://schemas.microsoft.com/office/drawing/2014/main" xmlns="" id="{8F7E1732-53DD-3FD8-B9CE-235E27B29BD9}"/>
                </a:ext>
              </a:extLst>
            </p:cNvPr>
            <p:cNvGrpSpPr/>
            <p:nvPr/>
          </p:nvGrpSpPr>
          <p:grpSpPr>
            <a:xfrm>
              <a:off x="295275" y="1847850"/>
              <a:ext cx="4210050" cy="1484531"/>
              <a:chOff x="581025" y="1781175"/>
              <a:chExt cx="4210050" cy="1484531"/>
            </a:xfrm>
          </p:grpSpPr>
          <p:sp>
            <p:nvSpPr>
              <p:cNvPr id="8" name="TextBox 7">
                <a:extLst>
                  <a:ext uri="{FF2B5EF4-FFF2-40B4-BE49-F238E27FC236}">
                    <a16:creationId xmlns:a16="http://schemas.microsoft.com/office/drawing/2014/main" xmlns="" id="{4FE20C6B-99B7-5391-1733-4C481D821FC0}"/>
                  </a:ext>
                </a:extLst>
              </p:cNvPr>
              <p:cNvSpPr txBox="1"/>
              <p:nvPr/>
            </p:nvSpPr>
            <p:spPr>
              <a:xfrm>
                <a:off x="619125" y="1781175"/>
                <a:ext cx="11620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rgbClr val="002060"/>
                    </a:solidFill>
                    <a:effectLst/>
                    <a:uLnTx/>
                    <a:uFillTx/>
                    <a:latin typeface="Arial"/>
                    <a:ea typeface="+mn-ea"/>
                    <a:cs typeface="+mn-cs"/>
                  </a:rPr>
                  <a:t>Mi:</a:t>
                </a:r>
              </a:p>
            </p:txBody>
          </p:sp>
          <p:sp>
            <p:nvSpPr>
              <p:cNvPr id="9" name="TextBox 8">
                <a:extLst>
                  <a:ext uri="{FF2B5EF4-FFF2-40B4-BE49-F238E27FC236}">
                    <a16:creationId xmlns:a16="http://schemas.microsoft.com/office/drawing/2014/main" xmlns="" id="{82F00294-AC6D-241E-E73E-4C088E0F2A70}"/>
                  </a:ext>
                </a:extLst>
              </p:cNvPr>
              <p:cNvSpPr txBox="1"/>
              <p:nvPr/>
            </p:nvSpPr>
            <p:spPr>
              <a:xfrm>
                <a:off x="581025" y="2619375"/>
                <a:ext cx="11620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rgbClr val="002060"/>
                    </a:solidFill>
                    <a:effectLst/>
                    <a:uLnTx/>
                    <a:uFillTx/>
                    <a:latin typeface="Arial"/>
                    <a:ea typeface="+mn-ea"/>
                    <a:cs typeface="+mn-cs"/>
                  </a:rPr>
                  <a:t>Mai:</a:t>
                </a:r>
              </a:p>
            </p:txBody>
          </p:sp>
          <p:cxnSp>
            <p:nvCxnSpPr>
              <p:cNvPr id="10" name="Straight Connector 9">
                <a:extLst>
                  <a:ext uri="{FF2B5EF4-FFF2-40B4-BE49-F238E27FC236}">
                    <a16:creationId xmlns:a16="http://schemas.microsoft.com/office/drawing/2014/main" xmlns="" id="{00A77B65-D094-98FC-3696-EA0485250013}"/>
                  </a:ext>
                </a:extLst>
              </p:cNvPr>
              <p:cNvCxnSpPr>
                <a:cxnSpLocks/>
              </p:cNvCxnSpPr>
              <p:nvPr/>
            </p:nvCxnSpPr>
            <p:spPr>
              <a:xfrm>
                <a:off x="1857375" y="2076450"/>
                <a:ext cx="2933700" cy="0"/>
              </a:xfrm>
              <a:prstGeom prst="line">
                <a:avLst/>
              </a:prstGeom>
              <a:noFill/>
              <a:ln w="57150" cap="flat" cmpd="sng" algn="ctr">
                <a:solidFill>
                  <a:srgbClr val="002060"/>
                </a:solidFill>
                <a:prstDash val="solid"/>
              </a:ln>
              <a:effectLst/>
            </p:spPr>
          </p:cxnSp>
          <p:cxnSp>
            <p:nvCxnSpPr>
              <p:cNvPr id="11" name="Straight Connector 10">
                <a:extLst>
                  <a:ext uri="{FF2B5EF4-FFF2-40B4-BE49-F238E27FC236}">
                    <a16:creationId xmlns:a16="http://schemas.microsoft.com/office/drawing/2014/main" xmlns="" id="{D1193870-39DE-61BD-5A51-B1B2ECD644E9}"/>
                  </a:ext>
                </a:extLst>
              </p:cNvPr>
              <p:cNvCxnSpPr>
                <a:cxnSpLocks/>
              </p:cNvCxnSpPr>
              <p:nvPr/>
            </p:nvCxnSpPr>
            <p:spPr>
              <a:xfrm>
                <a:off x="1876425" y="2971800"/>
                <a:ext cx="1847850" cy="0"/>
              </a:xfrm>
              <a:prstGeom prst="line">
                <a:avLst/>
              </a:prstGeom>
              <a:noFill/>
              <a:ln w="57150" cap="flat" cmpd="sng" algn="ctr">
                <a:solidFill>
                  <a:srgbClr val="002060"/>
                </a:solidFill>
                <a:prstDash val="solid"/>
              </a:ln>
              <a:effectLst/>
            </p:spPr>
          </p:cxnSp>
          <p:cxnSp>
            <p:nvCxnSpPr>
              <p:cNvPr id="12" name="Straight Connector 11">
                <a:extLst>
                  <a:ext uri="{FF2B5EF4-FFF2-40B4-BE49-F238E27FC236}">
                    <a16:creationId xmlns:a16="http://schemas.microsoft.com/office/drawing/2014/main" xmlns="" id="{B33D0E14-BC03-0C32-EF7B-0DC1B9039D1D}"/>
                  </a:ext>
                </a:extLst>
              </p:cNvPr>
              <p:cNvCxnSpPr>
                <a:cxnSpLocks/>
              </p:cNvCxnSpPr>
              <p:nvPr/>
            </p:nvCxnSpPr>
            <p:spPr>
              <a:xfrm flipV="1">
                <a:off x="1838325" y="1943100"/>
                <a:ext cx="0" cy="257175"/>
              </a:xfrm>
              <a:prstGeom prst="line">
                <a:avLst/>
              </a:prstGeom>
              <a:noFill/>
              <a:ln w="57150" cap="flat" cmpd="sng" algn="ctr">
                <a:solidFill>
                  <a:srgbClr val="002060"/>
                </a:solidFill>
                <a:prstDash val="solid"/>
              </a:ln>
              <a:effectLst/>
            </p:spPr>
          </p:cxnSp>
          <p:cxnSp>
            <p:nvCxnSpPr>
              <p:cNvPr id="13" name="Straight Connector 12">
                <a:extLst>
                  <a:ext uri="{FF2B5EF4-FFF2-40B4-BE49-F238E27FC236}">
                    <a16:creationId xmlns:a16="http://schemas.microsoft.com/office/drawing/2014/main" xmlns="" id="{25B0EBF0-FEC3-FA5A-5634-BC998355F9F8}"/>
                  </a:ext>
                </a:extLst>
              </p:cNvPr>
              <p:cNvCxnSpPr>
                <a:cxnSpLocks/>
              </p:cNvCxnSpPr>
              <p:nvPr/>
            </p:nvCxnSpPr>
            <p:spPr>
              <a:xfrm flipV="1">
                <a:off x="4762500" y="1933575"/>
                <a:ext cx="0" cy="257175"/>
              </a:xfrm>
              <a:prstGeom prst="line">
                <a:avLst/>
              </a:prstGeom>
              <a:noFill/>
              <a:ln w="57150" cap="flat" cmpd="sng" algn="ctr">
                <a:solidFill>
                  <a:srgbClr val="002060"/>
                </a:solidFill>
                <a:prstDash val="solid"/>
              </a:ln>
              <a:effectLst/>
            </p:spPr>
          </p:cxnSp>
          <p:cxnSp>
            <p:nvCxnSpPr>
              <p:cNvPr id="14" name="Straight Connector 13">
                <a:extLst>
                  <a:ext uri="{FF2B5EF4-FFF2-40B4-BE49-F238E27FC236}">
                    <a16:creationId xmlns:a16="http://schemas.microsoft.com/office/drawing/2014/main" xmlns="" id="{9F7E9487-9784-94A5-FC0F-E5917319876C}"/>
                  </a:ext>
                </a:extLst>
              </p:cNvPr>
              <p:cNvCxnSpPr>
                <a:cxnSpLocks/>
              </p:cNvCxnSpPr>
              <p:nvPr/>
            </p:nvCxnSpPr>
            <p:spPr>
              <a:xfrm flipV="1">
                <a:off x="1866900" y="2828925"/>
                <a:ext cx="0" cy="257175"/>
              </a:xfrm>
              <a:prstGeom prst="line">
                <a:avLst/>
              </a:prstGeom>
              <a:noFill/>
              <a:ln w="57150" cap="flat" cmpd="sng" algn="ctr">
                <a:solidFill>
                  <a:srgbClr val="002060"/>
                </a:solidFill>
                <a:prstDash val="solid"/>
              </a:ln>
              <a:effectLst/>
            </p:spPr>
          </p:cxnSp>
          <p:cxnSp>
            <p:nvCxnSpPr>
              <p:cNvPr id="15" name="Straight Connector 14">
                <a:extLst>
                  <a:ext uri="{FF2B5EF4-FFF2-40B4-BE49-F238E27FC236}">
                    <a16:creationId xmlns:a16="http://schemas.microsoft.com/office/drawing/2014/main" xmlns="" id="{E8052DC6-947B-1662-5F9A-0186597F3014}"/>
                  </a:ext>
                </a:extLst>
              </p:cNvPr>
              <p:cNvCxnSpPr>
                <a:cxnSpLocks/>
              </p:cNvCxnSpPr>
              <p:nvPr/>
            </p:nvCxnSpPr>
            <p:spPr>
              <a:xfrm flipV="1">
                <a:off x="3695700" y="2828925"/>
                <a:ext cx="0" cy="257175"/>
              </a:xfrm>
              <a:prstGeom prst="line">
                <a:avLst/>
              </a:prstGeom>
              <a:noFill/>
              <a:ln w="57150" cap="flat" cmpd="sng" algn="ctr">
                <a:solidFill>
                  <a:srgbClr val="002060"/>
                </a:solidFill>
                <a:prstDash val="solid"/>
              </a:ln>
              <a:effectLst/>
            </p:spPr>
          </p:cxnSp>
          <p:cxnSp>
            <p:nvCxnSpPr>
              <p:cNvPr id="16" name="Straight Connector 15">
                <a:extLst>
                  <a:ext uri="{FF2B5EF4-FFF2-40B4-BE49-F238E27FC236}">
                    <a16:creationId xmlns:a16="http://schemas.microsoft.com/office/drawing/2014/main" xmlns="" id="{23E269D3-A8AF-D826-D6EC-04EB9E36A105}"/>
                  </a:ext>
                </a:extLst>
              </p:cNvPr>
              <p:cNvCxnSpPr>
                <a:cxnSpLocks/>
              </p:cNvCxnSpPr>
              <p:nvPr/>
            </p:nvCxnSpPr>
            <p:spPr>
              <a:xfrm flipV="1">
                <a:off x="3686175" y="1952625"/>
                <a:ext cx="0" cy="257175"/>
              </a:xfrm>
              <a:prstGeom prst="line">
                <a:avLst/>
              </a:prstGeom>
              <a:noFill/>
              <a:ln w="57150" cap="flat" cmpd="sng" algn="ctr">
                <a:solidFill>
                  <a:srgbClr val="002060"/>
                </a:solidFill>
                <a:prstDash val="solid"/>
              </a:ln>
              <a:effectLst/>
            </p:spPr>
          </p:cxnSp>
        </p:grpSp>
        <p:sp>
          <p:nvSpPr>
            <p:cNvPr id="6" name="Right Brace 5">
              <a:extLst>
                <a:ext uri="{FF2B5EF4-FFF2-40B4-BE49-F238E27FC236}">
                  <a16:creationId xmlns:a16="http://schemas.microsoft.com/office/drawing/2014/main" xmlns="" id="{CF9A7505-126F-C6CF-C3DA-BCE3DE805BE8}"/>
                </a:ext>
              </a:extLst>
            </p:cNvPr>
            <p:cNvSpPr/>
            <p:nvPr/>
          </p:nvSpPr>
          <p:spPr>
            <a:xfrm>
              <a:off x="4629150" y="1914525"/>
              <a:ext cx="352425" cy="1400175"/>
            </a:xfrm>
            <a:prstGeom prst="rightBrace">
              <a:avLst>
                <a:gd name="adj1" fmla="val 61458"/>
                <a:gd name="adj2" fmla="val 50000"/>
              </a:avLst>
            </a:prstGeom>
            <a:noFill/>
            <a:ln w="38100" cap="flat" cmpd="sng" algn="ctr">
              <a:solidFill>
                <a:srgbClr val="00206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3E68"/>
                </a:solidFill>
                <a:effectLst/>
                <a:uLnTx/>
                <a:uFillTx/>
                <a:latin typeface="Arial"/>
                <a:ea typeface="+mn-ea"/>
                <a:cs typeface="+mn-cs"/>
              </a:endParaRPr>
            </a:p>
          </p:txBody>
        </p:sp>
        <p:sp>
          <p:nvSpPr>
            <p:cNvPr id="7" name="TextBox 6">
              <a:extLst>
                <a:ext uri="{FF2B5EF4-FFF2-40B4-BE49-F238E27FC236}">
                  <a16:creationId xmlns:a16="http://schemas.microsoft.com/office/drawing/2014/main" xmlns="" id="{8704684B-B7AB-19CB-3761-7ED67E976D81}"/>
                </a:ext>
              </a:extLst>
            </p:cNvPr>
            <p:cNvSpPr txBox="1"/>
            <p:nvPr/>
          </p:nvSpPr>
          <p:spPr>
            <a:xfrm>
              <a:off x="5048250" y="2266950"/>
              <a:ext cx="79057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2060"/>
                  </a:solidFill>
                  <a:effectLst/>
                  <a:uLnTx/>
                  <a:uFillTx/>
                  <a:latin typeface="Arial"/>
                  <a:ea typeface="+mn-ea"/>
                  <a:cs typeface="+mn-cs"/>
                </a:rPr>
                <a:t>25 </a:t>
              </a:r>
              <a:r>
                <a:rPr kumimoji="0" lang="en-US" sz="1800" b="1" i="0" u="none" strike="noStrike" kern="0" cap="none" spc="0" normalizeH="0" baseline="0" noProof="0" dirty="0" err="1" smtClean="0">
                  <a:ln>
                    <a:noFill/>
                  </a:ln>
                  <a:solidFill>
                    <a:srgbClr val="002060"/>
                  </a:solidFill>
                  <a:effectLst/>
                  <a:uLnTx/>
                  <a:uFillTx/>
                  <a:latin typeface="Arial"/>
                  <a:ea typeface="+mn-ea"/>
                  <a:cs typeface="+mn-cs"/>
                </a:rPr>
                <a:t>cái</a:t>
              </a:r>
              <a:r>
                <a:rPr kumimoji="0" lang="en-US" sz="1800" b="1" i="0" u="none" strike="noStrike" kern="0" cap="none" spc="0" normalizeH="0" baseline="0" noProof="0" dirty="0" smtClean="0">
                  <a:ln>
                    <a:noFill/>
                  </a:ln>
                  <a:solidFill>
                    <a:srgbClr val="002060"/>
                  </a:solidFill>
                  <a:effectLst/>
                  <a:uLnTx/>
                  <a:uFillTx/>
                  <a:latin typeface="Arial"/>
                  <a:ea typeface="+mn-ea"/>
                  <a:cs typeface="+mn-cs"/>
                </a:rPr>
                <a:t> </a:t>
              </a:r>
              <a:r>
                <a:rPr kumimoji="0" lang="en-US" sz="1800" b="1" i="0" u="none" strike="noStrike" kern="0" cap="none" spc="0" normalizeH="0" baseline="0" noProof="0" dirty="0" err="1" smtClean="0">
                  <a:ln>
                    <a:noFill/>
                  </a:ln>
                  <a:solidFill>
                    <a:srgbClr val="002060"/>
                  </a:solidFill>
                  <a:effectLst/>
                  <a:uLnTx/>
                  <a:uFillTx/>
                  <a:latin typeface="Arial"/>
                  <a:ea typeface="+mn-ea"/>
                  <a:cs typeface="+mn-cs"/>
                </a:rPr>
                <a:t>kẹo</a:t>
              </a:r>
              <a:endParaRPr kumimoji="0" lang="en-US" sz="1800" b="1" i="0" u="none" strike="noStrike" kern="0" cap="none" spc="0" normalizeH="0" baseline="0" noProof="0" dirty="0" smtClean="0">
                <a:ln>
                  <a:noFill/>
                </a:ln>
                <a:solidFill>
                  <a:srgbClr val="002060"/>
                </a:solidFill>
                <a:effectLst/>
                <a:uLnTx/>
                <a:uFillTx/>
                <a:latin typeface="Arial"/>
                <a:ea typeface="+mn-ea"/>
                <a:cs typeface="+mn-cs"/>
              </a:endParaRPr>
            </a:p>
          </p:txBody>
        </p:sp>
      </p:grpSp>
      <p:sp>
        <p:nvSpPr>
          <p:cNvPr id="17" name="TextBox 16">
            <a:extLst>
              <a:ext uri="{FF2B5EF4-FFF2-40B4-BE49-F238E27FC236}">
                <a16:creationId xmlns:a16="http://schemas.microsoft.com/office/drawing/2014/main" xmlns="" id="{A8E47918-A989-78C6-CE9D-BC436EF63F80}"/>
              </a:ext>
            </a:extLst>
          </p:cNvPr>
          <p:cNvSpPr txBox="1"/>
          <p:nvPr/>
        </p:nvSpPr>
        <p:spPr>
          <a:xfrm>
            <a:off x="2451100" y="1797380"/>
            <a:ext cx="1209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 </a:t>
            </a:r>
            <a:r>
              <a:rPr kumimoji="0" lang="en-US" sz="1800" b="1" i="0" u="none" strike="noStrike" kern="1200" cap="none" spc="0" normalizeH="0" baseline="0" noProof="0" dirty="0" err="1">
                <a:ln>
                  <a:noFill/>
                </a:ln>
                <a:solidFill>
                  <a:srgbClr val="002060"/>
                </a:solidFill>
                <a:effectLst/>
                <a:uLnTx/>
                <a:uFillTx/>
                <a:latin typeface="Arial"/>
                <a:ea typeface="+mn-ea"/>
                <a:cs typeface="+mn-cs"/>
              </a:rPr>
              <a:t>cái</a:t>
            </a:r>
            <a:r>
              <a:rPr kumimoji="0" lang="en-US" sz="1800" b="1" i="0" u="none" strike="noStrike" kern="1200" cap="none" spc="0" normalizeH="0" baseline="0" noProof="0" dirty="0">
                <a:ln>
                  <a:noFill/>
                </a:ln>
                <a:solidFill>
                  <a:srgbClr val="002060"/>
                </a:solidFill>
                <a:effectLst/>
                <a:uLnTx/>
                <a:uFillTx/>
                <a:latin typeface="Arial"/>
                <a:ea typeface="+mn-ea"/>
                <a:cs typeface="+mn-cs"/>
              </a:rPr>
              <a:t> </a:t>
            </a:r>
            <a:r>
              <a:rPr kumimoji="0" lang="en-US" sz="1800" b="1" i="0" u="none" strike="noStrike" kern="1200" cap="none" spc="0" normalizeH="0" baseline="0" noProof="0" dirty="0" err="1">
                <a:ln>
                  <a:noFill/>
                </a:ln>
                <a:solidFill>
                  <a:srgbClr val="002060"/>
                </a:solidFill>
                <a:effectLst/>
                <a:uLnTx/>
                <a:uFillTx/>
                <a:latin typeface="Arial"/>
                <a:ea typeface="+mn-ea"/>
                <a:cs typeface="+mn-cs"/>
              </a:rPr>
              <a:t>kẹo</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sp>
        <p:nvSpPr>
          <p:cNvPr id="18" name="TextBox 17">
            <a:extLst>
              <a:ext uri="{FF2B5EF4-FFF2-40B4-BE49-F238E27FC236}">
                <a16:creationId xmlns:a16="http://schemas.microsoft.com/office/drawing/2014/main" xmlns="" id="{0EB99219-857F-E123-0263-D8B594A22611}"/>
              </a:ext>
            </a:extLst>
          </p:cNvPr>
          <p:cNvSpPr txBox="1"/>
          <p:nvPr/>
        </p:nvSpPr>
        <p:spPr>
          <a:xfrm>
            <a:off x="1870075" y="3752499"/>
            <a:ext cx="1209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 </a:t>
            </a:r>
            <a:r>
              <a:rPr kumimoji="0" lang="en-US" sz="1800" b="1" i="0" u="none" strike="noStrike" kern="1200" cap="none" spc="0" normalizeH="0" baseline="0" noProof="0" dirty="0" err="1">
                <a:ln>
                  <a:noFill/>
                </a:ln>
                <a:solidFill>
                  <a:srgbClr val="002060"/>
                </a:solidFill>
                <a:effectLst/>
                <a:uLnTx/>
                <a:uFillTx/>
                <a:latin typeface="Arial"/>
                <a:ea typeface="+mn-ea"/>
                <a:cs typeface="+mn-cs"/>
              </a:rPr>
              <a:t>cái</a:t>
            </a:r>
            <a:r>
              <a:rPr kumimoji="0" lang="en-US" sz="1800" b="1" i="0" u="none" strike="noStrike" kern="1200" cap="none" spc="0" normalizeH="0" baseline="0" noProof="0" dirty="0">
                <a:ln>
                  <a:noFill/>
                </a:ln>
                <a:solidFill>
                  <a:srgbClr val="002060"/>
                </a:solidFill>
                <a:effectLst/>
                <a:uLnTx/>
                <a:uFillTx/>
                <a:latin typeface="Arial"/>
                <a:ea typeface="+mn-ea"/>
                <a:cs typeface="+mn-cs"/>
              </a:rPr>
              <a:t> </a:t>
            </a:r>
            <a:r>
              <a:rPr kumimoji="0" lang="en-US" sz="1800" b="1" i="0" u="none" strike="noStrike" kern="1200" cap="none" spc="0" normalizeH="0" baseline="0" noProof="0" dirty="0" err="1">
                <a:ln>
                  <a:noFill/>
                </a:ln>
                <a:solidFill>
                  <a:srgbClr val="002060"/>
                </a:solidFill>
                <a:effectLst/>
                <a:uLnTx/>
                <a:uFillTx/>
                <a:latin typeface="Arial"/>
                <a:ea typeface="+mn-ea"/>
                <a:cs typeface="+mn-cs"/>
              </a:rPr>
              <a:t>kẹo</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sp>
        <p:nvSpPr>
          <p:cNvPr id="19" name="Left Bracket 18">
            <a:extLst>
              <a:ext uri="{FF2B5EF4-FFF2-40B4-BE49-F238E27FC236}">
                <a16:creationId xmlns:a16="http://schemas.microsoft.com/office/drawing/2014/main" xmlns="" id="{1BA2D592-74A9-811C-8F0C-FEABFA603B18}"/>
              </a:ext>
            </a:extLst>
          </p:cNvPr>
          <p:cNvSpPr/>
          <p:nvPr/>
        </p:nvSpPr>
        <p:spPr>
          <a:xfrm rot="5400000">
            <a:off x="2960687" y="761773"/>
            <a:ext cx="238125" cy="2924177"/>
          </a:xfrm>
          <a:prstGeom prst="leftBracket">
            <a:avLst>
              <a:gd name="adj" fmla="val 131093"/>
            </a:avLst>
          </a:prstGeom>
          <a:noFill/>
          <a:ln w="57150" cap="flat" cmpd="sng" algn="ctr">
            <a:solidFill>
              <a:srgbClr val="002060"/>
            </a:solidFill>
            <a:prstDash val="sysDo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3E68"/>
              </a:solidFill>
              <a:effectLst/>
              <a:uLnTx/>
              <a:uFillTx/>
              <a:latin typeface="Arial"/>
              <a:ea typeface="+mn-ea"/>
              <a:cs typeface="+mn-cs"/>
            </a:endParaRPr>
          </a:p>
        </p:txBody>
      </p:sp>
      <p:sp>
        <p:nvSpPr>
          <p:cNvPr id="20" name="Left Bracket 19">
            <a:extLst>
              <a:ext uri="{FF2B5EF4-FFF2-40B4-BE49-F238E27FC236}">
                <a16:creationId xmlns:a16="http://schemas.microsoft.com/office/drawing/2014/main" xmlns="" id="{10464251-1F71-0E4F-20B7-D1FEFEBBA602}"/>
              </a:ext>
            </a:extLst>
          </p:cNvPr>
          <p:cNvSpPr/>
          <p:nvPr/>
        </p:nvSpPr>
        <p:spPr>
          <a:xfrm rot="16200000">
            <a:off x="2358229" y="2697732"/>
            <a:ext cx="304801" cy="1795458"/>
          </a:xfrm>
          <a:prstGeom prst="leftBracket">
            <a:avLst>
              <a:gd name="adj" fmla="val 131093"/>
            </a:avLst>
          </a:prstGeom>
          <a:noFill/>
          <a:ln w="57150" cap="flat" cmpd="sng" algn="ctr">
            <a:solidFill>
              <a:srgbClr val="002060"/>
            </a:solidFill>
            <a:prstDash val="sysDo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3E68"/>
              </a:solidFill>
              <a:effectLst/>
              <a:uLnTx/>
              <a:uFillTx/>
              <a:latin typeface="Arial"/>
              <a:ea typeface="+mn-ea"/>
              <a:cs typeface="+mn-cs"/>
            </a:endParaRPr>
          </a:p>
        </p:txBody>
      </p:sp>
      <p:sp>
        <p:nvSpPr>
          <p:cNvPr id="21" name="Left Bracket 20">
            <a:extLst>
              <a:ext uri="{FF2B5EF4-FFF2-40B4-BE49-F238E27FC236}">
                <a16:creationId xmlns:a16="http://schemas.microsoft.com/office/drawing/2014/main" xmlns="" id="{2266BF81-2BF3-98A8-AC82-2F8BDAE7AA60}"/>
              </a:ext>
            </a:extLst>
          </p:cNvPr>
          <p:cNvSpPr/>
          <p:nvPr/>
        </p:nvSpPr>
        <p:spPr>
          <a:xfrm rot="16200000">
            <a:off x="3834604" y="2195838"/>
            <a:ext cx="285753" cy="1052511"/>
          </a:xfrm>
          <a:prstGeom prst="leftBracket">
            <a:avLst>
              <a:gd name="adj" fmla="val 71718"/>
            </a:avLst>
          </a:prstGeom>
          <a:noFill/>
          <a:ln w="57150" cap="flat" cmpd="sng" algn="ctr">
            <a:solidFill>
              <a:srgbClr val="002060"/>
            </a:solidFill>
            <a:prstDash val="sysDo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3E68"/>
              </a:solidFill>
              <a:effectLst/>
              <a:uLnTx/>
              <a:uFillTx/>
              <a:latin typeface="Arial"/>
              <a:ea typeface="+mn-ea"/>
              <a:cs typeface="+mn-cs"/>
            </a:endParaRPr>
          </a:p>
        </p:txBody>
      </p:sp>
      <p:sp>
        <p:nvSpPr>
          <p:cNvPr id="22" name="TextBox 21">
            <a:extLst>
              <a:ext uri="{FF2B5EF4-FFF2-40B4-BE49-F238E27FC236}">
                <a16:creationId xmlns:a16="http://schemas.microsoft.com/office/drawing/2014/main" xmlns="" id="{30D65513-C224-53CA-B3F6-EA9C99DD0715}"/>
              </a:ext>
            </a:extLst>
          </p:cNvPr>
          <p:cNvSpPr txBox="1"/>
          <p:nvPr/>
        </p:nvSpPr>
        <p:spPr>
          <a:xfrm>
            <a:off x="3451225" y="2912213"/>
            <a:ext cx="1209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5 </a:t>
            </a:r>
            <a:r>
              <a:rPr kumimoji="0" lang="en-US" sz="1800" b="1" i="0" u="none" strike="noStrike" kern="1200" cap="none" spc="0" normalizeH="0" baseline="0" noProof="0" dirty="0" err="1">
                <a:ln>
                  <a:noFill/>
                </a:ln>
                <a:solidFill>
                  <a:srgbClr val="002060"/>
                </a:solidFill>
                <a:effectLst/>
                <a:uLnTx/>
                <a:uFillTx/>
                <a:latin typeface="Arial"/>
                <a:ea typeface="+mn-ea"/>
                <a:cs typeface="+mn-cs"/>
              </a:rPr>
              <a:t>cái</a:t>
            </a:r>
            <a:r>
              <a:rPr kumimoji="0" lang="en-US" sz="1800" b="1" i="0" u="none" strike="noStrike" kern="1200" cap="none" spc="0" normalizeH="0" baseline="0" noProof="0" dirty="0">
                <a:ln>
                  <a:noFill/>
                </a:ln>
                <a:solidFill>
                  <a:srgbClr val="002060"/>
                </a:solidFill>
                <a:effectLst/>
                <a:uLnTx/>
                <a:uFillTx/>
                <a:latin typeface="Arial"/>
                <a:ea typeface="+mn-ea"/>
                <a:cs typeface="+mn-cs"/>
              </a:rPr>
              <a:t> </a:t>
            </a:r>
            <a:r>
              <a:rPr kumimoji="0" lang="en-US" sz="1800" b="1" i="0" u="none" strike="noStrike" kern="1200" cap="none" spc="0" normalizeH="0" baseline="0" noProof="0" dirty="0" err="1">
                <a:ln>
                  <a:noFill/>
                </a:ln>
                <a:solidFill>
                  <a:srgbClr val="002060"/>
                </a:solidFill>
                <a:effectLst/>
                <a:uLnTx/>
                <a:uFillTx/>
                <a:latin typeface="Arial"/>
                <a:ea typeface="+mn-ea"/>
                <a:cs typeface="+mn-cs"/>
              </a:rPr>
              <a:t>kẹo</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cxnSp>
        <p:nvCxnSpPr>
          <p:cNvPr id="23" name="Straight Connector 22">
            <a:extLst>
              <a:ext uri="{FF2B5EF4-FFF2-40B4-BE49-F238E27FC236}">
                <a16:creationId xmlns:a16="http://schemas.microsoft.com/office/drawing/2014/main" xmlns="" id="{B2AE33E0-2966-BA36-BE78-FB4A967070FF}"/>
              </a:ext>
            </a:extLst>
          </p:cNvPr>
          <p:cNvCxnSpPr/>
          <p:nvPr/>
        </p:nvCxnSpPr>
        <p:spPr>
          <a:xfrm>
            <a:off x="3451225" y="2649765"/>
            <a:ext cx="0" cy="581025"/>
          </a:xfrm>
          <a:prstGeom prst="line">
            <a:avLst/>
          </a:prstGeom>
          <a:noFill/>
          <a:ln w="38100" cap="flat" cmpd="sng" algn="ctr">
            <a:solidFill>
              <a:srgbClr val="002060"/>
            </a:solidFill>
            <a:prstDash val="sysDash"/>
          </a:ln>
          <a:effectLst/>
        </p:spPr>
      </p:cxnSp>
      <p:sp>
        <p:nvSpPr>
          <p:cNvPr id="25" name="TextBox 24">
            <a:extLst>
              <a:ext uri="{FF2B5EF4-FFF2-40B4-BE49-F238E27FC236}">
                <a16:creationId xmlns:a16="http://schemas.microsoft.com/office/drawing/2014/main" xmlns="" id="{1D4BC840-FCB6-1063-BFB7-9530A129CF6B}"/>
              </a:ext>
            </a:extLst>
          </p:cNvPr>
          <p:cNvSpPr txBox="1"/>
          <p:nvPr/>
        </p:nvSpPr>
        <p:spPr>
          <a:xfrm>
            <a:off x="6181725" y="1809750"/>
            <a:ext cx="4953000" cy="3929281"/>
          </a:xfrm>
          <a:prstGeom prst="rect">
            <a:avLst/>
          </a:prstGeom>
          <a:noFill/>
        </p:spPr>
        <p:txBody>
          <a:bodyPr wrap="square" rtlCol="0">
            <a:spAutoFit/>
          </a:bodyPr>
          <a:lstStyle/>
          <a:p>
            <a:pPr algn="ctr">
              <a:spcAft>
                <a:spcPts val="500"/>
              </a:spcAft>
            </a:pPr>
            <a:r>
              <a:rPr lang="en-US" sz="2400" b="1" i="1" dirty="0" err="1">
                <a:solidFill>
                  <a:srgbClr val="002060"/>
                </a:solidFill>
                <a:latin typeface="Calibri" panose="020F0502020204030204" pitchFamily="34" charset="0"/>
                <a:cs typeface="Calibri" panose="020F0502020204030204" pitchFamily="34" charset="0"/>
              </a:rPr>
              <a:t>Bài</a:t>
            </a:r>
            <a:r>
              <a:rPr lang="en-US" sz="2400" b="1" i="1" dirty="0">
                <a:solidFill>
                  <a:srgbClr val="002060"/>
                </a:solidFill>
                <a:latin typeface="Calibri" panose="020F0502020204030204" pitchFamily="34" charset="0"/>
                <a:cs typeface="Calibri" panose="020F0502020204030204" pitchFamily="34" charset="0"/>
              </a:rPr>
              <a:t> </a:t>
            </a:r>
            <a:r>
              <a:rPr lang="en-US" sz="2400" b="1" i="1" dirty="0" err="1">
                <a:solidFill>
                  <a:srgbClr val="002060"/>
                </a:solidFill>
                <a:latin typeface="Calibri" panose="020F0502020204030204" pitchFamily="34" charset="0"/>
                <a:cs typeface="Calibri" panose="020F0502020204030204" pitchFamily="34" charset="0"/>
              </a:rPr>
              <a:t>giải</a:t>
            </a:r>
            <a:r>
              <a:rPr lang="en-US" sz="2400" b="1" i="1" dirty="0">
                <a:solidFill>
                  <a:srgbClr val="002060"/>
                </a:solidFill>
                <a:latin typeface="Calibri" panose="020F0502020204030204" pitchFamily="34" charset="0"/>
                <a:cs typeface="Calibri" panose="020F0502020204030204" pitchFamily="34" charset="0"/>
              </a:rPr>
              <a:t>:</a:t>
            </a:r>
            <a:endParaRPr lang="en-US" sz="2400" b="1" dirty="0">
              <a:solidFill>
                <a:srgbClr val="002060"/>
              </a:solidFill>
              <a:latin typeface="Calibri" panose="020F0502020204030204" pitchFamily="34" charset="0"/>
              <a:cs typeface="Calibri" panose="020F0502020204030204" pitchFamily="34" charset="0"/>
            </a:endParaRPr>
          </a:p>
          <a:p>
            <a:pPr algn="ctr">
              <a:spcAft>
                <a:spcPts val="500"/>
              </a:spcAft>
            </a:pPr>
            <a:r>
              <a:rPr lang="en-US" sz="2400" dirty="0">
                <a:solidFill>
                  <a:srgbClr val="002060"/>
                </a:solidFill>
                <a:latin typeface="Calibri" panose="020F0502020204030204" pitchFamily="34" charset="0"/>
                <a:cs typeface="Calibri" panose="020F0502020204030204" pitchFamily="34" charset="0"/>
              </a:rPr>
              <a:t>Hai </a:t>
            </a:r>
            <a:r>
              <a:rPr lang="en-US" sz="2400" dirty="0" err="1">
                <a:solidFill>
                  <a:srgbClr val="002060"/>
                </a:solidFill>
                <a:latin typeface="Calibri" panose="020F0502020204030204" pitchFamily="34" charset="0"/>
                <a:cs typeface="Calibri" panose="020F0502020204030204" pitchFamily="34" charset="0"/>
              </a:rPr>
              <a:t>lần</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số</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kẹo</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của</a:t>
            </a:r>
            <a:r>
              <a:rPr lang="en-US" sz="2400" dirty="0">
                <a:solidFill>
                  <a:srgbClr val="002060"/>
                </a:solidFill>
                <a:latin typeface="Calibri" panose="020F0502020204030204" pitchFamily="34" charset="0"/>
                <a:cs typeface="Calibri" panose="020F0502020204030204" pitchFamily="34" charset="0"/>
              </a:rPr>
              <a:t> Mi </a:t>
            </a:r>
            <a:r>
              <a:rPr lang="en-US" sz="2400" dirty="0" err="1">
                <a:solidFill>
                  <a:srgbClr val="002060"/>
                </a:solidFill>
                <a:latin typeface="Calibri" panose="020F0502020204030204" pitchFamily="34" charset="0"/>
                <a:cs typeface="Calibri" panose="020F0502020204030204" pitchFamily="34" charset="0"/>
              </a:rPr>
              <a:t>là</a:t>
            </a:r>
            <a:r>
              <a:rPr lang="en-US" sz="2400" dirty="0">
                <a:solidFill>
                  <a:srgbClr val="002060"/>
                </a:solidFill>
                <a:latin typeface="Calibri" panose="020F0502020204030204" pitchFamily="34" charset="0"/>
                <a:cs typeface="Calibri" panose="020F0502020204030204" pitchFamily="34" charset="0"/>
              </a:rPr>
              <a:t>: </a:t>
            </a:r>
          </a:p>
          <a:p>
            <a:pPr algn="ctr">
              <a:spcAft>
                <a:spcPts val="500"/>
              </a:spcAft>
            </a:pPr>
            <a:r>
              <a:rPr lang="en-US" sz="2400" dirty="0">
                <a:solidFill>
                  <a:srgbClr val="002060"/>
                </a:solidFill>
                <a:latin typeface="Calibri" panose="020F0502020204030204" pitchFamily="34" charset="0"/>
                <a:cs typeface="Calibri" panose="020F0502020204030204" pitchFamily="34" charset="0"/>
              </a:rPr>
              <a:t>25 + 5 = 30 (</a:t>
            </a:r>
            <a:r>
              <a:rPr lang="en-US" sz="2400" dirty="0" err="1">
                <a:solidFill>
                  <a:srgbClr val="002060"/>
                </a:solidFill>
                <a:latin typeface="Calibri" panose="020F0502020204030204" pitchFamily="34" charset="0"/>
                <a:cs typeface="Calibri" panose="020F0502020204030204" pitchFamily="34" charset="0"/>
              </a:rPr>
              <a:t>cái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kẹo</a:t>
            </a:r>
            <a:r>
              <a:rPr lang="en-US" sz="2400" dirty="0">
                <a:solidFill>
                  <a:srgbClr val="002060"/>
                </a:solidFill>
                <a:latin typeface="Calibri" panose="020F0502020204030204" pitchFamily="34" charset="0"/>
                <a:cs typeface="Calibri" panose="020F0502020204030204" pitchFamily="34" charset="0"/>
              </a:rPr>
              <a:t>)</a:t>
            </a:r>
          </a:p>
          <a:p>
            <a:pPr algn="ctr">
              <a:spcAft>
                <a:spcPts val="500"/>
              </a:spcAft>
            </a:pPr>
            <a:r>
              <a:rPr lang="en-US" sz="2400" dirty="0" err="1">
                <a:solidFill>
                  <a:srgbClr val="002060"/>
                </a:solidFill>
                <a:latin typeface="Calibri" panose="020F0502020204030204" pitchFamily="34" charset="0"/>
                <a:cs typeface="Calibri" panose="020F0502020204030204" pitchFamily="34" charset="0"/>
              </a:rPr>
              <a:t>Số</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kẹo</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của</a:t>
            </a:r>
            <a:r>
              <a:rPr lang="en-US" sz="2400" dirty="0">
                <a:solidFill>
                  <a:srgbClr val="002060"/>
                </a:solidFill>
                <a:latin typeface="Calibri" panose="020F0502020204030204" pitchFamily="34" charset="0"/>
                <a:cs typeface="Calibri" panose="020F0502020204030204" pitchFamily="34" charset="0"/>
              </a:rPr>
              <a:t> Mi </a:t>
            </a:r>
            <a:r>
              <a:rPr lang="en-US" sz="2400" dirty="0" err="1">
                <a:solidFill>
                  <a:srgbClr val="002060"/>
                </a:solidFill>
                <a:latin typeface="Calibri" panose="020F0502020204030204" pitchFamily="34" charset="0"/>
                <a:cs typeface="Calibri" panose="020F0502020204030204" pitchFamily="34" charset="0"/>
              </a:rPr>
              <a:t>là</a:t>
            </a:r>
            <a:r>
              <a:rPr lang="en-US" sz="2400" dirty="0">
                <a:solidFill>
                  <a:srgbClr val="002060"/>
                </a:solidFill>
                <a:latin typeface="Calibri" panose="020F0502020204030204" pitchFamily="34" charset="0"/>
                <a:cs typeface="Calibri" panose="020F0502020204030204" pitchFamily="34" charset="0"/>
              </a:rPr>
              <a:t>:</a:t>
            </a:r>
          </a:p>
          <a:p>
            <a:pPr algn="ctr">
              <a:spcAft>
                <a:spcPts val="500"/>
              </a:spcAft>
            </a:pPr>
            <a:r>
              <a:rPr lang="en-US" sz="2400" dirty="0">
                <a:solidFill>
                  <a:srgbClr val="002060"/>
                </a:solidFill>
                <a:latin typeface="Calibri" panose="020F0502020204030204" pitchFamily="34" charset="0"/>
                <a:cs typeface="Calibri" panose="020F0502020204030204" pitchFamily="34" charset="0"/>
              </a:rPr>
              <a:t>30 : 2 = 15 (</a:t>
            </a:r>
            <a:r>
              <a:rPr lang="en-US" sz="2400" dirty="0" err="1">
                <a:solidFill>
                  <a:srgbClr val="002060"/>
                </a:solidFill>
                <a:latin typeface="Calibri" panose="020F0502020204030204" pitchFamily="34" charset="0"/>
                <a:cs typeface="Calibri" panose="020F0502020204030204" pitchFamily="34" charset="0"/>
              </a:rPr>
              <a:t>cái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kẹo</a:t>
            </a:r>
            <a:r>
              <a:rPr lang="en-US" sz="2400" dirty="0">
                <a:solidFill>
                  <a:srgbClr val="002060"/>
                </a:solidFill>
                <a:latin typeface="Calibri" panose="020F0502020204030204" pitchFamily="34" charset="0"/>
                <a:cs typeface="Calibri" panose="020F0502020204030204" pitchFamily="34" charset="0"/>
              </a:rPr>
              <a:t>)</a:t>
            </a:r>
          </a:p>
          <a:p>
            <a:pPr algn="ctr">
              <a:spcAft>
                <a:spcPts val="500"/>
              </a:spcAft>
            </a:pPr>
            <a:r>
              <a:rPr lang="en-US" sz="2400" dirty="0" err="1">
                <a:solidFill>
                  <a:srgbClr val="002060"/>
                </a:solidFill>
                <a:latin typeface="Calibri" panose="020F0502020204030204" pitchFamily="34" charset="0"/>
                <a:cs typeface="Calibri" panose="020F0502020204030204" pitchFamily="34" charset="0"/>
              </a:rPr>
              <a:t>Số</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kẹo</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của</a:t>
            </a:r>
            <a:r>
              <a:rPr lang="en-US" sz="2400" dirty="0">
                <a:solidFill>
                  <a:srgbClr val="002060"/>
                </a:solidFill>
                <a:latin typeface="Calibri" panose="020F0502020204030204" pitchFamily="34" charset="0"/>
                <a:cs typeface="Calibri" panose="020F0502020204030204" pitchFamily="34" charset="0"/>
              </a:rPr>
              <a:t> Mai </a:t>
            </a:r>
            <a:r>
              <a:rPr lang="en-US" sz="2400" dirty="0" err="1">
                <a:solidFill>
                  <a:srgbClr val="002060"/>
                </a:solidFill>
                <a:latin typeface="Calibri" panose="020F0502020204030204" pitchFamily="34" charset="0"/>
                <a:cs typeface="Calibri" panose="020F0502020204030204" pitchFamily="34" charset="0"/>
              </a:rPr>
              <a:t>là</a:t>
            </a:r>
            <a:r>
              <a:rPr lang="en-US" sz="2400" dirty="0">
                <a:solidFill>
                  <a:srgbClr val="002060"/>
                </a:solidFill>
                <a:latin typeface="Calibri" panose="020F0502020204030204" pitchFamily="34" charset="0"/>
                <a:cs typeface="Calibri" panose="020F0502020204030204" pitchFamily="34" charset="0"/>
              </a:rPr>
              <a:t>:</a:t>
            </a:r>
          </a:p>
          <a:p>
            <a:pPr algn="ctr">
              <a:spcAft>
                <a:spcPts val="500"/>
              </a:spcAft>
            </a:pPr>
            <a:r>
              <a:rPr lang="en-US" sz="2400" dirty="0">
                <a:solidFill>
                  <a:srgbClr val="002060"/>
                </a:solidFill>
                <a:latin typeface="Calibri" panose="020F0502020204030204" pitchFamily="34" charset="0"/>
                <a:cs typeface="Calibri" panose="020F0502020204030204" pitchFamily="34" charset="0"/>
              </a:rPr>
              <a:t>25 – 15 = 10 (</a:t>
            </a:r>
            <a:r>
              <a:rPr lang="en-US" sz="2400" dirty="0" err="1">
                <a:solidFill>
                  <a:srgbClr val="002060"/>
                </a:solidFill>
                <a:latin typeface="Calibri" panose="020F0502020204030204" pitchFamily="34" charset="0"/>
                <a:cs typeface="Calibri" panose="020F0502020204030204" pitchFamily="34" charset="0"/>
              </a:rPr>
              <a:t>cái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kẹo</a:t>
            </a:r>
            <a:r>
              <a:rPr lang="en-US" sz="2400" dirty="0">
                <a:solidFill>
                  <a:srgbClr val="002060"/>
                </a:solidFill>
                <a:latin typeface="Calibri" panose="020F0502020204030204" pitchFamily="34" charset="0"/>
                <a:cs typeface="Calibri" panose="020F0502020204030204" pitchFamily="34" charset="0"/>
              </a:rPr>
              <a:t>)</a:t>
            </a:r>
          </a:p>
          <a:p>
            <a:pPr algn="ctr">
              <a:spcAft>
                <a:spcPts val="500"/>
              </a:spcAft>
            </a:pPr>
            <a:r>
              <a:rPr lang="en-US" sz="2400" dirty="0" err="1">
                <a:solidFill>
                  <a:srgbClr val="002060"/>
                </a:solidFill>
                <a:latin typeface="Calibri" panose="020F0502020204030204" pitchFamily="34" charset="0"/>
                <a:cs typeface="Calibri" panose="020F0502020204030204" pitchFamily="34" charset="0"/>
              </a:rPr>
              <a:t>Đáp</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số</a:t>
            </a:r>
            <a:r>
              <a:rPr lang="en-US" sz="2400" dirty="0">
                <a:solidFill>
                  <a:srgbClr val="002060"/>
                </a:solidFill>
                <a:latin typeface="Calibri" panose="020F0502020204030204" pitchFamily="34" charset="0"/>
                <a:cs typeface="Calibri" panose="020F0502020204030204" pitchFamily="34" charset="0"/>
              </a:rPr>
              <a:t>: Mi 15 </a:t>
            </a:r>
            <a:r>
              <a:rPr lang="en-US" sz="2400" dirty="0" err="1">
                <a:solidFill>
                  <a:srgbClr val="002060"/>
                </a:solidFill>
                <a:latin typeface="Calibri" panose="020F0502020204030204" pitchFamily="34" charset="0"/>
                <a:cs typeface="Calibri" panose="020F0502020204030204" pitchFamily="34" charset="0"/>
              </a:rPr>
              <a:t>cái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a:spcAft>
                <a:spcPts val="500"/>
              </a:spcAft>
            </a:pPr>
            <a:r>
              <a:rPr lang="en-US" sz="2400" dirty="0">
                <a:solidFill>
                  <a:srgbClr val="002060"/>
                </a:solidFill>
                <a:latin typeface="Calibri" panose="020F0502020204030204" pitchFamily="34" charset="0"/>
                <a:cs typeface="Calibri" panose="020F0502020204030204" pitchFamily="34" charset="0"/>
              </a:rPr>
              <a:t>                 Mai 10 </a:t>
            </a:r>
            <a:r>
              <a:rPr lang="en-US" sz="2400" dirty="0" err="1">
                <a:solidFill>
                  <a:srgbClr val="002060"/>
                </a:solidFill>
                <a:latin typeface="Calibri" panose="020F0502020204030204" pitchFamily="34" charset="0"/>
                <a:cs typeface="Calibri" panose="020F0502020204030204" pitchFamily="34" charset="0"/>
              </a:rPr>
              <a:t>cái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kẹo</a:t>
            </a:r>
            <a:r>
              <a:rPr lang="en-US" sz="2400" dirty="0">
                <a:solidFill>
                  <a:srgbClr val="002060"/>
                </a:solidFill>
                <a:latin typeface="Calibri" panose="020F0502020204030204" pitchFamily="34" charset="0"/>
                <a:cs typeface="Calibri" panose="020F0502020204030204" pitchFamily="34" charset="0"/>
              </a:rPr>
              <a:t>.</a:t>
            </a:r>
          </a:p>
        </p:txBody>
      </p:sp>
    </p:spTree>
    <p:custDataLst>
      <p:tags r:id="rId2"/>
    </p:custDataLst>
    <p:extLst>
      <p:ext uri="{BB962C8B-B14F-4D97-AF65-F5344CB8AC3E}">
        <p14:creationId xmlns:p14="http://schemas.microsoft.com/office/powerpoint/2010/main" val="3986110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5">
                                            <p:txEl>
                                              <p:pRg st="0" end="0"/>
                                            </p:txEl>
                                          </p:spTgt>
                                        </p:tgtEl>
                                        <p:attrNameLst>
                                          <p:attrName>style.visibility</p:attrName>
                                        </p:attrNameLst>
                                      </p:cBhvr>
                                      <p:to>
                                        <p:strVal val="visible"/>
                                      </p:to>
                                    </p:set>
                                    <p:animEffect transition="in" filter="wipe(down)">
                                      <p:cBhvr>
                                        <p:cTn id="46" dur="500"/>
                                        <p:tgtEl>
                                          <p:spTgt spid="25">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5">
                                            <p:txEl>
                                              <p:pRg st="1" end="1"/>
                                            </p:txEl>
                                          </p:spTgt>
                                        </p:tgtEl>
                                        <p:attrNameLst>
                                          <p:attrName>style.visibility</p:attrName>
                                        </p:attrNameLst>
                                      </p:cBhvr>
                                      <p:to>
                                        <p:strVal val="visible"/>
                                      </p:to>
                                    </p:set>
                                    <p:animEffect transition="in" filter="wipe(down)">
                                      <p:cBhvr>
                                        <p:cTn id="51" dur="500"/>
                                        <p:tgtEl>
                                          <p:spTgt spid="25">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5">
                                            <p:txEl>
                                              <p:pRg st="2" end="2"/>
                                            </p:txEl>
                                          </p:spTgt>
                                        </p:tgtEl>
                                        <p:attrNameLst>
                                          <p:attrName>style.visibility</p:attrName>
                                        </p:attrNameLst>
                                      </p:cBhvr>
                                      <p:to>
                                        <p:strVal val="visible"/>
                                      </p:to>
                                    </p:set>
                                    <p:animEffect transition="in" filter="wipe(down)">
                                      <p:cBhvr>
                                        <p:cTn id="56" dur="500"/>
                                        <p:tgtEl>
                                          <p:spTgt spid="25">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5">
                                            <p:txEl>
                                              <p:pRg st="3" end="3"/>
                                            </p:txEl>
                                          </p:spTgt>
                                        </p:tgtEl>
                                        <p:attrNameLst>
                                          <p:attrName>style.visibility</p:attrName>
                                        </p:attrNameLst>
                                      </p:cBhvr>
                                      <p:to>
                                        <p:strVal val="visible"/>
                                      </p:to>
                                    </p:set>
                                    <p:animEffect transition="in" filter="wipe(down)">
                                      <p:cBhvr>
                                        <p:cTn id="61" dur="500"/>
                                        <p:tgtEl>
                                          <p:spTgt spid="25">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5">
                                            <p:txEl>
                                              <p:pRg st="4" end="4"/>
                                            </p:txEl>
                                          </p:spTgt>
                                        </p:tgtEl>
                                        <p:attrNameLst>
                                          <p:attrName>style.visibility</p:attrName>
                                        </p:attrNameLst>
                                      </p:cBhvr>
                                      <p:to>
                                        <p:strVal val="visible"/>
                                      </p:to>
                                    </p:set>
                                    <p:animEffect transition="in" filter="wipe(down)">
                                      <p:cBhvr>
                                        <p:cTn id="66" dur="500"/>
                                        <p:tgtEl>
                                          <p:spTgt spid="25">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5">
                                            <p:txEl>
                                              <p:pRg st="5" end="5"/>
                                            </p:txEl>
                                          </p:spTgt>
                                        </p:tgtEl>
                                        <p:attrNameLst>
                                          <p:attrName>style.visibility</p:attrName>
                                        </p:attrNameLst>
                                      </p:cBhvr>
                                      <p:to>
                                        <p:strVal val="visible"/>
                                      </p:to>
                                    </p:set>
                                    <p:animEffect transition="in" filter="wipe(down)">
                                      <p:cBhvr>
                                        <p:cTn id="71" dur="500"/>
                                        <p:tgtEl>
                                          <p:spTgt spid="25">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5">
                                            <p:txEl>
                                              <p:pRg st="6" end="6"/>
                                            </p:txEl>
                                          </p:spTgt>
                                        </p:tgtEl>
                                        <p:attrNameLst>
                                          <p:attrName>style.visibility</p:attrName>
                                        </p:attrNameLst>
                                      </p:cBhvr>
                                      <p:to>
                                        <p:strVal val="visible"/>
                                      </p:to>
                                    </p:set>
                                    <p:animEffect transition="in" filter="wipe(down)">
                                      <p:cBhvr>
                                        <p:cTn id="76" dur="500"/>
                                        <p:tgtEl>
                                          <p:spTgt spid="25">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25">
                                            <p:txEl>
                                              <p:pRg st="7" end="7"/>
                                            </p:txEl>
                                          </p:spTgt>
                                        </p:tgtEl>
                                        <p:attrNameLst>
                                          <p:attrName>style.visibility</p:attrName>
                                        </p:attrNameLst>
                                      </p:cBhvr>
                                      <p:to>
                                        <p:strVal val="visible"/>
                                      </p:to>
                                    </p:set>
                                    <p:animEffect transition="in" filter="wipe(down)">
                                      <p:cBhvr>
                                        <p:cTn id="81" dur="500"/>
                                        <p:tgtEl>
                                          <p:spTgt spid="25">
                                            <p:txEl>
                                              <p:pRg st="7" end="7"/>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5">
                                            <p:txEl>
                                              <p:pRg st="8" end="8"/>
                                            </p:txEl>
                                          </p:spTgt>
                                        </p:tgtEl>
                                        <p:attrNameLst>
                                          <p:attrName>style.visibility</p:attrName>
                                        </p:attrNameLst>
                                      </p:cBhvr>
                                      <p:to>
                                        <p:strVal val="visible"/>
                                      </p:to>
                                    </p:set>
                                    <p:animEffect transition="in" filter="wipe(down)">
                                      <p:cBhvr>
                                        <p:cTn id="86" dur="500"/>
                                        <p:tgtEl>
                                          <p:spTgt spid="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P spid="21" grpId="0" animBg="1"/>
      <p:bldP spid="22" grpId="0"/>
      <p:bldP spid="2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1D754BBE-6286-438C-9512-FADE7B1FFD13}"/>
              </a:ext>
            </a:extLst>
          </p:cNvPr>
          <p:cNvSpPr/>
          <p:nvPr/>
        </p:nvSpPr>
        <p:spPr>
          <a:xfrm>
            <a:off x="363883" y="397275"/>
            <a:ext cx="6116818" cy="6063449"/>
          </a:xfrm>
          <a:prstGeom prst="roundRect">
            <a:avLst>
              <a:gd name="adj" fmla="val 6681"/>
            </a:avLst>
          </a:prstGeom>
          <a:solidFill>
            <a:schemeClr val="bg1">
              <a:alpha val="87000"/>
            </a:schemeClr>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17" name="Rounded Rectangle 16"/>
          <p:cNvSpPr/>
          <p:nvPr/>
        </p:nvSpPr>
        <p:spPr>
          <a:xfrm>
            <a:off x="250658" y="426394"/>
            <a:ext cx="11431590" cy="6068997"/>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TextBox 9">
            <a:extLst>
              <a:ext uri="{FF2B5EF4-FFF2-40B4-BE49-F238E27FC236}">
                <a16:creationId xmlns:a16="http://schemas.microsoft.com/office/drawing/2014/main" xmlns="" id="{25C4C6F2-E4C7-15F5-933F-AA7BB3F47CF4}"/>
              </a:ext>
            </a:extLst>
          </p:cNvPr>
          <p:cNvSpPr txBox="1"/>
          <p:nvPr/>
        </p:nvSpPr>
        <p:spPr>
          <a:xfrm>
            <a:off x="2242178" y="620032"/>
            <a:ext cx="7448550" cy="646331"/>
          </a:xfrm>
          <a:prstGeom prst="rect">
            <a:avLst/>
          </a:prstGeom>
          <a:noFill/>
        </p:spPr>
        <p:txBody>
          <a:bodyPr wrap="square" rtlCol="0">
            <a:spAutoFit/>
          </a:bodyPr>
          <a:lstStyle/>
          <a:p>
            <a:pPr algn="ctr"/>
            <a:r>
              <a:rPr lang="en-US" sz="3600" b="1" dirty="0">
                <a:solidFill>
                  <a:srgbClr val="263E68"/>
                </a:solidFill>
                <a:latin typeface="Cambria" panose="02040503050406030204" pitchFamily="18" charset="0"/>
                <a:ea typeface="Cambria" panose="02040503050406030204" pitchFamily="18" charset="0"/>
              </a:rPr>
              <a:t>Quy </a:t>
            </a:r>
            <a:r>
              <a:rPr lang="en-US" sz="3600" b="1" dirty="0" err="1">
                <a:solidFill>
                  <a:srgbClr val="263E68"/>
                </a:solidFill>
                <a:latin typeface="Cambria" panose="02040503050406030204" pitchFamily="18" charset="0"/>
                <a:ea typeface="Cambria" panose="02040503050406030204" pitchFamily="18" charset="0"/>
              </a:rPr>
              <a:t>tắc</a:t>
            </a:r>
            <a:r>
              <a:rPr lang="en-US" sz="3600" b="1" dirty="0">
                <a:solidFill>
                  <a:srgbClr val="263E68"/>
                </a:solidFill>
                <a:latin typeface="Cambria" panose="02040503050406030204" pitchFamily="18" charset="0"/>
                <a:ea typeface="Cambria" panose="02040503050406030204" pitchFamily="18" charset="0"/>
              </a:rPr>
              <a:t> </a:t>
            </a:r>
            <a:r>
              <a:rPr lang="en-US" sz="3600" b="1" dirty="0" err="1">
                <a:solidFill>
                  <a:srgbClr val="263E68"/>
                </a:solidFill>
                <a:latin typeface="Cambria" panose="02040503050406030204" pitchFamily="18" charset="0"/>
                <a:ea typeface="Cambria" panose="02040503050406030204" pitchFamily="18" charset="0"/>
              </a:rPr>
              <a:t>tìm</a:t>
            </a:r>
            <a:r>
              <a:rPr lang="en-US" sz="3600" b="1" dirty="0">
                <a:solidFill>
                  <a:srgbClr val="263E68"/>
                </a:solidFill>
                <a:latin typeface="Cambria" panose="02040503050406030204" pitchFamily="18" charset="0"/>
                <a:ea typeface="Cambria" panose="02040503050406030204" pitchFamily="18" charset="0"/>
              </a:rPr>
              <a:t> </a:t>
            </a:r>
            <a:r>
              <a:rPr lang="en-US" sz="3600" b="1" dirty="0" err="1">
                <a:solidFill>
                  <a:srgbClr val="263E68"/>
                </a:solidFill>
                <a:latin typeface="Cambria" panose="02040503050406030204" pitchFamily="18" charset="0"/>
                <a:ea typeface="Cambria" panose="02040503050406030204" pitchFamily="18" charset="0"/>
              </a:rPr>
              <a:t>số</a:t>
            </a:r>
            <a:r>
              <a:rPr lang="en-US" sz="3600" b="1" dirty="0">
                <a:solidFill>
                  <a:srgbClr val="263E68"/>
                </a:solidFill>
                <a:latin typeface="Cambria" panose="02040503050406030204" pitchFamily="18" charset="0"/>
                <a:ea typeface="Cambria" panose="02040503050406030204" pitchFamily="18" charset="0"/>
              </a:rPr>
              <a:t> </a:t>
            </a:r>
            <a:r>
              <a:rPr lang="en-US" sz="3600" b="1" dirty="0" err="1">
                <a:solidFill>
                  <a:srgbClr val="263E68"/>
                </a:solidFill>
                <a:latin typeface="Cambria" panose="02040503050406030204" pitchFamily="18" charset="0"/>
                <a:ea typeface="Cambria" panose="02040503050406030204" pitchFamily="18" charset="0"/>
              </a:rPr>
              <a:t>bé</a:t>
            </a:r>
            <a:r>
              <a:rPr lang="en-US" sz="3600" b="1" dirty="0">
                <a:solidFill>
                  <a:srgbClr val="263E68"/>
                </a:solidFill>
                <a:latin typeface="Cambria" panose="02040503050406030204" pitchFamily="18" charset="0"/>
                <a:ea typeface="Cambria" panose="02040503050406030204" pitchFamily="18" charset="0"/>
              </a:rPr>
              <a:t> </a:t>
            </a:r>
            <a:r>
              <a:rPr lang="en-US" sz="3600" b="1" dirty="0" err="1">
                <a:solidFill>
                  <a:srgbClr val="263E68"/>
                </a:solidFill>
                <a:latin typeface="Cambria" panose="02040503050406030204" pitchFamily="18" charset="0"/>
                <a:ea typeface="Cambria" panose="02040503050406030204" pitchFamily="18" charset="0"/>
              </a:rPr>
              <a:t>và</a:t>
            </a:r>
            <a:r>
              <a:rPr lang="en-US" sz="3600" b="1" dirty="0">
                <a:solidFill>
                  <a:srgbClr val="263E68"/>
                </a:solidFill>
                <a:latin typeface="Cambria" panose="02040503050406030204" pitchFamily="18" charset="0"/>
                <a:ea typeface="Cambria" panose="02040503050406030204" pitchFamily="18" charset="0"/>
              </a:rPr>
              <a:t> </a:t>
            </a:r>
            <a:r>
              <a:rPr lang="en-US" sz="3600" b="1" dirty="0" err="1">
                <a:solidFill>
                  <a:srgbClr val="263E68"/>
                </a:solidFill>
                <a:latin typeface="Cambria" panose="02040503050406030204" pitchFamily="18" charset="0"/>
                <a:ea typeface="Cambria" panose="02040503050406030204" pitchFamily="18" charset="0"/>
              </a:rPr>
              <a:t>tìm</a:t>
            </a:r>
            <a:r>
              <a:rPr lang="en-US" sz="3600" b="1" dirty="0">
                <a:solidFill>
                  <a:srgbClr val="263E68"/>
                </a:solidFill>
                <a:latin typeface="Cambria" panose="02040503050406030204" pitchFamily="18" charset="0"/>
                <a:ea typeface="Cambria" panose="02040503050406030204" pitchFamily="18" charset="0"/>
              </a:rPr>
              <a:t> </a:t>
            </a:r>
            <a:r>
              <a:rPr lang="en-US" sz="3600" b="1" dirty="0" err="1">
                <a:solidFill>
                  <a:srgbClr val="263E68"/>
                </a:solidFill>
                <a:latin typeface="Cambria" panose="02040503050406030204" pitchFamily="18" charset="0"/>
                <a:ea typeface="Cambria" panose="02040503050406030204" pitchFamily="18" charset="0"/>
              </a:rPr>
              <a:t>số</a:t>
            </a:r>
            <a:r>
              <a:rPr lang="en-US" sz="3600" b="1" dirty="0">
                <a:solidFill>
                  <a:srgbClr val="263E68"/>
                </a:solidFill>
                <a:latin typeface="Cambria" panose="02040503050406030204" pitchFamily="18" charset="0"/>
                <a:ea typeface="Cambria" panose="02040503050406030204" pitchFamily="18" charset="0"/>
              </a:rPr>
              <a:t> </a:t>
            </a:r>
            <a:r>
              <a:rPr lang="en-US" sz="3600" b="1" dirty="0" err="1">
                <a:solidFill>
                  <a:srgbClr val="263E68"/>
                </a:solidFill>
                <a:latin typeface="Cambria" panose="02040503050406030204" pitchFamily="18" charset="0"/>
                <a:ea typeface="Cambria" panose="02040503050406030204" pitchFamily="18" charset="0"/>
              </a:rPr>
              <a:t>lớn</a:t>
            </a:r>
            <a:r>
              <a:rPr lang="en-US" sz="3600" b="1" dirty="0">
                <a:solidFill>
                  <a:srgbClr val="263E68"/>
                </a:solidFill>
                <a:latin typeface="Cambria" panose="02040503050406030204" pitchFamily="18" charset="0"/>
                <a:ea typeface="Cambria" panose="02040503050406030204" pitchFamily="18" charset="0"/>
              </a:rPr>
              <a:t>:</a:t>
            </a:r>
          </a:p>
        </p:txBody>
      </p:sp>
      <p:pic>
        <p:nvPicPr>
          <p:cNvPr id="11" name="Picture 10">
            <a:extLst>
              <a:ext uri="{FF2B5EF4-FFF2-40B4-BE49-F238E27FC236}">
                <a16:creationId xmlns:a16="http://schemas.microsoft.com/office/drawing/2014/main" xmlns="" id="{71924575-17F0-9E8F-E1D4-610D2AF3A3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1720" y="397275"/>
            <a:ext cx="8904412" cy="3435784"/>
          </a:xfrm>
          <a:prstGeom prst="rect">
            <a:avLst/>
          </a:prstGeom>
        </p:spPr>
      </p:pic>
      <p:pic>
        <p:nvPicPr>
          <p:cNvPr id="12" name="Picture 11">
            <a:extLst>
              <a:ext uri="{FF2B5EF4-FFF2-40B4-BE49-F238E27FC236}">
                <a16:creationId xmlns:a16="http://schemas.microsoft.com/office/drawing/2014/main" xmlns="" id="{72A2CC2D-9E9E-03E8-D07D-876E5598A1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5643" y="2748834"/>
            <a:ext cx="8904412" cy="3711890"/>
          </a:xfrm>
          <a:prstGeom prst="rect">
            <a:avLst/>
          </a:prstGeom>
        </p:spPr>
      </p:pic>
      <p:sp>
        <p:nvSpPr>
          <p:cNvPr id="13" name="Text Box 31">
            <a:extLst>
              <a:ext uri="{FF2B5EF4-FFF2-40B4-BE49-F238E27FC236}">
                <a16:creationId xmlns:a16="http://schemas.microsoft.com/office/drawing/2014/main" xmlns="" id="{33DA0E29-02B0-4967-6F84-B0F250BB3574}"/>
              </a:ext>
            </a:extLst>
          </p:cNvPr>
          <p:cNvSpPr txBox="1">
            <a:spLocks noChangeArrowheads="1"/>
          </p:cNvSpPr>
          <p:nvPr/>
        </p:nvSpPr>
        <p:spPr bwMode="auto">
          <a:xfrm>
            <a:off x="2568493" y="2164697"/>
            <a:ext cx="2132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bé</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14" name="Text Box 31">
            <a:extLst>
              <a:ext uri="{FF2B5EF4-FFF2-40B4-BE49-F238E27FC236}">
                <a16:creationId xmlns:a16="http://schemas.microsoft.com/office/drawing/2014/main" xmlns="" id="{6E85B3BD-23E4-F28D-76A7-EDC42A009A19}"/>
              </a:ext>
            </a:extLst>
          </p:cNvPr>
          <p:cNvSpPr txBox="1">
            <a:spLocks noChangeArrowheads="1"/>
          </p:cNvSpPr>
          <p:nvPr/>
        </p:nvSpPr>
        <p:spPr bwMode="auto">
          <a:xfrm>
            <a:off x="2568493" y="2108233"/>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sp>
        <p:nvSpPr>
          <p:cNvPr id="15" name="Text Box 31">
            <a:extLst>
              <a:ext uri="{FF2B5EF4-FFF2-40B4-BE49-F238E27FC236}">
                <a16:creationId xmlns:a16="http://schemas.microsoft.com/office/drawing/2014/main" xmlns="" id="{42CDB1E5-5FC5-56CD-2B24-5AB879B2971C}"/>
              </a:ext>
            </a:extLst>
          </p:cNvPr>
          <p:cNvSpPr txBox="1">
            <a:spLocks noChangeArrowheads="1"/>
          </p:cNvSpPr>
          <p:nvPr/>
        </p:nvSpPr>
        <p:spPr bwMode="auto">
          <a:xfrm>
            <a:off x="2896753" y="4674929"/>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lớn</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16" name="Text Box 31">
            <a:extLst>
              <a:ext uri="{FF2B5EF4-FFF2-40B4-BE49-F238E27FC236}">
                <a16:creationId xmlns:a16="http://schemas.microsoft.com/office/drawing/2014/main" xmlns="" id="{3D36C45C-AFA7-6F60-AB04-D9F76118BBD5}"/>
              </a:ext>
            </a:extLst>
          </p:cNvPr>
          <p:cNvSpPr txBox="1">
            <a:spLocks noChangeArrowheads="1"/>
          </p:cNvSpPr>
          <p:nvPr/>
        </p:nvSpPr>
        <p:spPr bwMode="auto">
          <a:xfrm>
            <a:off x="5219156" y="4640262"/>
            <a:ext cx="44529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spTree>
    <p:custDataLst>
      <p:tags r:id="rId2"/>
    </p:custDataLst>
    <p:extLst>
      <p:ext uri="{BB962C8B-B14F-4D97-AF65-F5344CB8AC3E}">
        <p14:creationId xmlns:p14="http://schemas.microsoft.com/office/powerpoint/2010/main" val="20472144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AC5058AD-A0C9-60EF-9CB6-0D0D36EC4B36}"/>
              </a:ext>
            </a:extLst>
          </p:cNvPr>
          <p:cNvSpPr/>
          <p:nvPr/>
        </p:nvSpPr>
        <p:spPr>
          <a:xfrm>
            <a:off x="204561" y="0"/>
            <a:ext cx="11534775" cy="6505575"/>
          </a:xfrm>
          <a:prstGeom prst="roundRect">
            <a:avLst/>
          </a:prstGeom>
          <a:solidFill>
            <a:srgbClr val="FFFFFF"/>
          </a:solidFill>
          <a:ln w="25400" cap="flat" cmpd="sng" algn="ctr">
            <a:solidFill>
              <a:srgbClr val="FFA28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3E68"/>
              </a:solidFill>
              <a:effectLst/>
              <a:uLnTx/>
              <a:uFillTx/>
              <a:latin typeface="Arial"/>
              <a:ea typeface="+mn-ea"/>
              <a:cs typeface="+mn-cs"/>
            </a:endParaRPr>
          </a:p>
        </p:txBody>
      </p:sp>
      <p:sp>
        <p:nvSpPr>
          <p:cNvPr id="7" name="Rectangle 6">
            <a:extLst>
              <a:ext uri="{FF2B5EF4-FFF2-40B4-BE49-F238E27FC236}">
                <a16:creationId xmlns:a16="http://schemas.microsoft.com/office/drawing/2014/main" xmlns="" id="{6DAA0277-1117-ACF3-0622-2C49E02887A9}"/>
              </a:ext>
            </a:extLst>
          </p:cNvPr>
          <p:cNvSpPr/>
          <p:nvPr/>
        </p:nvSpPr>
        <p:spPr>
          <a:xfrm>
            <a:off x="761999" y="377531"/>
            <a:ext cx="10429875" cy="1077402"/>
          </a:xfrm>
          <a:prstGeom prst="rect">
            <a:avLst/>
          </a:prstGeom>
        </p:spPr>
        <p:txBody>
          <a:bodyPr wrap="square" lIns="91395" tIns="45699" rIns="91395" bIns="45699">
            <a:spAutoFit/>
          </a:bodyPr>
          <a:lstStyle/>
          <a:p>
            <a:pPr algn="just">
              <a:spcBef>
                <a:spcPct val="50000"/>
              </a:spcBef>
            </a:pP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toán</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201" b="1" dirty="0">
                <a:solidFill>
                  <a:srgbClr val="FF0000"/>
                </a:solidFill>
                <a:latin typeface="Cambria" panose="02040503050406030204" pitchFamily="18" charset="0"/>
                <a:ea typeface="Cambria" panose="02040503050406030204" pitchFamily="18" charset="0"/>
                <a:cs typeface="Times New Roman" pitchFamily="18" charset="0"/>
              </a:rPr>
              <a:t>Tìm hai số khi biết tổng và hiệu của hai số đó</a:t>
            </a:r>
            <a:r>
              <a:rPr 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 Box 45">
            <a:extLst>
              <a:ext uri="{FF2B5EF4-FFF2-40B4-BE49-F238E27FC236}">
                <a16:creationId xmlns:a16="http://schemas.microsoft.com/office/drawing/2014/main" xmlns="" id="{F35BAF7A-4562-A911-9FE1-8AD93DF2D7C0}"/>
              </a:ext>
            </a:extLst>
          </p:cNvPr>
          <p:cNvSpPr txBox="1"/>
          <p:nvPr/>
        </p:nvSpPr>
        <p:spPr>
          <a:xfrm>
            <a:off x="761999" y="1936533"/>
            <a:ext cx="4733113" cy="3416277"/>
          </a:xfrm>
          <a:prstGeom prst="rect">
            <a:avLst/>
          </a:prstGeom>
          <a:solidFill>
            <a:srgbClr val="A8F4F6"/>
          </a:solidFill>
          <a:ln w="28575">
            <a:solidFill>
              <a:srgbClr val="FF0066"/>
            </a:solidFill>
          </a:ln>
        </p:spPr>
        <p:txBody>
          <a:bodyPr wrap="square" lIns="91395" tIns="45699" rIns="91395" bIns="45699">
            <a:spAutoFit/>
          </a:bodyPr>
          <a:lstStyle/>
          <a:p>
            <a:pPr algn="ctr">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1:</a:t>
            </a:r>
          </a:p>
          <a:p>
            <a:pPr algn="just">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cộng</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với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
        <p:nvSpPr>
          <p:cNvPr id="9" name="Text Box 45">
            <a:extLst>
              <a:ext uri="{FF2B5EF4-FFF2-40B4-BE49-F238E27FC236}">
                <a16:creationId xmlns:a16="http://schemas.microsoft.com/office/drawing/2014/main" xmlns="" id="{2FA101A6-41E4-F589-967D-AA1F7A15CD66}"/>
              </a:ext>
            </a:extLst>
          </p:cNvPr>
          <p:cNvSpPr txBox="1"/>
          <p:nvPr/>
        </p:nvSpPr>
        <p:spPr>
          <a:xfrm>
            <a:off x="6294160" y="1936532"/>
            <a:ext cx="4646127" cy="3416277"/>
          </a:xfrm>
          <a:prstGeom prst="rect">
            <a:avLst/>
          </a:prstGeom>
          <a:solidFill>
            <a:srgbClr val="A8F4F6"/>
          </a:solidFill>
          <a:ln w="28575">
            <a:solidFill>
              <a:srgbClr val="FF0066"/>
            </a:solidFill>
          </a:ln>
        </p:spPr>
        <p:txBody>
          <a:bodyPr wrap="square" lIns="91395" tIns="45699" rIns="91395" bIns="45699">
            <a:spAutoFit/>
          </a:bodyPr>
          <a:lstStyle/>
          <a:p>
            <a:pPr algn="ctr">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2:</a:t>
            </a:r>
          </a:p>
          <a:p>
            <a:pPr algn="just">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trừ</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Tree>
    <p:custDataLst>
      <p:tags r:id="rId2"/>
    </p:custDataLst>
    <p:extLst>
      <p:ext uri="{BB962C8B-B14F-4D97-AF65-F5344CB8AC3E}">
        <p14:creationId xmlns:p14="http://schemas.microsoft.com/office/powerpoint/2010/main" val="2717786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pic>
        <p:nvPicPr>
          <p:cNvPr id="18" name="图片 12">
            <a:extLst>
              <a:ext uri="{FF2B5EF4-FFF2-40B4-BE49-F238E27FC236}">
                <a16:creationId xmlns:a16="http://schemas.microsoft.com/office/drawing/2014/main" xmlns=""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4633" y="2696800"/>
            <a:ext cx="3941936" cy="3941936"/>
          </a:xfrm>
          <a:prstGeom prst="rect">
            <a:avLst/>
          </a:prstGeom>
        </p:spPr>
      </p:pic>
      <p:pic>
        <p:nvPicPr>
          <p:cNvPr id="19" name="Picture 18">
            <a:extLst>
              <a:ext uri="{FF2B5EF4-FFF2-40B4-BE49-F238E27FC236}">
                <a16:creationId xmlns:a16="http://schemas.microsoft.com/office/drawing/2014/main" xmlns="" id="{D5211ABF-888F-820E-5074-230B549F1869}"/>
              </a:ext>
            </a:extLst>
          </p:cNvPr>
          <p:cNvPicPr>
            <a:picLocks noChangeAspect="1"/>
          </p:cNvPicPr>
          <p:nvPr/>
        </p:nvPicPr>
        <p:blipFill>
          <a:blip r:embed="rId7"/>
          <a:stretch>
            <a:fillRect/>
          </a:stretch>
        </p:blipFill>
        <p:spPr>
          <a:xfrm>
            <a:off x="4093352" y="1100498"/>
            <a:ext cx="6364776" cy="1926503"/>
          </a:xfrm>
          <a:prstGeom prst="rect">
            <a:avLst/>
          </a:prstGeom>
        </p:spPr>
      </p:pic>
    </p:spTree>
    <p:custDataLst>
      <p:tags r:id="rId2"/>
    </p:custDataLst>
    <p:extLst>
      <p:ext uri="{BB962C8B-B14F-4D97-AF65-F5344CB8AC3E}">
        <p14:creationId xmlns:p14="http://schemas.microsoft.com/office/powerpoint/2010/main" val="30668072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AC5058AD-A0C9-60EF-9CB6-0D0D36EC4B36}"/>
              </a:ext>
            </a:extLst>
          </p:cNvPr>
          <p:cNvSpPr/>
          <p:nvPr/>
        </p:nvSpPr>
        <p:spPr>
          <a:xfrm>
            <a:off x="45811" y="377371"/>
            <a:ext cx="11534775" cy="6505575"/>
          </a:xfrm>
          <a:prstGeom prst="roundRect">
            <a:avLst/>
          </a:prstGeom>
          <a:solidFill>
            <a:srgbClr val="FFFFFF"/>
          </a:solidFill>
          <a:ln w="25400" cap="flat" cmpd="sng" algn="ctr">
            <a:solidFill>
              <a:srgbClr val="FFA288"/>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3E68"/>
              </a:solidFill>
              <a:effectLst/>
              <a:uLnTx/>
              <a:uFillTx/>
              <a:latin typeface="Arial"/>
              <a:ea typeface="+mn-ea"/>
              <a:cs typeface="+mn-cs"/>
            </a:endParaRPr>
          </a:p>
        </p:txBody>
      </p:sp>
      <p:sp>
        <p:nvSpPr>
          <p:cNvPr id="3" name="Rectangle: Diagonal Corners Rounded 11">
            <a:extLst>
              <a:ext uri="{FF2B5EF4-FFF2-40B4-BE49-F238E27FC236}">
                <a16:creationId xmlns:a16="http://schemas.microsoft.com/office/drawing/2014/main" xmlns="" id="{00B9A66A-D0B5-4235-BB5D-5DE6CEF29B5F}"/>
              </a:ext>
            </a:extLst>
          </p:cNvPr>
          <p:cNvSpPr/>
          <p:nvPr/>
        </p:nvSpPr>
        <p:spPr>
          <a:xfrm>
            <a:off x="91285" y="138172"/>
            <a:ext cx="11537950" cy="1724422"/>
          </a:xfrm>
          <a:prstGeom prst="round2DiagRect">
            <a:avLst>
              <a:gd name="adj1" fmla="val 16667"/>
              <a:gd name="adj2" fmla="val 12590"/>
            </a:avLst>
          </a:prstGeom>
          <a:solidFill>
            <a:srgbClr val="FFFFFF"/>
          </a:solidFill>
          <a:ln w="38100" cap="flat" cmpd="sng" algn="ctr">
            <a:solidFill>
              <a:srgbClr val="FFA288">
                <a:shade val="50000"/>
              </a:srgbClr>
            </a:solidFill>
            <a:prstDash val="solid"/>
          </a:ln>
          <a:effectLst/>
        </p:spPr>
        <p:txBody>
          <a:bodyPr rtlCol="0" anchor="ctr"/>
          <a:lstStyle/>
          <a:p>
            <a:pPr marL="0" marR="0" lvl="0" indent="0" defTabSz="914400" eaLnBrk="1" fontAlgn="auto" latinLnBrk="0" hangingPunct="1">
              <a:lnSpc>
                <a:spcPct val="107000"/>
              </a:lnSpc>
              <a:spcBef>
                <a:spcPts val="0"/>
              </a:spcBef>
              <a:spcAft>
                <a:spcPts val="80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FF87D2B6-EEB3-4A48-828E-49A099D2EAA7}"/>
              </a:ext>
            </a:extLst>
          </p:cNvPr>
          <p:cNvSpPr txBox="1"/>
          <p:nvPr/>
        </p:nvSpPr>
        <p:spPr>
          <a:xfrm>
            <a:off x="628417" y="348310"/>
            <a:ext cx="11049466" cy="1569660"/>
          </a:xfrm>
          <a:prstGeom prst="rect">
            <a:avLst/>
          </a:prstGeom>
          <a:noFill/>
        </p:spPr>
        <p:txBody>
          <a:bodyPr wrap="square">
            <a:spAutoFit/>
          </a:bodyPr>
          <a:lstStyle/>
          <a:p>
            <a:pPr algn="just">
              <a:defRPr/>
            </a:pPr>
            <a:r>
              <a:rPr lang="en-US" altLang="vi-VN" sz="3200" b="1" dirty="0">
                <a:solidFill>
                  <a:srgbClr val="002060"/>
                </a:solidFill>
                <a:latin typeface="Calibri" panose="020F0502020204030204" pitchFamily="34" charset="0"/>
                <a:cs typeface="Calibri" panose="020F0502020204030204" pitchFamily="34" charset="0"/>
              </a:rPr>
              <a:t>1. </a:t>
            </a:r>
            <a:r>
              <a:rPr lang="vi-VN" altLang="vi-VN" sz="3200" b="1" dirty="0">
                <a:solidFill>
                  <a:srgbClr val="002060"/>
                </a:solidFill>
                <a:latin typeface="Calibri" panose="020F0502020204030204" pitchFamily="34" charset="0"/>
                <a:cs typeface="Calibri" panose="020F0502020204030204" pitchFamily="34" charset="0"/>
              </a:rPr>
              <a:t>Mẹ đem ra chợ bán 80 quả trứng vịt và trứng gà, trong đó trứng gà nhiều hơn trứng vịt 10 quả. Hỏi mẹ đem ra chợ bán bao nhiêu quả trứng gà, bao nhiêu quả trứng vịt?</a:t>
            </a:r>
            <a:endParaRPr lang="en-US" altLang="vi-VN" sz="3200" b="1" dirty="0">
              <a:solidFill>
                <a:srgbClr val="00206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73E338BB-CD9C-B429-8C40-5BF6D1FA1E66}"/>
              </a:ext>
            </a:extLst>
          </p:cNvPr>
          <p:cNvSpPr txBox="1"/>
          <p:nvPr/>
        </p:nvSpPr>
        <p:spPr>
          <a:xfrm>
            <a:off x="1539422" y="2072732"/>
            <a:ext cx="2752725" cy="707886"/>
          </a:xfrm>
          <a:prstGeom prst="rect">
            <a:avLst/>
          </a:prstGeom>
          <a:noFill/>
        </p:spPr>
        <p:txBody>
          <a:bodyPr wrap="square" rtlCol="0">
            <a:spAutoFit/>
          </a:bodyPr>
          <a:lstStyle/>
          <a:p>
            <a:r>
              <a:rPr lang="en-US" sz="4000" b="1" u="sng" dirty="0" err="1">
                <a:solidFill>
                  <a:srgbClr val="263E68"/>
                </a:solidFill>
                <a:latin typeface="Cambria" panose="02040503050406030204" pitchFamily="18" charset="0"/>
                <a:ea typeface="Cambria" panose="02040503050406030204" pitchFamily="18" charset="0"/>
              </a:rPr>
              <a:t>Tóm</a:t>
            </a:r>
            <a:r>
              <a:rPr lang="en-US" sz="4000" b="1" u="sng" dirty="0">
                <a:solidFill>
                  <a:srgbClr val="263E68"/>
                </a:solidFill>
                <a:latin typeface="Cambria" panose="02040503050406030204" pitchFamily="18" charset="0"/>
                <a:ea typeface="Cambria" panose="02040503050406030204" pitchFamily="18" charset="0"/>
              </a:rPr>
              <a:t> </a:t>
            </a:r>
            <a:r>
              <a:rPr lang="en-US" sz="4000" b="1" u="sng" dirty="0" err="1">
                <a:solidFill>
                  <a:srgbClr val="263E68"/>
                </a:solidFill>
                <a:latin typeface="Cambria" panose="02040503050406030204" pitchFamily="18" charset="0"/>
                <a:ea typeface="Cambria" panose="02040503050406030204" pitchFamily="18" charset="0"/>
              </a:rPr>
              <a:t>tắt</a:t>
            </a:r>
            <a:r>
              <a:rPr lang="en-US" sz="4000" b="1" u="sng" dirty="0">
                <a:solidFill>
                  <a:srgbClr val="263E68"/>
                </a:solidFill>
                <a:latin typeface="Cambria" panose="02040503050406030204" pitchFamily="18" charset="0"/>
                <a:ea typeface="Cambria" panose="02040503050406030204" pitchFamily="18" charset="0"/>
              </a:rPr>
              <a:t>:</a:t>
            </a:r>
          </a:p>
        </p:txBody>
      </p:sp>
      <p:grpSp>
        <p:nvGrpSpPr>
          <p:cNvPr id="7" name="Group 6">
            <a:extLst>
              <a:ext uri="{FF2B5EF4-FFF2-40B4-BE49-F238E27FC236}">
                <a16:creationId xmlns:a16="http://schemas.microsoft.com/office/drawing/2014/main" xmlns="" id="{F17D94BE-D1EE-8194-5EC0-A5567122DB5F}"/>
              </a:ext>
            </a:extLst>
          </p:cNvPr>
          <p:cNvGrpSpPr/>
          <p:nvPr/>
        </p:nvGrpSpPr>
        <p:grpSpPr>
          <a:xfrm>
            <a:off x="-56632" y="3155412"/>
            <a:ext cx="5715439" cy="1128330"/>
            <a:chOff x="-876300" y="1847850"/>
            <a:chExt cx="7324725" cy="1466850"/>
          </a:xfrm>
        </p:grpSpPr>
        <p:grpSp>
          <p:nvGrpSpPr>
            <p:cNvPr id="8" name="Group 7">
              <a:extLst>
                <a:ext uri="{FF2B5EF4-FFF2-40B4-BE49-F238E27FC236}">
                  <a16:creationId xmlns:a16="http://schemas.microsoft.com/office/drawing/2014/main" xmlns="" id="{EB920DB8-9280-18DE-2308-51E9DF0C48A6}"/>
                </a:ext>
              </a:extLst>
            </p:cNvPr>
            <p:cNvGrpSpPr/>
            <p:nvPr/>
          </p:nvGrpSpPr>
          <p:grpSpPr>
            <a:xfrm>
              <a:off x="-876300" y="1847850"/>
              <a:ext cx="5381625" cy="1318338"/>
              <a:chOff x="-590550" y="1781175"/>
              <a:chExt cx="5381625" cy="1318338"/>
            </a:xfrm>
          </p:grpSpPr>
          <p:sp>
            <p:nvSpPr>
              <p:cNvPr id="11" name="TextBox 10">
                <a:extLst>
                  <a:ext uri="{FF2B5EF4-FFF2-40B4-BE49-F238E27FC236}">
                    <a16:creationId xmlns:a16="http://schemas.microsoft.com/office/drawing/2014/main" xmlns="" id="{E33844E7-7CAE-9DB9-81ED-0A6D4C5C099E}"/>
                  </a:ext>
                </a:extLst>
              </p:cNvPr>
              <p:cNvSpPr txBox="1"/>
              <p:nvPr/>
            </p:nvSpPr>
            <p:spPr>
              <a:xfrm>
                <a:off x="-590550" y="1781175"/>
                <a:ext cx="2371725" cy="48013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err="1" smtClean="0">
                    <a:ln>
                      <a:noFill/>
                    </a:ln>
                    <a:solidFill>
                      <a:srgbClr val="002060"/>
                    </a:solidFill>
                    <a:effectLst/>
                    <a:uLnTx/>
                    <a:uFillTx/>
                    <a:latin typeface="Arial"/>
                  </a:rPr>
                  <a:t>Trứng</a:t>
                </a:r>
                <a:r>
                  <a:rPr kumimoji="0" lang="en-US" b="0" i="0" u="none" strike="noStrike" kern="0" cap="none" spc="0" normalizeH="0" baseline="0" noProof="0" dirty="0" smtClean="0">
                    <a:ln>
                      <a:noFill/>
                    </a:ln>
                    <a:solidFill>
                      <a:srgbClr val="002060"/>
                    </a:solidFill>
                    <a:effectLst/>
                    <a:uLnTx/>
                    <a:uFillTx/>
                    <a:latin typeface="Arial"/>
                  </a:rPr>
                  <a:t> </a:t>
                </a:r>
                <a:r>
                  <a:rPr kumimoji="0" lang="en-US" b="0" i="0" u="none" strike="noStrike" kern="0" cap="none" spc="0" normalizeH="0" baseline="0" noProof="0" dirty="0" err="1" smtClean="0">
                    <a:ln>
                      <a:noFill/>
                    </a:ln>
                    <a:solidFill>
                      <a:srgbClr val="002060"/>
                    </a:solidFill>
                    <a:effectLst/>
                    <a:uLnTx/>
                    <a:uFillTx/>
                    <a:latin typeface="Arial"/>
                  </a:rPr>
                  <a:t>gà</a:t>
                </a:r>
                <a:r>
                  <a:rPr kumimoji="0" lang="en-US" b="0" i="0" u="none" strike="noStrike" kern="0" cap="none" spc="0" normalizeH="0" baseline="0" noProof="0" dirty="0" smtClean="0">
                    <a:ln>
                      <a:noFill/>
                    </a:ln>
                    <a:solidFill>
                      <a:srgbClr val="002060"/>
                    </a:solidFill>
                    <a:effectLst/>
                    <a:uLnTx/>
                    <a:uFillTx/>
                    <a:latin typeface="Arial"/>
                  </a:rPr>
                  <a:t>:</a:t>
                </a:r>
              </a:p>
            </p:txBody>
          </p:sp>
          <p:sp>
            <p:nvSpPr>
              <p:cNvPr id="12" name="TextBox 11">
                <a:extLst>
                  <a:ext uri="{FF2B5EF4-FFF2-40B4-BE49-F238E27FC236}">
                    <a16:creationId xmlns:a16="http://schemas.microsoft.com/office/drawing/2014/main" xmlns="" id="{7333DB64-14B6-7AA3-E497-5DAACEF6A5F9}"/>
                  </a:ext>
                </a:extLst>
              </p:cNvPr>
              <p:cNvSpPr txBox="1"/>
              <p:nvPr/>
            </p:nvSpPr>
            <p:spPr>
              <a:xfrm>
                <a:off x="-466725" y="2619375"/>
                <a:ext cx="2209800" cy="48013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err="1" smtClean="0">
                    <a:ln>
                      <a:noFill/>
                    </a:ln>
                    <a:solidFill>
                      <a:srgbClr val="002060"/>
                    </a:solidFill>
                    <a:effectLst/>
                    <a:uLnTx/>
                    <a:uFillTx/>
                    <a:latin typeface="Arial"/>
                  </a:rPr>
                  <a:t>Trứng</a:t>
                </a:r>
                <a:r>
                  <a:rPr kumimoji="0" lang="en-US" b="0" i="0" u="none" strike="noStrike" kern="0" cap="none" spc="0" normalizeH="0" baseline="0" noProof="0" dirty="0" smtClean="0">
                    <a:ln>
                      <a:noFill/>
                    </a:ln>
                    <a:solidFill>
                      <a:srgbClr val="002060"/>
                    </a:solidFill>
                    <a:effectLst/>
                    <a:uLnTx/>
                    <a:uFillTx/>
                    <a:latin typeface="Arial"/>
                  </a:rPr>
                  <a:t> </a:t>
                </a:r>
                <a:r>
                  <a:rPr kumimoji="0" lang="en-US" b="0" i="0" u="none" strike="noStrike" kern="0" cap="none" spc="0" normalizeH="0" baseline="0" noProof="0" dirty="0" err="1" smtClean="0">
                    <a:ln>
                      <a:noFill/>
                    </a:ln>
                    <a:solidFill>
                      <a:srgbClr val="002060"/>
                    </a:solidFill>
                    <a:effectLst/>
                    <a:uLnTx/>
                    <a:uFillTx/>
                    <a:latin typeface="Arial"/>
                  </a:rPr>
                  <a:t>vịt</a:t>
                </a:r>
                <a:r>
                  <a:rPr kumimoji="0" lang="en-US" b="0" i="0" u="none" strike="noStrike" kern="0" cap="none" spc="0" normalizeH="0" baseline="0" noProof="0" dirty="0" smtClean="0">
                    <a:ln>
                      <a:noFill/>
                    </a:ln>
                    <a:solidFill>
                      <a:srgbClr val="002060"/>
                    </a:solidFill>
                    <a:effectLst/>
                    <a:uLnTx/>
                    <a:uFillTx/>
                    <a:latin typeface="Arial"/>
                  </a:rPr>
                  <a:t>:</a:t>
                </a:r>
              </a:p>
            </p:txBody>
          </p:sp>
          <p:cxnSp>
            <p:nvCxnSpPr>
              <p:cNvPr id="13" name="Straight Connector 12">
                <a:extLst>
                  <a:ext uri="{FF2B5EF4-FFF2-40B4-BE49-F238E27FC236}">
                    <a16:creationId xmlns:a16="http://schemas.microsoft.com/office/drawing/2014/main" xmlns="" id="{9CB274CF-5F19-146B-357C-E2161C8BBB25}"/>
                  </a:ext>
                </a:extLst>
              </p:cNvPr>
              <p:cNvCxnSpPr>
                <a:cxnSpLocks/>
              </p:cNvCxnSpPr>
              <p:nvPr/>
            </p:nvCxnSpPr>
            <p:spPr>
              <a:xfrm>
                <a:off x="1857375" y="2076450"/>
                <a:ext cx="2933700" cy="0"/>
              </a:xfrm>
              <a:prstGeom prst="line">
                <a:avLst/>
              </a:prstGeom>
              <a:noFill/>
              <a:ln w="57150" cap="flat" cmpd="sng" algn="ctr">
                <a:solidFill>
                  <a:srgbClr val="002060"/>
                </a:solidFill>
                <a:prstDash val="solid"/>
              </a:ln>
              <a:effectLst/>
            </p:spPr>
          </p:cxnSp>
          <p:cxnSp>
            <p:nvCxnSpPr>
              <p:cNvPr id="14" name="Straight Connector 13">
                <a:extLst>
                  <a:ext uri="{FF2B5EF4-FFF2-40B4-BE49-F238E27FC236}">
                    <a16:creationId xmlns:a16="http://schemas.microsoft.com/office/drawing/2014/main" xmlns="" id="{C65DF0A1-9E92-64AC-F261-513EBFF8137C}"/>
                  </a:ext>
                </a:extLst>
              </p:cNvPr>
              <p:cNvCxnSpPr>
                <a:cxnSpLocks/>
              </p:cNvCxnSpPr>
              <p:nvPr/>
            </p:nvCxnSpPr>
            <p:spPr>
              <a:xfrm>
                <a:off x="1876425" y="2971800"/>
                <a:ext cx="1847850" cy="0"/>
              </a:xfrm>
              <a:prstGeom prst="line">
                <a:avLst/>
              </a:prstGeom>
              <a:noFill/>
              <a:ln w="57150" cap="flat" cmpd="sng" algn="ctr">
                <a:solidFill>
                  <a:srgbClr val="002060"/>
                </a:solidFill>
                <a:prstDash val="solid"/>
              </a:ln>
              <a:effectLst/>
            </p:spPr>
          </p:cxnSp>
          <p:cxnSp>
            <p:nvCxnSpPr>
              <p:cNvPr id="15" name="Straight Connector 14">
                <a:extLst>
                  <a:ext uri="{FF2B5EF4-FFF2-40B4-BE49-F238E27FC236}">
                    <a16:creationId xmlns:a16="http://schemas.microsoft.com/office/drawing/2014/main" xmlns="" id="{183D478E-4B63-C8E3-4A84-CCBF91F6182E}"/>
                  </a:ext>
                </a:extLst>
              </p:cNvPr>
              <p:cNvCxnSpPr>
                <a:cxnSpLocks/>
              </p:cNvCxnSpPr>
              <p:nvPr/>
            </p:nvCxnSpPr>
            <p:spPr>
              <a:xfrm flipV="1">
                <a:off x="1838325" y="1943100"/>
                <a:ext cx="0" cy="257175"/>
              </a:xfrm>
              <a:prstGeom prst="line">
                <a:avLst/>
              </a:prstGeom>
              <a:noFill/>
              <a:ln w="57150" cap="flat" cmpd="sng" algn="ctr">
                <a:solidFill>
                  <a:srgbClr val="002060"/>
                </a:solidFill>
                <a:prstDash val="solid"/>
              </a:ln>
              <a:effectLst/>
            </p:spPr>
          </p:cxnSp>
          <p:cxnSp>
            <p:nvCxnSpPr>
              <p:cNvPr id="16" name="Straight Connector 15">
                <a:extLst>
                  <a:ext uri="{FF2B5EF4-FFF2-40B4-BE49-F238E27FC236}">
                    <a16:creationId xmlns:a16="http://schemas.microsoft.com/office/drawing/2014/main" xmlns="" id="{6451CCB9-5A25-0FB0-8BD2-5FF65F0C9A59}"/>
                  </a:ext>
                </a:extLst>
              </p:cNvPr>
              <p:cNvCxnSpPr>
                <a:cxnSpLocks/>
              </p:cNvCxnSpPr>
              <p:nvPr/>
            </p:nvCxnSpPr>
            <p:spPr>
              <a:xfrm flipV="1">
                <a:off x="4762500" y="1933575"/>
                <a:ext cx="0" cy="257175"/>
              </a:xfrm>
              <a:prstGeom prst="line">
                <a:avLst/>
              </a:prstGeom>
              <a:noFill/>
              <a:ln w="57150" cap="flat" cmpd="sng" algn="ctr">
                <a:solidFill>
                  <a:srgbClr val="002060"/>
                </a:solidFill>
                <a:prstDash val="solid"/>
              </a:ln>
              <a:effectLst/>
            </p:spPr>
          </p:cxnSp>
          <p:cxnSp>
            <p:nvCxnSpPr>
              <p:cNvPr id="17" name="Straight Connector 16">
                <a:extLst>
                  <a:ext uri="{FF2B5EF4-FFF2-40B4-BE49-F238E27FC236}">
                    <a16:creationId xmlns:a16="http://schemas.microsoft.com/office/drawing/2014/main" xmlns="" id="{8A9FD1D8-723D-279C-B6D9-42FF4569C85C}"/>
                  </a:ext>
                </a:extLst>
              </p:cNvPr>
              <p:cNvCxnSpPr>
                <a:cxnSpLocks/>
              </p:cNvCxnSpPr>
              <p:nvPr/>
            </p:nvCxnSpPr>
            <p:spPr>
              <a:xfrm flipV="1">
                <a:off x="1866900" y="2828925"/>
                <a:ext cx="0" cy="257175"/>
              </a:xfrm>
              <a:prstGeom prst="line">
                <a:avLst/>
              </a:prstGeom>
              <a:noFill/>
              <a:ln w="57150" cap="flat" cmpd="sng" algn="ctr">
                <a:solidFill>
                  <a:srgbClr val="002060"/>
                </a:solidFill>
                <a:prstDash val="solid"/>
              </a:ln>
              <a:effectLst/>
            </p:spPr>
          </p:cxnSp>
          <p:cxnSp>
            <p:nvCxnSpPr>
              <p:cNvPr id="18" name="Straight Connector 17">
                <a:extLst>
                  <a:ext uri="{FF2B5EF4-FFF2-40B4-BE49-F238E27FC236}">
                    <a16:creationId xmlns:a16="http://schemas.microsoft.com/office/drawing/2014/main" xmlns="" id="{EC2E50EF-A94A-93D4-4406-2FB3FF7A30C7}"/>
                  </a:ext>
                </a:extLst>
              </p:cNvPr>
              <p:cNvCxnSpPr>
                <a:cxnSpLocks/>
              </p:cNvCxnSpPr>
              <p:nvPr/>
            </p:nvCxnSpPr>
            <p:spPr>
              <a:xfrm flipV="1">
                <a:off x="3695700" y="2828925"/>
                <a:ext cx="0" cy="257175"/>
              </a:xfrm>
              <a:prstGeom prst="line">
                <a:avLst/>
              </a:prstGeom>
              <a:noFill/>
              <a:ln w="57150" cap="flat" cmpd="sng" algn="ctr">
                <a:solidFill>
                  <a:srgbClr val="002060"/>
                </a:solidFill>
                <a:prstDash val="solid"/>
              </a:ln>
              <a:effectLst/>
            </p:spPr>
          </p:cxnSp>
          <p:cxnSp>
            <p:nvCxnSpPr>
              <p:cNvPr id="19" name="Straight Connector 18">
                <a:extLst>
                  <a:ext uri="{FF2B5EF4-FFF2-40B4-BE49-F238E27FC236}">
                    <a16:creationId xmlns:a16="http://schemas.microsoft.com/office/drawing/2014/main" xmlns="" id="{DB5E012A-5E24-6BFB-CDFA-E184971228E9}"/>
                  </a:ext>
                </a:extLst>
              </p:cNvPr>
              <p:cNvCxnSpPr>
                <a:cxnSpLocks/>
              </p:cNvCxnSpPr>
              <p:nvPr/>
            </p:nvCxnSpPr>
            <p:spPr>
              <a:xfrm flipV="1">
                <a:off x="3686175" y="1952625"/>
                <a:ext cx="0" cy="257175"/>
              </a:xfrm>
              <a:prstGeom prst="line">
                <a:avLst/>
              </a:prstGeom>
              <a:noFill/>
              <a:ln w="57150" cap="flat" cmpd="sng" algn="ctr">
                <a:solidFill>
                  <a:srgbClr val="002060"/>
                </a:solidFill>
                <a:prstDash val="solid"/>
              </a:ln>
              <a:effectLst/>
            </p:spPr>
          </p:cxnSp>
        </p:grpSp>
        <p:sp>
          <p:nvSpPr>
            <p:cNvPr id="9" name="Right Brace 8">
              <a:extLst>
                <a:ext uri="{FF2B5EF4-FFF2-40B4-BE49-F238E27FC236}">
                  <a16:creationId xmlns:a16="http://schemas.microsoft.com/office/drawing/2014/main" xmlns="" id="{816CDCD8-DAAA-CEB5-F169-AB0A0A454CA9}"/>
                </a:ext>
              </a:extLst>
            </p:cNvPr>
            <p:cNvSpPr/>
            <p:nvPr/>
          </p:nvSpPr>
          <p:spPr>
            <a:xfrm>
              <a:off x="4629150" y="1914525"/>
              <a:ext cx="352425" cy="1400175"/>
            </a:xfrm>
            <a:prstGeom prst="rightBrace">
              <a:avLst>
                <a:gd name="adj1" fmla="val 61458"/>
                <a:gd name="adj2" fmla="val 50000"/>
              </a:avLst>
            </a:prstGeom>
            <a:noFill/>
            <a:ln w="381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smtClean="0">
                <a:ln>
                  <a:noFill/>
                </a:ln>
                <a:solidFill>
                  <a:srgbClr val="263E68"/>
                </a:solidFill>
                <a:effectLst/>
                <a:uLnTx/>
                <a:uFillTx/>
                <a:latin typeface="Arial"/>
                <a:ea typeface="+mn-ea"/>
                <a:cs typeface="+mn-cs"/>
              </a:endParaRPr>
            </a:p>
          </p:txBody>
        </p:sp>
        <p:sp>
          <p:nvSpPr>
            <p:cNvPr id="10" name="TextBox 9">
              <a:extLst>
                <a:ext uri="{FF2B5EF4-FFF2-40B4-BE49-F238E27FC236}">
                  <a16:creationId xmlns:a16="http://schemas.microsoft.com/office/drawing/2014/main" xmlns="" id="{F88F1B60-FECA-178C-4603-75A5DEB61165}"/>
                </a:ext>
              </a:extLst>
            </p:cNvPr>
            <p:cNvSpPr txBox="1"/>
            <p:nvPr/>
          </p:nvSpPr>
          <p:spPr>
            <a:xfrm>
              <a:off x="4982667" y="2265928"/>
              <a:ext cx="1465758" cy="84024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002060"/>
                  </a:solidFill>
                  <a:effectLst/>
                  <a:uLnTx/>
                  <a:uFillTx/>
                  <a:latin typeface="Arial"/>
                </a:rPr>
                <a:t>80 </a:t>
              </a:r>
              <a:r>
                <a:rPr kumimoji="0" lang="en-US" b="1" i="0" u="none" strike="noStrike" kern="0" cap="none" spc="0" normalizeH="0" baseline="0" noProof="0" dirty="0" err="1" smtClean="0">
                  <a:ln>
                    <a:noFill/>
                  </a:ln>
                  <a:solidFill>
                    <a:srgbClr val="002060"/>
                  </a:solidFill>
                  <a:effectLst/>
                  <a:uLnTx/>
                  <a:uFillTx/>
                  <a:latin typeface="Arial"/>
                </a:rPr>
                <a:t>quả</a:t>
              </a:r>
              <a:r>
                <a:rPr kumimoji="0" lang="en-US" b="1" i="0" u="none" strike="noStrike" kern="0" cap="none" spc="0" normalizeH="0" baseline="0" noProof="0" dirty="0" smtClean="0">
                  <a:ln>
                    <a:noFill/>
                  </a:ln>
                  <a:solidFill>
                    <a:srgbClr val="002060"/>
                  </a:solidFill>
                  <a:effectLst/>
                  <a:uLnTx/>
                  <a:uFillTx/>
                  <a:latin typeface="Arial"/>
                </a:rPr>
                <a:t> </a:t>
              </a:r>
              <a:r>
                <a:rPr kumimoji="0" lang="en-US" b="1" i="0" u="none" strike="noStrike" kern="0" cap="none" spc="0" normalizeH="0" baseline="0" noProof="0" dirty="0" err="1" smtClean="0">
                  <a:ln>
                    <a:noFill/>
                  </a:ln>
                  <a:solidFill>
                    <a:srgbClr val="002060"/>
                  </a:solidFill>
                  <a:effectLst/>
                  <a:uLnTx/>
                  <a:uFillTx/>
                  <a:latin typeface="Arial"/>
                </a:rPr>
                <a:t>trứng</a:t>
              </a:r>
              <a:endParaRPr kumimoji="0" lang="en-US" b="1" i="0" u="none" strike="noStrike" kern="0" cap="none" spc="0" normalizeH="0" baseline="0" noProof="0" dirty="0" smtClean="0">
                <a:ln>
                  <a:noFill/>
                </a:ln>
                <a:solidFill>
                  <a:srgbClr val="002060"/>
                </a:solidFill>
                <a:effectLst/>
                <a:uLnTx/>
                <a:uFillTx/>
                <a:latin typeface="Arial"/>
              </a:endParaRPr>
            </a:p>
          </p:txBody>
        </p:sp>
      </p:grpSp>
      <p:sp>
        <p:nvSpPr>
          <p:cNvPr id="20" name="Left Bracket 19">
            <a:extLst>
              <a:ext uri="{FF2B5EF4-FFF2-40B4-BE49-F238E27FC236}">
                <a16:creationId xmlns:a16="http://schemas.microsoft.com/office/drawing/2014/main" xmlns="" id="{6203E309-95C7-C551-0924-D7FE074F0A57}"/>
              </a:ext>
            </a:extLst>
          </p:cNvPr>
          <p:cNvSpPr/>
          <p:nvPr/>
        </p:nvSpPr>
        <p:spPr>
          <a:xfrm rot="5400000">
            <a:off x="2817765" y="2051399"/>
            <a:ext cx="273967" cy="2251987"/>
          </a:xfrm>
          <a:prstGeom prst="leftBracket">
            <a:avLst>
              <a:gd name="adj" fmla="val 131093"/>
            </a:avLst>
          </a:prstGeom>
          <a:noFill/>
          <a:ln w="57150" cap="flat" cmpd="sng" algn="ctr">
            <a:solidFill>
              <a:srgbClr val="00206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srgbClr val="263E68"/>
              </a:solidFill>
              <a:effectLst/>
              <a:uLnTx/>
              <a:uFillTx/>
              <a:latin typeface="Arial"/>
              <a:ea typeface="+mn-ea"/>
              <a:cs typeface="+mn-cs"/>
            </a:endParaRPr>
          </a:p>
        </p:txBody>
      </p:sp>
      <p:sp>
        <p:nvSpPr>
          <p:cNvPr id="21" name="Left Bracket 20">
            <a:extLst>
              <a:ext uri="{FF2B5EF4-FFF2-40B4-BE49-F238E27FC236}">
                <a16:creationId xmlns:a16="http://schemas.microsoft.com/office/drawing/2014/main" xmlns="" id="{89A0B446-2699-E31A-AA3D-6A325937F298}"/>
              </a:ext>
            </a:extLst>
          </p:cNvPr>
          <p:cNvSpPr/>
          <p:nvPr/>
        </p:nvSpPr>
        <p:spPr>
          <a:xfrm rot="16200000">
            <a:off x="2424859" y="3472161"/>
            <a:ext cx="317044" cy="1364452"/>
          </a:xfrm>
          <a:prstGeom prst="leftBracket">
            <a:avLst>
              <a:gd name="adj" fmla="val 131093"/>
            </a:avLst>
          </a:prstGeom>
          <a:noFill/>
          <a:ln w="57150" cap="flat" cmpd="sng" algn="ctr">
            <a:solidFill>
              <a:srgbClr val="00206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3E68"/>
              </a:solidFill>
              <a:effectLst/>
              <a:uLnTx/>
              <a:uFillTx/>
              <a:latin typeface="Arial"/>
              <a:ea typeface="+mn-ea"/>
              <a:cs typeface="+mn-cs"/>
            </a:endParaRPr>
          </a:p>
        </p:txBody>
      </p:sp>
      <p:sp>
        <p:nvSpPr>
          <p:cNvPr id="22" name="Left Bracket 21">
            <a:extLst>
              <a:ext uri="{FF2B5EF4-FFF2-40B4-BE49-F238E27FC236}">
                <a16:creationId xmlns:a16="http://schemas.microsoft.com/office/drawing/2014/main" xmlns="" id="{842F8916-709A-9C02-22D9-F83FAC21EC3E}"/>
              </a:ext>
            </a:extLst>
          </p:cNvPr>
          <p:cNvSpPr/>
          <p:nvPr/>
        </p:nvSpPr>
        <p:spPr>
          <a:xfrm rot="16200000">
            <a:off x="3627087" y="3004152"/>
            <a:ext cx="200495" cy="851609"/>
          </a:xfrm>
          <a:prstGeom prst="leftBracket">
            <a:avLst>
              <a:gd name="adj" fmla="val 71718"/>
            </a:avLst>
          </a:prstGeom>
          <a:noFill/>
          <a:ln w="57150" cap="flat" cmpd="sng" algn="ctr">
            <a:solidFill>
              <a:srgbClr val="00206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3E68"/>
              </a:solidFill>
              <a:effectLst/>
              <a:uLnTx/>
              <a:uFillTx/>
              <a:latin typeface="Arial"/>
              <a:ea typeface="+mn-ea"/>
              <a:cs typeface="+mn-cs"/>
            </a:endParaRPr>
          </a:p>
        </p:txBody>
      </p:sp>
      <p:cxnSp>
        <p:nvCxnSpPr>
          <p:cNvPr id="23" name="Straight Connector 22">
            <a:extLst>
              <a:ext uri="{FF2B5EF4-FFF2-40B4-BE49-F238E27FC236}">
                <a16:creationId xmlns:a16="http://schemas.microsoft.com/office/drawing/2014/main" xmlns="" id="{C0DEE526-43EF-6BA2-1A52-3D6D35753776}"/>
              </a:ext>
            </a:extLst>
          </p:cNvPr>
          <p:cNvCxnSpPr/>
          <p:nvPr/>
        </p:nvCxnSpPr>
        <p:spPr>
          <a:xfrm>
            <a:off x="3300590" y="3265313"/>
            <a:ext cx="0" cy="581025"/>
          </a:xfrm>
          <a:prstGeom prst="line">
            <a:avLst/>
          </a:prstGeom>
          <a:noFill/>
          <a:ln w="38100" cap="flat" cmpd="sng" algn="ctr">
            <a:solidFill>
              <a:srgbClr val="002060"/>
            </a:solidFill>
            <a:prstDash val="sysDash"/>
          </a:ln>
          <a:effectLst/>
        </p:spPr>
      </p:cxnSp>
      <p:sp>
        <p:nvSpPr>
          <p:cNvPr id="24" name="TextBox 23">
            <a:extLst>
              <a:ext uri="{FF2B5EF4-FFF2-40B4-BE49-F238E27FC236}">
                <a16:creationId xmlns:a16="http://schemas.microsoft.com/office/drawing/2014/main" xmlns="" id="{C1E8E8B1-2A29-C726-7174-B32EF06A981D}"/>
              </a:ext>
            </a:extLst>
          </p:cNvPr>
          <p:cNvSpPr txBox="1"/>
          <p:nvPr/>
        </p:nvSpPr>
        <p:spPr>
          <a:xfrm>
            <a:off x="2097930" y="2725632"/>
            <a:ext cx="1800225" cy="369332"/>
          </a:xfrm>
          <a:prstGeom prst="rect">
            <a:avLst/>
          </a:prstGeom>
          <a:noFill/>
        </p:spPr>
        <p:txBody>
          <a:bodyPr wrap="square" rtlCol="0">
            <a:spAutoFit/>
          </a:bodyPr>
          <a:lstStyle/>
          <a:p>
            <a:r>
              <a:rPr lang="en-US" b="1" dirty="0">
                <a:solidFill>
                  <a:srgbClr val="002060"/>
                </a:solidFill>
                <a:latin typeface="Arial"/>
              </a:rPr>
              <a:t>? </a:t>
            </a:r>
            <a:r>
              <a:rPr lang="en-US" b="1" dirty="0" err="1">
                <a:solidFill>
                  <a:srgbClr val="002060"/>
                </a:solidFill>
                <a:latin typeface="Arial"/>
              </a:rPr>
              <a:t>quả</a:t>
            </a:r>
            <a:r>
              <a:rPr lang="en-US" b="1" dirty="0">
                <a:solidFill>
                  <a:srgbClr val="002060"/>
                </a:solidFill>
                <a:latin typeface="Arial"/>
              </a:rPr>
              <a:t> </a:t>
            </a:r>
            <a:r>
              <a:rPr lang="en-US" b="1" dirty="0" err="1">
                <a:solidFill>
                  <a:srgbClr val="002060"/>
                </a:solidFill>
                <a:latin typeface="Arial"/>
              </a:rPr>
              <a:t>trứng</a:t>
            </a:r>
            <a:endParaRPr lang="en-US" b="1" dirty="0">
              <a:solidFill>
                <a:srgbClr val="002060"/>
              </a:solidFill>
              <a:latin typeface="Arial"/>
            </a:endParaRPr>
          </a:p>
        </p:txBody>
      </p:sp>
      <p:sp>
        <p:nvSpPr>
          <p:cNvPr id="25" name="TextBox 24">
            <a:extLst>
              <a:ext uri="{FF2B5EF4-FFF2-40B4-BE49-F238E27FC236}">
                <a16:creationId xmlns:a16="http://schemas.microsoft.com/office/drawing/2014/main" xmlns="" id="{C1E8E8B1-2A29-C726-7174-B32EF06A981D}"/>
              </a:ext>
            </a:extLst>
          </p:cNvPr>
          <p:cNvSpPr txBox="1"/>
          <p:nvPr/>
        </p:nvSpPr>
        <p:spPr>
          <a:xfrm>
            <a:off x="1683268" y="4339006"/>
            <a:ext cx="1800225" cy="369332"/>
          </a:xfrm>
          <a:prstGeom prst="rect">
            <a:avLst/>
          </a:prstGeom>
          <a:noFill/>
        </p:spPr>
        <p:txBody>
          <a:bodyPr wrap="square" rtlCol="0">
            <a:spAutoFit/>
          </a:bodyPr>
          <a:lstStyle/>
          <a:p>
            <a:r>
              <a:rPr lang="en-US" b="1" dirty="0">
                <a:solidFill>
                  <a:srgbClr val="002060"/>
                </a:solidFill>
                <a:latin typeface="Arial"/>
              </a:rPr>
              <a:t>? </a:t>
            </a:r>
            <a:r>
              <a:rPr lang="en-US" b="1" dirty="0" err="1">
                <a:solidFill>
                  <a:srgbClr val="002060"/>
                </a:solidFill>
                <a:latin typeface="Arial"/>
              </a:rPr>
              <a:t>quả</a:t>
            </a:r>
            <a:r>
              <a:rPr lang="en-US" b="1" dirty="0">
                <a:solidFill>
                  <a:srgbClr val="002060"/>
                </a:solidFill>
                <a:latin typeface="Arial"/>
              </a:rPr>
              <a:t> </a:t>
            </a:r>
            <a:r>
              <a:rPr lang="en-US" b="1" dirty="0" err="1">
                <a:solidFill>
                  <a:srgbClr val="002060"/>
                </a:solidFill>
                <a:latin typeface="Arial"/>
              </a:rPr>
              <a:t>trứng</a:t>
            </a:r>
            <a:endParaRPr lang="en-US" b="1" dirty="0">
              <a:solidFill>
                <a:srgbClr val="002060"/>
              </a:solidFill>
              <a:latin typeface="Arial"/>
            </a:endParaRPr>
          </a:p>
        </p:txBody>
      </p:sp>
      <p:sp>
        <p:nvSpPr>
          <p:cNvPr id="26" name="TextBox 25">
            <a:extLst>
              <a:ext uri="{FF2B5EF4-FFF2-40B4-BE49-F238E27FC236}">
                <a16:creationId xmlns:a16="http://schemas.microsoft.com/office/drawing/2014/main" xmlns="" id="{BE678556-AA95-B8B1-3457-D6BCB070EEF4}"/>
              </a:ext>
            </a:extLst>
          </p:cNvPr>
          <p:cNvSpPr txBox="1"/>
          <p:nvPr/>
        </p:nvSpPr>
        <p:spPr>
          <a:xfrm>
            <a:off x="3314130" y="3630159"/>
            <a:ext cx="1209675" cy="369332"/>
          </a:xfrm>
          <a:prstGeom prst="rect">
            <a:avLst/>
          </a:prstGeom>
          <a:noFill/>
        </p:spPr>
        <p:txBody>
          <a:bodyPr wrap="square" rtlCol="0">
            <a:spAutoFit/>
          </a:bodyPr>
          <a:lstStyle/>
          <a:p>
            <a:r>
              <a:rPr lang="en-US" b="1" dirty="0">
                <a:solidFill>
                  <a:srgbClr val="002060"/>
                </a:solidFill>
                <a:latin typeface="Arial"/>
              </a:rPr>
              <a:t>10 </a:t>
            </a:r>
            <a:r>
              <a:rPr lang="en-US" b="1" dirty="0" err="1">
                <a:solidFill>
                  <a:srgbClr val="002060"/>
                </a:solidFill>
                <a:latin typeface="Arial"/>
              </a:rPr>
              <a:t>quả</a:t>
            </a:r>
            <a:endParaRPr lang="en-US" b="1" dirty="0">
              <a:solidFill>
                <a:srgbClr val="002060"/>
              </a:solidFill>
              <a:latin typeface="Arial"/>
            </a:endParaRPr>
          </a:p>
        </p:txBody>
      </p:sp>
      <p:sp>
        <p:nvSpPr>
          <p:cNvPr id="27" name="Rectangle 1">
            <a:extLst>
              <a:ext uri="{FF2B5EF4-FFF2-40B4-BE49-F238E27FC236}">
                <a16:creationId xmlns:a16="http://schemas.microsoft.com/office/drawing/2014/main" xmlns="" id="{ED9120D2-77F0-F0A1-E630-9131CBEC64A8}"/>
              </a:ext>
            </a:extLst>
          </p:cNvPr>
          <p:cNvSpPr>
            <a:spLocks noChangeArrowheads="1"/>
          </p:cNvSpPr>
          <p:nvPr/>
        </p:nvSpPr>
        <p:spPr bwMode="auto">
          <a:xfrm>
            <a:off x="5658011" y="2166682"/>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algn="ctr">
              <a:spcBef>
                <a:spcPct val="0"/>
              </a:spcBef>
              <a:buFontTx/>
              <a:buNone/>
            </a:pPr>
            <a:r>
              <a:rPr lang="nl-NL" altLang="vi-VN" b="1" u="sng" dirty="0">
                <a:solidFill>
                  <a:srgbClr val="263E68"/>
                </a:solidFill>
                <a:latin typeface="Calibri" panose="020F0502020204030204" pitchFamily="34" charset="0"/>
                <a:cs typeface="Calibri" panose="020F0502020204030204" pitchFamily="34" charset="0"/>
              </a:rPr>
              <a:t>Bài giải:</a:t>
            </a:r>
          </a:p>
          <a:p>
            <a:pPr algn="ctr">
              <a:spcBef>
                <a:spcPct val="0"/>
              </a:spcBef>
              <a:buFontTx/>
              <a:buNone/>
            </a:pPr>
            <a:r>
              <a:rPr lang="nl-NL" altLang="vi-VN" b="1" dirty="0">
                <a:solidFill>
                  <a:srgbClr val="263E68"/>
                </a:solidFill>
                <a:latin typeface="Calibri" panose="020F0502020204030204" pitchFamily="34" charset="0"/>
                <a:cs typeface="Calibri" panose="020F0502020204030204" pitchFamily="34" charset="0"/>
              </a:rPr>
              <a:t>Hai lần số quả </a:t>
            </a:r>
            <a:r>
              <a:rPr lang="nl-NL" altLang="vi-VN" b="1">
                <a:solidFill>
                  <a:srgbClr val="263E68"/>
                </a:solidFill>
                <a:latin typeface="Calibri" panose="020F0502020204030204" pitchFamily="34" charset="0"/>
                <a:cs typeface="Calibri" panose="020F0502020204030204" pitchFamily="34" charset="0"/>
              </a:rPr>
              <a:t>trứng gà </a:t>
            </a:r>
            <a:r>
              <a:rPr lang="nl-NL" altLang="vi-VN" b="1" dirty="0">
                <a:solidFill>
                  <a:srgbClr val="263E68"/>
                </a:solidFill>
                <a:latin typeface="Calibri" panose="020F0502020204030204" pitchFamily="34" charset="0"/>
                <a:cs typeface="Calibri" panose="020F0502020204030204" pitchFamily="34" charset="0"/>
              </a:rPr>
              <a:t>là:</a:t>
            </a:r>
          </a:p>
          <a:p>
            <a:pPr algn="ctr">
              <a:spcBef>
                <a:spcPct val="0"/>
              </a:spcBef>
              <a:buFontTx/>
              <a:buNone/>
            </a:pPr>
            <a:r>
              <a:rPr lang="nl-NL" altLang="vi-VN" b="1" dirty="0">
                <a:solidFill>
                  <a:srgbClr val="263E68"/>
                </a:solidFill>
                <a:latin typeface="Calibri" panose="020F0502020204030204" pitchFamily="34" charset="0"/>
                <a:cs typeface="Calibri" panose="020F0502020204030204" pitchFamily="34" charset="0"/>
              </a:rPr>
              <a:t>80 + 10 = 90 (quả)</a:t>
            </a:r>
          </a:p>
          <a:p>
            <a:pPr algn="ctr">
              <a:spcBef>
                <a:spcPct val="0"/>
              </a:spcBef>
              <a:buFontTx/>
              <a:buNone/>
            </a:pPr>
            <a:r>
              <a:rPr lang="nl-NL" altLang="vi-VN" b="1" dirty="0">
                <a:solidFill>
                  <a:srgbClr val="263E68"/>
                </a:solidFill>
                <a:latin typeface="Calibri" panose="020F0502020204030204" pitchFamily="34" charset="0"/>
                <a:cs typeface="Calibri" panose="020F0502020204030204" pitchFamily="34" charset="0"/>
              </a:rPr>
              <a:t>Số trứng gà là:</a:t>
            </a:r>
          </a:p>
          <a:p>
            <a:pPr algn="ctr">
              <a:spcBef>
                <a:spcPct val="0"/>
              </a:spcBef>
              <a:buFontTx/>
              <a:buNone/>
            </a:pPr>
            <a:r>
              <a:rPr lang="nl-NL" altLang="vi-VN" b="1" dirty="0">
                <a:solidFill>
                  <a:srgbClr val="263E68"/>
                </a:solidFill>
                <a:latin typeface="Calibri" panose="020F0502020204030204" pitchFamily="34" charset="0"/>
                <a:cs typeface="Calibri" panose="020F0502020204030204" pitchFamily="34" charset="0"/>
              </a:rPr>
              <a:t>90 : 2 = 45 (quả)</a:t>
            </a:r>
          </a:p>
          <a:p>
            <a:pPr algn="ctr">
              <a:spcBef>
                <a:spcPct val="0"/>
              </a:spcBef>
              <a:buFontTx/>
              <a:buNone/>
            </a:pPr>
            <a:r>
              <a:rPr lang="nl-NL" altLang="vi-VN" b="1" dirty="0">
                <a:solidFill>
                  <a:srgbClr val="263E68"/>
                </a:solidFill>
                <a:latin typeface="Calibri" panose="020F0502020204030204" pitchFamily="34" charset="0"/>
                <a:cs typeface="Calibri" panose="020F0502020204030204" pitchFamily="34" charset="0"/>
              </a:rPr>
              <a:t>Số trứng vịt là:</a:t>
            </a:r>
          </a:p>
          <a:p>
            <a:pPr algn="ctr">
              <a:spcBef>
                <a:spcPct val="0"/>
              </a:spcBef>
              <a:buFontTx/>
              <a:buNone/>
            </a:pPr>
            <a:r>
              <a:rPr lang="nl-NL" altLang="vi-VN" b="1" dirty="0">
                <a:solidFill>
                  <a:srgbClr val="263E68"/>
                </a:solidFill>
                <a:latin typeface="Calibri" panose="020F0502020204030204" pitchFamily="34" charset="0"/>
                <a:cs typeface="Calibri" panose="020F0502020204030204" pitchFamily="34" charset="0"/>
              </a:rPr>
              <a:t>80 – 45 = 35 (quả)</a:t>
            </a:r>
          </a:p>
          <a:p>
            <a:pPr algn="ctr">
              <a:spcBef>
                <a:spcPct val="0"/>
              </a:spcBef>
              <a:buFontTx/>
              <a:buNone/>
            </a:pPr>
            <a:r>
              <a:rPr lang="nl-NL" altLang="vi-VN" b="1" dirty="0">
                <a:solidFill>
                  <a:srgbClr val="263E68"/>
                </a:solidFill>
                <a:latin typeface="Calibri" panose="020F0502020204030204" pitchFamily="34" charset="0"/>
                <a:cs typeface="Calibri" panose="020F0502020204030204" pitchFamily="34" charset="0"/>
              </a:rPr>
              <a:t>Đáp số: Trứng gà: 45 quả</a:t>
            </a:r>
          </a:p>
          <a:p>
            <a:pPr algn="ctr">
              <a:spcBef>
                <a:spcPct val="0"/>
              </a:spcBef>
              <a:buFontTx/>
              <a:buNone/>
            </a:pPr>
            <a:r>
              <a:rPr lang="nl-NL" altLang="vi-VN" b="1" dirty="0">
                <a:solidFill>
                  <a:srgbClr val="263E68"/>
                </a:solidFill>
                <a:latin typeface="Calibri" panose="020F0502020204030204" pitchFamily="34" charset="0"/>
                <a:cs typeface="Calibri" panose="020F0502020204030204" pitchFamily="34" charset="0"/>
              </a:rPr>
              <a:t>               Trứng vịt: 35 quả</a:t>
            </a:r>
            <a:endParaRPr lang="en-US" altLang="vi-VN" b="1" dirty="0">
              <a:solidFill>
                <a:srgbClr val="263E68"/>
              </a:solidFill>
              <a:latin typeface="Calibri" panose="020F0502020204030204" pitchFamily="34" charset="0"/>
              <a:cs typeface="Calibri" panose="020F0502020204030204" pitchFamily="34" charset="0"/>
            </a:endParaRPr>
          </a:p>
        </p:txBody>
      </p:sp>
    </p:spTree>
    <p:custDataLst>
      <p:tags r:id="rId2"/>
    </p:custDataLst>
    <p:extLst>
      <p:ext uri="{BB962C8B-B14F-4D97-AF65-F5344CB8AC3E}">
        <p14:creationId xmlns:p14="http://schemas.microsoft.com/office/powerpoint/2010/main" val="363781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wipe(down)">
                                      <p:cBhvr>
                                        <p:cTn id="46" dur="500"/>
                                        <p:tgtEl>
                                          <p:spTgt spid="2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7">
                                            <p:txEl>
                                              <p:pRg st="1" end="1"/>
                                            </p:txEl>
                                          </p:spTgt>
                                        </p:tgtEl>
                                        <p:attrNameLst>
                                          <p:attrName>style.visibility</p:attrName>
                                        </p:attrNameLst>
                                      </p:cBhvr>
                                      <p:to>
                                        <p:strVal val="visible"/>
                                      </p:to>
                                    </p:set>
                                    <p:animEffect transition="in" filter="wipe(down)">
                                      <p:cBhvr>
                                        <p:cTn id="51" dur="500"/>
                                        <p:tgtEl>
                                          <p:spTgt spid="27">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7">
                                            <p:txEl>
                                              <p:pRg st="2" end="2"/>
                                            </p:txEl>
                                          </p:spTgt>
                                        </p:tgtEl>
                                        <p:attrNameLst>
                                          <p:attrName>style.visibility</p:attrName>
                                        </p:attrNameLst>
                                      </p:cBhvr>
                                      <p:to>
                                        <p:strVal val="visible"/>
                                      </p:to>
                                    </p:set>
                                    <p:animEffect transition="in" filter="wipe(down)">
                                      <p:cBhvr>
                                        <p:cTn id="56" dur="500"/>
                                        <p:tgtEl>
                                          <p:spTgt spid="27">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7">
                                            <p:txEl>
                                              <p:pRg st="3" end="3"/>
                                            </p:txEl>
                                          </p:spTgt>
                                        </p:tgtEl>
                                        <p:attrNameLst>
                                          <p:attrName>style.visibility</p:attrName>
                                        </p:attrNameLst>
                                      </p:cBhvr>
                                      <p:to>
                                        <p:strVal val="visible"/>
                                      </p:to>
                                    </p:set>
                                    <p:animEffect transition="in" filter="wipe(down)">
                                      <p:cBhvr>
                                        <p:cTn id="61" dur="500"/>
                                        <p:tgtEl>
                                          <p:spTgt spid="27">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7">
                                            <p:txEl>
                                              <p:pRg st="4" end="4"/>
                                            </p:txEl>
                                          </p:spTgt>
                                        </p:tgtEl>
                                        <p:attrNameLst>
                                          <p:attrName>style.visibility</p:attrName>
                                        </p:attrNameLst>
                                      </p:cBhvr>
                                      <p:to>
                                        <p:strVal val="visible"/>
                                      </p:to>
                                    </p:set>
                                    <p:animEffect transition="in" filter="wipe(down)">
                                      <p:cBhvr>
                                        <p:cTn id="66" dur="500"/>
                                        <p:tgtEl>
                                          <p:spTgt spid="27">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7">
                                            <p:txEl>
                                              <p:pRg st="5" end="5"/>
                                            </p:txEl>
                                          </p:spTgt>
                                        </p:tgtEl>
                                        <p:attrNameLst>
                                          <p:attrName>style.visibility</p:attrName>
                                        </p:attrNameLst>
                                      </p:cBhvr>
                                      <p:to>
                                        <p:strVal val="visible"/>
                                      </p:to>
                                    </p:set>
                                    <p:animEffect transition="in" filter="wipe(down)">
                                      <p:cBhvr>
                                        <p:cTn id="71" dur="500"/>
                                        <p:tgtEl>
                                          <p:spTgt spid="27">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7">
                                            <p:txEl>
                                              <p:pRg st="6" end="6"/>
                                            </p:txEl>
                                          </p:spTgt>
                                        </p:tgtEl>
                                        <p:attrNameLst>
                                          <p:attrName>style.visibility</p:attrName>
                                        </p:attrNameLst>
                                      </p:cBhvr>
                                      <p:to>
                                        <p:strVal val="visible"/>
                                      </p:to>
                                    </p:set>
                                    <p:animEffect transition="in" filter="wipe(down)">
                                      <p:cBhvr>
                                        <p:cTn id="76" dur="500"/>
                                        <p:tgtEl>
                                          <p:spTgt spid="27">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27">
                                            <p:txEl>
                                              <p:pRg st="7" end="7"/>
                                            </p:txEl>
                                          </p:spTgt>
                                        </p:tgtEl>
                                        <p:attrNameLst>
                                          <p:attrName>style.visibility</p:attrName>
                                        </p:attrNameLst>
                                      </p:cBhvr>
                                      <p:to>
                                        <p:strVal val="visible"/>
                                      </p:to>
                                    </p:set>
                                    <p:animEffect transition="in" filter="wipe(down)">
                                      <p:cBhvr>
                                        <p:cTn id="81" dur="500"/>
                                        <p:tgtEl>
                                          <p:spTgt spid="27">
                                            <p:txEl>
                                              <p:pRg st="7" end="7"/>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7">
                                            <p:txEl>
                                              <p:pRg st="8" end="8"/>
                                            </p:txEl>
                                          </p:spTgt>
                                        </p:tgtEl>
                                        <p:attrNameLst>
                                          <p:attrName>style.visibility</p:attrName>
                                        </p:attrNameLst>
                                      </p:cBhvr>
                                      <p:to>
                                        <p:strVal val="visible"/>
                                      </p:to>
                                    </p:set>
                                    <p:animEffect transition="in" filter="wipe(down)">
                                      <p:cBhvr>
                                        <p:cTn id="86" dur="500"/>
                                        <p:tgtEl>
                                          <p:spTgt spid="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p:bldP spid="25" grpId="0"/>
      <p:bldP spid="26" grpId="0"/>
      <p:bldP spid="2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C5058AD-A0C9-60EF-9CB6-0D0D36EC4B36}"/>
              </a:ext>
            </a:extLst>
          </p:cNvPr>
          <p:cNvSpPr/>
          <p:nvPr/>
        </p:nvSpPr>
        <p:spPr>
          <a:xfrm>
            <a:off x="131995" y="190272"/>
            <a:ext cx="11534775" cy="6505575"/>
          </a:xfrm>
          <a:prstGeom prst="roundRect">
            <a:avLst/>
          </a:prstGeom>
          <a:solidFill>
            <a:srgbClr val="FFFFFF"/>
          </a:solidFill>
          <a:ln w="25400" cap="flat" cmpd="sng" algn="ctr">
            <a:solidFill>
              <a:srgbClr val="FFA288"/>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3E68"/>
              </a:solidFill>
              <a:effectLst/>
              <a:uLnTx/>
              <a:uFillTx/>
              <a:latin typeface="Arial"/>
              <a:ea typeface="+mn-ea"/>
              <a:cs typeface="+mn-cs"/>
            </a:endParaRPr>
          </a:p>
        </p:txBody>
      </p:sp>
      <p:grpSp>
        <p:nvGrpSpPr>
          <p:cNvPr id="4" name="Group 3">
            <a:extLst>
              <a:ext uri="{FF2B5EF4-FFF2-40B4-BE49-F238E27FC236}">
                <a16:creationId xmlns:a16="http://schemas.microsoft.com/office/drawing/2014/main" xmlns="" id="{6E35D1BA-EB41-BEA5-AD94-C58B77684511}"/>
              </a:ext>
            </a:extLst>
          </p:cNvPr>
          <p:cNvGrpSpPr/>
          <p:nvPr/>
        </p:nvGrpSpPr>
        <p:grpSpPr>
          <a:xfrm>
            <a:off x="355833" y="2129696"/>
            <a:ext cx="5787790" cy="1484531"/>
            <a:chOff x="295275" y="1847850"/>
            <a:chExt cx="5787790" cy="1484531"/>
          </a:xfrm>
        </p:grpSpPr>
        <p:grpSp>
          <p:nvGrpSpPr>
            <p:cNvPr id="5" name="Group 4">
              <a:extLst>
                <a:ext uri="{FF2B5EF4-FFF2-40B4-BE49-F238E27FC236}">
                  <a16:creationId xmlns:a16="http://schemas.microsoft.com/office/drawing/2014/main" xmlns="" id="{8F7E1732-53DD-3FD8-B9CE-235E27B29BD9}"/>
                </a:ext>
              </a:extLst>
            </p:cNvPr>
            <p:cNvGrpSpPr/>
            <p:nvPr/>
          </p:nvGrpSpPr>
          <p:grpSpPr>
            <a:xfrm>
              <a:off x="295275" y="1847850"/>
              <a:ext cx="4210050" cy="1484531"/>
              <a:chOff x="581025" y="1781175"/>
              <a:chExt cx="4210050" cy="1484531"/>
            </a:xfrm>
          </p:grpSpPr>
          <p:sp>
            <p:nvSpPr>
              <p:cNvPr id="8" name="TextBox 7">
                <a:extLst>
                  <a:ext uri="{FF2B5EF4-FFF2-40B4-BE49-F238E27FC236}">
                    <a16:creationId xmlns:a16="http://schemas.microsoft.com/office/drawing/2014/main" xmlns="" id="{4FE20C6B-99B7-5391-1733-4C481D821FC0}"/>
                  </a:ext>
                </a:extLst>
              </p:cNvPr>
              <p:cNvSpPr txBox="1"/>
              <p:nvPr/>
            </p:nvSpPr>
            <p:spPr>
              <a:xfrm>
                <a:off x="619125" y="1781175"/>
                <a:ext cx="11620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srgbClr val="002060"/>
                    </a:solidFill>
                    <a:effectLst/>
                    <a:uLnTx/>
                    <a:uFillTx/>
                    <a:latin typeface="Arial"/>
                    <a:ea typeface="+mn-ea"/>
                    <a:cs typeface="+mn-cs"/>
                  </a:rPr>
                  <a:t>Mai:</a:t>
                </a:r>
                <a:endParaRPr kumimoji="0" lang="en-US" sz="3600" b="0" i="0" u="none" strike="noStrike" kern="0" cap="none" spc="0" normalizeH="0" baseline="0" noProof="0" dirty="0" smtClean="0">
                  <a:ln>
                    <a:noFill/>
                  </a:ln>
                  <a:solidFill>
                    <a:srgbClr val="002060"/>
                  </a:solidFill>
                  <a:effectLst/>
                  <a:uLnTx/>
                  <a:uFillTx/>
                  <a:latin typeface="Arial"/>
                  <a:ea typeface="+mn-ea"/>
                  <a:cs typeface="+mn-cs"/>
                </a:endParaRPr>
              </a:p>
            </p:txBody>
          </p:sp>
          <p:sp>
            <p:nvSpPr>
              <p:cNvPr id="9" name="TextBox 8">
                <a:extLst>
                  <a:ext uri="{FF2B5EF4-FFF2-40B4-BE49-F238E27FC236}">
                    <a16:creationId xmlns:a16="http://schemas.microsoft.com/office/drawing/2014/main" xmlns="" id="{82F00294-AC6D-241E-E73E-4C088E0F2A70}"/>
                  </a:ext>
                </a:extLst>
              </p:cNvPr>
              <p:cNvSpPr txBox="1"/>
              <p:nvPr/>
            </p:nvSpPr>
            <p:spPr>
              <a:xfrm>
                <a:off x="581025" y="2619375"/>
                <a:ext cx="11620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srgbClr val="002060"/>
                    </a:solidFill>
                    <a:effectLst/>
                    <a:uLnTx/>
                    <a:uFillTx/>
                    <a:latin typeface="Arial"/>
                    <a:ea typeface="+mn-ea"/>
                    <a:cs typeface="+mn-cs"/>
                  </a:rPr>
                  <a:t>Mi</a:t>
                </a:r>
                <a:r>
                  <a:rPr kumimoji="0" lang="en-US" sz="3600" b="0" i="0" u="none" strike="noStrike" kern="0" cap="none" spc="0" normalizeH="0" baseline="0" noProof="0" dirty="0" smtClean="0">
                    <a:ln>
                      <a:noFill/>
                    </a:ln>
                    <a:solidFill>
                      <a:srgbClr val="002060"/>
                    </a:solidFill>
                    <a:effectLst/>
                    <a:uLnTx/>
                    <a:uFillTx/>
                    <a:latin typeface="Arial"/>
                    <a:ea typeface="+mn-ea"/>
                    <a:cs typeface="+mn-cs"/>
                  </a:rPr>
                  <a:t>:</a:t>
                </a:r>
              </a:p>
            </p:txBody>
          </p:sp>
          <p:cxnSp>
            <p:nvCxnSpPr>
              <p:cNvPr id="10" name="Straight Connector 9">
                <a:extLst>
                  <a:ext uri="{FF2B5EF4-FFF2-40B4-BE49-F238E27FC236}">
                    <a16:creationId xmlns:a16="http://schemas.microsoft.com/office/drawing/2014/main" xmlns="" id="{00A77B65-D094-98FC-3696-EA0485250013}"/>
                  </a:ext>
                </a:extLst>
              </p:cNvPr>
              <p:cNvCxnSpPr>
                <a:cxnSpLocks/>
              </p:cNvCxnSpPr>
              <p:nvPr/>
            </p:nvCxnSpPr>
            <p:spPr>
              <a:xfrm>
                <a:off x="1857375" y="2076450"/>
                <a:ext cx="2933700" cy="0"/>
              </a:xfrm>
              <a:prstGeom prst="line">
                <a:avLst/>
              </a:prstGeom>
              <a:noFill/>
              <a:ln w="57150" cap="flat" cmpd="sng" algn="ctr">
                <a:solidFill>
                  <a:srgbClr val="002060"/>
                </a:solidFill>
                <a:prstDash val="solid"/>
              </a:ln>
              <a:effectLst/>
            </p:spPr>
          </p:cxnSp>
          <p:cxnSp>
            <p:nvCxnSpPr>
              <p:cNvPr id="11" name="Straight Connector 10">
                <a:extLst>
                  <a:ext uri="{FF2B5EF4-FFF2-40B4-BE49-F238E27FC236}">
                    <a16:creationId xmlns:a16="http://schemas.microsoft.com/office/drawing/2014/main" xmlns="" id="{D1193870-39DE-61BD-5A51-B1B2ECD644E9}"/>
                  </a:ext>
                </a:extLst>
              </p:cNvPr>
              <p:cNvCxnSpPr>
                <a:cxnSpLocks/>
              </p:cNvCxnSpPr>
              <p:nvPr/>
            </p:nvCxnSpPr>
            <p:spPr>
              <a:xfrm>
                <a:off x="1876425" y="2971800"/>
                <a:ext cx="1847850" cy="0"/>
              </a:xfrm>
              <a:prstGeom prst="line">
                <a:avLst/>
              </a:prstGeom>
              <a:noFill/>
              <a:ln w="57150" cap="flat" cmpd="sng" algn="ctr">
                <a:solidFill>
                  <a:srgbClr val="002060"/>
                </a:solidFill>
                <a:prstDash val="solid"/>
              </a:ln>
              <a:effectLst/>
            </p:spPr>
          </p:cxnSp>
          <p:cxnSp>
            <p:nvCxnSpPr>
              <p:cNvPr id="12" name="Straight Connector 11">
                <a:extLst>
                  <a:ext uri="{FF2B5EF4-FFF2-40B4-BE49-F238E27FC236}">
                    <a16:creationId xmlns:a16="http://schemas.microsoft.com/office/drawing/2014/main" xmlns="" id="{B33D0E14-BC03-0C32-EF7B-0DC1B9039D1D}"/>
                  </a:ext>
                </a:extLst>
              </p:cNvPr>
              <p:cNvCxnSpPr>
                <a:cxnSpLocks/>
              </p:cNvCxnSpPr>
              <p:nvPr/>
            </p:nvCxnSpPr>
            <p:spPr>
              <a:xfrm flipV="1">
                <a:off x="1838325" y="1943100"/>
                <a:ext cx="0" cy="257175"/>
              </a:xfrm>
              <a:prstGeom prst="line">
                <a:avLst/>
              </a:prstGeom>
              <a:noFill/>
              <a:ln w="57150" cap="flat" cmpd="sng" algn="ctr">
                <a:solidFill>
                  <a:srgbClr val="002060"/>
                </a:solidFill>
                <a:prstDash val="solid"/>
              </a:ln>
              <a:effectLst/>
            </p:spPr>
          </p:cxnSp>
          <p:cxnSp>
            <p:nvCxnSpPr>
              <p:cNvPr id="13" name="Straight Connector 12">
                <a:extLst>
                  <a:ext uri="{FF2B5EF4-FFF2-40B4-BE49-F238E27FC236}">
                    <a16:creationId xmlns:a16="http://schemas.microsoft.com/office/drawing/2014/main" xmlns="" id="{25B0EBF0-FEC3-FA5A-5634-BC998355F9F8}"/>
                  </a:ext>
                </a:extLst>
              </p:cNvPr>
              <p:cNvCxnSpPr>
                <a:cxnSpLocks/>
              </p:cNvCxnSpPr>
              <p:nvPr/>
            </p:nvCxnSpPr>
            <p:spPr>
              <a:xfrm flipV="1">
                <a:off x="4762500" y="1933575"/>
                <a:ext cx="0" cy="257175"/>
              </a:xfrm>
              <a:prstGeom prst="line">
                <a:avLst/>
              </a:prstGeom>
              <a:noFill/>
              <a:ln w="57150" cap="flat" cmpd="sng" algn="ctr">
                <a:solidFill>
                  <a:srgbClr val="002060"/>
                </a:solidFill>
                <a:prstDash val="solid"/>
              </a:ln>
              <a:effectLst/>
            </p:spPr>
          </p:cxnSp>
          <p:cxnSp>
            <p:nvCxnSpPr>
              <p:cNvPr id="14" name="Straight Connector 13">
                <a:extLst>
                  <a:ext uri="{FF2B5EF4-FFF2-40B4-BE49-F238E27FC236}">
                    <a16:creationId xmlns:a16="http://schemas.microsoft.com/office/drawing/2014/main" xmlns="" id="{9F7E9487-9784-94A5-FC0F-E5917319876C}"/>
                  </a:ext>
                </a:extLst>
              </p:cNvPr>
              <p:cNvCxnSpPr>
                <a:cxnSpLocks/>
              </p:cNvCxnSpPr>
              <p:nvPr/>
            </p:nvCxnSpPr>
            <p:spPr>
              <a:xfrm flipV="1">
                <a:off x="1866900" y="2828925"/>
                <a:ext cx="0" cy="257175"/>
              </a:xfrm>
              <a:prstGeom prst="line">
                <a:avLst/>
              </a:prstGeom>
              <a:noFill/>
              <a:ln w="57150" cap="flat" cmpd="sng" algn="ctr">
                <a:solidFill>
                  <a:srgbClr val="002060"/>
                </a:solidFill>
                <a:prstDash val="solid"/>
              </a:ln>
              <a:effectLst/>
            </p:spPr>
          </p:cxnSp>
          <p:cxnSp>
            <p:nvCxnSpPr>
              <p:cNvPr id="15" name="Straight Connector 14">
                <a:extLst>
                  <a:ext uri="{FF2B5EF4-FFF2-40B4-BE49-F238E27FC236}">
                    <a16:creationId xmlns:a16="http://schemas.microsoft.com/office/drawing/2014/main" xmlns="" id="{E8052DC6-947B-1662-5F9A-0186597F3014}"/>
                  </a:ext>
                </a:extLst>
              </p:cNvPr>
              <p:cNvCxnSpPr>
                <a:cxnSpLocks/>
              </p:cNvCxnSpPr>
              <p:nvPr/>
            </p:nvCxnSpPr>
            <p:spPr>
              <a:xfrm flipV="1">
                <a:off x="3695700" y="2828925"/>
                <a:ext cx="0" cy="257175"/>
              </a:xfrm>
              <a:prstGeom prst="line">
                <a:avLst/>
              </a:prstGeom>
              <a:noFill/>
              <a:ln w="57150" cap="flat" cmpd="sng" algn="ctr">
                <a:solidFill>
                  <a:srgbClr val="002060"/>
                </a:solidFill>
                <a:prstDash val="solid"/>
              </a:ln>
              <a:effectLst/>
            </p:spPr>
          </p:cxnSp>
          <p:cxnSp>
            <p:nvCxnSpPr>
              <p:cNvPr id="16" name="Straight Connector 15">
                <a:extLst>
                  <a:ext uri="{FF2B5EF4-FFF2-40B4-BE49-F238E27FC236}">
                    <a16:creationId xmlns:a16="http://schemas.microsoft.com/office/drawing/2014/main" xmlns="" id="{23E269D3-A8AF-D826-D6EC-04EB9E36A105}"/>
                  </a:ext>
                </a:extLst>
              </p:cNvPr>
              <p:cNvCxnSpPr>
                <a:cxnSpLocks/>
              </p:cNvCxnSpPr>
              <p:nvPr/>
            </p:nvCxnSpPr>
            <p:spPr>
              <a:xfrm flipV="1">
                <a:off x="3686175" y="1952625"/>
                <a:ext cx="0" cy="257175"/>
              </a:xfrm>
              <a:prstGeom prst="line">
                <a:avLst/>
              </a:prstGeom>
              <a:noFill/>
              <a:ln w="57150" cap="flat" cmpd="sng" algn="ctr">
                <a:solidFill>
                  <a:srgbClr val="002060"/>
                </a:solidFill>
                <a:prstDash val="solid"/>
              </a:ln>
              <a:effectLst/>
            </p:spPr>
          </p:cxnSp>
        </p:grpSp>
        <p:sp>
          <p:nvSpPr>
            <p:cNvPr id="6" name="Right Brace 5">
              <a:extLst>
                <a:ext uri="{FF2B5EF4-FFF2-40B4-BE49-F238E27FC236}">
                  <a16:creationId xmlns:a16="http://schemas.microsoft.com/office/drawing/2014/main" xmlns="" id="{CF9A7505-126F-C6CF-C3DA-BCE3DE805BE8}"/>
                </a:ext>
              </a:extLst>
            </p:cNvPr>
            <p:cNvSpPr/>
            <p:nvPr/>
          </p:nvSpPr>
          <p:spPr>
            <a:xfrm>
              <a:off x="4629150" y="1914525"/>
              <a:ext cx="352425" cy="1400175"/>
            </a:xfrm>
            <a:prstGeom prst="rightBrace">
              <a:avLst>
                <a:gd name="adj1" fmla="val 61458"/>
                <a:gd name="adj2" fmla="val 50000"/>
              </a:avLst>
            </a:prstGeom>
            <a:noFill/>
            <a:ln w="38100" cap="flat" cmpd="sng" algn="ctr">
              <a:solidFill>
                <a:srgbClr val="00206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3E68"/>
                </a:solidFill>
                <a:effectLst/>
                <a:uLnTx/>
                <a:uFillTx/>
                <a:latin typeface="Arial"/>
                <a:ea typeface="+mn-ea"/>
                <a:cs typeface="+mn-cs"/>
              </a:endParaRPr>
            </a:p>
          </p:txBody>
        </p:sp>
        <p:sp>
          <p:nvSpPr>
            <p:cNvPr id="7" name="TextBox 6">
              <a:extLst>
                <a:ext uri="{FF2B5EF4-FFF2-40B4-BE49-F238E27FC236}">
                  <a16:creationId xmlns:a16="http://schemas.microsoft.com/office/drawing/2014/main" xmlns="" id="{8704684B-B7AB-19CB-3761-7ED67E976D81}"/>
                </a:ext>
              </a:extLst>
            </p:cNvPr>
            <p:cNvSpPr txBox="1"/>
            <p:nvPr/>
          </p:nvSpPr>
          <p:spPr>
            <a:xfrm>
              <a:off x="5048250" y="2266950"/>
              <a:ext cx="10348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0" smtClean="0">
                  <a:solidFill>
                    <a:srgbClr val="002060"/>
                  </a:solidFill>
                  <a:latin typeface="Arial"/>
                </a:rPr>
                <a:t>15 tuổi</a:t>
              </a:r>
              <a:endParaRPr kumimoji="0" lang="en-US" sz="1800" b="1" i="0" u="none" strike="noStrike" kern="0" cap="none" spc="0" normalizeH="0" baseline="0" noProof="0" dirty="0" smtClean="0">
                <a:ln>
                  <a:noFill/>
                </a:ln>
                <a:solidFill>
                  <a:srgbClr val="002060"/>
                </a:solidFill>
                <a:effectLst/>
                <a:uLnTx/>
                <a:uFillTx/>
                <a:latin typeface="Arial"/>
                <a:ea typeface="+mn-ea"/>
                <a:cs typeface="+mn-cs"/>
              </a:endParaRPr>
            </a:p>
          </p:txBody>
        </p:sp>
      </p:grpSp>
      <p:sp>
        <p:nvSpPr>
          <p:cNvPr id="17" name="TextBox 16">
            <a:extLst>
              <a:ext uri="{FF2B5EF4-FFF2-40B4-BE49-F238E27FC236}">
                <a16:creationId xmlns:a16="http://schemas.microsoft.com/office/drawing/2014/main" xmlns="" id="{A8E47918-A989-78C6-CE9D-BC436EF63F80}"/>
              </a:ext>
            </a:extLst>
          </p:cNvPr>
          <p:cNvSpPr txBox="1"/>
          <p:nvPr/>
        </p:nvSpPr>
        <p:spPr>
          <a:xfrm>
            <a:off x="2451100" y="1797380"/>
            <a:ext cx="1209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ea typeface="+mn-ea"/>
                <a:cs typeface="+mn-cs"/>
              </a:rPr>
              <a:t>? </a:t>
            </a:r>
            <a:r>
              <a:rPr lang="en-US" b="1" smtClean="0">
                <a:solidFill>
                  <a:srgbClr val="002060"/>
                </a:solidFill>
                <a:latin typeface="Arial"/>
              </a:rPr>
              <a:t>Tuổi</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sp>
        <p:nvSpPr>
          <p:cNvPr id="18" name="TextBox 17">
            <a:extLst>
              <a:ext uri="{FF2B5EF4-FFF2-40B4-BE49-F238E27FC236}">
                <a16:creationId xmlns:a16="http://schemas.microsoft.com/office/drawing/2014/main" xmlns="" id="{0EB99219-857F-E123-0263-D8B594A22611}"/>
              </a:ext>
            </a:extLst>
          </p:cNvPr>
          <p:cNvSpPr txBox="1"/>
          <p:nvPr/>
        </p:nvSpPr>
        <p:spPr>
          <a:xfrm>
            <a:off x="1870075" y="3752499"/>
            <a:ext cx="1209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ea typeface="+mn-ea"/>
                <a:cs typeface="+mn-cs"/>
              </a:rPr>
              <a:t>? </a:t>
            </a:r>
            <a:r>
              <a:rPr lang="en-US" b="1" smtClean="0">
                <a:solidFill>
                  <a:srgbClr val="002060"/>
                </a:solidFill>
                <a:latin typeface="Arial"/>
              </a:rPr>
              <a:t>Tuổi</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sp>
        <p:nvSpPr>
          <p:cNvPr id="19" name="Left Bracket 18">
            <a:extLst>
              <a:ext uri="{FF2B5EF4-FFF2-40B4-BE49-F238E27FC236}">
                <a16:creationId xmlns:a16="http://schemas.microsoft.com/office/drawing/2014/main" xmlns="" id="{1BA2D592-74A9-811C-8F0C-FEABFA603B18}"/>
              </a:ext>
            </a:extLst>
          </p:cNvPr>
          <p:cNvSpPr/>
          <p:nvPr/>
        </p:nvSpPr>
        <p:spPr>
          <a:xfrm rot="5400000">
            <a:off x="2960687" y="761773"/>
            <a:ext cx="238125" cy="2924177"/>
          </a:xfrm>
          <a:prstGeom prst="leftBracket">
            <a:avLst>
              <a:gd name="adj" fmla="val 131093"/>
            </a:avLst>
          </a:prstGeom>
          <a:noFill/>
          <a:ln w="57150" cap="flat" cmpd="sng" algn="ctr">
            <a:solidFill>
              <a:srgbClr val="002060"/>
            </a:solidFill>
            <a:prstDash val="sysDo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3E68"/>
              </a:solidFill>
              <a:effectLst/>
              <a:uLnTx/>
              <a:uFillTx/>
              <a:latin typeface="Arial"/>
              <a:ea typeface="+mn-ea"/>
              <a:cs typeface="+mn-cs"/>
            </a:endParaRPr>
          </a:p>
        </p:txBody>
      </p:sp>
      <p:sp>
        <p:nvSpPr>
          <p:cNvPr id="20" name="Left Bracket 19">
            <a:extLst>
              <a:ext uri="{FF2B5EF4-FFF2-40B4-BE49-F238E27FC236}">
                <a16:creationId xmlns:a16="http://schemas.microsoft.com/office/drawing/2014/main" xmlns="" id="{10464251-1F71-0E4F-20B7-D1FEFEBBA602}"/>
              </a:ext>
            </a:extLst>
          </p:cNvPr>
          <p:cNvSpPr/>
          <p:nvPr/>
        </p:nvSpPr>
        <p:spPr>
          <a:xfrm rot="16200000">
            <a:off x="2358229" y="2697732"/>
            <a:ext cx="304801" cy="1795458"/>
          </a:xfrm>
          <a:prstGeom prst="leftBracket">
            <a:avLst>
              <a:gd name="adj" fmla="val 131093"/>
            </a:avLst>
          </a:prstGeom>
          <a:noFill/>
          <a:ln w="57150" cap="flat" cmpd="sng" algn="ctr">
            <a:solidFill>
              <a:srgbClr val="002060"/>
            </a:solidFill>
            <a:prstDash val="sysDo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3E68"/>
              </a:solidFill>
              <a:effectLst/>
              <a:uLnTx/>
              <a:uFillTx/>
              <a:latin typeface="Arial"/>
              <a:ea typeface="+mn-ea"/>
              <a:cs typeface="+mn-cs"/>
            </a:endParaRPr>
          </a:p>
        </p:txBody>
      </p:sp>
      <p:sp>
        <p:nvSpPr>
          <p:cNvPr id="21" name="Left Bracket 20">
            <a:extLst>
              <a:ext uri="{FF2B5EF4-FFF2-40B4-BE49-F238E27FC236}">
                <a16:creationId xmlns:a16="http://schemas.microsoft.com/office/drawing/2014/main" xmlns="" id="{2266BF81-2BF3-98A8-AC82-2F8BDAE7AA60}"/>
              </a:ext>
            </a:extLst>
          </p:cNvPr>
          <p:cNvSpPr/>
          <p:nvPr/>
        </p:nvSpPr>
        <p:spPr>
          <a:xfrm rot="16200000">
            <a:off x="3834604" y="2195838"/>
            <a:ext cx="285753" cy="1052511"/>
          </a:xfrm>
          <a:prstGeom prst="leftBracket">
            <a:avLst>
              <a:gd name="adj" fmla="val 71718"/>
            </a:avLst>
          </a:prstGeom>
          <a:noFill/>
          <a:ln w="57150" cap="flat" cmpd="sng" algn="ctr">
            <a:solidFill>
              <a:srgbClr val="002060"/>
            </a:solidFill>
            <a:prstDash val="sysDo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3E68"/>
              </a:solidFill>
              <a:effectLst/>
              <a:uLnTx/>
              <a:uFillTx/>
              <a:latin typeface="Arial"/>
              <a:ea typeface="+mn-ea"/>
              <a:cs typeface="+mn-cs"/>
            </a:endParaRPr>
          </a:p>
        </p:txBody>
      </p:sp>
      <p:sp>
        <p:nvSpPr>
          <p:cNvPr id="22" name="TextBox 21">
            <a:extLst>
              <a:ext uri="{FF2B5EF4-FFF2-40B4-BE49-F238E27FC236}">
                <a16:creationId xmlns:a16="http://schemas.microsoft.com/office/drawing/2014/main" xmlns="" id="{30D65513-C224-53CA-B3F6-EA9C99DD0715}"/>
              </a:ext>
            </a:extLst>
          </p:cNvPr>
          <p:cNvSpPr txBox="1"/>
          <p:nvPr/>
        </p:nvSpPr>
        <p:spPr>
          <a:xfrm>
            <a:off x="3451225" y="2912213"/>
            <a:ext cx="1209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smtClean="0">
                <a:solidFill>
                  <a:srgbClr val="002060"/>
                </a:solidFill>
                <a:latin typeface="Arial"/>
              </a:rPr>
              <a:t>3 tuổi</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cxnSp>
        <p:nvCxnSpPr>
          <p:cNvPr id="23" name="Straight Connector 22">
            <a:extLst>
              <a:ext uri="{FF2B5EF4-FFF2-40B4-BE49-F238E27FC236}">
                <a16:creationId xmlns:a16="http://schemas.microsoft.com/office/drawing/2014/main" xmlns="" id="{B2AE33E0-2966-BA36-BE78-FB4A967070FF}"/>
              </a:ext>
            </a:extLst>
          </p:cNvPr>
          <p:cNvCxnSpPr/>
          <p:nvPr/>
        </p:nvCxnSpPr>
        <p:spPr>
          <a:xfrm>
            <a:off x="3451225" y="2649765"/>
            <a:ext cx="0" cy="581025"/>
          </a:xfrm>
          <a:prstGeom prst="line">
            <a:avLst/>
          </a:prstGeom>
          <a:noFill/>
          <a:ln w="38100" cap="flat" cmpd="sng" algn="ctr">
            <a:solidFill>
              <a:srgbClr val="002060"/>
            </a:solidFill>
            <a:prstDash val="sysDash"/>
          </a:ln>
          <a:effectLst/>
        </p:spPr>
      </p:cxnSp>
      <p:sp>
        <p:nvSpPr>
          <p:cNvPr id="26" name="Rectangle: Diagonal Corners Rounded 11">
            <a:extLst>
              <a:ext uri="{FF2B5EF4-FFF2-40B4-BE49-F238E27FC236}">
                <a16:creationId xmlns:a16="http://schemas.microsoft.com/office/drawing/2014/main" xmlns="" id="{00B9A66A-D0B5-4235-BB5D-5DE6CEF29B5F}"/>
              </a:ext>
            </a:extLst>
          </p:cNvPr>
          <p:cNvSpPr/>
          <p:nvPr/>
        </p:nvSpPr>
        <p:spPr>
          <a:xfrm>
            <a:off x="111125" y="268222"/>
            <a:ext cx="11537950" cy="1152921"/>
          </a:xfrm>
          <a:prstGeom prst="round2DiagRect">
            <a:avLst>
              <a:gd name="adj1" fmla="val 16667"/>
              <a:gd name="adj2" fmla="val 12590"/>
            </a:avLst>
          </a:prstGeom>
          <a:solidFill>
            <a:srgbClr val="FFFFFF"/>
          </a:solidFill>
          <a:ln w="38100" cap="flat" cmpd="sng" algn="ctr">
            <a:solidFill>
              <a:srgbClr val="FFA288">
                <a:shade val="50000"/>
              </a:srgbClr>
            </a:solidFill>
            <a:prstDash val="solid"/>
          </a:ln>
          <a:effectLst/>
        </p:spPr>
        <p:txBody>
          <a:bodyPr rtlCol="0" anchor="ctr"/>
          <a:lstStyle/>
          <a:p>
            <a:pPr marL="0" marR="0" lvl="0" indent="0" defTabSz="914400" eaLnBrk="1" fontAlgn="auto" latinLnBrk="0" hangingPunct="1">
              <a:lnSpc>
                <a:spcPct val="107000"/>
              </a:lnSpc>
              <a:spcBef>
                <a:spcPts val="0"/>
              </a:spcBef>
              <a:spcAft>
                <a:spcPts val="80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xmlns="" id="{FF87D2B6-EEB3-4A48-828E-49A099D2EAA7}"/>
              </a:ext>
            </a:extLst>
          </p:cNvPr>
          <p:cNvSpPr txBox="1"/>
          <p:nvPr/>
        </p:nvSpPr>
        <p:spPr>
          <a:xfrm>
            <a:off x="374650" y="333091"/>
            <a:ext cx="11049466" cy="1077218"/>
          </a:xfrm>
          <a:prstGeom prst="rect">
            <a:avLst/>
          </a:prstGeom>
          <a:noFill/>
        </p:spPr>
        <p:txBody>
          <a:bodyPr wrap="square">
            <a:spAutoFit/>
          </a:bodyPr>
          <a:lstStyle/>
          <a:p>
            <a:pPr algn="just">
              <a:defRPr/>
            </a:pPr>
            <a:r>
              <a:rPr lang="en-US" altLang="vi-VN" sz="3200" b="1" dirty="0">
                <a:solidFill>
                  <a:srgbClr val="002060"/>
                </a:solidFill>
                <a:latin typeface="Calibri" panose="020F0502020204030204" pitchFamily="34" charset="0"/>
                <a:cs typeface="Calibri" panose="020F0502020204030204" pitchFamily="34" charset="0"/>
              </a:rPr>
              <a:t>2. </a:t>
            </a:r>
            <a:r>
              <a:rPr lang="vi-VN" altLang="vi-VN" sz="3200" b="1" dirty="0">
                <a:solidFill>
                  <a:srgbClr val="002060"/>
                </a:solidFill>
                <a:latin typeface="Calibri" panose="020F0502020204030204" pitchFamily="34" charset="0"/>
                <a:cs typeface="Calibri" panose="020F0502020204030204" pitchFamily="34" charset="0"/>
              </a:rPr>
              <a:t>Mai hơn em Mi 3 tuổi. Năm nay tổng số tuổi của hai chị em là 15 tuổi. Hỏi năm nay Mai mấy tuổi, em Mi mấy tuổi?</a:t>
            </a:r>
            <a:endParaRPr lang="en-US" altLang="vi-VN" sz="3200" b="1" dirty="0">
              <a:solidFill>
                <a:srgbClr val="002060"/>
              </a:solidFill>
              <a:latin typeface="Calibri" panose="020F0502020204030204" pitchFamily="34" charset="0"/>
              <a:cs typeface="Calibri" panose="020F0502020204030204" pitchFamily="34" charset="0"/>
            </a:endParaRPr>
          </a:p>
        </p:txBody>
      </p:sp>
      <p:sp>
        <p:nvSpPr>
          <p:cNvPr id="28" name="Rectangle 1">
            <a:extLst>
              <a:ext uri="{FF2B5EF4-FFF2-40B4-BE49-F238E27FC236}">
                <a16:creationId xmlns:a16="http://schemas.microsoft.com/office/drawing/2014/main" xmlns="" id="{6134DD63-C601-77EA-241E-84CBDEBD2B0B}"/>
              </a:ext>
            </a:extLst>
          </p:cNvPr>
          <p:cNvSpPr>
            <a:spLocks noChangeArrowheads="1"/>
          </p:cNvSpPr>
          <p:nvPr/>
        </p:nvSpPr>
        <p:spPr bwMode="auto">
          <a:xfrm>
            <a:off x="5565775" y="1675007"/>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algn="ctr">
              <a:spcBef>
                <a:spcPct val="0"/>
              </a:spcBef>
              <a:buFontTx/>
              <a:buNone/>
            </a:pPr>
            <a:r>
              <a:rPr lang="nl-NL" altLang="vi-VN" b="1" u="sng" dirty="0">
                <a:solidFill>
                  <a:srgbClr val="263E68"/>
                </a:solidFill>
                <a:latin typeface="Calibri" panose="020F0502020204030204" pitchFamily="34" charset="0"/>
                <a:cs typeface="Calibri" panose="020F0502020204030204" pitchFamily="34" charset="0"/>
              </a:rPr>
              <a:t>Bài giải:</a:t>
            </a:r>
          </a:p>
          <a:p>
            <a:pPr algn="ctr">
              <a:spcBef>
                <a:spcPct val="0"/>
              </a:spcBef>
              <a:buFontTx/>
              <a:buNone/>
            </a:pPr>
            <a:r>
              <a:rPr lang="nl-NL" altLang="vi-VN" b="1" dirty="0">
                <a:solidFill>
                  <a:srgbClr val="263E68"/>
                </a:solidFill>
                <a:latin typeface="Calibri" panose="020F0502020204030204" pitchFamily="34" charset="0"/>
                <a:cs typeface="Calibri" panose="020F0502020204030204" pitchFamily="34" charset="0"/>
              </a:rPr>
              <a:t>Hai lần số tuổi của Mi là:</a:t>
            </a:r>
          </a:p>
          <a:p>
            <a:pPr algn="ctr">
              <a:spcBef>
                <a:spcPct val="0"/>
              </a:spcBef>
              <a:buFontTx/>
              <a:buNone/>
            </a:pPr>
            <a:r>
              <a:rPr lang="nl-NL" altLang="vi-VN" b="1" dirty="0">
                <a:solidFill>
                  <a:srgbClr val="263E68"/>
                </a:solidFill>
                <a:latin typeface="Calibri" panose="020F0502020204030204" pitchFamily="34" charset="0"/>
                <a:cs typeface="Calibri" panose="020F0502020204030204" pitchFamily="34" charset="0"/>
              </a:rPr>
              <a:t>15 – 3 = 12 (tuổi)</a:t>
            </a:r>
          </a:p>
          <a:p>
            <a:pPr algn="ctr">
              <a:spcBef>
                <a:spcPct val="0"/>
              </a:spcBef>
              <a:buFontTx/>
              <a:buNone/>
            </a:pPr>
            <a:r>
              <a:rPr lang="nl-NL" altLang="vi-VN" b="1" dirty="0">
                <a:solidFill>
                  <a:srgbClr val="263E68"/>
                </a:solidFill>
                <a:latin typeface="Calibri" panose="020F0502020204030204" pitchFamily="34" charset="0"/>
                <a:cs typeface="Calibri" panose="020F0502020204030204" pitchFamily="34" charset="0"/>
              </a:rPr>
              <a:t>Tuổi của Mi là:</a:t>
            </a:r>
          </a:p>
          <a:p>
            <a:pPr algn="ctr">
              <a:spcBef>
                <a:spcPct val="0"/>
              </a:spcBef>
              <a:buFontTx/>
              <a:buNone/>
            </a:pPr>
            <a:r>
              <a:rPr lang="nl-NL" altLang="vi-VN" b="1" dirty="0">
                <a:solidFill>
                  <a:srgbClr val="263E68"/>
                </a:solidFill>
                <a:latin typeface="Calibri" panose="020F0502020204030204" pitchFamily="34" charset="0"/>
                <a:cs typeface="Calibri" panose="020F0502020204030204" pitchFamily="34" charset="0"/>
              </a:rPr>
              <a:t>12 : 2 = 6 (tuổi)</a:t>
            </a:r>
          </a:p>
          <a:p>
            <a:pPr algn="ctr">
              <a:spcBef>
                <a:spcPct val="0"/>
              </a:spcBef>
              <a:buFontTx/>
              <a:buNone/>
            </a:pPr>
            <a:r>
              <a:rPr lang="nl-NL" altLang="vi-VN" b="1" dirty="0">
                <a:solidFill>
                  <a:srgbClr val="263E68"/>
                </a:solidFill>
                <a:latin typeface="Calibri" panose="020F0502020204030204" pitchFamily="34" charset="0"/>
                <a:cs typeface="Calibri" panose="020F0502020204030204" pitchFamily="34" charset="0"/>
              </a:rPr>
              <a:t>Tuổi của Mai là:</a:t>
            </a:r>
          </a:p>
          <a:p>
            <a:pPr algn="ctr">
              <a:spcBef>
                <a:spcPct val="0"/>
              </a:spcBef>
              <a:buFontTx/>
              <a:buNone/>
            </a:pPr>
            <a:r>
              <a:rPr lang="nl-NL" altLang="vi-VN" b="1" dirty="0">
                <a:solidFill>
                  <a:srgbClr val="263E68"/>
                </a:solidFill>
                <a:latin typeface="Calibri" panose="020F0502020204030204" pitchFamily="34" charset="0"/>
                <a:cs typeface="Calibri" panose="020F0502020204030204" pitchFamily="34" charset="0"/>
              </a:rPr>
              <a:t>6 + 3 = 9 (tuổi)</a:t>
            </a:r>
          </a:p>
          <a:p>
            <a:pPr algn="ctr">
              <a:spcBef>
                <a:spcPct val="0"/>
              </a:spcBef>
              <a:buFontTx/>
              <a:buNone/>
            </a:pPr>
            <a:r>
              <a:rPr lang="nl-NL" altLang="vi-VN" b="1" dirty="0">
                <a:solidFill>
                  <a:srgbClr val="263E68"/>
                </a:solidFill>
                <a:latin typeface="Calibri" panose="020F0502020204030204" pitchFamily="34" charset="0"/>
                <a:cs typeface="Calibri" panose="020F0502020204030204" pitchFamily="34" charset="0"/>
              </a:rPr>
              <a:t>Đáp số: Mi 6 tuổi</a:t>
            </a:r>
          </a:p>
          <a:p>
            <a:pPr algn="ctr">
              <a:spcBef>
                <a:spcPct val="0"/>
              </a:spcBef>
              <a:buFontTx/>
              <a:buNone/>
            </a:pPr>
            <a:r>
              <a:rPr lang="nl-NL" altLang="vi-VN" b="1" dirty="0">
                <a:solidFill>
                  <a:srgbClr val="263E68"/>
                </a:solidFill>
                <a:latin typeface="Calibri" panose="020F0502020204030204" pitchFamily="34" charset="0"/>
                <a:cs typeface="Calibri" panose="020F0502020204030204" pitchFamily="34" charset="0"/>
              </a:rPr>
              <a:t>               Mai 9 tuổi</a:t>
            </a:r>
            <a:endParaRPr lang="en-US" altLang="vi-VN" b="1" dirty="0">
              <a:solidFill>
                <a:srgbClr val="263E68"/>
              </a:solidFill>
              <a:latin typeface="Calibri" panose="020F0502020204030204" pitchFamily="34" charset="0"/>
              <a:cs typeface="Calibri" panose="020F0502020204030204" pitchFamily="34" charset="0"/>
            </a:endParaRPr>
          </a:p>
        </p:txBody>
      </p:sp>
    </p:spTree>
    <p:custDataLst>
      <p:tags r:id="rId2"/>
    </p:custDataLst>
    <p:extLst>
      <p:ext uri="{BB962C8B-B14F-4D97-AF65-F5344CB8AC3E}">
        <p14:creationId xmlns:p14="http://schemas.microsoft.com/office/powerpoint/2010/main" val="37788631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Effect transition="in" filter="wipe(down)">
                                      <p:cBhvr>
                                        <p:cTn id="49" dur="500"/>
                                        <p:tgtEl>
                                          <p:spTgt spid="28">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8">
                                            <p:txEl>
                                              <p:pRg st="1" end="1"/>
                                            </p:txEl>
                                          </p:spTgt>
                                        </p:tgtEl>
                                        <p:attrNameLst>
                                          <p:attrName>style.visibility</p:attrName>
                                        </p:attrNameLst>
                                      </p:cBhvr>
                                      <p:to>
                                        <p:strVal val="visible"/>
                                      </p:to>
                                    </p:set>
                                    <p:animEffect transition="in" filter="wipe(down)">
                                      <p:cBhvr>
                                        <p:cTn id="54" dur="500"/>
                                        <p:tgtEl>
                                          <p:spTgt spid="28">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8">
                                            <p:txEl>
                                              <p:pRg st="2" end="2"/>
                                            </p:txEl>
                                          </p:spTgt>
                                        </p:tgtEl>
                                        <p:attrNameLst>
                                          <p:attrName>style.visibility</p:attrName>
                                        </p:attrNameLst>
                                      </p:cBhvr>
                                      <p:to>
                                        <p:strVal val="visible"/>
                                      </p:to>
                                    </p:set>
                                    <p:animEffect transition="in" filter="wipe(down)">
                                      <p:cBhvr>
                                        <p:cTn id="59" dur="500"/>
                                        <p:tgtEl>
                                          <p:spTgt spid="28">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8">
                                            <p:txEl>
                                              <p:pRg st="3" end="3"/>
                                            </p:txEl>
                                          </p:spTgt>
                                        </p:tgtEl>
                                        <p:attrNameLst>
                                          <p:attrName>style.visibility</p:attrName>
                                        </p:attrNameLst>
                                      </p:cBhvr>
                                      <p:to>
                                        <p:strVal val="visible"/>
                                      </p:to>
                                    </p:set>
                                    <p:animEffect transition="in" filter="wipe(down)">
                                      <p:cBhvr>
                                        <p:cTn id="64" dur="500"/>
                                        <p:tgtEl>
                                          <p:spTgt spid="28">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8">
                                            <p:txEl>
                                              <p:pRg st="4" end="4"/>
                                            </p:txEl>
                                          </p:spTgt>
                                        </p:tgtEl>
                                        <p:attrNameLst>
                                          <p:attrName>style.visibility</p:attrName>
                                        </p:attrNameLst>
                                      </p:cBhvr>
                                      <p:to>
                                        <p:strVal val="visible"/>
                                      </p:to>
                                    </p:set>
                                    <p:animEffect transition="in" filter="wipe(down)">
                                      <p:cBhvr>
                                        <p:cTn id="69" dur="500"/>
                                        <p:tgtEl>
                                          <p:spTgt spid="28">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8">
                                            <p:txEl>
                                              <p:pRg st="5" end="5"/>
                                            </p:txEl>
                                          </p:spTgt>
                                        </p:tgtEl>
                                        <p:attrNameLst>
                                          <p:attrName>style.visibility</p:attrName>
                                        </p:attrNameLst>
                                      </p:cBhvr>
                                      <p:to>
                                        <p:strVal val="visible"/>
                                      </p:to>
                                    </p:set>
                                    <p:animEffect transition="in" filter="wipe(down)">
                                      <p:cBhvr>
                                        <p:cTn id="74" dur="500"/>
                                        <p:tgtEl>
                                          <p:spTgt spid="28">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8">
                                            <p:txEl>
                                              <p:pRg st="6" end="6"/>
                                            </p:txEl>
                                          </p:spTgt>
                                        </p:tgtEl>
                                        <p:attrNameLst>
                                          <p:attrName>style.visibility</p:attrName>
                                        </p:attrNameLst>
                                      </p:cBhvr>
                                      <p:to>
                                        <p:strVal val="visible"/>
                                      </p:to>
                                    </p:set>
                                    <p:animEffect transition="in" filter="wipe(down)">
                                      <p:cBhvr>
                                        <p:cTn id="79" dur="500"/>
                                        <p:tgtEl>
                                          <p:spTgt spid="28">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8">
                                            <p:txEl>
                                              <p:pRg st="7" end="7"/>
                                            </p:txEl>
                                          </p:spTgt>
                                        </p:tgtEl>
                                        <p:attrNameLst>
                                          <p:attrName>style.visibility</p:attrName>
                                        </p:attrNameLst>
                                      </p:cBhvr>
                                      <p:to>
                                        <p:strVal val="visible"/>
                                      </p:to>
                                    </p:set>
                                    <p:animEffect transition="in" filter="wipe(down)">
                                      <p:cBhvr>
                                        <p:cTn id="84" dur="500"/>
                                        <p:tgtEl>
                                          <p:spTgt spid="28">
                                            <p:txEl>
                                              <p:pRg st="7" end="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28">
                                            <p:txEl>
                                              <p:pRg st="8" end="8"/>
                                            </p:txEl>
                                          </p:spTgt>
                                        </p:tgtEl>
                                        <p:attrNameLst>
                                          <p:attrName>style.visibility</p:attrName>
                                        </p:attrNameLst>
                                      </p:cBhvr>
                                      <p:to>
                                        <p:strVal val="visible"/>
                                      </p:to>
                                    </p:set>
                                    <p:animEffect transition="in" filter="wipe(down)">
                                      <p:cBhvr>
                                        <p:cTn id="89" dur="500"/>
                                        <p:tgtEl>
                                          <p:spTgt spid="2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P spid="21" grpId="0" animBg="1"/>
      <p:bldP spid="22" grpId="0"/>
      <p:bldP spid="26" grpId="0" animBg="1"/>
      <p:bldP spid="27" grpId="0"/>
      <p:bldP spid="2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pic>
        <p:nvPicPr>
          <p:cNvPr id="18" name="图片 12">
            <a:extLst>
              <a:ext uri="{FF2B5EF4-FFF2-40B4-BE49-F238E27FC236}">
                <a16:creationId xmlns:a16="http://schemas.microsoft.com/office/drawing/2014/main" xmlns=""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4633" y="2696800"/>
            <a:ext cx="3941936" cy="3941936"/>
          </a:xfrm>
          <a:prstGeom prst="rect">
            <a:avLst/>
          </a:prstGeom>
        </p:spPr>
      </p:pic>
      <p:pic>
        <p:nvPicPr>
          <p:cNvPr id="4" name="Picture 3">
            <a:extLst>
              <a:ext uri="{FF2B5EF4-FFF2-40B4-BE49-F238E27FC236}">
                <a16:creationId xmlns:a16="http://schemas.microsoft.com/office/drawing/2014/main" xmlns="" id="{75CC5182-2C59-E498-251C-ED3D2D3AEF57}"/>
              </a:ext>
            </a:extLst>
          </p:cNvPr>
          <p:cNvPicPr>
            <a:picLocks noChangeAspect="1"/>
          </p:cNvPicPr>
          <p:nvPr/>
        </p:nvPicPr>
        <p:blipFill>
          <a:blip r:embed="rId7"/>
          <a:stretch>
            <a:fillRect/>
          </a:stretch>
        </p:blipFill>
        <p:spPr>
          <a:xfrm>
            <a:off x="4203088" y="847759"/>
            <a:ext cx="6145301" cy="2139881"/>
          </a:xfrm>
          <a:prstGeom prst="rect">
            <a:avLst/>
          </a:prstGeom>
        </p:spPr>
      </p:pic>
    </p:spTree>
    <p:custDataLst>
      <p:tags r:id="rId2"/>
    </p:custDataLst>
    <p:extLst>
      <p:ext uri="{BB962C8B-B14F-4D97-AF65-F5344CB8AC3E}">
        <p14:creationId xmlns:p14="http://schemas.microsoft.com/office/powerpoint/2010/main" val="38254771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2" descr="ROSE1">
            <a:hlinkClick r:id="rId3" action="ppaction://hlinkpres?slideindex=1&amp;slidetitle=" tooltip="PHAN BON"/>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45720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4" descr="ROSE1">
            <a:hlinkClick r:id="rId3" action="ppaction://hlinkpres?slideindex=1&amp;slidetitle=" tooltip="PHAN BON"/>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69342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2" descr="ROSE1">
            <a:hlinkClick r:id="rId3" action="ppaction://hlinkpres?slideindex=1&amp;slidetitle=" tooltip="PHAN BON"/>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7543800" y="6279122"/>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3" descr="ROSE1">
            <a:hlinkClick r:id="rId3" action="ppaction://hlinkpres?slideindex=1&amp;slidetitle=" tooltip="PHAN BON"/>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386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4" descr="ROSE1">
            <a:hlinkClick r:id="rId3" action="ppaction://hlinkpres?slideindex=1&amp;slidetitle=" tooltip="PHAN BON"/>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008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5" descr="ROSE1">
            <a:hlinkClick r:id="rId3" action="ppaction://hlinkpres?slideindex=1&amp;slidetitle=" tooltip="PHAN BON"/>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51054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WordArt 28"/>
          <p:cNvSpPr>
            <a:spLocks noChangeArrowheads="1" noChangeShapeType="1" noTextEdit="1"/>
          </p:cNvSpPr>
          <p:nvPr/>
        </p:nvSpPr>
        <p:spPr bwMode="auto">
          <a:xfrm>
            <a:off x="2147201" y="577295"/>
            <a:ext cx="7863536" cy="2729512"/>
          </a:xfrm>
          <a:prstGeom prst="rect">
            <a:avLst/>
          </a:prstGeom>
        </p:spPr>
        <p:txBody>
          <a:bodyPr spcFirstLastPara="1" wrap="none" lIns="76716" tIns="38358" rIns="76716" bIns="38358" numCol="1" fromWordArt="1">
            <a:prstTxWarp prst="textArchUp">
              <a:avLst>
                <a:gd name="adj" fmla="val 10123476"/>
              </a:avLst>
            </a:prstTxWarp>
          </a:bodyPr>
          <a:lstStyle/>
          <a:p>
            <a:pPr marL="0" marR="0" lvl="0" indent="0" algn="ctr" defTabSz="767801" rtl="0" eaLnBrk="1" fontAlgn="auto" latinLnBrk="0" hangingPunct="1">
              <a:lnSpc>
                <a:spcPct val="100000"/>
              </a:lnSpc>
              <a:spcBef>
                <a:spcPts val="0"/>
              </a:spcBef>
              <a:spcAft>
                <a:spcPts val="0"/>
              </a:spcAft>
              <a:buClrTx/>
              <a:buSzTx/>
              <a:buFontTx/>
              <a:buNone/>
              <a:tabLst/>
              <a:defRPr/>
            </a:pPr>
            <a:r>
              <a:rPr kumimoji="0" lang="en-GB" sz="2700" b="1" i="0" u="none" strike="noStrike" kern="10" cap="none" spc="0" normalizeH="0" baseline="0" noProof="0" dirty="0">
                <a:ln w="9525">
                  <a:solidFill>
                    <a:srgbClr val="000000"/>
                  </a:solidFill>
                  <a:round/>
                  <a:headEnd/>
                  <a:tailEnd/>
                </a:ln>
                <a:solidFill>
                  <a:srgbClr val="FF0000"/>
                </a:solidFill>
                <a:effectLst/>
                <a:uLnTx/>
                <a:uFillTx/>
                <a:latin typeface="Times New Roman"/>
                <a:ea typeface="+mn-ea"/>
                <a:cs typeface="Times New Roman"/>
              </a:rPr>
              <a:t>ĐI TÌM NHÀ THÔNG THÁI!</a:t>
            </a:r>
          </a:p>
        </p:txBody>
      </p:sp>
      <p:sp>
        <p:nvSpPr>
          <p:cNvPr id="35" name="TextBox 34"/>
          <p:cNvSpPr txBox="1"/>
          <p:nvPr/>
        </p:nvSpPr>
        <p:spPr>
          <a:xfrm>
            <a:off x="4112074" y="3603607"/>
            <a:ext cx="4485273"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marL="0" marR="0" lvl="0" indent="0" algn="l" defTabSz="767801"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lớn</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0,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bé</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8</a:t>
            </a:r>
          </a:p>
        </p:txBody>
      </p:sp>
      <p:sp>
        <p:nvSpPr>
          <p:cNvPr id="36" name="TextBox 35"/>
          <p:cNvSpPr txBox="1"/>
          <p:nvPr/>
        </p:nvSpPr>
        <p:spPr>
          <a:xfrm>
            <a:off x="4104928" y="4450615"/>
            <a:ext cx="4492419"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marL="0" marR="0" lvl="0" indent="0" algn="l" defTabSz="767801"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lớn</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7,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bé</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1</a:t>
            </a:r>
          </a:p>
        </p:txBody>
      </p:sp>
      <p:sp>
        <p:nvSpPr>
          <p:cNvPr id="37" name="TextBox 36"/>
          <p:cNvSpPr txBox="1"/>
          <p:nvPr/>
        </p:nvSpPr>
        <p:spPr>
          <a:xfrm>
            <a:off x="4099381" y="5231291"/>
            <a:ext cx="4507906"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marL="0" marR="0" lvl="0" indent="0" algn="l" defTabSz="767801"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lớn</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8,số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bé</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0</a:t>
            </a:r>
          </a:p>
        </p:txBody>
      </p:sp>
      <p:sp>
        <p:nvSpPr>
          <p:cNvPr id="38" name="TextBox 37"/>
          <p:cNvSpPr txBox="1"/>
          <p:nvPr/>
        </p:nvSpPr>
        <p:spPr>
          <a:xfrm>
            <a:off x="2482159" y="1801347"/>
            <a:ext cx="7042842" cy="1123905"/>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76716" tIns="38358" rIns="76716" bIns="38358">
            <a:spAutoFit/>
          </a:bodyPr>
          <a:lstStyle/>
          <a:p>
            <a:pPr marL="0" marR="0" lvl="0" indent="0" algn="just" defTabSz="767801"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1. </a:t>
            </a:r>
            <a:r>
              <a:rPr kumimoji="0" lang="en-US" sz="34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Tổng</a:t>
            </a:r>
            <a:r>
              <a:rPr kumimoji="0" lang="en-US" sz="3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en-US" sz="34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của</a:t>
            </a:r>
            <a:r>
              <a:rPr kumimoji="0" lang="en-US" sz="3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en-US" sz="34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hai</a:t>
            </a:r>
            <a:r>
              <a:rPr kumimoji="0" lang="en-US" sz="3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en-US" sz="34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số</a:t>
            </a:r>
            <a:r>
              <a:rPr kumimoji="0" lang="en-US" sz="3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en-US" sz="34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bằng</a:t>
            </a:r>
            <a:r>
              <a:rPr kumimoji="0" lang="en-US" sz="3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8, </a:t>
            </a:r>
            <a:r>
              <a:rPr kumimoji="0" lang="en-US" sz="34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hiệu</a:t>
            </a:r>
            <a:r>
              <a:rPr kumimoji="0" lang="en-US" sz="3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en-US" sz="34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của</a:t>
            </a:r>
            <a:r>
              <a:rPr kumimoji="0" lang="en-US" sz="3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en-US" sz="34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chúng</a:t>
            </a:r>
            <a:r>
              <a:rPr kumimoji="0" lang="en-US" sz="3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en-US" sz="34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cũng</a:t>
            </a:r>
            <a:r>
              <a:rPr kumimoji="0" lang="en-US" sz="3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en-US" sz="34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bằng</a:t>
            </a:r>
            <a:r>
              <a:rPr kumimoji="0" lang="en-US" sz="3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8. </a:t>
            </a:r>
            <a:r>
              <a:rPr kumimoji="0" lang="en-US" sz="34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Tìm</a:t>
            </a:r>
            <a:r>
              <a:rPr kumimoji="0" lang="en-US" sz="3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en-US" sz="34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hai</a:t>
            </a:r>
            <a:r>
              <a:rPr kumimoji="0" lang="en-US" sz="3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en-US" sz="34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số</a:t>
            </a:r>
            <a:r>
              <a:rPr kumimoji="0" lang="en-US" sz="3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en-US" sz="3400" b="1" i="0"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rPr>
              <a:t>đó</a:t>
            </a:r>
            <a:endParaRPr kumimoji="0" lang="en-US" sz="3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endParaRPr>
          </a:p>
        </p:txBody>
      </p:sp>
      <p:grpSp>
        <p:nvGrpSpPr>
          <p:cNvPr id="6" name="Group 1"/>
          <p:cNvGrpSpPr>
            <a:grpSpLocks/>
          </p:cNvGrpSpPr>
          <p:nvPr/>
        </p:nvGrpSpPr>
        <p:grpSpPr bwMode="auto">
          <a:xfrm>
            <a:off x="2911095" y="5048361"/>
            <a:ext cx="5755827" cy="1109147"/>
            <a:chOff x="1752600" y="4643438"/>
            <a:chExt cx="4769134" cy="1109551"/>
          </a:xfrm>
        </p:grpSpPr>
        <p:sp>
          <p:nvSpPr>
            <p:cNvPr id="11286" name="Oval 11"/>
            <p:cNvSpPr>
              <a:spLocks noChangeArrowheads="1"/>
            </p:cNvSpPr>
            <p:nvPr/>
          </p:nvSpPr>
          <p:spPr bwMode="auto">
            <a:xfrm>
              <a:off x="1752600" y="4643438"/>
              <a:ext cx="862012" cy="771525"/>
            </a:xfrm>
            <a:prstGeom prst="ellipse">
              <a:avLst/>
            </a:prstGeom>
            <a:solidFill>
              <a:srgbClr val="FFFF00"/>
            </a:solidFill>
            <a:ln w="9525">
              <a:solidFill>
                <a:schemeClr val="tx1"/>
              </a:solidFill>
              <a:round/>
              <a:headEnd/>
              <a:tailEnd/>
            </a:ln>
          </p:spPr>
          <p:txBody>
            <a:bodyPr wrap="none" anchor="ctr"/>
            <a:lstStyle/>
            <a:p>
              <a:pPr marL="0" marR="0" lvl="0" indent="0" algn="ctr" defTabSz="767801"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itchFamily="18" charset="0"/>
                </a:rPr>
                <a:t>c</a:t>
              </a:r>
            </a:p>
          </p:txBody>
        </p:sp>
        <p:sp>
          <p:nvSpPr>
            <p:cNvPr id="39" name="TextBox 38"/>
            <p:cNvSpPr txBox="1"/>
            <p:nvPr/>
          </p:nvSpPr>
          <p:spPr>
            <a:xfrm>
              <a:off x="2692453" y="4736956"/>
              <a:ext cx="3829281" cy="101603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l" defTabSz="767801"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c/ </a:t>
              </a:r>
              <a:r>
                <a:rPr kumimoji="0" lang="en-US" sz="3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Số</a:t>
              </a:r>
              <a:r>
                <a:rPr kumimoji="0" lang="en-US" sz="3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lớn</a:t>
              </a:r>
              <a:r>
                <a:rPr kumimoji="0" lang="en-US" sz="3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là</a:t>
              </a:r>
              <a:r>
                <a:rPr kumimoji="0" lang="en-US" sz="3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8, </a:t>
              </a:r>
              <a:r>
                <a:rPr kumimoji="0" lang="en-US" sz="3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số</a:t>
              </a:r>
              <a:r>
                <a:rPr kumimoji="0" lang="en-US" sz="3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bé</a:t>
              </a:r>
              <a:r>
                <a:rPr kumimoji="0" lang="en-US" sz="3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là</a:t>
              </a:r>
              <a:r>
                <a:rPr kumimoji="0" lang="en-US" sz="3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0</a:t>
              </a:r>
            </a:p>
          </p:txBody>
        </p:sp>
      </p:grpSp>
    </p:spTree>
    <p:custDataLst>
      <p:tags r:id="rId1"/>
    </p:custDataLst>
    <p:extLst>
      <p:ext uri="{BB962C8B-B14F-4D97-AF65-F5344CB8AC3E}">
        <p14:creationId xmlns:p14="http://schemas.microsoft.com/office/powerpoint/2010/main" val="4937934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p:cNvSpPr/>
          <p:nvPr/>
        </p:nvSpPr>
        <p:spPr>
          <a:xfrm>
            <a:off x="2069417" y="1907315"/>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marL="0" marR="0" lvl="0" indent="0" algn="l" defTabSz="767899"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Times New Roman" panose="02020603050405020304" charset="0"/>
                <a:ea typeface="+mn-ea"/>
                <a:cs typeface="Times New Roman" panose="02020603050405020304" charset="0"/>
              </a:rPr>
              <a:t>A</a:t>
            </a:r>
            <a:r>
              <a:rPr kumimoji="0" lang="vi-VN" sz="3400" b="1" i="0" u="none" strike="noStrike" kern="1200" cap="none" spc="0" normalizeH="0" baseline="0" noProof="0" dirty="0">
                <a:ln>
                  <a:noFill/>
                </a:ln>
                <a:solidFill>
                  <a:prstClr val="white"/>
                </a:solidFill>
                <a:effectLst/>
                <a:uLnTx/>
                <a:uFillTx/>
                <a:latin typeface="Times New Roman" panose="02020603050405020304" charset="0"/>
                <a:ea typeface="+mn-ea"/>
                <a:cs typeface="Times New Roman" panose="02020603050405020304" charset="0"/>
              </a:rPr>
              <a:t>.</a:t>
            </a:r>
            <a:r>
              <a:rPr kumimoji="0" lang="vi-VN" sz="2700" b="1" i="0" u="none" strike="noStrike" kern="1200" cap="none" spc="0" normalizeH="0" baseline="0" noProof="0" dirty="0">
                <a:ln>
                  <a:noFill/>
                </a:ln>
                <a:solidFill>
                  <a:prstClr val="white"/>
                </a:solidFill>
                <a:effectLst/>
                <a:uLnTx/>
                <a:uFillTx/>
                <a:latin typeface="Times New Roman" panose="02020603050405020304" charset="0"/>
                <a:ea typeface="+mn-ea"/>
                <a:cs typeface="Times New Roman" panose="02020603050405020304" charset="0"/>
              </a:rPr>
              <a:t>  </a:t>
            </a:r>
            <a:r>
              <a:rPr kumimoji="0" lang="en-US" altLang="vi-VN" sz="2700" b="1" i="0" u="none" strike="noStrike" kern="1200" cap="none" spc="0" normalizeH="0" baseline="0" noProof="0" dirty="0">
                <a:ln>
                  <a:noFill/>
                </a:ln>
                <a:solidFill>
                  <a:prstClr val="white"/>
                </a:solidFill>
                <a:effectLst/>
                <a:uLnTx/>
                <a:uFillTx/>
                <a:latin typeface="Times New Roman" panose="02020603050405020304" charset="0"/>
                <a:ea typeface="+mn-ea"/>
                <a:cs typeface="Times New Roman" panose="02020603050405020304" charset="0"/>
              </a:rPr>
              <a:t>Chị 22 tuổi, em 14 tuổi.</a:t>
            </a:r>
          </a:p>
        </p:txBody>
      </p:sp>
      <p:sp>
        <p:nvSpPr>
          <p:cNvPr id="6" name="Rectangle: Diagonal Corners Snipped 5"/>
          <p:cNvSpPr/>
          <p:nvPr/>
        </p:nvSpPr>
        <p:spPr>
          <a:xfrm>
            <a:off x="1743279" y="712250"/>
            <a:ext cx="9063038" cy="61930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marL="0" marR="0" lvl="0" indent="0" algn="l" defTabSz="767899"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kumimoji="0" 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Tuổi</a:t>
            </a:r>
            <a:r>
              <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chị và tuổi em cộng lại được 36 tuổi. Em kém chị 8 tuổi. Hỏi chị bao nhiêu tuổi, em bao nhiêu tuổi?</a:t>
            </a:r>
          </a:p>
        </p:txBody>
      </p:sp>
      <p:sp>
        <p:nvSpPr>
          <p:cNvPr id="7" name="Rectangle: Diagonal Corners Snipped 6"/>
          <p:cNvSpPr/>
          <p:nvPr/>
        </p:nvSpPr>
        <p:spPr>
          <a:xfrm>
            <a:off x="2069417" y="297703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marL="0" marR="0" lvl="0" indent="0" algn="l" defTabSz="767899"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Times New Roman" panose="02020603050405020304" charset="0"/>
                <a:ea typeface="+mn-ea"/>
                <a:cs typeface="Times New Roman" panose="02020603050405020304" charset="0"/>
              </a:rPr>
              <a:t>B.</a:t>
            </a:r>
            <a:r>
              <a:rPr kumimoji="0" lang="vi-VN" sz="2700" b="1" i="0" u="none" strike="noStrike" kern="1200" cap="none" spc="0" normalizeH="0" baseline="0" noProof="0" dirty="0">
                <a:ln>
                  <a:noFill/>
                </a:ln>
                <a:solidFill>
                  <a:prstClr val="white"/>
                </a:solidFill>
                <a:effectLst/>
                <a:uLnTx/>
                <a:uFillTx/>
                <a:latin typeface="Times New Roman" panose="02020603050405020304" charset="0"/>
                <a:ea typeface="+mn-ea"/>
                <a:cs typeface="Times New Roman" panose="02020603050405020304" charset="0"/>
              </a:rPr>
              <a:t> </a:t>
            </a:r>
            <a:r>
              <a:rPr kumimoji="0" lang="en-US" altLang="vi-VN" sz="2700" b="1" i="0" u="none" strike="noStrike" kern="1200" cap="none" spc="0" normalizeH="0" baseline="0" noProof="0" dirty="0">
                <a:ln>
                  <a:noFill/>
                </a:ln>
                <a:solidFill>
                  <a:prstClr val="white"/>
                </a:solidFill>
                <a:effectLst/>
                <a:uLnTx/>
                <a:uFillTx/>
                <a:latin typeface="Times New Roman" panose="02020603050405020304" charset="0"/>
                <a:ea typeface="+mn-ea"/>
                <a:cs typeface="Times New Roman" panose="02020603050405020304" charset="0"/>
              </a:rPr>
              <a:t>Chị 24 tuổi, em 12 tuổi.</a:t>
            </a:r>
          </a:p>
        </p:txBody>
      </p:sp>
      <p:sp>
        <p:nvSpPr>
          <p:cNvPr id="8" name="Rectangle: Diagonal Corners Snipped 7"/>
          <p:cNvSpPr/>
          <p:nvPr/>
        </p:nvSpPr>
        <p:spPr>
          <a:xfrm>
            <a:off x="2069417" y="4046766"/>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marL="0" marR="0" lvl="0" indent="0" algn="l" defTabSz="767899"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Times New Roman" panose="02020603050405020304" charset="0"/>
                <a:ea typeface="+mn-ea"/>
                <a:cs typeface="Times New Roman" panose="02020603050405020304" charset="0"/>
              </a:rPr>
              <a:t>C. </a:t>
            </a:r>
            <a:r>
              <a:rPr kumimoji="0" lang="en-US" sz="2700" b="1" i="0" u="none" strike="noStrike" kern="1200" cap="none" spc="0" normalizeH="0" baseline="0" noProof="0" dirty="0">
                <a:ln>
                  <a:noFill/>
                </a:ln>
                <a:solidFill>
                  <a:prstClr val="white"/>
                </a:solidFill>
                <a:effectLst/>
                <a:uLnTx/>
                <a:uFillTx/>
                <a:latin typeface="Times New Roman" panose="02020603050405020304" charset="0"/>
                <a:ea typeface="+mn-ea"/>
                <a:cs typeface="Times New Roman" panose="02020603050405020304" charset="0"/>
              </a:rPr>
              <a:t>Chị 28 tuổi, em 8 tuổi.</a:t>
            </a:r>
          </a:p>
        </p:txBody>
      </p:sp>
      <p:sp>
        <p:nvSpPr>
          <p:cNvPr id="9" name="Rectangle: Diagonal Corners Snipped 8"/>
          <p:cNvSpPr/>
          <p:nvPr/>
        </p:nvSpPr>
        <p:spPr>
          <a:xfrm>
            <a:off x="2069417" y="511649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marL="0" marR="0" lvl="0" indent="0" algn="l" defTabSz="767899"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Times New Roman" panose="02020603050405020304" charset="0"/>
                <a:ea typeface="+mn-ea"/>
                <a:cs typeface="Times New Roman" panose="02020603050405020304" charset="0"/>
              </a:rPr>
              <a:t>D. Chị 30 tuổi, em 6 tuổi</a:t>
            </a:r>
            <a:r>
              <a:rPr kumimoji="0" lang="vi-VN" sz="2000" b="1" i="0" u="none" strike="noStrike" kern="1200" cap="none" spc="0" normalizeH="0" baseline="0" noProof="0" dirty="0">
                <a:ln>
                  <a:noFill/>
                </a:ln>
                <a:solidFill>
                  <a:prstClr val="white"/>
                </a:solidFill>
                <a:effectLst/>
                <a:uLnTx/>
                <a:uFillTx/>
                <a:latin typeface="Times New Roman" panose="02020603050405020304" charset="0"/>
                <a:ea typeface="+mn-ea"/>
                <a:cs typeface="Times New Roman" panose="02020603050405020304" charset="0"/>
              </a:rPr>
              <a:t>.</a:t>
            </a:r>
            <a:endParaRPr kumimoji="0" lang="en-US" sz="4000" b="1" i="0" u="none" strike="noStrike" kern="1200" cap="none" spc="0" normalizeH="0" baseline="0" noProof="0" dirty="0">
              <a:ln>
                <a:noFill/>
              </a:ln>
              <a:solidFill>
                <a:prstClr val="white"/>
              </a:solidFill>
              <a:effectLst/>
              <a:uLnTx/>
              <a:uFillTx/>
              <a:latin typeface="Times New Roman" panose="02020603050405020304" charset="0"/>
              <a:ea typeface="+mn-ea"/>
              <a:cs typeface="Times New Roman" panose="02020603050405020304" charset="0"/>
            </a:endParaRPr>
          </a:p>
        </p:txBody>
      </p:sp>
      <p:pic>
        <p:nvPicPr>
          <p:cNvPr id="10" name="Picture 9"/>
          <p:cNvPicPr>
            <a:picLocks noChangeAspect="1"/>
          </p:cNvPicPr>
          <p:nvPr/>
        </p:nvPicPr>
        <p:blipFill>
          <a:blip r:embed="rId5" cstate="print"/>
          <a:stretch>
            <a:fillRect/>
          </a:stretch>
        </p:blipFill>
        <p:spPr>
          <a:xfrm flipH="1">
            <a:off x="9924271" y="3285468"/>
            <a:ext cx="772309" cy="1000550"/>
          </a:xfrm>
          <a:prstGeom prst="rect">
            <a:avLst/>
          </a:prstGeom>
        </p:spPr>
      </p:pic>
    </p:spTree>
    <p:custDataLst>
      <p:tags r:id="rId1"/>
    </p:custDataLst>
    <p:extLst>
      <p:ext uri="{BB962C8B-B14F-4D97-AF65-F5344CB8AC3E}">
        <p14:creationId xmlns:p14="http://schemas.microsoft.com/office/powerpoint/2010/main" val="42017552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125E-6 -3.33333E-6 L -0.31276 -0.20324 " pathEditMode="relative" rAng="0" ptsTypes="AA">
                                      <p:cBhvr>
                                        <p:cTn id="69" dur="2000" fill="hold"/>
                                        <p:tgtEl>
                                          <p:spTgt spid="10"/>
                                        </p:tgtEl>
                                        <p:attrNameLst>
                                          <p:attrName>ppt_x</p:attrName>
                                          <p:attrName>ppt_y</p:attrName>
                                        </p:attrNameLst>
                                      </p:cBhvr>
                                      <p:rCtr x="-15638" y="-1016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bldLvl="0" animBg="1"/>
      <p:bldP spid="6" grpId="0" bldLvl="0" animBg="1"/>
      <p:bldP spid="7" grpId="0" bldLvl="0" animBg="1"/>
      <p:bldP spid="8" grpId="0" bldLvl="0" animBg="1"/>
      <p:bldP spid="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xmlns="" id="{88A17EC5-388C-40DF-80FA-6E471C595919}"/>
              </a:ext>
            </a:extLst>
          </p:cNvPr>
          <p:cNvSpPr/>
          <p:nvPr/>
        </p:nvSpPr>
        <p:spPr>
          <a:xfrm>
            <a:off x="2523988" y="1090369"/>
            <a:ext cx="9390595" cy="3964233"/>
          </a:xfrm>
          <a:prstGeom prst="rect">
            <a:avLst/>
          </a:prstGeom>
          <a:solidFill>
            <a:schemeClr val="bg1"/>
          </a:solidFill>
          <a:ln w="57150">
            <a:solidFill>
              <a:schemeClr val="bg1"/>
            </a:solidFill>
            <a:prstDash val="lgDashDot"/>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71" name="图片 70">
            <a:extLst>
              <a:ext uri="{FF2B5EF4-FFF2-40B4-BE49-F238E27FC236}">
                <a16:creationId xmlns:a16="http://schemas.microsoft.com/office/drawing/2014/main" xmlns="" id="{95B53AC9-28A1-4376-88D0-72EA2765CE44}"/>
              </a:ext>
            </a:extLst>
          </p:cNvPr>
          <p:cNvPicPr>
            <a:picLocks noChangeAspect="1"/>
          </p:cNvPicPr>
          <p:nvPr/>
        </p:nvPicPr>
        <p:blipFill>
          <a:blip r:embed="rId6"/>
          <a:stretch>
            <a:fillRect/>
          </a:stretch>
        </p:blipFill>
        <p:spPr>
          <a:xfrm>
            <a:off x="-771430" y="1790701"/>
            <a:ext cx="5180145" cy="5067299"/>
          </a:xfrm>
          <a:prstGeom prst="rect">
            <a:avLst/>
          </a:prstGeom>
          <a:effectLst>
            <a:outerShdw blurRad="25400" dist="25400" algn="l" rotWithShape="0">
              <a:prstClr val="black">
                <a:alpha val="40000"/>
              </a:prstClr>
            </a:outerShdw>
          </a:effectLst>
        </p:spPr>
      </p:pic>
      <p:pic>
        <p:nvPicPr>
          <p:cNvPr id="1026" name="Picture 2" descr="Watermelon Summer Fruit Cute - Free vector graphic on Pixabay"/>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3906" b="72891" l="20625" r="85391">
                        <a14:foregroundMark x1="47266" y1="30078" x2="48047" y2="52734"/>
                        <a14:foregroundMark x1="32578" y1="46484" x2="64219" y2="35547"/>
                        <a14:foregroundMark x1="36563" y1="52734" x2="65234" y2="53984"/>
                        <a14:foregroundMark x1="50156" y1="48359" x2="51016" y2="46250"/>
                        <a14:foregroundMark x1="56641" y1="50625" x2="69844" y2="48516"/>
                        <a14:foregroundMark x1="52656" y1="22734" x2="73438" y2="48359"/>
                        <a14:foregroundMark x1="49297" y1="23203" x2="28984" y2="49609"/>
                        <a14:foregroundMark x1="31328" y1="50234" x2="62344" y2="56328"/>
                        <a14:foregroundMark x1="31484" y1="51875" x2="53906" y2="59062"/>
                        <a14:foregroundMark x1="59375" y1="40391" x2="57891" y2="42500"/>
                      </a14:backgroundRemoval>
                    </a14:imgEffect>
                  </a14:imgLayer>
                </a14:imgProps>
              </a:ext>
              <a:ext uri="{28A0092B-C50C-407E-A947-70E740481C1C}">
                <a14:useLocalDpi xmlns:a14="http://schemas.microsoft.com/office/drawing/2010/main" val="0"/>
              </a:ext>
            </a:extLst>
          </a:blip>
          <a:srcRect l="15776" t="14373" r="6853" b="26918"/>
          <a:stretch/>
        </p:blipFill>
        <p:spPr bwMode="auto">
          <a:xfrm rot="20188447">
            <a:off x="9777372" y="4634380"/>
            <a:ext cx="2362121" cy="17923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959194">
            <a:off x="1249636" y="4649863"/>
            <a:ext cx="1799285" cy="369332"/>
          </a:xfrm>
          <a:prstGeom prst="rect">
            <a:avLst/>
          </a:prstGeom>
          <a:noFill/>
        </p:spPr>
        <p:txBody>
          <a:bodyPr wrap="square" rtlCol="0">
            <a:prstTxWarp prst="textArchDown">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lumMod val="20000"/>
                    <a:lumOff val="80000"/>
                  </a:srgbClr>
                </a:solidFill>
                <a:effectLst/>
                <a:uLnTx/>
                <a:uFillTx/>
                <a:latin typeface="#9Slide05 ButterScotch" pitchFamily="2" charset="0"/>
                <a:ea typeface="+mn-ea"/>
                <a:cs typeface="+mn-cs"/>
              </a:rPr>
              <a:t>Hồng Linh</a:t>
            </a:r>
          </a:p>
        </p:txBody>
      </p:sp>
      <p:sp>
        <p:nvSpPr>
          <p:cNvPr id="3" name="Rectangle 2">
            <a:extLst>
              <a:ext uri="{FF2B5EF4-FFF2-40B4-BE49-F238E27FC236}">
                <a16:creationId xmlns:a16="http://schemas.microsoft.com/office/drawing/2014/main" xmlns="" id="{CEAB24F2-A23C-4BAE-95B3-3A9AEB9C24F4}"/>
              </a:ext>
            </a:extLst>
          </p:cNvPr>
          <p:cNvSpPr/>
          <p:nvPr/>
        </p:nvSpPr>
        <p:spPr>
          <a:xfrm>
            <a:off x="9782606" y="3922948"/>
            <a:ext cx="1693356" cy="179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Rectangle 14">
            <a:extLst>
              <a:ext uri="{FF2B5EF4-FFF2-40B4-BE49-F238E27FC236}">
                <a16:creationId xmlns:a16="http://schemas.microsoft.com/office/drawing/2014/main" xmlns="" id="{361ECF66-9ED2-4743-9185-E9273DBE938F}"/>
              </a:ext>
            </a:extLst>
          </p:cNvPr>
          <p:cNvSpPr/>
          <p:nvPr/>
        </p:nvSpPr>
        <p:spPr>
          <a:xfrm>
            <a:off x="6372607" y="2097046"/>
            <a:ext cx="1693356" cy="631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Picture 3">
            <a:extLst>
              <a:ext uri="{FF2B5EF4-FFF2-40B4-BE49-F238E27FC236}">
                <a16:creationId xmlns:a16="http://schemas.microsoft.com/office/drawing/2014/main" xmlns="" id="{107B94A2-99CA-45A3-2B07-C42A55BBF810}"/>
              </a:ext>
            </a:extLst>
          </p:cNvPr>
          <p:cNvPicPr>
            <a:picLocks noChangeAspect="1"/>
          </p:cNvPicPr>
          <p:nvPr/>
        </p:nvPicPr>
        <p:blipFill>
          <a:blip r:embed="rId9"/>
          <a:stretch>
            <a:fillRect/>
          </a:stretch>
        </p:blipFill>
        <p:spPr>
          <a:xfrm>
            <a:off x="3811878" y="1347062"/>
            <a:ext cx="6919560" cy="3554276"/>
          </a:xfrm>
          <a:prstGeom prst="rect">
            <a:avLst/>
          </a:prstGeom>
        </p:spPr>
      </p:pic>
    </p:spTree>
    <p:custDataLst>
      <p:tags r:id="rId2"/>
    </p:custDataLst>
    <p:extLst>
      <p:ext uri="{BB962C8B-B14F-4D97-AF65-F5344CB8AC3E}">
        <p14:creationId xmlns:p14="http://schemas.microsoft.com/office/powerpoint/2010/main" val="37942249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0-#ppt_w/2"/>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1879" y="1820361"/>
            <a:ext cx="5050797" cy="3558962"/>
          </a:xfrm>
          <a:prstGeom prst="rect">
            <a:avLst/>
          </a:prstGeom>
          <a:effectLst>
            <a:reflection blurRad="6350" stA="50000" endA="300" endPos="38500" dist="508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9874" y="2493705"/>
            <a:ext cx="3999771" cy="1959624"/>
          </a:xfrm>
          <a:prstGeom prst="rect">
            <a:avLst/>
          </a:prstGeom>
        </p:spPr>
      </p:pic>
      <p:pic>
        <p:nvPicPr>
          <p:cNvPr id="30" name="Picture 29">
            <a:extLst>
              <a:ext uri="{FF2B5EF4-FFF2-40B4-BE49-F238E27FC236}">
                <a16:creationId xmlns:a16="http://schemas.microsoft.com/office/drawing/2014/main" xmlns=""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731" y="-22289"/>
            <a:ext cx="7288509" cy="6547816"/>
          </a:xfrm>
          <a:prstGeom prst="rect">
            <a:avLst/>
          </a:prstGeom>
          <a:effectLst>
            <a:outerShdw blurRad="76200" dist="152400" dir="18900000" sy="23000" kx="-1200000" algn="bl" rotWithShape="0">
              <a:prstClr val="black">
                <a:alpha val="20000"/>
              </a:prstClr>
            </a:outerShdw>
          </a:effectLst>
        </p:spPr>
      </p:pic>
      <p:pic>
        <p:nvPicPr>
          <p:cNvPr id="151" name="Picture 150">
            <a:extLst>
              <a:ext uri="{FF2B5EF4-FFF2-40B4-BE49-F238E27FC236}">
                <a16:creationId xmlns:a16="http://schemas.microsoft.com/office/drawing/2014/main" xmlns="" id="{10D5BF0A-7EF9-4808-BEF6-8C21E7F486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6361" y="729803"/>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xmlns="" id="{09FBA5E9-CD73-47DA-9F68-D8A7B65A6F26}"/>
              </a:ext>
            </a:extLst>
          </p:cNvPr>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33285" y="520836"/>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xmlns="" id="{D4EDBF7F-A040-489B-9DD9-001236E5CC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7312" y="1504080"/>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xmlns="" id="{E5929B31-C064-4E36-8583-45BE156D55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8221" y="2331437"/>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xmlns="" id="{241D40DD-81CA-4939-8106-AC9612A6AA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7268" y="3141297"/>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xmlns="" id="{190C2B83-C758-4698-9184-F23465C15AEB}"/>
              </a:ext>
            </a:extLst>
          </p:cNvPr>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74177" y="2304664"/>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xmlns=""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2181" y="1423669"/>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xmlns="" id="{A2D29BE9-B70D-45F9-8595-38E22F49D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5847" y="1100394"/>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xmlns="" id="{63F42B9F-D5E7-44D4-B57F-22D9EB011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9324" y="2493704"/>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xmlns="" id="{A5EDBE05-AFDA-449E-9818-B74FE33B80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38393" y="1749207"/>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xmlns=""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7601" y="3058896"/>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xmlns="" id="{FE468E30-015E-43E8-8E4E-4A3AB16CB810}"/>
              </a:ext>
            </a:extLst>
          </p:cNvPr>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53328" y="2476845"/>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xmlns="" id="{625E568C-2BC4-4564-84B7-BAA51C3EDE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9014" y="2424428"/>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xmlns="" id="{A395C754-C74D-4B2C-BFC4-5CCF91FCFD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0566" y="12438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xmlns="" id="{2332EA7C-9734-4B59-8041-1D06252AC2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2855" y="3092226"/>
            <a:ext cx="632562" cy="632562"/>
          </a:xfrm>
          <a:prstGeom prst="rect">
            <a:avLst/>
          </a:prstGeom>
          <a:effectLst>
            <a:outerShdw blurRad="50800" dist="38100" dir="2700000" algn="tl" rotWithShape="0">
              <a:prstClr val="black">
                <a:alpha val="40000"/>
              </a:prstClr>
            </a:outerShdw>
          </a:effectLst>
        </p:spPr>
      </p:pic>
      <p:pic>
        <p:nvPicPr>
          <p:cNvPr id="164" name="Picture 163">
            <a:extLst>
              <a:ext uri="{FF2B5EF4-FFF2-40B4-BE49-F238E27FC236}">
                <a16:creationId xmlns:a16="http://schemas.microsoft.com/office/drawing/2014/main" xmlns="" id="{A4DAC2BA-C1BD-472E-B12C-4D7362314B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9037" y="2009534"/>
            <a:ext cx="632562" cy="632562"/>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xmlns=""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7140" y="2987687"/>
            <a:ext cx="3120953" cy="3677524"/>
          </a:xfrm>
          <a:prstGeom prst="rect">
            <a:avLst/>
          </a:prstGeom>
          <a:effectLst>
            <a:outerShdw blurRad="76200" dir="18900000" sy="23000" kx="-1200000" algn="bl" rotWithShape="0">
              <a:prstClr val="black">
                <a:alpha val="20000"/>
              </a:prstClr>
            </a:outerShdw>
          </a:effectLst>
        </p:spPr>
      </p:pic>
      <p:pic>
        <p:nvPicPr>
          <p:cNvPr id="29" name="Picture 28">
            <a:extLst>
              <a:ext uri="{FF2B5EF4-FFF2-40B4-BE49-F238E27FC236}">
                <a16:creationId xmlns:a16="http://schemas.microsoft.com/office/drawing/2014/main" xmlns="" id="{90096EC6-5AD2-40B1-8993-9E2E8D33A2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781022" y="3411013"/>
            <a:ext cx="3149574" cy="3427032"/>
          </a:xfrm>
          <a:prstGeom prst="rect">
            <a:avLst/>
          </a:prstGeom>
          <a:effectLst>
            <a:outerShdw blurRad="76200" dir="18900000" sy="23000" kx="-1200000" algn="bl" rotWithShape="0">
              <a:prstClr val="black">
                <a:alpha val="20000"/>
              </a:prstClr>
            </a:outerShdw>
          </a:effectLst>
        </p:spPr>
      </p:pic>
      <p:sp>
        <p:nvSpPr>
          <p:cNvPr id="31" name="Action Button: Go Forward or Next 7">
            <a:hlinkClick r:id="" action="ppaction://hlinkshowjump?jump=nextslide" highlightClick="1"/>
            <a:extLst>
              <a:ext uri="{FF2B5EF4-FFF2-40B4-BE49-F238E27FC236}">
                <a16:creationId xmlns:a16="http://schemas.microsoft.com/office/drawing/2014/main" xmlns=""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err="1">
                <a:ln>
                  <a:noFill/>
                </a:ln>
                <a:solidFill>
                  <a:prstClr val="white"/>
                </a:solidFill>
                <a:effectLst/>
                <a:uLnTx/>
                <a:uFillTx/>
                <a:latin typeface="等线"/>
                <a:ea typeface="+mn-ea"/>
                <a:cs typeface="+mn-cs"/>
              </a:rPr>
              <a:t>next</a:t>
            </a:r>
            <a:endParaRPr kumimoji="0" lang="es-ES" sz="1800" b="1" i="0" u="none" strike="noStrike" kern="1200" cap="none" spc="0" normalizeH="0" baseline="0" noProof="0" dirty="0">
              <a:ln>
                <a:noFill/>
              </a:ln>
              <a:solidFill>
                <a:prstClr val="white"/>
              </a:solidFill>
              <a:effectLst/>
              <a:uLnTx/>
              <a:uFillTx/>
              <a:latin typeface="等线"/>
              <a:ea typeface="+mn-ea"/>
              <a:cs typeface="+mn-cs"/>
            </a:endParaRPr>
          </a:p>
        </p:txBody>
      </p:sp>
      <p:pic>
        <p:nvPicPr>
          <p:cNvPr id="2" name="Picture 1">
            <a:extLst>
              <a:ext uri="{FF2B5EF4-FFF2-40B4-BE49-F238E27FC236}">
                <a16:creationId xmlns:a16="http://schemas.microsoft.com/office/drawing/2014/main" xmlns="" id="{0D272592-8F46-1E97-0DD9-DDF8B0B37282}"/>
              </a:ext>
            </a:extLst>
          </p:cNvPr>
          <p:cNvPicPr>
            <a:picLocks noChangeAspect="1"/>
          </p:cNvPicPr>
          <p:nvPr/>
        </p:nvPicPr>
        <p:blipFill>
          <a:blip r:embed="rId10"/>
          <a:stretch>
            <a:fillRect/>
          </a:stretch>
        </p:blipFill>
        <p:spPr>
          <a:xfrm>
            <a:off x="7769213" y="2736290"/>
            <a:ext cx="3206774" cy="1194920"/>
          </a:xfrm>
          <a:prstGeom prst="rect">
            <a:avLst/>
          </a:prstGeom>
        </p:spPr>
      </p:pic>
    </p:spTree>
    <p:custDataLst>
      <p:tags r:id="rId1"/>
    </p:custDataLst>
    <p:extLst>
      <p:ext uri="{BB962C8B-B14F-4D97-AF65-F5344CB8AC3E}">
        <p14:creationId xmlns:p14="http://schemas.microsoft.com/office/powerpoint/2010/main" val="22788982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1000"/>
                                  </p:stCondLst>
                                  <p:childTnLst>
                                    <p:animEffect transition="out" filter="fade">
                                      <p:cBhvr>
                                        <p:cTn id="11" dur="500" tmFilter="0, 0; .2, .5; .8, .5; 1, 0"/>
                                        <p:tgtEl>
                                          <p:spTgt spid="151"/>
                                        </p:tgtEl>
                                      </p:cBhvr>
                                    </p:animEffect>
                                    <p:animScale>
                                      <p:cBhvr>
                                        <p:cTn id="12" dur="250" autoRev="1" fill="hold"/>
                                        <p:tgtEl>
                                          <p:spTgt spid="151"/>
                                        </p:tgtEl>
                                      </p:cBhvr>
                                      <p:by x="105000" y="105000"/>
                                    </p:animScale>
                                  </p:childTnLst>
                                </p:cTn>
                              </p:par>
                            </p:childTnLst>
                          </p:cTn>
                        </p:par>
                        <p:par>
                          <p:cTn id="13" fill="hold">
                            <p:stCondLst>
                              <p:cond delay="2500"/>
                            </p:stCondLst>
                            <p:childTnLst>
                              <p:par>
                                <p:cTn id="14" presetID="26" presetClass="emph" presetSubtype="0" fill="hold" nodeType="afterEffect">
                                  <p:stCondLst>
                                    <p:cond delay="0"/>
                                  </p:stCondLst>
                                  <p:childTnLst>
                                    <p:animEffect transition="out" filter="fade">
                                      <p:cBhvr>
                                        <p:cTn id="15" dur="500" tmFilter="0, 0; .2, .5; .8, .5; 1, 0"/>
                                        <p:tgtEl>
                                          <p:spTgt spid="156"/>
                                        </p:tgtEl>
                                      </p:cBhvr>
                                    </p:animEffect>
                                    <p:animScale>
                                      <p:cBhvr>
                                        <p:cTn id="16" dur="250" autoRev="1" fill="hold"/>
                                        <p:tgtEl>
                                          <p:spTgt spid="156"/>
                                        </p:tgtEl>
                                      </p:cBhvr>
                                      <p:by x="105000" y="105000"/>
                                    </p:animScale>
                                  </p:childTnLst>
                                </p:cTn>
                              </p:par>
                            </p:childTnLst>
                          </p:cTn>
                        </p:par>
                        <p:par>
                          <p:cTn id="17" fill="hold">
                            <p:stCondLst>
                              <p:cond delay="3000"/>
                            </p:stCondLst>
                            <p:childTnLst>
                              <p:par>
                                <p:cTn id="18" presetID="26" presetClass="emph" presetSubtype="0" fill="hold" nodeType="afterEffect">
                                  <p:stCondLst>
                                    <p:cond delay="500"/>
                                  </p:stCondLst>
                                  <p:childTnLst>
                                    <p:animEffect transition="out" filter="fade">
                                      <p:cBhvr>
                                        <p:cTn id="19" dur="500" tmFilter="0, 0; .2, .5; .8, .5; 1, 0"/>
                                        <p:tgtEl>
                                          <p:spTgt spid="161"/>
                                        </p:tgtEl>
                                      </p:cBhvr>
                                    </p:animEffect>
                                    <p:animScale>
                                      <p:cBhvr>
                                        <p:cTn id="20" dur="250" autoRev="1" fill="hold"/>
                                        <p:tgtEl>
                                          <p:spTgt spid="161"/>
                                        </p:tgtEl>
                                      </p:cBhvr>
                                      <p:by x="105000" y="105000"/>
                                    </p:animScale>
                                  </p:childTnLst>
                                </p:cTn>
                              </p:par>
                            </p:childTnLst>
                          </p:cTn>
                        </p:par>
                        <p:par>
                          <p:cTn id="21" fill="hold">
                            <p:stCondLst>
                              <p:cond delay="40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1+#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5500"/>
                            </p:stCondLst>
                            <p:childTnLst>
                              <p:par>
                                <p:cTn id="33" presetID="32" presetClass="emph" presetSubtype="0" repeatCount="indefinite" fill="hold" nodeType="afterEffect">
                                  <p:stCondLst>
                                    <p:cond delay="0"/>
                                  </p:stCondLst>
                                  <p:childTnLst>
                                    <p:animRot by="120000">
                                      <p:cBhvr>
                                        <p:cTn id="34" dur="100" fill="hold">
                                          <p:stCondLst>
                                            <p:cond delay="0"/>
                                          </p:stCondLst>
                                        </p:cTn>
                                        <p:tgtEl>
                                          <p:spTgt spid="151"/>
                                        </p:tgtEl>
                                        <p:attrNameLst>
                                          <p:attrName>r</p:attrName>
                                        </p:attrNameLst>
                                      </p:cBhvr>
                                    </p:animRot>
                                    <p:animRot by="-240000">
                                      <p:cBhvr>
                                        <p:cTn id="35" dur="200" fill="hold">
                                          <p:stCondLst>
                                            <p:cond delay="200"/>
                                          </p:stCondLst>
                                        </p:cTn>
                                        <p:tgtEl>
                                          <p:spTgt spid="151"/>
                                        </p:tgtEl>
                                        <p:attrNameLst>
                                          <p:attrName>r</p:attrName>
                                        </p:attrNameLst>
                                      </p:cBhvr>
                                    </p:animRot>
                                    <p:animRot by="240000">
                                      <p:cBhvr>
                                        <p:cTn id="36" dur="200" fill="hold">
                                          <p:stCondLst>
                                            <p:cond delay="400"/>
                                          </p:stCondLst>
                                        </p:cTn>
                                        <p:tgtEl>
                                          <p:spTgt spid="151"/>
                                        </p:tgtEl>
                                        <p:attrNameLst>
                                          <p:attrName>r</p:attrName>
                                        </p:attrNameLst>
                                      </p:cBhvr>
                                    </p:animRot>
                                    <p:animRot by="-240000">
                                      <p:cBhvr>
                                        <p:cTn id="37" dur="200" fill="hold">
                                          <p:stCondLst>
                                            <p:cond delay="600"/>
                                          </p:stCondLst>
                                        </p:cTn>
                                        <p:tgtEl>
                                          <p:spTgt spid="151"/>
                                        </p:tgtEl>
                                        <p:attrNameLst>
                                          <p:attrName>r</p:attrName>
                                        </p:attrNameLst>
                                      </p:cBhvr>
                                    </p:animRot>
                                    <p:animRot by="120000">
                                      <p:cBhvr>
                                        <p:cTn id="38" dur="200" fill="hold">
                                          <p:stCondLst>
                                            <p:cond delay="800"/>
                                          </p:stCondLst>
                                        </p:cTn>
                                        <p:tgtEl>
                                          <p:spTgt spid="151"/>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156"/>
                                        </p:tgtEl>
                                        <p:attrNameLst>
                                          <p:attrName>r</p:attrName>
                                        </p:attrNameLst>
                                      </p:cBhvr>
                                    </p:animRot>
                                    <p:animRot by="-240000">
                                      <p:cBhvr>
                                        <p:cTn id="41" dur="200" fill="hold">
                                          <p:stCondLst>
                                            <p:cond delay="200"/>
                                          </p:stCondLst>
                                        </p:cTn>
                                        <p:tgtEl>
                                          <p:spTgt spid="156"/>
                                        </p:tgtEl>
                                        <p:attrNameLst>
                                          <p:attrName>r</p:attrName>
                                        </p:attrNameLst>
                                      </p:cBhvr>
                                    </p:animRot>
                                    <p:animRot by="240000">
                                      <p:cBhvr>
                                        <p:cTn id="42" dur="200" fill="hold">
                                          <p:stCondLst>
                                            <p:cond delay="400"/>
                                          </p:stCondLst>
                                        </p:cTn>
                                        <p:tgtEl>
                                          <p:spTgt spid="156"/>
                                        </p:tgtEl>
                                        <p:attrNameLst>
                                          <p:attrName>r</p:attrName>
                                        </p:attrNameLst>
                                      </p:cBhvr>
                                    </p:animRot>
                                    <p:animRot by="-240000">
                                      <p:cBhvr>
                                        <p:cTn id="43" dur="200" fill="hold">
                                          <p:stCondLst>
                                            <p:cond delay="600"/>
                                          </p:stCondLst>
                                        </p:cTn>
                                        <p:tgtEl>
                                          <p:spTgt spid="156"/>
                                        </p:tgtEl>
                                        <p:attrNameLst>
                                          <p:attrName>r</p:attrName>
                                        </p:attrNameLst>
                                      </p:cBhvr>
                                    </p:animRot>
                                    <p:animRot by="120000">
                                      <p:cBhvr>
                                        <p:cTn id="44" dur="200" fill="hold">
                                          <p:stCondLst>
                                            <p:cond delay="800"/>
                                          </p:stCondLst>
                                        </p:cTn>
                                        <p:tgtEl>
                                          <p:spTgt spid="156"/>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61"/>
                                        </p:tgtEl>
                                        <p:attrNameLst>
                                          <p:attrName>r</p:attrName>
                                        </p:attrNameLst>
                                      </p:cBhvr>
                                    </p:animRot>
                                    <p:animRot by="-240000">
                                      <p:cBhvr>
                                        <p:cTn id="47" dur="200" fill="hold">
                                          <p:stCondLst>
                                            <p:cond delay="200"/>
                                          </p:stCondLst>
                                        </p:cTn>
                                        <p:tgtEl>
                                          <p:spTgt spid="161"/>
                                        </p:tgtEl>
                                        <p:attrNameLst>
                                          <p:attrName>r</p:attrName>
                                        </p:attrNameLst>
                                      </p:cBhvr>
                                    </p:animRot>
                                    <p:animRot by="240000">
                                      <p:cBhvr>
                                        <p:cTn id="48" dur="200" fill="hold">
                                          <p:stCondLst>
                                            <p:cond delay="400"/>
                                          </p:stCondLst>
                                        </p:cTn>
                                        <p:tgtEl>
                                          <p:spTgt spid="161"/>
                                        </p:tgtEl>
                                        <p:attrNameLst>
                                          <p:attrName>r</p:attrName>
                                        </p:attrNameLst>
                                      </p:cBhvr>
                                    </p:animRot>
                                    <p:animRot by="-240000">
                                      <p:cBhvr>
                                        <p:cTn id="49" dur="200" fill="hold">
                                          <p:stCondLst>
                                            <p:cond delay="600"/>
                                          </p:stCondLst>
                                        </p:cTn>
                                        <p:tgtEl>
                                          <p:spTgt spid="161"/>
                                        </p:tgtEl>
                                        <p:attrNameLst>
                                          <p:attrName>r</p:attrName>
                                        </p:attrNameLst>
                                      </p:cBhvr>
                                    </p:animRot>
                                    <p:animRot by="120000">
                                      <p:cBhvr>
                                        <p:cTn id="50" dur="200" fill="hold">
                                          <p:stCondLst>
                                            <p:cond delay="800"/>
                                          </p:stCondLst>
                                        </p:cTn>
                                        <p:tgtEl>
                                          <p:spTgt spid="161"/>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162"/>
                                        </p:tgtEl>
                                        <p:attrNameLst>
                                          <p:attrName>r</p:attrName>
                                        </p:attrNameLst>
                                      </p:cBhvr>
                                    </p:animRot>
                                    <p:animRot by="-240000">
                                      <p:cBhvr>
                                        <p:cTn id="53" dur="200" fill="hold">
                                          <p:stCondLst>
                                            <p:cond delay="200"/>
                                          </p:stCondLst>
                                        </p:cTn>
                                        <p:tgtEl>
                                          <p:spTgt spid="162"/>
                                        </p:tgtEl>
                                        <p:attrNameLst>
                                          <p:attrName>r</p:attrName>
                                        </p:attrNameLst>
                                      </p:cBhvr>
                                    </p:animRot>
                                    <p:animRot by="240000">
                                      <p:cBhvr>
                                        <p:cTn id="54" dur="200" fill="hold">
                                          <p:stCondLst>
                                            <p:cond delay="400"/>
                                          </p:stCondLst>
                                        </p:cTn>
                                        <p:tgtEl>
                                          <p:spTgt spid="162"/>
                                        </p:tgtEl>
                                        <p:attrNameLst>
                                          <p:attrName>r</p:attrName>
                                        </p:attrNameLst>
                                      </p:cBhvr>
                                    </p:animRot>
                                    <p:animRot by="-240000">
                                      <p:cBhvr>
                                        <p:cTn id="55" dur="200" fill="hold">
                                          <p:stCondLst>
                                            <p:cond delay="600"/>
                                          </p:stCondLst>
                                        </p:cTn>
                                        <p:tgtEl>
                                          <p:spTgt spid="162"/>
                                        </p:tgtEl>
                                        <p:attrNameLst>
                                          <p:attrName>r</p:attrName>
                                        </p:attrNameLst>
                                      </p:cBhvr>
                                    </p:animRot>
                                    <p:animRot by="120000">
                                      <p:cBhvr>
                                        <p:cTn id="56" dur="200" fill="hold">
                                          <p:stCondLst>
                                            <p:cond delay="800"/>
                                          </p:stCondLst>
                                        </p:cTn>
                                        <p:tgtEl>
                                          <p:spTgt spid="162"/>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165"/>
                                        </p:tgtEl>
                                        <p:attrNameLst>
                                          <p:attrName>r</p:attrName>
                                        </p:attrNameLst>
                                      </p:cBhvr>
                                    </p:animRot>
                                    <p:animRot by="-240000">
                                      <p:cBhvr>
                                        <p:cTn id="59" dur="200" fill="hold">
                                          <p:stCondLst>
                                            <p:cond delay="200"/>
                                          </p:stCondLst>
                                        </p:cTn>
                                        <p:tgtEl>
                                          <p:spTgt spid="165"/>
                                        </p:tgtEl>
                                        <p:attrNameLst>
                                          <p:attrName>r</p:attrName>
                                        </p:attrNameLst>
                                      </p:cBhvr>
                                    </p:animRot>
                                    <p:animRot by="240000">
                                      <p:cBhvr>
                                        <p:cTn id="60" dur="200" fill="hold">
                                          <p:stCondLst>
                                            <p:cond delay="400"/>
                                          </p:stCondLst>
                                        </p:cTn>
                                        <p:tgtEl>
                                          <p:spTgt spid="165"/>
                                        </p:tgtEl>
                                        <p:attrNameLst>
                                          <p:attrName>r</p:attrName>
                                        </p:attrNameLst>
                                      </p:cBhvr>
                                    </p:animRot>
                                    <p:animRot by="-240000">
                                      <p:cBhvr>
                                        <p:cTn id="61" dur="200" fill="hold">
                                          <p:stCondLst>
                                            <p:cond delay="600"/>
                                          </p:stCondLst>
                                        </p:cTn>
                                        <p:tgtEl>
                                          <p:spTgt spid="165"/>
                                        </p:tgtEl>
                                        <p:attrNameLst>
                                          <p:attrName>r</p:attrName>
                                        </p:attrNameLst>
                                      </p:cBhvr>
                                    </p:animRot>
                                    <p:animRot by="120000">
                                      <p:cBhvr>
                                        <p:cTn id="62" dur="200" fill="hold">
                                          <p:stCondLst>
                                            <p:cond delay="800"/>
                                          </p:stCondLst>
                                        </p:cTn>
                                        <p:tgtEl>
                                          <p:spTgt spid="165"/>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169"/>
                                        </p:tgtEl>
                                        <p:attrNameLst>
                                          <p:attrName>r</p:attrName>
                                        </p:attrNameLst>
                                      </p:cBhvr>
                                    </p:animRot>
                                    <p:animRot by="-240000">
                                      <p:cBhvr>
                                        <p:cTn id="65" dur="200" fill="hold">
                                          <p:stCondLst>
                                            <p:cond delay="200"/>
                                          </p:stCondLst>
                                        </p:cTn>
                                        <p:tgtEl>
                                          <p:spTgt spid="169"/>
                                        </p:tgtEl>
                                        <p:attrNameLst>
                                          <p:attrName>r</p:attrName>
                                        </p:attrNameLst>
                                      </p:cBhvr>
                                    </p:animRot>
                                    <p:animRot by="240000">
                                      <p:cBhvr>
                                        <p:cTn id="66" dur="200" fill="hold">
                                          <p:stCondLst>
                                            <p:cond delay="400"/>
                                          </p:stCondLst>
                                        </p:cTn>
                                        <p:tgtEl>
                                          <p:spTgt spid="169"/>
                                        </p:tgtEl>
                                        <p:attrNameLst>
                                          <p:attrName>r</p:attrName>
                                        </p:attrNameLst>
                                      </p:cBhvr>
                                    </p:animRot>
                                    <p:animRot by="-240000">
                                      <p:cBhvr>
                                        <p:cTn id="67" dur="200" fill="hold">
                                          <p:stCondLst>
                                            <p:cond delay="600"/>
                                          </p:stCondLst>
                                        </p:cTn>
                                        <p:tgtEl>
                                          <p:spTgt spid="169"/>
                                        </p:tgtEl>
                                        <p:attrNameLst>
                                          <p:attrName>r</p:attrName>
                                        </p:attrNameLst>
                                      </p:cBhvr>
                                    </p:animRot>
                                    <p:animRot by="120000">
                                      <p:cBhvr>
                                        <p:cTn id="68" dur="200" fill="hold">
                                          <p:stCondLst>
                                            <p:cond delay="800"/>
                                          </p:stCondLst>
                                        </p:cTn>
                                        <p:tgtEl>
                                          <p:spTgt spid="169"/>
                                        </p:tgtEl>
                                        <p:attrNameLst>
                                          <p:attrName>r</p:attrName>
                                        </p:attrNameLst>
                                      </p:cBhvr>
                                    </p:animRot>
                                  </p:childTnLst>
                                </p:cTn>
                              </p:par>
                              <p:par>
                                <p:cTn id="69" presetID="32" presetClass="emph" presetSubtype="0" repeatCount="indefinite" fill="hold" nodeType="withEffect">
                                  <p:stCondLst>
                                    <p:cond delay="0"/>
                                  </p:stCondLst>
                                  <p:childTnLst>
                                    <p:animRot by="120000">
                                      <p:cBhvr>
                                        <p:cTn id="70" dur="100" fill="hold">
                                          <p:stCondLst>
                                            <p:cond delay="0"/>
                                          </p:stCondLst>
                                        </p:cTn>
                                        <p:tgtEl>
                                          <p:spTgt spid="168"/>
                                        </p:tgtEl>
                                        <p:attrNameLst>
                                          <p:attrName>r</p:attrName>
                                        </p:attrNameLst>
                                      </p:cBhvr>
                                    </p:animRot>
                                    <p:animRot by="-240000">
                                      <p:cBhvr>
                                        <p:cTn id="71" dur="200" fill="hold">
                                          <p:stCondLst>
                                            <p:cond delay="200"/>
                                          </p:stCondLst>
                                        </p:cTn>
                                        <p:tgtEl>
                                          <p:spTgt spid="168"/>
                                        </p:tgtEl>
                                        <p:attrNameLst>
                                          <p:attrName>r</p:attrName>
                                        </p:attrNameLst>
                                      </p:cBhvr>
                                    </p:animRot>
                                    <p:animRot by="240000">
                                      <p:cBhvr>
                                        <p:cTn id="72" dur="200" fill="hold">
                                          <p:stCondLst>
                                            <p:cond delay="400"/>
                                          </p:stCondLst>
                                        </p:cTn>
                                        <p:tgtEl>
                                          <p:spTgt spid="168"/>
                                        </p:tgtEl>
                                        <p:attrNameLst>
                                          <p:attrName>r</p:attrName>
                                        </p:attrNameLst>
                                      </p:cBhvr>
                                    </p:animRot>
                                    <p:animRot by="-240000">
                                      <p:cBhvr>
                                        <p:cTn id="73" dur="200" fill="hold">
                                          <p:stCondLst>
                                            <p:cond delay="600"/>
                                          </p:stCondLst>
                                        </p:cTn>
                                        <p:tgtEl>
                                          <p:spTgt spid="168"/>
                                        </p:tgtEl>
                                        <p:attrNameLst>
                                          <p:attrName>r</p:attrName>
                                        </p:attrNameLst>
                                      </p:cBhvr>
                                    </p:animRot>
                                    <p:animRot by="120000">
                                      <p:cBhvr>
                                        <p:cTn id="74" dur="200" fill="hold">
                                          <p:stCondLst>
                                            <p:cond delay="800"/>
                                          </p:stCondLst>
                                        </p:cTn>
                                        <p:tgtEl>
                                          <p:spTgt spid="168"/>
                                        </p:tgtEl>
                                        <p:attrNameLst>
                                          <p:attrName>r</p:attrName>
                                        </p:attrNameLst>
                                      </p:cBhvr>
                                    </p:animRot>
                                  </p:childTnLst>
                                </p:cTn>
                              </p:par>
                              <p:par>
                                <p:cTn id="75" presetID="32" presetClass="emph" presetSubtype="0" repeatCount="indefinite" fill="hold" nodeType="withEffect">
                                  <p:stCondLst>
                                    <p:cond delay="0"/>
                                  </p:stCondLst>
                                  <p:childTnLst>
                                    <p:animRot by="120000">
                                      <p:cBhvr>
                                        <p:cTn id="76" dur="100" fill="hold">
                                          <p:stCondLst>
                                            <p:cond delay="0"/>
                                          </p:stCondLst>
                                        </p:cTn>
                                        <p:tgtEl>
                                          <p:spTgt spid="170"/>
                                        </p:tgtEl>
                                        <p:attrNameLst>
                                          <p:attrName>r</p:attrName>
                                        </p:attrNameLst>
                                      </p:cBhvr>
                                    </p:animRot>
                                    <p:animRot by="-240000">
                                      <p:cBhvr>
                                        <p:cTn id="77" dur="200" fill="hold">
                                          <p:stCondLst>
                                            <p:cond delay="200"/>
                                          </p:stCondLst>
                                        </p:cTn>
                                        <p:tgtEl>
                                          <p:spTgt spid="170"/>
                                        </p:tgtEl>
                                        <p:attrNameLst>
                                          <p:attrName>r</p:attrName>
                                        </p:attrNameLst>
                                      </p:cBhvr>
                                    </p:animRot>
                                    <p:animRot by="240000">
                                      <p:cBhvr>
                                        <p:cTn id="78" dur="200" fill="hold">
                                          <p:stCondLst>
                                            <p:cond delay="400"/>
                                          </p:stCondLst>
                                        </p:cTn>
                                        <p:tgtEl>
                                          <p:spTgt spid="170"/>
                                        </p:tgtEl>
                                        <p:attrNameLst>
                                          <p:attrName>r</p:attrName>
                                        </p:attrNameLst>
                                      </p:cBhvr>
                                    </p:animRot>
                                    <p:animRot by="-240000">
                                      <p:cBhvr>
                                        <p:cTn id="79" dur="200" fill="hold">
                                          <p:stCondLst>
                                            <p:cond delay="600"/>
                                          </p:stCondLst>
                                        </p:cTn>
                                        <p:tgtEl>
                                          <p:spTgt spid="170"/>
                                        </p:tgtEl>
                                        <p:attrNameLst>
                                          <p:attrName>r</p:attrName>
                                        </p:attrNameLst>
                                      </p:cBhvr>
                                    </p:animRot>
                                    <p:animRot by="120000">
                                      <p:cBhvr>
                                        <p:cTn id="80" dur="200" fill="hold">
                                          <p:stCondLst>
                                            <p:cond delay="800"/>
                                          </p:stCondLst>
                                        </p:cTn>
                                        <p:tgtEl>
                                          <p:spTgt spid="170"/>
                                        </p:tgtEl>
                                        <p:attrNameLst>
                                          <p:attrName>r</p:attrName>
                                        </p:attrNameLst>
                                      </p:cBhvr>
                                    </p:animRot>
                                  </p:childTnLst>
                                </p:cTn>
                              </p:par>
                              <p:par>
                                <p:cTn id="81" presetID="32" presetClass="emph" presetSubtype="0" repeatCount="indefinite" fill="hold" nodeType="withEffect">
                                  <p:stCondLst>
                                    <p:cond delay="0"/>
                                  </p:stCondLst>
                                  <p:childTnLst>
                                    <p:animRot by="120000">
                                      <p:cBhvr>
                                        <p:cTn id="82" dur="100" fill="hold">
                                          <p:stCondLst>
                                            <p:cond delay="0"/>
                                          </p:stCondLst>
                                        </p:cTn>
                                        <p:tgtEl>
                                          <p:spTgt spid="167"/>
                                        </p:tgtEl>
                                        <p:attrNameLst>
                                          <p:attrName>r</p:attrName>
                                        </p:attrNameLst>
                                      </p:cBhvr>
                                    </p:animRot>
                                    <p:animRot by="-240000">
                                      <p:cBhvr>
                                        <p:cTn id="83" dur="200" fill="hold">
                                          <p:stCondLst>
                                            <p:cond delay="200"/>
                                          </p:stCondLst>
                                        </p:cTn>
                                        <p:tgtEl>
                                          <p:spTgt spid="167"/>
                                        </p:tgtEl>
                                        <p:attrNameLst>
                                          <p:attrName>r</p:attrName>
                                        </p:attrNameLst>
                                      </p:cBhvr>
                                    </p:animRot>
                                    <p:animRot by="240000">
                                      <p:cBhvr>
                                        <p:cTn id="84" dur="200" fill="hold">
                                          <p:stCondLst>
                                            <p:cond delay="400"/>
                                          </p:stCondLst>
                                        </p:cTn>
                                        <p:tgtEl>
                                          <p:spTgt spid="167"/>
                                        </p:tgtEl>
                                        <p:attrNameLst>
                                          <p:attrName>r</p:attrName>
                                        </p:attrNameLst>
                                      </p:cBhvr>
                                    </p:animRot>
                                    <p:animRot by="-240000">
                                      <p:cBhvr>
                                        <p:cTn id="85" dur="200" fill="hold">
                                          <p:stCondLst>
                                            <p:cond delay="600"/>
                                          </p:stCondLst>
                                        </p:cTn>
                                        <p:tgtEl>
                                          <p:spTgt spid="167"/>
                                        </p:tgtEl>
                                        <p:attrNameLst>
                                          <p:attrName>r</p:attrName>
                                        </p:attrNameLst>
                                      </p:cBhvr>
                                    </p:animRot>
                                    <p:animRot by="120000">
                                      <p:cBhvr>
                                        <p:cTn id="86" dur="200" fill="hold">
                                          <p:stCondLst>
                                            <p:cond delay="800"/>
                                          </p:stCondLst>
                                        </p:cTn>
                                        <p:tgtEl>
                                          <p:spTgt spid="167"/>
                                        </p:tgtEl>
                                        <p:attrNameLst>
                                          <p:attrName>r</p:attrName>
                                        </p:attrNameLst>
                                      </p:cBhvr>
                                    </p:animRot>
                                  </p:childTnLst>
                                </p:cTn>
                              </p:par>
                              <p:par>
                                <p:cTn id="87" presetID="32" presetClass="emph" presetSubtype="0" repeatCount="indefinite" fill="hold" nodeType="withEffect">
                                  <p:stCondLst>
                                    <p:cond delay="0"/>
                                  </p:stCondLst>
                                  <p:childTnLst>
                                    <p:animRot by="120000">
                                      <p:cBhvr>
                                        <p:cTn id="88" dur="100" fill="hold">
                                          <p:stCondLst>
                                            <p:cond delay="0"/>
                                          </p:stCondLst>
                                        </p:cTn>
                                        <p:tgtEl>
                                          <p:spTgt spid="164"/>
                                        </p:tgtEl>
                                        <p:attrNameLst>
                                          <p:attrName>r</p:attrName>
                                        </p:attrNameLst>
                                      </p:cBhvr>
                                    </p:animRot>
                                    <p:animRot by="-240000">
                                      <p:cBhvr>
                                        <p:cTn id="89" dur="200" fill="hold">
                                          <p:stCondLst>
                                            <p:cond delay="200"/>
                                          </p:stCondLst>
                                        </p:cTn>
                                        <p:tgtEl>
                                          <p:spTgt spid="164"/>
                                        </p:tgtEl>
                                        <p:attrNameLst>
                                          <p:attrName>r</p:attrName>
                                        </p:attrNameLst>
                                      </p:cBhvr>
                                    </p:animRot>
                                    <p:animRot by="240000">
                                      <p:cBhvr>
                                        <p:cTn id="90" dur="200" fill="hold">
                                          <p:stCondLst>
                                            <p:cond delay="400"/>
                                          </p:stCondLst>
                                        </p:cTn>
                                        <p:tgtEl>
                                          <p:spTgt spid="164"/>
                                        </p:tgtEl>
                                        <p:attrNameLst>
                                          <p:attrName>r</p:attrName>
                                        </p:attrNameLst>
                                      </p:cBhvr>
                                    </p:animRot>
                                    <p:animRot by="-240000">
                                      <p:cBhvr>
                                        <p:cTn id="91" dur="200" fill="hold">
                                          <p:stCondLst>
                                            <p:cond delay="600"/>
                                          </p:stCondLst>
                                        </p:cTn>
                                        <p:tgtEl>
                                          <p:spTgt spid="164"/>
                                        </p:tgtEl>
                                        <p:attrNameLst>
                                          <p:attrName>r</p:attrName>
                                        </p:attrNameLst>
                                      </p:cBhvr>
                                    </p:animRot>
                                    <p:animRot by="120000">
                                      <p:cBhvr>
                                        <p:cTn id="92" dur="200" fill="hold">
                                          <p:stCondLst>
                                            <p:cond delay="800"/>
                                          </p:stCondLst>
                                        </p:cTn>
                                        <p:tgtEl>
                                          <p:spTgt spid="164"/>
                                        </p:tgtEl>
                                        <p:attrNameLst>
                                          <p:attrName>r</p:attrName>
                                        </p:attrNameLst>
                                      </p:cBhvr>
                                    </p:animRot>
                                  </p:childTnLst>
                                </p:cTn>
                              </p:par>
                              <p:par>
                                <p:cTn id="93" presetID="32" presetClass="emph" presetSubtype="0" repeatCount="indefinite" fill="hold" nodeType="withEffect">
                                  <p:stCondLst>
                                    <p:cond delay="0"/>
                                  </p:stCondLst>
                                  <p:childTnLst>
                                    <p:animRot by="120000">
                                      <p:cBhvr>
                                        <p:cTn id="94" dur="100" fill="hold">
                                          <p:stCondLst>
                                            <p:cond delay="0"/>
                                          </p:stCondLst>
                                        </p:cTn>
                                        <p:tgtEl>
                                          <p:spTgt spid="163"/>
                                        </p:tgtEl>
                                        <p:attrNameLst>
                                          <p:attrName>r</p:attrName>
                                        </p:attrNameLst>
                                      </p:cBhvr>
                                    </p:animRot>
                                    <p:animRot by="-240000">
                                      <p:cBhvr>
                                        <p:cTn id="95" dur="200" fill="hold">
                                          <p:stCondLst>
                                            <p:cond delay="200"/>
                                          </p:stCondLst>
                                        </p:cTn>
                                        <p:tgtEl>
                                          <p:spTgt spid="163"/>
                                        </p:tgtEl>
                                        <p:attrNameLst>
                                          <p:attrName>r</p:attrName>
                                        </p:attrNameLst>
                                      </p:cBhvr>
                                    </p:animRot>
                                    <p:animRot by="240000">
                                      <p:cBhvr>
                                        <p:cTn id="96" dur="200" fill="hold">
                                          <p:stCondLst>
                                            <p:cond delay="400"/>
                                          </p:stCondLst>
                                        </p:cTn>
                                        <p:tgtEl>
                                          <p:spTgt spid="163"/>
                                        </p:tgtEl>
                                        <p:attrNameLst>
                                          <p:attrName>r</p:attrName>
                                        </p:attrNameLst>
                                      </p:cBhvr>
                                    </p:animRot>
                                    <p:animRot by="-240000">
                                      <p:cBhvr>
                                        <p:cTn id="97" dur="200" fill="hold">
                                          <p:stCondLst>
                                            <p:cond delay="600"/>
                                          </p:stCondLst>
                                        </p:cTn>
                                        <p:tgtEl>
                                          <p:spTgt spid="163"/>
                                        </p:tgtEl>
                                        <p:attrNameLst>
                                          <p:attrName>r</p:attrName>
                                        </p:attrNameLst>
                                      </p:cBhvr>
                                    </p:animRot>
                                    <p:animRot by="120000">
                                      <p:cBhvr>
                                        <p:cTn id="98" dur="200" fill="hold">
                                          <p:stCondLst>
                                            <p:cond delay="800"/>
                                          </p:stCondLst>
                                        </p:cTn>
                                        <p:tgtEl>
                                          <p:spTgt spid="163"/>
                                        </p:tgtEl>
                                        <p:attrNameLst>
                                          <p:attrName>r</p:attrName>
                                        </p:attrNameLst>
                                      </p:cBhvr>
                                    </p:animRot>
                                  </p:childTnLst>
                                </p:cTn>
                              </p:par>
                              <p:par>
                                <p:cTn id="99" presetID="32" presetClass="emph" presetSubtype="0" repeatCount="indefinite" fill="hold" nodeType="withEffect">
                                  <p:stCondLst>
                                    <p:cond delay="0"/>
                                  </p:stCondLst>
                                  <p:childTnLst>
                                    <p:animRot by="120000">
                                      <p:cBhvr>
                                        <p:cTn id="100" dur="100" fill="hold">
                                          <p:stCondLst>
                                            <p:cond delay="0"/>
                                          </p:stCondLst>
                                        </p:cTn>
                                        <p:tgtEl>
                                          <p:spTgt spid="160"/>
                                        </p:tgtEl>
                                        <p:attrNameLst>
                                          <p:attrName>r</p:attrName>
                                        </p:attrNameLst>
                                      </p:cBhvr>
                                    </p:animRot>
                                    <p:animRot by="-240000">
                                      <p:cBhvr>
                                        <p:cTn id="101" dur="200" fill="hold">
                                          <p:stCondLst>
                                            <p:cond delay="200"/>
                                          </p:stCondLst>
                                        </p:cTn>
                                        <p:tgtEl>
                                          <p:spTgt spid="160"/>
                                        </p:tgtEl>
                                        <p:attrNameLst>
                                          <p:attrName>r</p:attrName>
                                        </p:attrNameLst>
                                      </p:cBhvr>
                                    </p:animRot>
                                    <p:animRot by="240000">
                                      <p:cBhvr>
                                        <p:cTn id="102" dur="200" fill="hold">
                                          <p:stCondLst>
                                            <p:cond delay="400"/>
                                          </p:stCondLst>
                                        </p:cTn>
                                        <p:tgtEl>
                                          <p:spTgt spid="160"/>
                                        </p:tgtEl>
                                        <p:attrNameLst>
                                          <p:attrName>r</p:attrName>
                                        </p:attrNameLst>
                                      </p:cBhvr>
                                    </p:animRot>
                                    <p:animRot by="-240000">
                                      <p:cBhvr>
                                        <p:cTn id="103" dur="200" fill="hold">
                                          <p:stCondLst>
                                            <p:cond delay="600"/>
                                          </p:stCondLst>
                                        </p:cTn>
                                        <p:tgtEl>
                                          <p:spTgt spid="160"/>
                                        </p:tgtEl>
                                        <p:attrNameLst>
                                          <p:attrName>r</p:attrName>
                                        </p:attrNameLst>
                                      </p:cBhvr>
                                    </p:animRot>
                                    <p:animRot by="120000">
                                      <p:cBhvr>
                                        <p:cTn id="104" dur="200" fill="hold">
                                          <p:stCondLst>
                                            <p:cond delay="800"/>
                                          </p:stCondLst>
                                        </p:cTn>
                                        <p:tgtEl>
                                          <p:spTgt spid="160"/>
                                        </p:tgtEl>
                                        <p:attrNameLst>
                                          <p:attrName>r</p:attrName>
                                        </p:attrNameLst>
                                      </p:cBhvr>
                                    </p:animRot>
                                  </p:childTnLst>
                                </p:cTn>
                              </p:par>
                              <p:par>
                                <p:cTn id="105" presetID="32" presetClass="emph" presetSubtype="0" repeatCount="indefinite" fill="hold" nodeType="withEffect">
                                  <p:stCondLst>
                                    <p:cond delay="0"/>
                                  </p:stCondLst>
                                  <p:childTnLst>
                                    <p:animRot by="120000">
                                      <p:cBhvr>
                                        <p:cTn id="106" dur="100" fill="hold">
                                          <p:stCondLst>
                                            <p:cond delay="0"/>
                                          </p:stCondLst>
                                        </p:cTn>
                                        <p:tgtEl>
                                          <p:spTgt spid="157"/>
                                        </p:tgtEl>
                                        <p:attrNameLst>
                                          <p:attrName>r</p:attrName>
                                        </p:attrNameLst>
                                      </p:cBhvr>
                                    </p:animRot>
                                    <p:animRot by="-240000">
                                      <p:cBhvr>
                                        <p:cTn id="107" dur="200" fill="hold">
                                          <p:stCondLst>
                                            <p:cond delay="200"/>
                                          </p:stCondLst>
                                        </p:cTn>
                                        <p:tgtEl>
                                          <p:spTgt spid="157"/>
                                        </p:tgtEl>
                                        <p:attrNameLst>
                                          <p:attrName>r</p:attrName>
                                        </p:attrNameLst>
                                      </p:cBhvr>
                                    </p:animRot>
                                    <p:animRot by="240000">
                                      <p:cBhvr>
                                        <p:cTn id="108" dur="200" fill="hold">
                                          <p:stCondLst>
                                            <p:cond delay="400"/>
                                          </p:stCondLst>
                                        </p:cTn>
                                        <p:tgtEl>
                                          <p:spTgt spid="157"/>
                                        </p:tgtEl>
                                        <p:attrNameLst>
                                          <p:attrName>r</p:attrName>
                                        </p:attrNameLst>
                                      </p:cBhvr>
                                    </p:animRot>
                                    <p:animRot by="-240000">
                                      <p:cBhvr>
                                        <p:cTn id="109" dur="200" fill="hold">
                                          <p:stCondLst>
                                            <p:cond delay="600"/>
                                          </p:stCondLst>
                                        </p:cTn>
                                        <p:tgtEl>
                                          <p:spTgt spid="157"/>
                                        </p:tgtEl>
                                        <p:attrNameLst>
                                          <p:attrName>r</p:attrName>
                                        </p:attrNameLst>
                                      </p:cBhvr>
                                    </p:animRot>
                                    <p:animRot by="120000">
                                      <p:cBhvr>
                                        <p:cTn id="110" dur="200" fill="hold">
                                          <p:stCondLst>
                                            <p:cond delay="800"/>
                                          </p:stCondLst>
                                        </p:cTn>
                                        <p:tgtEl>
                                          <p:spTgt spid="157"/>
                                        </p:tgtEl>
                                        <p:attrNameLst>
                                          <p:attrName>r</p:attrName>
                                        </p:attrNameLst>
                                      </p:cBhvr>
                                    </p:animRot>
                                  </p:childTnLst>
                                </p:cTn>
                              </p:par>
                              <p:par>
                                <p:cTn id="111" presetID="32" presetClass="emph" presetSubtype="0" repeatCount="indefinite" fill="hold" nodeType="withEffect">
                                  <p:stCondLst>
                                    <p:cond delay="0"/>
                                  </p:stCondLst>
                                  <p:childTnLst>
                                    <p:animRot by="120000">
                                      <p:cBhvr>
                                        <p:cTn id="112" dur="100" fill="hold">
                                          <p:stCondLst>
                                            <p:cond delay="0"/>
                                          </p:stCondLst>
                                        </p:cTn>
                                        <p:tgtEl>
                                          <p:spTgt spid="158"/>
                                        </p:tgtEl>
                                        <p:attrNameLst>
                                          <p:attrName>r</p:attrName>
                                        </p:attrNameLst>
                                      </p:cBhvr>
                                    </p:animRot>
                                    <p:animRot by="-240000">
                                      <p:cBhvr>
                                        <p:cTn id="113" dur="200" fill="hold">
                                          <p:stCondLst>
                                            <p:cond delay="200"/>
                                          </p:stCondLst>
                                        </p:cTn>
                                        <p:tgtEl>
                                          <p:spTgt spid="158"/>
                                        </p:tgtEl>
                                        <p:attrNameLst>
                                          <p:attrName>r</p:attrName>
                                        </p:attrNameLst>
                                      </p:cBhvr>
                                    </p:animRot>
                                    <p:animRot by="240000">
                                      <p:cBhvr>
                                        <p:cTn id="114" dur="200" fill="hold">
                                          <p:stCondLst>
                                            <p:cond delay="400"/>
                                          </p:stCondLst>
                                        </p:cTn>
                                        <p:tgtEl>
                                          <p:spTgt spid="158"/>
                                        </p:tgtEl>
                                        <p:attrNameLst>
                                          <p:attrName>r</p:attrName>
                                        </p:attrNameLst>
                                      </p:cBhvr>
                                    </p:animRot>
                                    <p:animRot by="-240000">
                                      <p:cBhvr>
                                        <p:cTn id="115" dur="200" fill="hold">
                                          <p:stCondLst>
                                            <p:cond delay="600"/>
                                          </p:stCondLst>
                                        </p:cTn>
                                        <p:tgtEl>
                                          <p:spTgt spid="158"/>
                                        </p:tgtEl>
                                        <p:attrNameLst>
                                          <p:attrName>r</p:attrName>
                                        </p:attrNameLst>
                                      </p:cBhvr>
                                    </p:animRot>
                                    <p:animRot by="120000">
                                      <p:cBhvr>
                                        <p:cTn id="116" dur="200" fill="hold">
                                          <p:stCondLst>
                                            <p:cond delay="80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xmlns="" id="{0533DB8A-5763-41AB-9BE3-1EF8C55051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014" y="269881"/>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4891" y="1820361"/>
            <a:ext cx="5777785"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xmlns="" id="{10D5BF0A-7EF9-4808-BEF6-8C21E7F486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xmlns="" id="{09FBA5E9-CD73-47DA-9F68-D8A7B65A6F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xmlns="" id="{D4EDBF7F-A040-489B-9DD9-001236E5CC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xmlns=""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xmlns="" id="{241D40DD-81CA-4939-8106-AC9612A6AA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xmlns="" id="{190C2B83-C758-4698-9184-F23465C15A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xmlns="" id="{525A62D8-1A69-414D-A7B7-FDE627BDF4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xmlns="" id="{A2D29BE9-B70D-45F9-8595-38E22F49D16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xmlns="" id="{63F42B9F-D5E7-44D4-B57F-22D9EB011C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xmlns="" id="{A5EDBE05-AFDA-449E-9818-B74FE33B80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xmlns="" id="{3564AEA4-70C1-4B9C-9CFE-DA804AB94B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xmlns="" id="{FE468E30-015E-43E8-8E4E-4A3AB16CB8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xmlns="" id="{625E568C-2BC4-4564-84B7-BAA51C3EDE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96899" y="2497455"/>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xmlns="" id="{A395C754-C74D-4B2C-BFC4-5CCF91FCFD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xmlns="" id="{2332EA7C-9734-4B59-8041-1D06252AC2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xmlns="" id="{BCC221F5-8694-46B0-AD23-4FD3345E6D1F}"/>
              </a:ext>
            </a:extLst>
          </p:cNvPr>
          <p:cNvSpPr txBox="1"/>
          <p:nvPr/>
        </p:nvSpPr>
        <p:spPr>
          <a:xfrm>
            <a:off x="31226" y="6356200"/>
            <a:ext cx="896765" cy="461498"/>
          </a:xfrm>
          <a:prstGeom prst="rect">
            <a:avLst/>
          </a:prstGeom>
          <a:noFill/>
        </p:spPr>
        <p:txBody>
          <a:bodyPr wrap="square" rtlCol="0">
            <a:spAutoFit/>
          </a:bodyPr>
          <a:lstStyle/>
          <a:p>
            <a:pPr marL="0" marR="0" lvl="0" indent="0" algn="r" defTabSz="914217"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1/20</a:t>
            </a:r>
            <a:endParaRPr kumimoji="0" lang="es-ES" sz="2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sp>
        <p:nvSpPr>
          <p:cNvPr id="152" name="TextBox 151">
            <a:extLst>
              <a:ext uri="{FF2B5EF4-FFF2-40B4-BE49-F238E27FC236}">
                <a16:creationId xmlns:a16="http://schemas.microsoft.com/office/drawing/2014/main" xmlns="" id="{BE3211B7-5C00-41C9-ADD5-6A89B04AD8A0}"/>
              </a:ext>
            </a:extLst>
          </p:cNvPr>
          <p:cNvSpPr txBox="1"/>
          <p:nvPr/>
        </p:nvSpPr>
        <p:spPr>
          <a:xfrm>
            <a:off x="922656" y="2381623"/>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20</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3" name="TextBox 152">
            <a:extLst>
              <a:ext uri="{FF2B5EF4-FFF2-40B4-BE49-F238E27FC236}">
                <a16:creationId xmlns:a16="http://schemas.microsoft.com/office/drawing/2014/main" xmlns="" id="{9687EFD1-959C-4B5A-A529-6C2D25396F69}"/>
              </a:ext>
            </a:extLst>
          </p:cNvPr>
          <p:cNvSpPr txBox="1"/>
          <p:nvPr/>
        </p:nvSpPr>
        <p:spPr>
          <a:xfrm>
            <a:off x="1617516" y="3167228"/>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23</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2" name="TextBox 171">
            <a:extLst>
              <a:ext uri="{FF2B5EF4-FFF2-40B4-BE49-F238E27FC236}">
                <a16:creationId xmlns:a16="http://schemas.microsoft.com/office/drawing/2014/main" xmlns="" id="{4793CD6A-2991-46E3-A1D4-AC3BE9D18C9D}"/>
              </a:ext>
            </a:extLst>
          </p:cNvPr>
          <p:cNvSpPr txBox="1"/>
          <p:nvPr/>
        </p:nvSpPr>
        <p:spPr>
          <a:xfrm>
            <a:off x="2045474" y="1524596"/>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38</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4" name="TextBox 173">
            <a:extLst>
              <a:ext uri="{FF2B5EF4-FFF2-40B4-BE49-F238E27FC236}">
                <a16:creationId xmlns:a16="http://schemas.microsoft.com/office/drawing/2014/main" xmlns="" id="{E031507D-58CF-499E-81C3-3B69322C3C57}"/>
              </a:ext>
            </a:extLst>
          </p:cNvPr>
          <p:cNvSpPr txBox="1"/>
          <p:nvPr/>
        </p:nvSpPr>
        <p:spPr>
          <a:xfrm>
            <a:off x="2914525" y="776123"/>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19</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5" name="TextBox 174">
            <a:extLst>
              <a:ext uri="{FF2B5EF4-FFF2-40B4-BE49-F238E27FC236}">
                <a16:creationId xmlns:a16="http://schemas.microsoft.com/office/drawing/2014/main" xmlns="" id="{F5824130-CFF0-4B45-AC08-28AB2ECDF14F}"/>
              </a:ext>
            </a:extLst>
          </p:cNvPr>
          <p:cNvSpPr txBox="1"/>
          <p:nvPr/>
        </p:nvSpPr>
        <p:spPr>
          <a:xfrm>
            <a:off x="2395170" y="2332701"/>
            <a:ext cx="957630" cy="584647"/>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581</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6" name="TextBox 175">
            <a:extLst>
              <a:ext uri="{FF2B5EF4-FFF2-40B4-BE49-F238E27FC236}">
                <a16:creationId xmlns:a16="http://schemas.microsoft.com/office/drawing/2014/main" xmlns="" id="{99C4C796-0327-4743-9555-E9940AFA7456}"/>
              </a:ext>
            </a:extLst>
          </p:cNvPr>
          <p:cNvSpPr txBox="1"/>
          <p:nvPr/>
        </p:nvSpPr>
        <p:spPr>
          <a:xfrm>
            <a:off x="3309332" y="2517210"/>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64</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7" name="TextBox 176">
            <a:extLst>
              <a:ext uri="{FF2B5EF4-FFF2-40B4-BE49-F238E27FC236}">
                <a16:creationId xmlns:a16="http://schemas.microsoft.com/office/drawing/2014/main" xmlns="" id="{0CB282E6-9011-413F-8F83-6BCCC282F79A}"/>
              </a:ext>
            </a:extLst>
          </p:cNvPr>
          <p:cNvSpPr txBox="1"/>
          <p:nvPr/>
        </p:nvSpPr>
        <p:spPr>
          <a:xfrm>
            <a:off x="3955998" y="548101"/>
            <a:ext cx="847834" cy="584647"/>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790</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8" name="TextBox 177">
            <a:extLst>
              <a:ext uri="{FF2B5EF4-FFF2-40B4-BE49-F238E27FC236}">
                <a16:creationId xmlns:a16="http://schemas.microsoft.com/office/drawing/2014/main" xmlns="" id="{C0B26277-5A9A-46D3-9C9E-C17A7F5AD9B4}"/>
              </a:ext>
            </a:extLst>
          </p:cNvPr>
          <p:cNvSpPr txBox="1"/>
          <p:nvPr/>
        </p:nvSpPr>
        <p:spPr>
          <a:xfrm>
            <a:off x="4134835" y="3087429"/>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86</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9" name="TextBox 178">
            <a:extLst>
              <a:ext uri="{FF2B5EF4-FFF2-40B4-BE49-F238E27FC236}">
                <a16:creationId xmlns:a16="http://schemas.microsoft.com/office/drawing/2014/main" xmlns="" id="{CE027506-A55E-4E1D-848F-F17A1018D510}"/>
              </a:ext>
            </a:extLst>
          </p:cNvPr>
          <p:cNvSpPr txBox="1"/>
          <p:nvPr/>
        </p:nvSpPr>
        <p:spPr>
          <a:xfrm>
            <a:off x="5631736" y="3112669"/>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95</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80" name="TextBox 179">
            <a:extLst>
              <a:ext uri="{FF2B5EF4-FFF2-40B4-BE49-F238E27FC236}">
                <a16:creationId xmlns:a16="http://schemas.microsoft.com/office/drawing/2014/main" xmlns="" id="{A594D355-29E7-4BBB-9EC9-F2A5A74BB4B6}"/>
              </a:ext>
            </a:extLst>
          </p:cNvPr>
          <p:cNvSpPr txBox="1"/>
          <p:nvPr/>
        </p:nvSpPr>
        <p:spPr>
          <a:xfrm>
            <a:off x="1587784" y="2565525"/>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12</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4" name="TextBox 33">
            <a:extLst>
              <a:ext uri="{FF2B5EF4-FFF2-40B4-BE49-F238E27FC236}">
                <a16:creationId xmlns:a16="http://schemas.microsoft.com/office/drawing/2014/main" xmlns="" id="{BCCFC3D4-8584-47AF-99F8-9B4C36644AA9}"/>
              </a:ext>
            </a:extLst>
          </p:cNvPr>
          <p:cNvSpPr txBox="1"/>
          <p:nvPr/>
        </p:nvSpPr>
        <p:spPr>
          <a:xfrm>
            <a:off x="5767682" y="1269034"/>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59</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5" name="TextBox 34">
            <a:extLst>
              <a:ext uri="{FF2B5EF4-FFF2-40B4-BE49-F238E27FC236}">
                <a16:creationId xmlns:a16="http://schemas.microsoft.com/office/drawing/2014/main" xmlns="" id="{83080B40-E62F-4AD0-B3D4-FA81C0DD7D6A}"/>
              </a:ext>
            </a:extLst>
          </p:cNvPr>
          <p:cNvSpPr txBox="1"/>
          <p:nvPr/>
        </p:nvSpPr>
        <p:spPr>
          <a:xfrm>
            <a:off x="5059583" y="2510486"/>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412</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6" name="TextBox 35">
            <a:extLst>
              <a:ext uri="{FF2B5EF4-FFF2-40B4-BE49-F238E27FC236}">
                <a16:creationId xmlns:a16="http://schemas.microsoft.com/office/drawing/2014/main" xmlns="" id="{58DD961E-FC2D-4ECE-9C5E-955A71CF6FF0}"/>
              </a:ext>
            </a:extLst>
          </p:cNvPr>
          <p:cNvSpPr txBox="1"/>
          <p:nvPr/>
        </p:nvSpPr>
        <p:spPr>
          <a:xfrm>
            <a:off x="3352279" y="1447733"/>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14</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7" name="TextBox 36">
            <a:extLst>
              <a:ext uri="{FF2B5EF4-FFF2-40B4-BE49-F238E27FC236}">
                <a16:creationId xmlns:a16="http://schemas.microsoft.com/office/drawing/2014/main" xmlns="" id="{87105FB1-2B80-42BC-84FA-A693C23CB056}"/>
              </a:ext>
            </a:extLst>
          </p:cNvPr>
          <p:cNvSpPr txBox="1"/>
          <p:nvPr/>
        </p:nvSpPr>
        <p:spPr>
          <a:xfrm>
            <a:off x="4584008" y="1138311"/>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51</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8" name="TextBox 37">
            <a:extLst>
              <a:ext uri="{FF2B5EF4-FFF2-40B4-BE49-F238E27FC236}">
                <a16:creationId xmlns:a16="http://schemas.microsoft.com/office/drawing/2014/main" xmlns="" id="{DB032F85-1C88-4668-B32D-E75FEAD823BD}"/>
              </a:ext>
            </a:extLst>
          </p:cNvPr>
          <p:cNvSpPr txBox="1"/>
          <p:nvPr/>
        </p:nvSpPr>
        <p:spPr>
          <a:xfrm>
            <a:off x="5133860" y="1777964"/>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307</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64" name="Picture 163">
            <a:extLst>
              <a:ext uri="{FF2B5EF4-FFF2-40B4-BE49-F238E27FC236}">
                <a16:creationId xmlns:a16="http://schemas.microsoft.com/office/drawing/2014/main" xmlns="" id="{A4DAC2BA-C1BD-472E-B12C-4D7362314B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9385" y="1942729"/>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xmlns="" id="{27C3372C-264B-41AF-B99A-F2AA51AE5C88}"/>
              </a:ext>
            </a:extLst>
          </p:cNvPr>
          <p:cNvSpPr txBox="1"/>
          <p:nvPr/>
        </p:nvSpPr>
        <p:spPr>
          <a:xfrm>
            <a:off x="4192269" y="2037898"/>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140</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xmlns="" id="{4FBFFB78-2AE0-42A5-9AD9-754543735CEE}"/>
              </a:ext>
            </a:extLst>
          </p:cNvPr>
          <p:cNvSpPr txBox="1"/>
          <p:nvPr/>
        </p:nvSpPr>
        <p:spPr>
          <a:xfrm>
            <a:off x="6761502" y="2708347"/>
            <a:ext cx="4785207" cy="1200051"/>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599" b="1" i="0" u="none" strike="noStrike" kern="1200" cap="none" spc="0" normalizeH="0" baseline="0" noProof="0" dirty="0" err="1">
                <a:ln>
                  <a:noFill/>
                </a:ln>
                <a:solidFill>
                  <a:srgbClr val="4472C4">
                    <a:lumMod val="50000"/>
                  </a:srgbClr>
                </a:solidFill>
                <a:effectLst/>
                <a:uLnTx/>
                <a:uFillTx/>
                <a:latin typeface="Calibri" panose="020F0502020204030204" pitchFamily="34" charset="0"/>
                <a:ea typeface="+mn-ea"/>
                <a:cs typeface="Calibri" panose="020F0502020204030204" pitchFamily="34" charset="0"/>
              </a:rPr>
              <a:t>Giá</a:t>
            </a:r>
            <a:r>
              <a:rPr kumimoji="0" lang="es-ES_tradnl" sz="3599"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rPr>
              <a:t> </a:t>
            </a:r>
            <a:r>
              <a:rPr kumimoji="0" lang="es-ES_tradnl" sz="3599" b="1" i="0" u="none" strike="noStrike" kern="1200" cap="none" spc="0" normalizeH="0" baseline="0" noProof="0" dirty="0" err="1">
                <a:ln>
                  <a:noFill/>
                </a:ln>
                <a:solidFill>
                  <a:srgbClr val="4472C4">
                    <a:lumMod val="50000"/>
                  </a:srgbClr>
                </a:solidFill>
                <a:effectLst/>
                <a:uLnTx/>
                <a:uFillTx/>
                <a:latin typeface="Calibri" panose="020F0502020204030204" pitchFamily="34" charset="0"/>
                <a:ea typeface="+mn-ea"/>
                <a:cs typeface="Calibri" panose="020F0502020204030204" pitchFamily="34" charset="0"/>
              </a:rPr>
              <a:t>trị</a:t>
            </a:r>
            <a:r>
              <a:rPr kumimoji="0" lang="es-ES_tradnl" sz="3599"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rPr>
              <a:t> </a:t>
            </a:r>
            <a:r>
              <a:rPr kumimoji="0" lang="es-ES_tradnl" sz="3599" b="1" i="0" u="none" strike="noStrike" kern="1200" cap="none" spc="0" normalizeH="0" baseline="0" noProof="0" dirty="0" err="1">
                <a:ln>
                  <a:noFill/>
                </a:ln>
                <a:solidFill>
                  <a:srgbClr val="4472C4">
                    <a:lumMod val="50000"/>
                  </a:srgbClr>
                </a:solidFill>
                <a:effectLst/>
                <a:uLnTx/>
                <a:uFillTx/>
                <a:latin typeface="Calibri" panose="020F0502020204030204" pitchFamily="34" charset="0"/>
                <a:ea typeface="+mn-ea"/>
                <a:cs typeface="Calibri" panose="020F0502020204030204" pitchFamily="34" charset="0"/>
              </a:rPr>
              <a:t>của</a:t>
            </a:r>
            <a:r>
              <a:rPr kumimoji="0" lang="es-ES_tradnl" sz="3599"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rPr>
              <a:t> </a:t>
            </a:r>
            <a:r>
              <a:rPr kumimoji="0" lang="es-ES_tradnl" sz="3599" b="1" i="0" u="none" strike="noStrike" kern="1200" cap="none" spc="0" normalizeH="0" baseline="0" noProof="0" dirty="0" err="1">
                <a:ln>
                  <a:noFill/>
                </a:ln>
                <a:solidFill>
                  <a:srgbClr val="4472C4">
                    <a:lumMod val="50000"/>
                  </a:srgbClr>
                </a:solidFill>
                <a:effectLst/>
                <a:uLnTx/>
                <a:uFillTx/>
                <a:latin typeface="Calibri" panose="020F0502020204030204" pitchFamily="34" charset="0"/>
                <a:ea typeface="+mn-ea"/>
                <a:cs typeface="Calibri" panose="020F0502020204030204" pitchFamily="34" charset="0"/>
              </a:rPr>
              <a:t>biểu</a:t>
            </a:r>
            <a:r>
              <a:rPr kumimoji="0" lang="es-ES_tradnl" sz="3599"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rPr>
              <a:t> </a:t>
            </a:r>
            <a:r>
              <a:rPr kumimoji="0" lang="es-ES_tradnl" sz="3599" b="1" i="0" u="none" strike="noStrike" kern="1200" cap="none" spc="0" normalizeH="0" baseline="0" noProof="0" dirty="0" err="1">
                <a:ln>
                  <a:noFill/>
                </a:ln>
                <a:solidFill>
                  <a:srgbClr val="4472C4">
                    <a:lumMod val="50000"/>
                  </a:srgbClr>
                </a:solidFill>
                <a:effectLst/>
                <a:uLnTx/>
                <a:uFillTx/>
                <a:latin typeface="Calibri" panose="020F0502020204030204" pitchFamily="34" charset="0"/>
                <a:ea typeface="+mn-ea"/>
                <a:cs typeface="Calibri" panose="020F0502020204030204" pitchFamily="34" charset="0"/>
              </a:rPr>
              <a:t>thức</a:t>
            </a:r>
            <a:r>
              <a:rPr kumimoji="0" lang="es-ES_tradnl" sz="3599"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rPr>
              <a:t>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599"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rPr>
              <a:t>25 + 40 + 75 </a:t>
            </a:r>
            <a:r>
              <a:rPr kumimoji="0" lang="es-ES_tradnl" sz="3599" b="1" i="0" u="none" strike="noStrike" kern="1200" cap="none" spc="0" normalizeH="0" baseline="0" noProof="0" dirty="0" err="1">
                <a:ln>
                  <a:noFill/>
                </a:ln>
                <a:solidFill>
                  <a:srgbClr val="4472C4">
                    <a:lumMod val="50000"/>
                  </a:srgbClr>
                </a:solidFill>
                <a:effectLst/>
                <a:uLnTx/>
                <a:uFillTx/>
                <a:latin typeface="Calibri" panose="020F0502020204030204" pitchFamily="34" charset="0"/>
                <a:ea typeface="+mn-ea"/>
                <a:cs typeface="Calibri" panose="020F0502020204030204" pitchFamily="34" charset="0"/>
              </a:rPr>
              <a:t>là</a:t>
            </a:r>
            <a:r>
              <a:rPr kumimoji="0" lang="es-ES_tradnl" sz="3599"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rPr>
              <a:t>:</a:t>
            </a:r>
            <a:endParaRPr kumimoji="0" lang="es-ES" sz="3599"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xmlns="" id="{A18BE018-4D04-4A5E-94B0-EB9BEDFE92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16127" y="3080121"/>
            <a:ext cx="3120953" cy="36775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xmlns=""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next</a:t>
            </a:r>
            <a:endParaRPr kumimoji="0" lang="es-E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73299733"/>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1.25E-6 -3.33333E-6 L 0.00052 0.39121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4"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6.25E-7 3.7037E-7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5"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xmlns="" id="{0533DB8A-5763-41AB-9BE3-1EF8C55051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196"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9744" y="1820361"/>
            <a:ext cx="5902932"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xmlns="" id="{10D5BF0A-7EF9-4808-BEF6-8C21E7F486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xmlns="" id="{09FBA5E9-CD73-47DA-9F68-D8A7B65A6F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xmlns="" id="{D4EDBF7F-A040-489B-9DD9-001236E5CC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xmlns=""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xmlns="" id="{241D40DD-81CA-4939-8106-AC9612A6AA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xmlns="" id="{190C2B83-C758-4698-9184-F23465C15A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xmlns="" id="{525A62D8-1A69-414D-A7B7-FDE627BDF4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99604" y="1820334"/>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xmlns="" id="{A2D29BE9-B70D-45F9-8595-38E22F49D16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xmlns="" id="{63F42B9F-D5E7-44D4-B57F-22D9EB011C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xmlns="" id="{A5EDBE05-AFDA-449E-9818-B74FE33B80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xmlns="" id="{3564AEA4-70C1-4B9C-9CFE-DA804AB94B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xmlns="" id="{FE468E30-015E-43E8-8E4E-4A3AB16CB8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xmlns="" id="{625E568C-2BC4-4564-84B7-BAA51C3EDE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56897" y="2763710"/>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xmlns="" id="{A395C754-C74D-4B2C-BFC4-5CCF91FCFD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xmlns="" id="{2332EA7C-9734-4B59-8041-1D06252AC2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xmlns="" id="{BCC221F5-8694-46B0-AD23-4FD3345E6D1F}"/>
              </a:ext>
            </a:extLst>
          </p:cNvPr>
          <p:cNvSpPr txBox="1"/>
          <p:nvPr/>
        </p:nvSpPr>
        <p:spPr>
          <a:xfrm>
            <a:off x="31226" y="6356200"/>
            <a:ext cx="896765" cy="461498"/>
          </a:xfrm>
          <a:prstGeom prst="rect">
            <a:avLst/>
          </a:prstGeom>
          <a:noFill/>
        </p:spPr>
        <p:txBody>
          <a:bodyPr wrap="square" rtlCol="0">
            <a:spAutoFit/>
          </a:bodyPr>
          <a:lstStyle/>
          <a:p>
            <a:pPr marL="0" marR="0" lvl="0" indent="0" algn="r" defTabSz="914217"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2/20</a:t>
            </a:r>
            <a:endParaRPr kumimoji="0" lang="es-ES" sz="2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sp>
        <p:nvSpPr>
          <p:cNvPr id="152" name="TextBox 151">
            <a:extLst>
              <a:ext uri="{FF2B5EF4-FFF2-40B4-BE49-F238E27FC236}">
                <a16:creationId xmlns:a16="http://schemas.microsoft.com/office/drawing/2014/main" xmlns="" id="{BE3211B7-5C00-41C9-ADD5-6A89B04AD8A0}"/>
              </a:ext>
            </a:extLst>
          </p:cNvPr>
          <p:cNvSpPr txBox="1"/>
          <p:nvPr/>
        </p:nvSpPr>
        <p:spPr>
          <a:xfrm>
            <a:off x="922656" y="2381623"/>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7</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3" name="TextBox 152">
            <a:extLst>
              <a:ext uri="{FF2B5EF4-FFF2-40B4-BE49-F238E27FC236}">
                <a16:creationId xmlns:a16="http://schemas.microsoft.com/office/drawing/2014/main" xmlns="" id="{9687EFD1-959C-4B5A-A529-6C2D25396F69}"/>
              </a:ext>
            </a:extLst>
          </p:cNvPr>
          <p:cNvSpPr txBox="1"/>
          <p:nvPr/>
        </p:nvSpPr>
        <p:spPr>
          <a:xfrm>
            <a:off x="1617516" y="3167228"/>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23</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2" name="TextBox 171">
            <a:extLst>
              <a:ext uri="{FF2B5EF4-FFF2-40B4-BE49-F238E27FC236}">
                <a16:creationId xmlns:a16="http://schemas.microsoft.com/office/drawing/2014/main" xmlns="" id="{4793CD6A-2991-46E3-A1D4-AC3BE9D18C9D}"/>
              </a:ext>
            </a:extLst>
          </p:cNvPr>
          <p:cNvSpPr txBox="1"/>
          <p:nvPr/>
        </p:nvSpPr>
        <p:spPr>
          <a:xfrm>
            <a:off x="2045474" y="1524596"/>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38</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4" name="TextBox 173">
            <a:extLst>
              <a:ext uri="{FF2B5EF4-FFF2-40B4-BE49-F238E27FC236}">
                <a16:creationId xmlns:a16="http://schemas.microsoft.com/office/drawing/2014/main" xmlns="" id="{E031507D-58CF-499E-81C3-3B69322C3C57}"/>
              </a:ext>
            </a:extLst>
          </p:cNvPr>
          <p:cNvSpPr txBox="1"/>
          <p:nvPr/>
        </p:nvSpPr>
        <p:spPr>
          <a:xfrm>
            <a:off x="2914525" y="776123"/>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47</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5" name="TextBox 174">
            <a:extLst>
              <a:ext uri="{FF2B5EF4-FFF2-40B4-BE49-F238E27FC236}">
                <a16:creationId xmlns:a16="http://schemas.microsoft.com/office/drawing/2014/main" xmlns="" id="{F5824130-CFF0-4B45-AC08-28AB2ECDF14F}"/>
              </a:ext>
            </a:extLst>
          </p:cNvPr>
          <p:cNvSpPr txBox="1"/>
          <p:nvPr/>
        </p:nvSpPr>
        <p:spPr>
          <a:xfrm>
            <a:off x="2395170" y="2332701"/>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51</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6" name="TextBox 175">
            <a:extLst>
              <a:ext uri="{FF2B5EF4-FFF2-40B4-BE49-F238E27FC236}">
                <a16:creationId xmlns:a16="http://schemas.microsoft.com/office/drawing/2014/main" xmlns="" id="{99C4C796-0327-4743-9555-E9940AFA7456}"/>
              </a:ext>
            </a:extLst>
          </p:cNvPr>
          <p:cNvSpPr txBox="1"/>
          <p:nvPr/>
        </p:nvSpPr>
        <p:spPr>
          <a:xfrm>
            <a:off x="3309332" y="2517210"/>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64</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7" name="TextBox 176">
            <a:extLst>
              <a:ext uri="{FF2B5EF4-FFF2-40B4-BE49-F238E27FC236}">
                <a16:creationId xmlns:a16="http://schemas.microsoft.com/office/drawing/2014/main" xmlns="" id="{0CB282E6-9011-413F-8F83-6BCCC282F79A}"/>
              </a:ext>
            </a:extLst>
          </p:cNvPr>
          <p:cNvSpPr txBox="1"/>
          <p:nvPr/>
        </p:nvSpPr>
        <p:spPr>
          <a:xfrm>
            <a:off x="3955998" y="548101"/>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79</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8" name="TextBox 177">
            <a:extLst>
              <a:ext uri="{FF2B5EF4-FFF2-40B4-BE49-F238E27FC236}">
                <a16:creationId xmlns:a16="http://schemas.microsoft.com/office/drawing/2014/main" xmlns="" id="{C0B26277-5A9A-46D3-9C9E-C17A7F5AD9B4}"/>
              </a:ext>
            </a:extLst>
          </p:cNvPr>
          <p:cNvSpPr txBox="1"/>
          <p:nvPr/>
        </p:nvSpPr>
        <p:spPr>
          <a:xfrm>
            <a:off x="4134835" y="3087429"/>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86</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9" name="TextBox 178">
            <a:extLst>
              <a:ext uri="{FF2B5EF4-FFF2-40B4-BE49-F238E27FC236}">
                <a16:creationId xmlns:a16="http://schemas.microsoft.com/office/drawing/2014/main" xmlns="" id="{CE027506-A55E-4E1D-848F-F17A1018D510}"/>
              </a:ext>
            </a:extLst>
          </p:cNvPr>
          <p:cNvSpPr txBox="1"/>
          <p:nvPr/>
        </p:nvSpPr>
        <p:spPr>
          <a:xfrm>
            <a:off x="5631736" y="3112669"/>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95</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80" name="TextBox 179">
            <a:extLst>
              <a:ext uri="{FF2B5EF4-FFF2-40B4-BE49-F238E27FC236}">
                <a16:creationId xmlns:a16="http://schemas.microsoft.com/office/drawing/2014/main" xmlns="" id="{A594D355-29E7-4BBB-9EC9-F2A5A74BB4B6}"/>
              </a:ext>
            </a:extLst>
          </p:cNvPr>
          <p:cNvSpPr txBox="1"/>
          <p:nvPr/>
        </p:nvSpPr>
        <p:spPr>
          <a:xfrm>
            <a:off x="2540113" y="2850667"/>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12</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4" name="TextBox 33">
            <a:extLst>
              <a:ext uri="{FF2B5EF4-FFF2-40B4-BE49-F238E27FC236}">
                <a16:creationId xmlns:a16="http://schemas.microsoft.com/office/drawing/2014/main" xmlns="" id="{BCCFC3D4-8584-47AF-99F8-9B4C36644AA9}"/>
              </a:ext>
            </a:extLst>
          </p:cNvPr>
          <p:cNvSpPr txBox="1"/>
          <p:nvPr/>
        </p:nvSpPr>
        <p:spPr>
          <a:xfrm>
            <a:off x="5767682" y="1269034"/>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59</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5" name="TextBox 34">
            <a:extLst>
              <a:ext uri="{FF2B5EF4-FFF2-40B4-BE49-F238E27FC236}">
                <a16:creationId xmlns:a16="http://schemas.microsoft.com/office/drawing/2014/main" xmlns="" id="{83080B40-E62F-4AD0-B3D4-FA81C0DD7D6A}"/>
              </a:ext>
            </a:extLst>
          </p:cNvPr>
          <p:cNvSpPr txBox="1"/>
          <p:nvPr/>
        </p:nvSpPr>
        <p:spPr>
          <a:xfrm>
            <a:off x="5059583" y="2510486"/>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42</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6" name="TextBox 35">
            <a:extLst>
              <a:ext uri="{FF2B5EF4-FFF2-40B4-BE49-F238E27FC236}">
                <a16:creationId xmlns:a16="http://schemas.microsoft.com/office/drawing/2014/main" xmlns="" id="{58DD961E-FC2D-4ECE-9C5E-955A71CF6FF0}"/>
              </a:ext>
            </a:extLst>
          </p:cNvPr>
          <p:cNvSpPr txBox="1"/>
          <p:nvPr/>
        </p:nvSpPr>
        <p:spPr>
          <a:xfrm>
            <a:off x="4149360" y="1907864"/>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26</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7" name="TextBox 36">
            <a:extLst>
              <a:ext uri="{FF2B5EF4-FFF2-40B4-BE49-F238E27FC236}">
                <a16:creationId xmlns:a16="http://schemas.microsoft.com/office/drawing/2014/main" xmlns="" id="{87105FB1-2B80-42BC-84FA-A693C23CB056}"/>
              </a:ext>
            </a:extLst>
          </p:cNvPr>
          <p:cNvSpPr txBox="1"/>
          <p:nvPr/>
        </p:nvSpPr>
        <p:spPr>
          <a:xfrm>
            <a:off x="4584008" y="1138311"/>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51</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8" name="TextBox 37">
            <a:extLst>
              <a:ext uri="{FF2B5EF4-FFF2-40B4-BE49-F238E27FC236}">
                <a16:creationId xmlns:a16="http://schemas.microsoft.com/office/drawing/2014/main" xmlns="" id="{DB032F85-1C88-4668-B32D-E75FEAD823BD}"/>
              </a:ext>
            </a:extLst>
          </p:cNvPr>
          <p:cNvSpPr txBox="1"/>
          <p:nvPr/>
        </p:nvSpPr>
        <p:spPr>
          <a:xfrm>
            <a:off x="5133860" y="1777964"/>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37</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64" name="Picture 163">
            <a:extLst>
              <a:ext uri="{FF2B5EF4-FFF2-40B4-BE49-F238E27FC236}">
                <a16:creationId xmlns:a16="http://schemas.microsoft.com/office/drawing/2014/main" xmlns="" id="{A4DAC2BA-C1BD-472E-B12C-4D7362314B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34446" y="1419194"/>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xmlns="" id="{27C3372C-264B-41AF-B99A-F2AA51AE5C88}"/>
              </a:ext>
            </a:extLst>
          </p:cNvPr>
          <p:cNvSpPr txBox="1"/>
          <p:nvPr/>
        </p:nvSpPr>
        <p:spPr>
          <a:xfrm>
            <a:off x="3306118" y="1518530"/>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60</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xmlns="" id="{4FBFFB78-2AE0-42A5-9AD9-754543735CEE}"/>
              </a:ext>
            </a:extLst>
          </p:cNvPr>
          <p:cNvSpPr txBox="1"/>
          <p:nvPr/>
        </p:nvSpPr>
        <p:spPr>
          <a:xfrm>
            <a:off x="7253256" y="2592241"/>
            <a:ext cx="4062444" cy="1323183"/>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 sz="3999" b="1" i="0" u="none" strike="noStrike" kern="1200" cap="none" spc="0" normalizeH="0" baseline="0" noProof="0" dirty="0" err="1">
                <a:ln>
                  <a:noFill/>
                </a:ln>
                <a:solidFill>
                  <a:srgbClr val="4472C4">
                    <a:lumMod val="50000"/>
                  </a:srgbClr>
                </a:solidFill>
                <a:effectLst/>
                <a:uLnTx/>
                <a:uFillTx/>
                <a:latin typeface="Calibri" panose="020F0502020204030204" pitchFamily="34" charset="0"/>
                <a:ea typeface="+mn-ea"/>
                <a:cs typeface="Calibri" panose="020F0502020204030204" pitchFamily="34" charset="0"/>
              </a:rPr>
              <a:t>Tìm</a:t>
            </a:r>
            <a:r>
              <a:rPr kumimoji="0" lang="es-ES" sz="3999"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rPr>
              <a:t> </a:t>
            </a:r>
            <a:r>
              <a:rPr kumimoji="0" lang="es-ES" sz="3999" b="1" i="0" u="none" strike="noStrike" kern="1200" cap="none" spc="0" normalizeH="0" baseline="0" noProof="0" dirty="0" err="1">
                <a:ln>
                  <a:noFill/>
                </a:ln>
                <a:solidFill>
                  <a:srgbClr val="4472C4">
                    <a:lumMod val="50000"/>
                  </a:srgbClr>
                </a:solidFill>
                <a:effectLst/>
                <a:uLnTx/>
                <a:uFillTx/>
                <a:latin typeface="Calibri" panose="020F0502020204030204" pitchFamily="34" charset="0"/>
                <a:ea typeface="+mn-ea"/>
                <a:cs typeface="Calibri" panose="020F0502020204030204" pitchFamily="34" charset="0"/>
              </a:rPr>
              <a:t>hiệu</a:t>
            </a:r>
            <a:r>
              <a:rPr kumimoji="0" lang="es-ES" sz="3999"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rPr>
              <a:t>:</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 sz="3999"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rPr>
              <a:t>43 330 – 43 270</a:t>
            </a:r>
          </a:p>
        </p:txBody>
      </p:sp>
      <p:pic>
        <p:nvPicPr>
          <p:cNvPr id="4" name="Picture 3">
            <a:extLst>
              <a:ext uri="{FF2B5EF4-FFF2-40B4-BE49-F238E27FC236}">
                <a16:creationId xmlns:a16="http://schemas.microsoft.com/office/drawing/2014/main" xmlns="" id="{A18BE018-4D04-4A5E-94B0-EB9BEDFE92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6574" y="3443115"/>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xmlns=""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next</a:t>
            </a:r>
            <a:endParaRPr kumimoji="0" lang="es-E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527854058"/>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5E-6 1.11111E-6 L -0.0039 0.44467 " pathEditMode="relative" rAng="0" ptsTypes="AA">
                                      <p:cBhvr>
                                        <p:cTn id="141" dur="1000" fill="hold"/>
                                        <p:tgtEl>
                                          <p:spTgt spid="39"/>
                                        </p:tgtEl>
                                        <p:attrNameLst>
                                          <p:attrName>ppt_x</p:attrName>
                                          <p:attrName>ppt_y</p:attrName>
                                        </p:attrNameLst>
                                      </p:cBhvr>
                                      <p:rCtr x="-195" y="22222"/>
                                    </p:animMotion>
                                  </p:childTnLst>
                                </p:cTn>
                              </p:par>
                              <p:par>
                                <p:cTn id="142" presetID="42" presetClass="path" presetSubtype="0" accel="50000" decel="50000" fill="hold" nodeType="withEffect">
                                  <p:stCondLst>
                                    <p:cond delay="0"/>
                                  </p:stCondLst>
                                  <p:childTnLst>
                                    <p:animMotion origin="layout" path="M -2.08333E-6 -0.01019 L -0.00364 0.46366 " pathEditMode="relative" rAng="0" ptsTypes="AA">
                                      <p:cBhvr>
                                        <p:cTn id="143" dur="1000" fill="hold"/>
                                        <p:tgtEl>
                                          <p:spTgt spid="164"/>
                                        </p:tgtEl>
                                        <p:attrNameLst>
                                          <p:attrName>ppt_x</p:attrName>
                                          <p:attrName>ppt_y</p:attrName>
                                        </p:attrNameLst>
                                      </p:cBhvr>
                                      <p:rCtr x="-182" y="23681"/>
                                    </p:animMotion>
                                  </p:childTnLst>
                                  <p:subTnLst>
                                    <p:audio>
                                      <p:cMediaNode>
                                        <p:cTn display="0" masterRel="sameClick">
                                          <p:stCondLst>
                                            <p:cond evt="begin" delay="0">
                                              <p:tn val="142"/>
                                            </p:cond>
                                          </p:stCondLst>
                                          <p:endCondLst>
                                            <p:cond evt="onStopAudio" delay="0">
                                              <p:tgtEl>
                                                <p:sldTgt/>
                                              </p:tgtEl>
                                            </p:cond>
                                          </p:endCondLst>
                                        </p:cTn>
                                        <p:tgtEl>
                                          <p:sndTgt r:embed="rId4"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4.58333E-6 1.11111E-6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5"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xmlns="" id="{0533DB8A-5763-41AB-9BE3-1EF8C55051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911"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3478" y="1820361"/>
            <a:ext cx="5679198"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xmlns="" id="{10D5BF0A-7EF9-4808-BEF6-8C21E7F486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xmlns="" id="{09FBA5E9-CD73-47DA-9F68-D8A7B65A6F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xmlns="" id="{D4EDBF7F-A040-489B-9DD9-001236E5CC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xmlns=""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xmlns="" id="{241D40DD-81CA-4939-8106-AC9612A6AA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xmlns="" id="{190C2B83-C758-4698-9184-F23465C15A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80275" y="1917415"/>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xmlns="" id="{525A62D8-1A69-414D-A7B7-FDE627BDF4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xmlns="" id="{A2D29BE9-B70D-45F9-8595-38E22F49D16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xmlns="" id="{63F42B9F-D5E7-44D4-B57F-22D9EB011C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xmlns="" id="{A5EDBE05-AFDA-449E-9818-B74FE33B80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xmlns="" id="{3564AEA4-70C1-4B9C-9CFE-DA804AB94B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xmlns="" id="{FE468E30-015E-43E8-8E4E-4A3AB16CB8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xmlns="" id="{625E568C-2BC4-4564-84B7-BAA51C3EDE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99522" y="2819893"/>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xmlns="" id="{A395C754-C74D-4B2C-BFC4-5CCF91FCFD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xmlns="" id="{2332EA7C-9734-4B59-8041-1D06252AC2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xmlns="" id="{BCC221F5-8694-46B0-AD23-4FD3345E6D1F}"/>
              </a:ext>
            </a:extLst>
          </p:cNvPr>
          <p:cNvSpPr txBox="1"/>
          <p:nvPr/>
        </p:nvSpPr>
        <p:spPr>
          <a:xfrm>
            <a:off x="31226" y="6356200"/>
            <a:ext cx="896765" cy="461498"/>
          </a:xfrm>
          <a:prstGeom prst="rect">
            <a:avLst/>
          </a:prstGeom>
          <a:noFill/>
        </p:spPr>
        <p:txBody>
          <a:bodyPr wrap="square" rtlCol="0">
            <a:spAutoFit/>
          </a:bodyPr>
          <a:lstStyle/>
          <a:p>
            <a:pPr marL="0" marR="0" lvl="0" indent="0" algn="r" defTabSz="914217"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3/20</a:t>
            </a:r>
            <a:endParaRPr kumimoji="0" lang="es-ES" sz="2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sp>
        <p:nvSpPr>
          <p:cNvPr id="152" name="TextBox 151">
            <a:extLst>
              <a:ext uri="{FF2B5EF4-FFF2-40B4-BE49-F238E27FC236}">
                <a16:creationId xmlns:a16="http://schemas.microsoft.com/office/drawing/2014/main" xmlns="" id="{BE3211B7-5C00-41C9-ADD5-6A89B04AD8A0}"/>
              </a:ext>
            </a:extLst>
          </p:cNvPr>
          <p:cNvSpPr txBox="1"/>
          <p:nvPr/>
        </p:nvSpPr>
        <p:spPr>
          <a:xfrm>
            <a:off x="922656" y="2381623"/>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20</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3" name="TextBox 152">
            <a:extLst>
              <a:ext uri="{FF2B5EF4-FFF2-40B4-BE49-F238E27FC236}">
                <a16:creationId xmlns:a16="http://schemas.microsoft.com/office/drawing/2014/main" xmlns="" id="{9687EFD1-959C-4B5A-A529-6C2D25396F69}"/>
              </a:ext>
            </a:extLst>
          </p:cNvPr>
          <p:cNvSpPr txBox="1"/>
          <p:nvPr/>
        </p:nvSpPr>
        <p:spPr>
          <a:xfrm>
            <a:off x="1617516" y="3167228"/>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23</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2" name="TextBox 171">
            <a:extLst>
              <a:ext uri="{FF2B5EF4-FFF2-40B4-BE49-F238E27FC236}">
                <a16:creationId xmlns:a16="http://schemas.microsoft.com/office/drawing/2014/main" xmlns="" id="{4793CD6A-2991-46E3-A1D4-AC3BE9D18C9D}"/>
              </a:ext>
            </a:extLst>
          </p:cNvPr>
          <p:cNvSpPr txBox="1"/>
          <p:nvPr/>
        </p:nvSpPr>
        <p:spPr>
          <a:xfrm>
            <a:off x="2045474" y="1524596"/>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38</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4" name="TextBox 173">
            <a:extLst>
              <a:ext uri="{FF2B5EF4-FFF2-40B4-BE49-F238E27FC236}">
                <a16:creationId xmlns:a16="http://schemas.microsoft.com/office/drawing/2014/main" xmlns="" id="{E031507D-58CF-499E-81C3-3B69322C3C57}"/>
              </a:ext>
            </a:extLst>
          </p:cNvPr>
          <p:cNvSpPr txBox="1"/>
          <p:nvPr/>
        </p:nvSpPr>
        <p:spPr>
          <a:xfrm>
            <a:off x="2914525" y="776123"/>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5</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5" name="TextBox 174">
            <a:extLst>
              <a:ext uri="{FF2B5EF4-FFF2-40B4-BE49-F238E27FC236}">
                <a16:creationId xmlns:a16="http://schemas.microsoft.com/office/drawing/2014/main" xmlns="" id="{F5824130-CFF0-4B45-AC08-28AB2ECDF14F}"/>
              </a:ext>
            </a:extLst>
          </p:cNvPr>
          <p:cNvSpPr txBox="1"/>
          <p:nvPr/>
        </p:nvSpPr>
        <p:spPr>
          <a:xfrm>
            <a:off x="4184457" y="1988888"/>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44</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6" name="TextBox 175">
            <a:extLst>
              <a:ext uri="{FF2B5EF4-FFF2-40B4-BE49-F238E27FC236}">
                <a16:creationId xmlns:a16="http://schemas.microsoft.com/office/drawing/2014/main" xmlns="" id="{99C4C796-0327-4743-9555-E9940AFA7456}"/>
              </a:ext>
            </a:extLst>
          </p:cNvPr>
          <p:cNvSpPr txBox="1"/>
          <p:nvPr/>
        </p:nvSpPr>
        <p:spPr>
          <a:xfrm>
            <a:off x="3309332" y="2517210"/>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64</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7" name="TextBox 176">
            <a:extLst>
              <a:ext uri="{FF2B5EF4-FFF2-40B4-BE49-F238E27FC236}">
                <a16:creationId xmlns:a16="http://schemas.microsoft.com/office/drawing/2014/main" xmlns="" id="{0CB282E6-9011-413F-8F83-6BCCC282F79A}"/>
              </a:ext>
            </a:extLst>
          </p:cNvPr>
          <p:cNvSpPr txBox="1"/>
          <p:nvPr/>
        </p:nvSpPr>
        <p:spPr>
          <a:xfrm>
            <a:off x="3955998" y="548101"/>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79</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8" name="TextBox 177">
            <a:extLst>
              <a:ext uri="{FF2B5EF4-FFF2-40B4-BE49-F238E27FC236}">
                <a16:creationId xmlns:a16="http://schemas.microsoft.com/office/drawing/2014/main" xmlns="" id="{C0B26277-5A9A-46D3-9C9E-C17A7F5AD9B4}"/>
              </a:ext>
            </a:extLst>
          </p:cNvPr>
          <p:cNvSpPr txBox="1"/>
          <p:nvPr/>
        </p:nvSpPr>
        <p:spPr>
          <a:xfrm>
            <a:off x="4134835" y="3087429"/>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86</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9" name="TextBox 178">
            <a:extLst>
              <a:ext uri="{FF2B5EF4-FFF2-40B4-BE49-F238E27FC236}">
                <a16:creationId xmlns:a16="http://schemas.microsoft.com/office/drawing/2014/main" xmlns="" id="{CE027506-A55E-4E1D-848F-F17A1018D510}"/>
              </a:ext>
            </a:extLst>
          </p:cNvPr>
          <p:cNvSpPr txBox="1"/>
          <p:nvPr/>
        </p:nvSpPr>
        <p:spPr>
          <a:xfrm>
            <a:off x="5631736" y="3112669"/>
            <a:ext cx="847834"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95</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80" name="TextBox 179">
            <a:extLst>
              <a:ext uri="{FF2B5EF4-FFF2-40B4-BE49-F238E27FC236}">
                <a16:creationId xmlns:a16="http://schemas.microsoft.com/office/drawing/2014/main" xmlns="" id="{A594D355-29E7-4BBB-9EC9-F2A5A74BB4B6}"/>
              </a:ext>
            </a:extLst>
          </p:cNvPr>
          <p:cNvSpPr txBox="1"/>
          <p:nvPr/>
        </p:nvSpPr>
        <p:spPr>
          <a:xfrm>
            <a:off x="2387706" y="2917216"/>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12</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4" name="TextBox 33">
            <a:extLst>
              <a:ext uri="{FF2B5EF4-FFF2-40B4-BE49-F238E27FC236}">
                <a16:creationId xmlns:a16="http://schemas.microsoft.com/office/drawing/2014/main" xmlns="" id="{BCCFC3D4-8584-47AF-99F8-9B4C36644AA9}"/>
              </a:ext>
            </a:extLst>
          </p:cNvPr>
          <p:cNvSpPr txBox="1"/>
          <p:nvPr/>
        </p:nvSpPr>
        <p:spPr>
          <a:xfrm>
            <a:off x="5767682" y="1269034"/>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59</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5" name="TextBox 34">
            <a:extLst>
              <a:ext uri="{FF2B5EF4-FFF2-40B4-BE49-F238E27FC236}">
                <a16:creationId xmlns:a16="http://schemas.microsoft.com/office/drawing/2014/main" xmlns="" id="{83080B40-E62F-4AD0-B3D4-FA81C0DD7D6A}"/>
              </a:ext>
            </a:extLst>
          </p:cNvPr>
          <p:cNvSpPr txBox="1"/>
          <p:nvPr/>
        </p:nvSpPr>
        <p:spPr>
          <a:xfrm>
            <a:off x="5059583" y="2510486"/>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462</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6" name="TextBox 35">
            <a:extLst>
              <a:ext uri="{FF2B5EF4-FFF2-40B4-BE49-F238E27FC236}">
                <a16:creationId xmlns:a16="http://schemas.microsoft.com/office/drawing/2014/main" xmlns="" id="{58DD961E-FC2D-4ECE-9C5E-955A71CF6FF0}"/>
              </a:ext>
            </a:extLst>
          </p:cNvPr>
          <p:cNvSpPr txBox="1"/>
          <p:nvPr/>
        </p:nvSpPr>
        <p:spPr>
          <a:xfrm>
            <a:off x="3352279" y="1447733"/>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940</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7" name="TextBox 36">
            <a:extLst>
              <a:ext uri="{FF2B5EF4-FFF2-40B4-BE49-F238E27FC236}">
                <a16:creationId xmlns:a16="http://schemas.microsoft.com/office/drawing/2014/main" xmlns="" id="{87105FB1-2B80-42BC-84FA-A693C23CB056}"/>
              </a:ext>
            </a:extLst>
          </p:cNvPr>
          <p:cNvSpPr txBox="1"/>
          <p:nvPr/>
        </p:nvSpPr>
        <p:spPr>
          <a:xfrm>
            <a:off x="4584008" y="1138311"/>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208</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8" name="TextBox 37">
            <a:extLst>
              <a:ext uri="{FF2B5EF4-FFF2-40B4-BE49-F238E27FC236}">
                <a16:creationId xmlns:a16="http://schemas.microsoft.com/office/drawing/2014/main" xmlns="" id="{DB032F85-1C88-4668-B32D-E75FEAD823BD}"/>
              </a:ext>
            </a:extLst>
          </p:cNvPr>
          <p:cNvSpPr txBox="1"/>
          <p:nvPr/>
        </p:nvSpPr>
        <p:spPr>
          <a:xfrm>
            <a:off x="5133860" y="1777964"/>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397</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64" name="Picture 163">
            <a:extLst>
              <a:ext uri="{FF2B5EF4-FFF2-40B4-BE49-F238E27FC236}">
                <a16:creationId xmlns:a16="http://schemas.microsoft.com/office/drawing/2014/main" xmlns="" id="{A4DAC2BA-C1BD-472E-B12C-4D7362314B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3744" y="2050766"/>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xmlns="" id="{27C3372C-264B-41AF-B99A-F2AA51AE5C88}"/>
              </a:ext>
            </a:extLst>
          </p:cNvPr>
          <p:cNvSpPr txBox="1"/>
          <p:nvPr/>
        </p:nvSpPr>
        <p:spPr>
          <a:xfrm>
            <a:off x="2600854" y="2151629"/>
            <a:ext cx="894333" cy="58456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3199"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pitchFamily="34" charset="0"/>
                <a:ea typeface="+mn-ea"/>
                <a:cs typeface="Calibri" panose="020F0502020204030204" pitchFamily="34" charset="0"/>
              </a:rPr>
              <a:t>890</a:t>
            </a: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xmlns="" id="{A18BE018-4D04-4A5E-94B0-EB9BEDFE92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3875" y="2923688"/>
            <a:ext cx="3120953" cy="3677524"/>
          </a:xfrm>
          <a:prstGeom prst="rect">
            <a:avLst/>
          </a:prstGeom>
          <a:effectLst>
            <a:outerShdw blurRad="76200" dir="18900000" sy="23000" kx="-1200000" algn="bl" rotWithShape="0">
              <a:prstClr val="black">
                <a:alpha val="20000"/>
              </a:prstClr>
            </a:outerShdw>
          </a:effectLst>
        </p:spPr>
      </p:pic>
      <p:sp>
        <p:nvSpPr>
          <p:cNvPr id="42" name="TextBox 41">
            <a:extLst>
              <a:ext uri="{FF2B5EF4-FFF2-40B4-BE49-F238E27FC236}">
                <a16:creationId xmlns:a16="http://schemas.microsoft.com/office/drawing/2014/main" xmlns="" id="{4FBFFB78-2AE0-42A5-9AD9-754543735CEE}"/>
              </a:ext>
            </a:extLst>
          </p:cNvPr>
          <p:cNvSpPr txBox="1"/>
          <p:nvPr/>
        </p:nvSpPr>
        <p:spPr>
          <a:xfrm>
            <a:off x="6661154" y="2892120"/>
            <a:ext cx="5244056" cy="707722"/>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 sz="3999"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rPr>
              <a:t>145 + 890 = …+145</a:t>
            </a:r>
          </a:p>
        </p:txBody>
      </p:sp>
      <p:sp>
        <p:nvSpPr>
          <p:cNvPr id="43" name="Action Button: Go Forward or Next 7">
            <a:hlinkClick r:id="" action="ppaction://hlinkshowjump?jump=nextslide" highlightClick="1"/>
            <a:hlinkHover r:id="" action="ppaction://hlinkshowjump?jump=nextslide"/>
            <a:extLst>
              <a:ext uri="{FF2B5EF4-FFF2-40B4-BE49-F238E27FC236}">
                <a16:creationId xmlns:a16="http://schemas.microsoft.com/office/drawing/2014/main" xmlns="" id="{FCC3A791-B370-456F-AFCE-2AD774D0C7E8}"/>
              </a:ext>
            </a:extLst>
          </p:cNvPr>
          <p:cNvSpPr/>
          <p:nvPr/>
        </p:nvSpPr>
        <p:spPr>
          <a:xfrm>
            <a:off x="10882263" y="6295750"/>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next</a:t>
            </a:r>
            <a:endParaRPr kumimoji="0" lang="es-E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729302448"/>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08333E-7 0 L 0.00052 0.3912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4"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2.91667E-6 1.85185E-6 L 1.05677 0.00417 " pathEditMode="relative" rAng="0" ptsTypes="AA">
                                      <p:cBhvr>
                                        <p:cTn id="155" dur="2000" fill="hold"/>
                                        <p:tgtEl>
                                          <p:spTgt spid="4"/>
                                        </p:tgtEl>
                                        <p:attrNameLst>
                                          <p:attrName>ppt_x</p:attrName>
                                          <p:attrName>ppt_y</p:attrName>
                                        </p:attrNameLst>
                                      </p:cBhvr>
                                      <p:rCtr x="52826" y="324"/>
                                    </p:animMotion>
                                  </p:childTnLst>
                                  <p:subTnLst>
                                    <p:audio>
                                      <p:cMediaNode>
                                        <p:cTn display="0" masterRel="sameClick">
                                          <p:stCondLst>
                                            <p:cond evt="begin" delay="0">
                                              <p:tn val="154"/>
                                            </p:cond>
                                          </p:stCondLst>
                                          <p:endCondLst>
                                            <p:cond evt="onStopAudio" delay="0">
                                              <p:tgtEl>
                                                <p:sldTgt/>
                                              </p:tgtEl>
                                            </p:cond>
                                          </p:endCondLst>
                                        </p:cTn>
                                        <p:tgtEl>
                                          <p:sndTgt r:embed="rId5" name="bike-bell.wav"/>
                                        </p:tgtEl>
                                      </p:cMediaNode>
                                    </p:audio>
                                  </p:sub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321E952-FFE7-FECB-3476-C4C2B8915293}"/>
              </a:ext>
            </a:extLst>
          </p:cNvPr>
          <p:cNvPicPr>
            <a:picLocks noChangeAspect="1"/>
          </p:cNvPicPr>
          <p:nvPr/>
        </p:nvPicPr>
        <p:blipFill>
          <a:blip r:embed="rId6"/>
          <a:stretch>
            <a:fillRect/>
          </a:stretch>
        </p:blipFill>
        <p:spPr>
          <a:xfrm>
            <a:off x="4561788" y="942148"/>
            <a:ext cx="2847079" cy="1072989"/>
          </a:xfrm>
          <a:prstGeom prst="rect">
            <a:avLst/>
          </a:prstGeom>
        </p:spPr>
      </p:pic>
      <p:pic>
        <p:nvPicPr>
          <p:cNvPr id="3" name="Picture 2">
            <a:extLst>
              <a:ext uri="{FF2B5EF4-FFF2-40B4-BE49-F238E27FC236}">
                <a16:creationId xmlns:a16="http://schemas.microsoft.com/office/drawing/2014/main" xmlns="" id="{F5C83F7F-972F-DDFE-B8BC-E6B8E33E05A7}"/>
              </a:ext>
            </a:extLst>
          </p:cNvPr>
          <p:cNvPicPr>
            <a:picLocks noChangeAspect="1"/>
          </p:cNvPicPr>
          <p:nvPr/>
        </p:nvPicPr>
        <p:blipFill>
          <a:blip r:embed="rId7"/>
          <a:stretch>
            <a:fillRect/>
          </a:stretch>
        </p:blipFill>
        <p:spPr>
          <a:xfrm>
            <a:off x="1888674" y="1722339"/>
            <a:ext cx="7876715" cy="2908044"/>
          </a:xfrm>
          <a:prstGeom prst="rect">
            <a:avLst/>
          </a:prstGeom>
        </p:spPr>
      </p:pic>
    </p:spTree>
    <p:custDataLst>
      <p:tags r:id="rId2"/>
    </p:custDataLst>
    <p:extLst>
      <p:ext uri="{BB962C8B-B14F-4D97-AF65-F5344CB8AC3E}">
        <p14:creationId xmlns:p14="http://schemas.microsoft.com/office/powerpoint/2010/main" val="38260596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pic>
        <p:nvPicPr>
          <p:cNvPr id="2" name="图片 12">
            <a:extLst>
              <a:ext uri="{FF2B5EF4-FFF2-40B4-BE49-F238E27FC236}">
                <a16:creationId xmlns:a16="http://schemas.microsoft.com/office/drawing/2014/main" xmlns=""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624228"/>
            <a:ext cx="3941936" cy="3941936"/>
          </a:xfrm>
          <a:prstGeom prst="rect">
            <a:avLst/>
          </a:prstGeom>
        </p:spPr>
      </p:pic>
      <p:pic>
        <p:nvPicPr>
          <p:cNvPr id="3" name="Picture 2">
            <a:extLst>
              <a:ext uri="{FF2B5EF4-FFF2-40B4-BE49-F238E27FC236}">
                <a16:creationId xmlns:a16="http://schemas.microsoft.com/office/drawing/2014/main" xmlns="" id="{9128DED7-7500-89BF-D22D-AEA97ECBAEAB}"/>
              </a:ext>
            </a:extLst>
          </p:cNvPr>
          <p:cNvPicPr>
            <a:picLocks noChangeAspect="1"/>
          </p:cNvPicPr>
          <p:nvPr/>
        </p:nvPicPr>
        <p:blipFill>
          <a:blip r:embed="rId7"/>
          <a:stretch>
            <a:fillRect/>
          </a:stretch>
        </p:blipFill>
        <p:spPr>
          <a:xfrm>
            <a:off x="3687198" y="1804795"/>
            <a:ext cx="6529382" cy="2139881"/>
          </a:xfrm>
          <a:prstGeom prst="rect">
            <a:avLst/>
          </a:prstGeom>
        </p:spPr>
      </p:pic>
    </p:spTree>
    <p:custDataLst>
      <p:tags r:id="rId2"/>
    </p:custDataLst>
    <p:extLst>
      <p:ext uri="{BB962C8B-B14F-4D97-AF65-F5344CB8AC3E}">
        <p14:creationId xmlns:p14="http://schemas.microsoft.com/office/powerpoint/2010/main" val="3320228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xmlns="" id="{AC5058AD-A0C9-60EF-9CB6-0D0D36EC4B36}"/>
              </a:ext>
            </a:extLst>
          </p:cNvPr>
          <p:cNvSpPr/>
          <p:nvPr/>
        </p:nvSpPr>
        <p:spPr>
          <a:xfrm>
            <a:off x="219075" y="209550"/>
            <a:ext cx="11534775" cy="6505575"/>
          </a:xfrm>
          <a:prstGeom prst="roundRect">
            <a:avLst/>
          </a:prstGeom>
          <a:solidFill>
            <a:srgbClr val="FFFFFF"/>
          </a:solidFill>
          <a:ln w="25400" cap="flat" cmpd="sng" algn="ctr">
            <a:solidFill>
              <a:srgbClr val="FFA28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3E68"/>
              </a:solidFill>
              <a:effectLst/>
              <a:uLnTx/>
              <a:uFillTx/>
              <a:latin typeface="Arial"/>
              <a:ea typeface="+mn-ea"/>
              <a:cs typeface="+mn-cs"/>
            </a:endParaRPr>
          </a:p>
        </p:txBody>
      </p:sp>
      <p:pic>
        <p:nvPicPr>
          <p:cNvPr id="5" name="Picture 4" descr="Không có mô tả.">
            <a:extLst>
              <a:ext uri="{FF2B5EF4-FFF2-40B4-BE49-F238E27FC236}">
                <a16:creationId xmlns:a16="http://schemas.microsoft.com/office/drawing/2014/main" xmlns="" id="{2683D3CC-B66D-4608-792B-98C36F592CE2}"/>
              </a:ext>
            </a:extLst>
          </p:cNvPr>
          <p:cNvPicPr>
            <a:picLocks noChangeAspect="1" noChangeArrowheads="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1022910" y="36067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85E1A1FE-0D73-075E-D352-335337586270}"/>
              </a:ext>
            </a:extLst>
          </p:cNvPr>
          <p:cNvPicPr>
            <a:picLocks noChangeAspect="1"/>
          </p:cNvPicPr>
          <p:nvPr/>
        </p:nvPicPr>
        <p:blipFill>
          <a:blip r:embed="rId8">
            <a:extLst>
              <a:ext uri="{BEBA8EAE-BF5A-486C-A8C5-ECC9F3942E4B}">
                <a14:imgProps xmlns:a14="http://schemas.microsoft.com/office/drawing/2010/main">
                  <a14:imgLayer r:embed="rId9">
                    <a14:imgEffect>
                      <a14:saturation sat="200000"/>
                    </a14:imgEffect>
                  </a14:imgLayer>
                </a14:imgProps>
              </a:ext>
            </a:extLst>
          </a:blip>
          <a:stretch>
            <a:fillRect/>
          </a:stretch>
        </p:blipFill>
        <p:spPr>
          <a:xfrm>
            <a:off x="3686175" y="2962275"/>
            <a:ext cx="5305425" cy="3209308"/>
          </a:xfrm>
          <a:prstGeom prst="rect">
            <a:avLst/>
          </a:prstGeom>
        </p:spPr>
      </p:pic>
      <p:sp>
        <p:nvSpPr>
          <p:cNvPr id="7" name="Speech Bubble: Rectangle with Corners Rounded 13">
            <a:extLst>
              <a:ext uri="{FF2B5EF4-FFF2-40B4-BE49-F238E27FC236}">
                <a16:creationId xmlns:a16="http://schemas.microsoft.com/office/drawing/2014/main" xmlns="" id="{ED903034-ABF1-1AEF-11C9-E119E7AFFD2D}"/>
              </a:ext>
            </a:extLst>
          </p:cNvPr>
          <p:cNvSpPr/>
          <p:nvPr/>
        </p:nvSpPr>
        <p:spPr>
          <a:xfrm>
            <a:off x="500252" y="1873931"/>
            <a:ext cx="3333750" cy="1647824"/>
          </a:xfrm>
          <a:prstGeom prst="wedgeRoundRectCallout">
            <a:avLst>
              <a:gd name="adj1" fmla="val 59167"/>
              <a:gd name="adj2" fmla="val 17441"/>
              <a:gd name="adj3" fmla="val 16667"/>
            </a:avLst>
          </a:prstGeom>
          <a:solidFill>
            <a:srgbClr val="FFFFFF"/>
          </a:solidFill>
          <a:ln w="381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Tớ</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có</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25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cái</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kẹo</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tớ</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muốn</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chia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thành</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hai</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phần</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tớ</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một</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phần</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và</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Mi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một</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phần</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hơn</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phần</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của</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tớ</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5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cái</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kẹo</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Rô-bốt</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giúp</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tớ</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với</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a:t>
            </a:r>
          </a:p>
        </p:txBody>
      </p:sp>
      <p:sp>
        <p:nvSpPr>
          <p:cNvPr id="8" name="Speech Bubble: Rectangle with Corners Rounded 14">
            <a:extLst>
              <a:ext uri="{FF2B5EF4-FFF2-40B4-BE49-F238E27FC236}">
                <a16:creationId xmlns:a16="http://schemas.microsoft.com/office/drawing/2014/main" xmlns="" id="{42FBE685-E9A8-3056-C2F9-3CE05FD631D6}"/>
              </a:ext>
            </a:extLst>
          </p:cNvPr>
          <p:cNvSpPr/>
          <p:nvPr/>
        </p:nvSpPr>
        <p:spPr>
          <a:xfrm>
            <a:off x="7659914" y="1594821"/>
            <a:ext cx="3790950" cy="1647824"/>
          </a:xfrm>
          <a:prstGeom prst="wedgeRoundRectCallout">
            <a:avLst>
              <a:gd name="adj1" fmla="val -32262"/>
              <a:gd name="adj2" fmla="val 72932"/>
              <a:gd name="adj3" fmla="val 16667"/>
            </a:avLst>
          </a:prstGeom>
          <a:solidFill>
            <a:srgbClr val="FFFFFF"/>
          </a:solidFill>
          <a:ln w="381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Đơn</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giản</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thôi</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trước</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tiên</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Mai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đưa</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cho</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Mi 5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cái</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sau</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đó</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chia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đều</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số</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kẹo</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còn</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lại</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thành</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hai</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phần</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mỗi</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người</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một</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phần</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là</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được</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 </a:t>
            </a:r>
            <a:r>
              <a:rPr kumimoji="0" lang="en-US" sz="2000" b="0" i="0" u="none" strike="noStrike" kern="0" cap="none" spc="0" normalizeH="0" baseline="0" noProof="0" dirty="0" err="1" smtClean="0">
                <a:ln>
                  <a:noFill/>
                </a:ln>
                <a:solidFill>
                  <a:srgbClr val="002060"/>
                </a:solidFill>
                <a:effectLst/>
                <a:uLnTx/>
                <a:uFillTx/>
                <a:latin typeface="Arial"/>
                <a:ea typeface="+mn-ea"/>
                <a:cs typeface="+mn-cs"/>
              </a:rPr>
              <a:t>nhé</a:t>
            </a:r>
            <a:r>
              <a:rPr kumimoji="0" lang="en-US" sz="2000" b="0" i="0" u="none" strike="noStrike" kern="0" cap="none" spc="0" normalizeH="0" baseline="0" noProof="0" dirty="0" smtClean="0">
                <a:ln>
                  <a:noFill/>
                </a:ln>
                <a:solidFill>
                  <a:srgbClr val="002060"/>
                </a:solidFill>
                <a:effectLst/>
                <a:uLnTx/>
                <a:uFillTx/>
                <a:latin typeface="Arial"/>
                <a:ea typeface="+mn-ea"/>
                <a:cs typeface="+mn-cs"/>
              </a:rPr>
              <a:t>!</a:t>
            </a:r>
          </a:p>
        </p:txBody>
      </p:sp>
    </p:spTree>
    <p:custDataLst>
      <p:tags r:id="rId2"/>
    </p:custDataLst>
    <p:extLst>
      <p:ext uri="{BB962C8B-B14F-4D97-AF65-F5344CB8AC3E}">
        <p14:creationId xmlns:p14="http://schemas.microsoft.com/office/powerpoint/2010/main" val="2325854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C5058AD-A0C9-60EF-9CB6-0D0D36EC4B36}"/>
              </a:ext>
            </a:extLst>
          </p:cNvPr>
          <p:cNvSpPr/>
          <p:nvPr/>
        </p:nvSpPr>
        <p:spPr>
          <a:xfrm>
            <a:off x="219075" y="209550"/>
            <a:ext cx="11534775" cy="6505575"/>
          </a:xfrm>
          <a:prstGeom prst="roundRect">
            <a:avLst/>
          </a:prstGeom>
          <a:solidFill>
            <a:srgbClr val="FFFFFF"/>
          </a:solidFill>
          <a:ln w="25400" cap="flat" cmpd="sng" algn="ctr">
            <a:solidFill>
              <a:srgbClr val="FFA28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3E68"/>
              </a:solidFill>
              <a:effectLst/>
              <a:uLnTx/>
              <a:uFillTx/>
              <a:latin typeface="Arial"/>
              <a:ea typeface="+mn-ea"/>
              <a:cs typeface="+mn-cs"/>
            </a:endParaRPr>
          </a:p>
        </p:txBody>
      </p:sp>
      <p:sp>
        <p:nvSpPr>
          <p:cNvPr id="3" name="TextBox 2">
            <a:extLst>
              <a:ext uri="{FF2B5EF4-FFF2-40B4-BE49-F238E27FC236}">
                <a16:creationId xmlns:a16="http://schemas.microsoft.com/office/drawing/2014/main" xmlns="" id="{F6BED1A4-72DF-BD62-0D70-0B1012942FD4}"/>
              </a:ext>
            </a:extLst>
          </p:cNvPr>
          <p:cNvSpPr txBox="1"/>
          <p:nvPr/>
        </p:nvSpPr>
        <p:spPr>
          <a:xfrm>
            <a:off x="1360261" y="423635"/>
            <a:ext cx="8353425" cy="954107"/>
          </a:xfrm>
          <a:prstGeom prst="rect">
            <a:avLst/>
          </a:prstGeom>
          <a:noFill/>
        </p:spPr>
        <p:txBody>
          <a:bodyPr wrap="square" rtlCol="0">
            <a:spAutoFit/>
          </a:bodyPr>
          <a:lstStyle/>
          <a:p>
            <a:pPr algn="just"/>
            <a:r>
              <a:rPr lang="en-US" sz="2800" b="1" dirty="0">
                <a:solidFill>
                  <a:srgbClr val="002060"/>
                </a:solidFill>
                <a:latin typeface="Arial"/>
              </a:rPr>
              <a:t>Theo </a:t>
            </a:r>
            <a:r>
              <a:rPr lang="en-US" sz="2800" b="1" dirty="0" err="1">
                <a:solidFill>
                  <a:srgbClr val="002060"/>
                </a:solidFill>
                <a:latin typeface="Arial"/>
              </a:rPr>
              <a:t>gợi</a:t>
            </a:r>
            <a:r>
              <a:rPr lang="en-US" sz="2800" b="1" dirty="0">
                <a:solidFill>
                  <a:srgbClr val="002060"/>
                </a:solidFill>
                <a:latin typeface="Arial"/>
              </a:rPr>
              <a:t> ý </a:t>
            </a:r>
            <a:r>
              <a:rPr lang="en-US" sz="2800" b="1" dirty="0" err="1">
                <a:solidFill>
                  <a:srgbClr val="002060"/>
                </a:solidFill>
                <a:latin typeface="Arial"/>
              </a:rPr>
              <a:t>của</a:t>
            </a:r>
            <a:r>
              <a:rPr lang="en-US" sz="2800" b="1" dirty="0">
                <a:solidFill>
                  <a:srgbClr val="002060"/>
                </a:solidFill>
                <a:latin typeface="Arial"/>
              </a:rPr>
              <a:t> </a:t>
            </a:r>
            <a:r>
              <a:rPr lang="en-US" sz="2800" b="1" dirty="0" err="1">
                <a:solidFill>
                  <a:srgbClr val="002060"/>
                </a:solidFill>
                <a:latin typeface="Arial"/>
              </a:rPr>
              <a:t>Rô-bốt</a:t>
            </a:r>
            <a:r>
              <a:rPr lang="en-US" sz="2800" b="1" dirty="0">
                <a:solidFill>
                  <a:srgbClr val="002060"/>
                </a:solidFill>
                <a:latin typeface="Arial"/>
              </a:rPr>
              <a:t>, ta </a:t>
            </a:r>
            <a:r>
              <a:rPr lang="en-US" sz="2800" b="1" dirty="0" err="1">
                <a:solidFill>
                  <a:srgbClr val="002060"/>
                </a:solidFill>
                <a:latin typeface="Arial"/>
              </a:rPr>
              <a:t>có</a:t>
            </a:r>
            <a:r>
              <a:rPr lang="en-US" sz="2800" b="1" dirty="0">
                <a:solidFill>
                  <a:srgbClr val="002060"/>
                </a:solidFill>
                <a:latin typeface="Arial"/>
              </a:rPr>
              <a:t> </a:t>
            </a:r>
            <a:r>
              <a:rPr lang="en-US" sz="2800" b="1" dirty="0" err="1">
                <a:solidFill>
                  <a:srgbClr val="002060"/>
                </a:solidFill>
                <a:latin typeface="Arial"/>
              </a:rPr>
              <a:t>thể</a:t>
            </a:r>
            <a:r>
              <a:rPr lang="en-US" sz="2800" b="1" dirty="0">
                <a:solidFill>
                  <a:srgbClr val="002060"/>
                </a:solidFill>
                <a:latin typeface="Arial"/>
              </a:rPr>
              <a:t> </a:t>
            </a:r>
            <a:r>
              <a:rPr lang="en-US" sz="2800" b="1" dirty="0" err="1">
                <a:solidFill>
                  <a:srgbClr val="002060"/>
                </a:solidFill>
                <a:latin typeface="Arial"/>
              </a:rPr>
              <a:t>tóm</a:t>
            </a:r>
            <a:r>
              <a:rPr lang="en-US" sz="2800" b="1" dirty="0">
                <a:solidFill>
                  <a:srgbClr val="002060"/>
                </a:solidFill>
                <a:latin typeface="Arial"/>
              </a:rPr>
              <a:t> </a:t>
            </a:r>
            <a:r>
              <a:rPr lang="en-US" sz="2800" b="1" dirty="0" err="1">
                <a:solidFill>
                  <a:srgbClr val="002060"/>
                </a:solidFill>
                <a:latin typeface="Arial"/>
              </a:rPr>
              <a:t>tắt</a:t>
            </a:r>
            <a:r>
              <a:rPr lang="en-US" sz="2800" b="1" dirty="0">
                <a:solidFill>
                  <a:srgbClr val="002060"/>
                </a:solidFill>
                <a:latin typeface="Arial"/>
              </a:rPr>
              <a:t> </a:t>
            </a:r>
            <a:r>
              <a:rPr lang="en-US" sz="2800" b="1" dirty="0" err="1">
                <a:solidFill>
                  <a:srgbClr val="002060"/>
                </a:solidFill>
                <a:latin typeface="Arial"/>
              </a:rPr>
              <a:t>bài</a:t>
            </a:r>
            <a:r>
              <a:rPr lang="en-US" sz="2800" b="1" dirty="0">
                <a:solidFill>
                  <a:srgbClr val="002060"/>
                </a:solidFill>
                <a:latin typeface="Arial"/>
              </a:rPr>
              <a:t> </a:t>
            </a:r>
            <a:r>
              <a:rPr lang="en-US" sz="2800" b="1" dirty="0" err="1">
                <a:solidFill>
                  <a:srgbClr val="002060"/>
                </a:solidFill>
                <a:latin typeface="Arial"/>
              </a:rPr>
              <a:t>toán</a:t>
            </a:r>
            <a:r>
              <a:rPr lang="en-US" sz="2800" b="1" dirty="0">
                <a:solidFill>
                  <a:srgbClr val="002060"/>
                </a:solidFill>
                <a:latin typeface="Arial"/>
              </a:rPr>
              <a:t> </a:t>
            </a:r>
            <a:r>
              <a:rPr lang="en-US" sz="2800" b="1" dirty="0" err="1">
                <a:solidFill>
                  <a:srgbClr val="002060"/>
                </a:solidFill>
                <a:latin typeface="Arial"/>
              </a:rPr>
              <a:t>theo</a:t>
            </a:r>
            <a:r>
              <a:rPr lang="en-US" sz="2800" b="1" dirty="0">
                <a:solidFill>
                  <a:srgbClr val="002060"/>
                </a:solidFill>
                <a:latin typeface="Arial"/>
              </a:rPr>
              <a:t> </a:t>
            </a:r>
            <a:r>
              <a:rPr lang="en-US" sz="2800" b="1" dirty="0" err="1">
                <a:solidFill>
                  <a:srgbClr val="002060"/>
                </a:solidFill>
                <a:latin typeface="Arial"/>
              </a:rPr>
              <a:t>sơ</a:t>
            </a:r>
            <a:r>
              <a:rPr lang="en-US" sz="2800" b="1" dirty="0">
                <a:solidFill>
                  <a:srgbClr val="002060"/>
                </a:solidFill>
                <a:latin typeface="Arial"/>
              </a:rPr>
              <a:t> </a:t>
            </a:r>
            <a:r>
              <a:rPr lang="en-US" sz="2800" b="1" dirty="0" err="1">
                <a:solidFill>
                  <a:srgbClr val="002060"/>
                </a:solidFill>
                <a:latin typeface="Arial"/>
              </a:rPr>
              <a:t>đồ</a:t>
            </a:r>
            <a:r>
              <a:rPr lang="en-US" sz="2800" b="1" dirty="0">
                <a:solidFill>
                  <a:srgbClr val="002060"/>
                </a:solidFill>
                <a:latin typeface="Arial"/>
              </a:rPr>
              <a:t> </a:t>
            </a:r>
            <a:r>
              <a:rPr lang="en-US" sz="2800" b="1" dirty="0" err="1">
                <a:solidFill>
                  <a:srgbClr val="002060"/>
                </a:solidFill>
                <a:latin typeface="Arial"/>
              </a:rPr>
              <a:t>rồi</a:t>
            </a:r>
            <a:r>
              <a:rPr lang="en-US" sz="2800" b="1" dirty="0">
                <a:solidFill>
                  <a:srgbClr val="002060"/>
                </a:solidFill>
                <a:latin typeface="Arial"/>
              </a:rPr>
              <a:t> </a:t>
            </a:r>
            <a:r>
              <a:rPr lang="en-US" sz="2800" b="1" dirty="0" err="1">
                <a:solidFill>
                  <a:srgbClr val="002060"/>
                </a:solidFill>
                <a:latin typeface="Arial"/>
              </a:rPr>
              <a:t>giải</a:t>
            </a:r>
            <a:r>
              <a:rPr lang="en-US" sz="2800" b="1" dirty="0">
                <a:solidFill>
                  <a:srgbClr val="002060"/>
                </a:solidFill>
                <a:latin typeface="Arial"/>
              </a:rPr>
              <a:t> </a:t>
            </a:r>
            <a:r>
              <a:rPr lang="en-US" sz="2800" b="1" dirty="0" err="1">
                <a:solidFill>
                  <a:srgbClr val="002060"/>
                </a:solidFill>
                <a:latin typeface="Arial"/>
              </a:rPr>
              <a:t>như</a:t>
            </a:r>
            <a:r>
              <a:rPr lang="en-US" sz="2800" b="1" dirty="0">
                <a:solidFill>
                  <a:srgbClr val="002060"/>
                </a:solidFill>
                <a:latin typeface="Arial"/>
              </a:rPr>
              <a:t> </a:t>
            </a:r>
            <a:r>
              <a:rPr lang="en-US" sz="2800" b="1" dirty="0" err="1">
                <a:solidFill>
                  <a:srgbClr val="002060"/>
                </a:solidFill>
                <a:latin typeface="Arial"/>
              </a:rPr>
              <a:t>sau</a:t>
            </a:r>
            <a:r>
              <a:rPr lang="en-US" sz="2800" b="1" dirty="0">
                <a:solidFill>
                  <a:srgbClr val="002060"/>
                </a:solidFill>
                <a:latin typeface="Arial"/>
              </a:rPr>
              <a:t>:</a:t>
            </a:r>
          </a:p>
        </p:txBody>
      </p:sp>
      <p:grpSp>
        <p:nvGrpSpPr>
          <p:cNvPr id="4" name="Group 3">
            <a:extLst>
              <a:ext uri="{FF2B5EF4-FFF2-40B4-BE49-F238E27FC236}">
                <a16:creationId xmlns:a16="http://schemas.microsoft.com/office/drawing/2014/main" xmlns="" id="{6E35D1BA-EB41-BEA5-AD94-C58B77684511}"/>
              </a:ext>
            </a:extLst>
          </p:cNvPr>
          <p:cNvGrpSpPr/>
          <p:nvPr/>
        </p:nvGrpSpPr>
        <p:grpSpPr>
          <a:xfrm>
            <a:off x="336550" y="2128611"/>
            <a:ext cx="5543550" cy="1484531"/>
            <a:chOff x="295275" y="1847850"/>
            <a:chExt cx="5543550" cy="1484531"/>
          </a:xfrm>
        </p:grpSpPr>
        <p:grpSp>
          <p:nvGrpSpPr>
            <p:cNvPr id="5" name="Group 4">
              <a:extLst>
                <a:ext uri="{FF2B5EF4-FFF2-40B4-BE49-F238E27FC236}">
                  <a16:creationId xmlns:a16="http://schemas.microsoft.com/office/drawing/2014/main" xmlns="" id="{8F7E1732-53DD-3FD8-B9CE-235E27B29BD9}"/>
                </a:ext>
              </a:extLst>
            </p:cNvPr>
            <p:cNvGrpSpPr/>
            <p:nvPr/>
          </p:nvGrpSpPr>
          <p:grpSpPr>
            <a:xfrm>
              <a:off x="295275" y="1847850"/>
              <a:ext cx="4210050" cy="1484531"/>
              <a:chOff x="581025" y="1781175"/>
              <a:chExt cx="4210050" cy="1484531"/>
            </a:xfrm>
          </p:grpSpPr>
          <p:sp>
            <p:nvSpPr>
              <p:cNvPr id="8" name="TextBox 7">
                <a:extLst>
                  <a:ext uri="{FF2B5EF4-FFF2-40B4-BE49-F238E27FC236}">
                    <a16:creationId xmlns:a16="http://schemas.microsoft.com/office/drawing/2014/main" xmlns="" id="{4FE20C6B-99B7-5391-1733-4C481D821FC0}"/>
                  </a:ext>
                </a:extLst>
              </p:cNvPr>
              <p:cNvSpPr txBox="1"/>
              <p:nvPr/>
            </p:nvSpPr>
            <p:spPr>
              <a:xfrm>
                <a:off x="619125" y="1781175"/>
                <a:ext cx="116205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rgbClr val="002060"/>
                    </a:solidFill>
                    <a:effectLst/>
                    <a:uLnTx/>
                    <a:uFillTx/>
                    <a:latin typeface="Arial"/>
                  </a:rPr>
                  <a:t>Mi:</a:t>
                </a:r>
              </a:p>
            </p:txBody>
          </p:sp>
          <p:sp>
            <p:nvSpPr>
              <p:cNvPr id="9" name="TextBox 8">
                <a:extLst>
                  <a:ext uri="{FF2B5EF4-FFF2-40B4-BE49-F238E27FC236}">
                    <a16:creationId xmlns:a16="http://schemas.microsoft.com/office/drawing/2014/main" xmlns="" id="{82F00294-AC6D-241E-E73E-4C088E0F2A70}"/>
                  </a:ext>
                </a:extLst>
              </p:cNvPr>
              <p:cNvSpPr txBox="1"/>
              <p:nvPr/>
            </p:nvSpPr>
            <p:spPr>
              <a:xfrm>
                <a:off x="581025" y="2619375"/>
                <a:ext cx="116205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rgbClr val="002060"/>
                    </a:solidFill>
                    <a:effectLst/>
                    <a:uLnTx/>
                    <a:uFillTx/>
                    <a:latin typeface="Arial"/>
                  </a:rPr>
                  <a:t>Mai:</a:t>
                </a:r>
              </a:p>
            </p:txBody>
          </p:sp>
          <p:cxnSp>
            <p:nvCxnSpPr>
              <p:cNvPr id="10" name="Straight Connector 9">
                <a:extLst>
                  <a:ext uri="{FF2B5EF4-FFF2-40B4-BE49-F238E27FC236}">
                    <a16:creationId xmlns:a16="http://schemas.microsoft.com/office/drawing/2014/main" xmlns="" id="{00A77B65-D094-98FC-3696-EA0485250013}"/>
                  </a:ext>
                </a:extLst>
              </p:cNvPr>
              <p:cNvCxnSpPr>
                <a:cxnSpLocks/>
              </p:cNvCxnSpPr>
              <p:nvPr/>
            </p:nvCxnSpPr>
            <p:spPr>
              <a:xfrm>
                <a:off x="1857375" y="2076450"/>
                <a:ext cx="2933700" cy="0"/>
              </a:xfrm>
              <a:prstGeom prst="line">
                <a:avLst/>
              </a:prstGeom>
              <a:noFill/>
              <a:ln w="57150" cap="flat" cmpd="sng" algn="ctr">
                <a:solidFill>
                  <a:srgbClr val="002060"/>
                </a:solidFill>
                <a:prstDash val="solid"/>
              </a:ln>
              <a:effectLst/>
            </p:spPr>
          </p:cxnSp>
          <p:cxnSp>
            <p:nvCxnSpPr>
              <p:cNvPr id="11" name="Straight Connector 10">
                <a:extLst>
                  <a:ext uri="{FF2B5EF4-FFF2-40B4-BE49-F238E27FC236}">
                    <a16:creationId xmlns:a16="http://schemas.microsoft.com/office/drawing/2014/main" xmlns="" id="{D1193870-39DE-61BD-5A51-B1B2ECD644E9}"/>
                  </a:ext>
                </a:extLst>
              </p:cNvPr>
              <p:cNvCxnSpPr>
                <a:cxnSpLocks/>
              </p:cNvCxnSpPr>
              <p:nvPr/>
            </p:nvCxnSpPr>
            <p:spPr>
              <a:xfrm>
                <a:off x="1876425" y="2971800"/>
                <a:ext cx="1847850" cy="0"/>
              </a:xfrm>
              <a:prstGeom prst="line">
                <a:avLst/>
              </a:prstGeom>
              <a:noFill/>
              <a:ln w="57150" cap="flat" cmpd="sng" algn="ctr">
                <a:solidFill>
                  <a:srgbClr val="002060"/>
                </a:solidFill>
                <a:prstDash val="solid"/>
              </a:ln>
              <a:effectLst/>
            </p:spPr>
          </p:cxnSp>
          <p:cxnSp>
            <p:nvCxnSpPr>
              <p:cNvPr id="12" name="Straight Connector 11">
                <a:extLst>
                  <a:ext uri="{FF2B5EF4-FFF2-40B4-BE49-F238E27FC236}">
                    <a16:creationId xmlns:a16="http://schemas.microsoft.com/office/drawing/2014/main" xmlns="" id="{B33D0E14-BC03-0C32-EF7B-0DC1B9039D1D}"/>
                  </a:ext>
                </a:extLst>
              </p:cNvPr>
              <p:cNvCxnSpPr>
                <a:cxnSpLocks/>
              </p:cNvCxnSpPr>
              <p:nvPr/>
            </p:nvCxnSpPr>
            <p:spPr>
              <a:xfrm flipV="1">
                <a:off x="1838325" y="1943100"/>
                <a:ext cx="0" cy="257175"/>
              </a:xfrm>
              <a:prstGeom prst="line">
                <a:avLst/>
              </a:prstGeom>
              <a:noFill/>
              <a:ln w="57150" cap="flat" cmpd="sng" algn="ctr">
                <a:solidFill>
                  <a:srgbClr val="002060"/>
                </a:solidFill>
                <a:prstDash val="solid"/>
              </a:ln>
              <a:effectLst/>
            </p:spPr>
          </p:cxnSp>
          <p:cxnSp>
            <p:nvCxnSpPr>
              <p:cNvPr id="13" name="Straight Connector 12">
                <a:extLst>
                  <a:ext uri="{FF2B5EF4-FFF2-40B4-BE49-F238E27FC236}">
                    <a16:creationId xmlns:a16="http://schemas.microsoft.com/office/drawing/2014/main" xmlns="" id="{25B0EBF0-FEC3-FA5A-5634-BC998355F9F8}"/>
                  </a:ext>
                </a:extLst>
              </p:cNvPr>
              <p:cNvCxnSpPr>
                <a:cxnSpLocks/>
              </p:cNvCxnSpPr>
              <p:nvPr/>
            </p:nvCxnSpPr>
            <p:spPr>
              <a:xfrm flipV="1">
                <a:off x="4762500" y="1933575"/>
                <a:ext cx="0" cy="257175"/>
              </a:xfrm>
              <a:prstGeom prst="line">
                <a:avLst/>
              </a:prstGeom>
              <a:noFill/>
              <a:ln w="57150" cap="flat" cmpd="sng" algn="ctr">
                <a:solidFill>
                  <a:srgbClr val="002060"/>
                </a:solidFill>
                <a:prstDash val="solid"/>
              </a:ln>
              <a:effectLst/>
            </p:spPr>
          </p:cxnSp>
          <p:cxnSp>
            <p:nvCxnSpPr>
              <p:cNvPr id="14" name="Straight Connector 13">
                <a:extLst>
                  <a:ext uri="{FF2B5EF4-FFF2-40B4-BE49-F238E27FC236}">
                    <a16:creationId xmlns:a16="http://schemas.microsoft.com/office/drawing/2014/main" xmlns="" id="{9F7E9487-9784-94A5-FC0F-E5917319876C}"/>
                  </a:ext>
                </a:extLst>
              </p:cNvPr>
              <p:cNvCxnSpPr>
                <a:cxnSpLocks/>
              </p:cNvCxnSpPr>
              <p:nvPr/>
            </p:nvCxnSpPr>
            <p:spPr>
              <a:xfrm flipV="1">
                <a:off x="1866900" y="2828925"/>
                <a:ext cx="0" cy="257175"/>
              </a:xfrm>
              <a:prstGeom prst="line">
                <a:avLst/>
              </a:prstGeom>
              <a:noFill/>
              <a:ln w="57150" cap="flat" cmpd="sng" algn="ctr">
                <a:solidFill>
                  <a:srgbClr val="002060"/>
                </a:solidFill>
                <a:prstDash val="solid"/>
              </a:ln>
              <a:effectLst/>
            </p:spPr>
          </p:cxnSp>
          <p:cxnSp>
            <p:nvCxnSpPr>
              <p:cNvPr id="15" name="Straight Connector 14">
                <a:extLst>
                  <a:ext uri="{FF2B5EF4-FFF2-40B4-BE49-F238E27FC236}">
                    <a16:creationId xmlns:a16="http://schemas.microsoft.com/office/drawing/2014/main" xmlns="" id="{E8052DC6-947B-1662-5F9A-0186597F3014}"/>
                  </a:ext>
                </a:extLst>
              </p:cNvPr>
              <p:cNvCxnSpPr>
                <a:cxnSpLocks/>
              </p:cNvCxnSpPr>
              <p:nvPr/>
            </p:nvCxnSpPr>
            <p:spPr>
              <a:xfrm flipV="1">
                <a:off x="3695700" y="2828925"/>
                <a:ext cx="0" cy="257175"/>
              </a:xfrm>
              <a:prstGeom prst="line">
                <a:avLst/>
              </a:prstGeom>
              <a:noFill/>
              <a:ln w="57150" cap="flat" cmpd="sng" algn="ctr">
                <a:solidFill>
                  <a:srgbClr val="002060"/>
                </a:solidFill>
                <a:prstDash val="solid"/>
              </a:ln>
              <a:effectLst/>
            </p:spPr>
          </p:cxnSp>
          <p:cxnSp>
            <p:nvCxnSpPr>
              <p:cNvPr id="16" name="Straight Connector 15">
                <a:extLst>
                  <a:ext uri="{FF2B5EF4-FFF2-40B4-BE49-F238E27FC236}">
                    <a16:creationId xmlns:a16="http://schemas.microsoft.com/office/drawing/2014/main" xmlns="" id="{23E269D3-A8AF-D826-D6EC-04EB9E36A105}"/>
                  </a:ext>
                </a:extLst>
              </p:cNvPr>
              <p:cNvCxnSpPr>
                <a:cxnSpLocks/>
              </p:cNvCxnSpPr>
              <p:nvPr/>
            </p:nvCxnSpPr>
            <p:spPr>
              <a:xfrm flipV="1">
                <a:off x="3686175" y="1952625"/>
                <a:ext cx="0" cy="257175"/>
              </a:xfrm>
              <a:prstGeom prst="line">
                <a:avLst/>
              </a:prstGeom>
              <a:noFill/>
              <a:ln w="57150" cap="flat" cmpd="sng" algn="ctr">
                <a:solidFill>
                  <a:srgbClr val="002060"/>
                </a:solidFill>
                <a:prstDash val="solid"/>
              </a:ln>
              <a:effectLst/>
            </p:spPr>
          </p:cxnSp>
        </p:grpSp>
        <p:sp>
          <p:nvSpPr>
            <p:cNvPr id="6" name="Right Brace 5">
              <a:extLst>
                <a:ext uri="{FF2B5EF4-FFF2-40B4-BE49-F238E27FC236}">
                  <a16:creationId xmlns:a16="http://schemas.microsoft.com/office/drawing/2014/main" xmlns="" id="{CF9A7505-126F-C6CF-C3DA-BCE3DE805BE8}"/>
                </a:ext>
              </a:extLst>
            </p:cNvPr>
            <p:cNvSpPr/>
            <p:nvPr/>
          </p:nvSpPr>
          <p:spPr>
            <a:xfrm>
              <a:off x="4629150" y="1914525"/>
              <a:ext cx="352425" cy="1400175"/>
            </a:xfrm>
            <a:prstGeom prst="rightBrace">
              <a:avLst>
                <a:gd name="adj1" fmla="val 61458"/>
                <a:gd name="adj2" fmla="val 50000"/>
              </a:avLst>
            </a:prstGeom>
            <a:noFill/>
            <a:ln w="381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3E68"/>
                </a:solidFill>
                <a:effectLst/>
                <a:uLnTx/>
                <a:uFillTx/>
                <a:latin typeface="Arial"/>
                <a:ea typeface="+mn-ea"/>
                <a:cs typeface="+mn-cs"/>
              </a:endParaRPr>
            </a:p>
          </p:txBody>
        </p:sp>
        <p:sp>
          <p:nvSpPr>
            <p:cNvPr id="7" name="TextBox 6">
              <a:extLst>
                <a:ext uri="{FF2B5EF4-FFF2-40B4-BE49-F238E27FC236}">
                  <a16:creationId xmlns:a16="http://schemas.microsoft.com/office/drawing/2014/main" xmlns="" id="{8704684B-B7AB-19CB-3761-7ED67E976D81}"/>
                </a:ext>
              </a:extLst>
            </p:cNvPr>
            <p:cNvSpPr txBox="1"/>
            <p:nvPr/>
          </p:nvSpPr>
          <p:spPr>
            <a:xfrm>
              <a:off x="5048250" y="2266950"/>
              <a:ext cx="790575"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2060"/>
                  </a:solidFill>
                  <a:effectLst/>
                  <a:uLnTx/>
                  <a:uFillTx/>
                  <a:latin typeface="Arial"/>
                </a:rPr>
                <a:t>25 </a:t>
              </a:r>
              <a:r>
                <a:rPr kumimoji="0" lang="en-US" sz="1800" b="1" i="0" u="none" strike="noStrike" kern="0" cap="none" spc="0" normalizeH="0" baseline="0" noProof="0" dirty="0" err="1" smtClean="0">
                  <a:ln>
                    <a:noFill/>
                  </a:ln>
                  <a:solidFill>
                    <a:srgbClr val="002060"/>
                  </a:solidFill>
                  <a:effectLst/>
                  <a:uLnTx/>
                  <a:uFillTx/>
                  <a:latin typeface="Arial"/>
                </a:rPr>
                <a:t>cái</a:t>
              </a:r>
              <a:r>
                <a:rPr kumimoji="0" lang="en-US" sz="1800" b="1" i="0" u="none" strike="noStrike" kern="0" cap="none" spc="0" normalizeH="0" baseline="0" noProof="0" dirty="0" smtClean="0">
                  <a:ln>
                    <a:noFill/>
                  </a:ln>
                  <a:solidFill>
                    <a:srgbClr val="002060"/>
                  </a:solidFill>
                  <a:effectLst/>
                  <a:uLnTx/>
                  <a:uFillTx/>
                  <a:latin typeface="Arial"/>
                </a:rPr>
                <a:t> </a:t>
              </a:r>
              <a:r>
                <a:rPr kumimoji="0" lang="en-US" sz="1800" b="1" i="0" u="none" strike="noStrike" kern="0" cap="none" spc="0" normalizeH="0" baseline="0" noProof="0" dirty="0" err="1" smtClean="0">
                  <a:ln>
                    <a:noFill/>
                  </a:ln>
                  <a:solidFill>
                    <a:srgbClr val="002060"/>
                  </a:solidFill>
                  <a:effectLst/>
                  <a:uLnTx/>
                  <a:uFillTx/>
                  <a:latin typeface="Arial"/>
                </a:rPr>
                <a:t>kẹo</a:t>
              </a:r>
              <a:endParaRPr kumimoji="0" lang="en-US" sz="1800" b="1" i="0" u="none" strike="noStrike" kern="0" cap="none" spc="0" normalizeH="0" baseline="0" noProof="0" dirty="0" smtClean="0">
                <a:ln>
                  <a:noFill/>
                </a:ln>
                <a:solidFill>
                  <a:srgbClr val="002060"/>
                </a:solidFill>
                <a:effectLst/>
                <a:uLnTx/>
                <a:uFillTx/>
                <a:latin typeface="Arial"/>
              </a:endParaRPr>
            </a:p>
          </p:txBody>
        </p:sp>
      </p:grpSp>
      <p:sp>
        <p:nvSpPr>
          <p:cNvPr id="17" name="TextBox 16">
            <a:extLst>
              <a:ext uri="{FF2B5EF4-FFF2-40B4-BE49-F238E27FC236}">
                <a16:creationId xmlns:a16="http://schemas.microsoft.com/office/drawing/2014/main" xmlns="" id="{A8E47918-A989-78C6-CE9D-BC436EF63F80}"/>
              </a:ext>
            </a:extLst>
          </p:cNvPr>
          <p:cNvSpPr txBox="1"/>
          <p:nvPr/>
        </p:nvSpPr>
        <p:spPr>
          <a:xfrm>
            <a:off x="2451100" y="1797380"/>
            <a:ext cx="1209675" cy="369332"/>
          </a:xfrm>
          <a:prstGeom prst="rect">
            <a:avLst/>
          </a:prstGeom>
          <a:noFill/>
        </p:spPr>
        <p:txBody>
          <a:bodyPr wrap="square" rtlCol="0">
            <a:spAutoFit/>
          </a:bodyPr>
          <a:lstStyle/>
          <a:p>
            <a:r>
              <a:rPr lang="en-US" b="1" dirty="0">
                <a:solidFill>
                  <a:srgbClr val="002060"/>
                </a:solidFill>
                <a:latin typeface="Arial"/>
              </a:rPr>
              <a:t>? </a:t>
            </a:r>
            <a:r>
              <a:rPr lang="en-US" b="1" dirty="0" err="1">
                <a:solidFill>
                  <a:srgbClr val="002060"/>
                </a:solidFill>
                <a:latin typeface="Arial"/>
              </a:rPr>
              <a:t>cái</a:t>
            </a:r>
            <a:r>
              <a:rPr lang="en-US" b="1" dirty="0">
                <a:solidFill>
                  <a:srgbClr val="002060"/>
                </a:solidFill>
                <a:latin typeface="Arial"/>
              </a:rPr>
              <a:t> </a:t>
            </a:r>
            <a:r>
              <a:rPr lang="en-US" b="1" dirty="0" err="1">
                <a:solidFill>
                  <a:srgbClr val="002060"/>
                </a:solidFill>
                <a:latin typeface="Arial"/>
              </a:rPr>
              <a:t>kẹo</a:t>
            </a:r>
            <a:endParaRPr lang="en-US" b="1" dirty="0">
              <a:solidFill>
                <a:srgbClr val="002060"/>
              </a:solidFill>
              <a:latin typeface="Arial"/>
            </a:endParaRPr>
          </a:p>
        </p:txBody>
      </p:sp>
      <p:sp>
        <p:nvSpPr>
          <p:cNvPr id="18" name="TextBox 17">
            <a:extLst>
              <a:ext uri="{FF2B5EF4-FFF2-40B4-BE49-F238E27FC236}">
                <a16:creationId xmlns:a16="http://schemas.microsoft.com/office/drawing/2014/main" xmlns="" id="{0EB99219-857F-E123-0263-D8B594A22611}"/>
              </a:ext>
            </a:extLst>
          </p:cNvPr>
          <p:cNvSpPr txBox="1"/>
          <p:nvPr/>
        </p:nvSpPr>
        <p:spPr>
          <a:xfrm>
            <a:off x="1870075" y="3752499"/>
            <a:ext cx="1209675" cy="369332"/>
          </a:xfrm>
          <a:prstGeom prst="rect">
            <a:avLst/>
          </a:prstGeom>
          <a:noFill/>
        </p:spPr>
        <p:txBody>
          <a:bodyPr wrap="square" rtlCol="0">
            <a:spAutoFit/>
          </a:bodyPr>
          <a:lstStyle/>
          <a:p>
            <a:r>
              <a:rPr lang="en-US" b="1" dirty="0">
                <a:solidFill>
                  <a:srgbClr val="002060"/>
                </a:solidFill>
                <a:latin typeface="Arial"/>
              </a:rPr>
              <a:t>? </a:t>
            </a:r>
            <a:r>
              <a:rPr lang="en-US" b="1" dirty="0" err="1">
                <a:solidFill>
                  <a:srgbClr val="002060"/>
                </a:solidFill>
                <a:latin typeface="Arial"/>
              </a:rPr>
              <a:t>cái</a:t>
            </a:r>
            <a:r>
              <a:rPr lang="en-US" b="1" dirty="0">
                <a:solidFill>
                  <a:srgbClr val="002060"/>
                </a:solidFill>
                <a:latin typeface="Arial"/>
              </a:rPr>
              <a:t> </a:t>
            </a:r>
            <a:r>
              <a:rPr lang="en-US" b="1" dirty="0" err="1">
                <a:solidFill>
                  <a:srgbClr val="002060"/>
                </a:solidFill>
                <a:latin typeface="Arial"/>
              </a:rPr>
              <a:t>kẹo</a:t>
            </a:r>
            <a:endParaRPr lang="en-US" b="1" dirty="0">
              <a:solidFill>
                <a:srgbClr val="002060"/>
              </a:solidFill>
              <a:latin typeface="Arial"/>
            </a:endParaRPr>
          </a:p>
        </p:txBody>
      </p:sp>
      <p:sp>
        <p:nvSpPr>
          <p:cNvPr id="19" name="Left Bracket 18">
            <a:extLst>
              <a:ext uri="{FF2B5EF4-FFF2-40B4-BE49-F238E27FC236}">
                <a16:creationId xmlns:a16="http://schemas.microsoft.com/office/drawing/2014/main" xmlns="" id="{1BA2D592-74A9-811C-8F0C-FEABFA603B18}"/>
              </a:ext>
            </a:extLst>
          </p:cNvPr>
          <p:cNvSpPr/>
          <p:nvPr/>
        </p:nvSpPr>
        <p:spPr>
          <a:xfrm rot="5400000">
            <a:off x="2960687" y="761773"/>
            <a:ext cx="238125" cy="2924177"/>
          </a:xfrm>
          <a:prstGeom prst="leftBracket">
            <a:avLst>
              <a:gd name="adj" fmla="val 131093"/>
            </a:avLst>
          </a:prstGeom>
          <a:noFill/>
          <a:ln w="57150" cap="flat" cmpd="sng" algn="ctr">
            <a:solidFill>
              <a:srgbClr val="00206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3E68"/>
              </a:solidFill>
              <a:effectLst/>
              <a:uLnTx/>
              <a:uFillTx/>
              <a:latin typeface="Arial"/>
              <a:ea typeface="+mn-ea"/>
              <a:cs typeface="+mn-cs"/>
            </a:endParaRPr>
          </a:p>
        </p:txBody>
      </p:sp>
      <p:sp>
        <p:nvSpPr>
          <p:cNvPr id="20" name="Left Bracket 19">
            <a:extLst>
              <a:ext uri="{FF2B5EF4-FFF2-40B4-BE49-F238E27FC236}">
                <a16:creationId xmlns:a16="http://schemas.microsoft.com/office/drawing/2014/main" xmlns="" id="{10464251-1F71-0E4F-20B7-D1FEFEBBA602}"/>
              </a:ext>
            </a:extLst>
          </p:cNvPr>
          <p:cNvSpPr/>
          <p:nvPr/>
        </p:nvSpPr>
        <p:spPr>
          <a:xfrm rot="16200000">
            <a:off x="2358229" y="2697732"/>
            <a:ext cx="304801" cy="1795458"/>
          </a:xfrm>
          <a:prstGeom prst="leftBracket">
            <a:avLst>
              <a:gd name="adj" fmla="val 131093"/>
            </a:avLst>
          </a:prstGeom>
          <a:noFill/>
          <a:ln w="57150" cap="flat" cmpd="sng" algn="ctr">
            <a:solidFill>
              <a:srgbClr val="00206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3E68"/>
              </a:solidFill>
              <a:effectLst/>
              <a:uLnTx/>
              <a:uFillTx/>
              <a:latin typeface="Arial"/>
              <a:ea typeface="+mn-ea"/>
              <a:cs typeface="+mn-cs"/>
            </a:endParaRPr>
          </a:p>
        </p:txBody>
      </p:sp>
      <p:sp>
        <p:nvSpPr>
          <p:cNvPr id="21" name="Left Bracket 20">
            <a:extLst>
              <a:ext uri="{FF2B5EF4-FFF2-40B4-BE49-F238E27FC236}">
                <a16:creationId xmlns:a16="http://schemas.microsoft.com/office/drawing/2014/main" xmlns="" id="{2266BF81-2BF3-98A8-AC82-2F8BDAE7AA60}"/>
              </a:ext>
            </a:extLst>
          </p:cNvPr>
          <p:cNvSpPr/>
          <p:nvPr/>
        </p:nvSpPr>
        <p:spPr>
          <a:xfrm rot="16200000">
            <a:off x="3834604" y="2195838"/>
            <a:ext cx="285753" cy="1052511"/>
          </a:xfrm>
          <a:prstGeom prst="leftBracket">
            <a:avLst>
              <a:gd name="adj" fmla="val 71718"/>
            </a:avLst>
          </a:prstGeom>
          <a:noFill/>
          <a:ln w="57150" cap="flat" cmpd="sng" algn="ctr">
            <a:solidFill>
              <a:srgbClr val="00206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3E68"/>
              </a:solidFill>
              <a:effectLst/>
              <a:uLnTx/>
              <a:uFillTx/>
              <a:latin typeface="Arial"/>
              <a:ea typeface="+mn-ea"/>
              <a:cs typeface="+mn-cs"/>
            </a:endParaRPr>
          </a:p>
        </p:txBody>
      </p:sp>
      <p:sp>
        <p:nvSpPr>
          <p:cNvPr id="22" name="TextBox 21">
            <a:extLst>
              <a:ext uri="{FF2B5EF4-FFF2-40B4-BE49-F238E27FC236}">
                <a16:creationId xmlns:a16="http://schemas.microsoft.com/office/drawing/2014/main" xmlns="" id="{30D65513-C224-53CA-B3F6-EA9C99DD0715}"/>
              </a:ext>
            </a:extLst>
          </p:cNvPr>
          <p:cNvSpPr txBox="1"/>
          <p:nvPr/>
        </p:nvSpPr>
        <p:spPr>
          <a:xfrm>
            <a:off x="3451225" y="2912213"/>
            <a:ext cx="1209675" cy="369332"/>
          </a:xfrm>
          <a:prstGeom prst="rect">
            <a:avLst/>
          </a:prstGeom>
          <a:noFill/>
        </p:spPr>
        <p:txBody>
          <a:bodyPr wrap="square" rtlCol="0">
            <a:spAutoFit/>
          </a:bodyPr>
          <a:lstStyle/>
          <a:p>
            <a:r>
              <a:rPr lang="en-US" b="1" dirty="0">
                <a:solidFill>
                  <a:srgbClr val="002060"/>
                </a:solidFill>
                <a:latin typeface="Arial"/>
              </a:rPr>
              <a:t>5 </a:t>
            </a:r>
            <a:r>
              <a:rPr lang="en-US" b="1" dirty="0" err="1">
                <a:solidFill>
                  <a:srgbClr val="002060"/>
                </a:solidFill>
                <a:latin typeface="Arial"/>
              </a:rPr>
              <a:t>cái</a:t>
            </a:r>
            <a:r>
              <a:rPr lang="en-US" b="1" dirty="0">
                <a:solidFill>
                  <a:srgbClr val="002060"/>
                </a:solidFill>
                <a:latin typeface="Arial"/>
              </a:rPr>
              <a:t> </a:t>
            </a:r>
            <a:r>
              <a:rPr lang="en-US" b="1" dirty="0" err="1">
                <a:solidFill>
                  <a:srgbClr val="002060"/>
                </a:solidFill>
                <a:latin typeface="Arial"/>
              </a:rPr>
              <a:t>kẹo</a:t>
            </a:r>
            <a:endParaRPr lang="en-US" b="1" dirty="0">
              <a:solidFill>
                <a:srgbClr val="002060"/>
              </a:solidFill>
              <a:latin typeface="Arial"/>
            </a:endParaRPr>
          </a:p>
        </p:txBody>
      </p:sp>
      <p:cxnSp>
        <p:nvCxnSpPr>
          <p:cNvPr id="23" name="Straight Connector 22">
            <a:extLst>
              <a:ext uri="{FF2B5EF4-FFF2-40B4-BE49-F238E27FC236}">
                <a16:creationId xmlns:a16="http://schemas.microsoft.com/office/drawing/2014/main" xmlns="" id="{B2AE33E0-2966-BA36-BE78-FB4A967070FF}"/>
              </a:ext>
            </a:extLst>
          </p:cNvPr>
          <p:cNvCxnSpPr/>
          <p:nvPr/>
        </p:nvCxnSpPr>
        <p:spPr>
          <a:xfrm>
            <a:off x="3451225" y="2649765"/>
            <a:ext cx="0" cy="581025"/>
          </a:xfrm>
          <a:prstGeom prst="line">
            <a:avLst/>
          </a:prstGeom>
          <a:noFill/>
          <a:ln w="38100" cap="flat" cmpd="sng" algn="ctr">
            <a:solidFill>
              <a:srgbClr val="002060"/>
            </a:solidFill>
            <a:prstDash val="sysDash"/>
          </a:ln>
          <a:effectLst/>
        </p:spPr>
      </p:cxnSp>
      <p:sp>
        <p:nvSpPr>
          <p:cNvPr id="24" name="TextBox 23">
            <a:extLst>
              <a:ext uri="{FF2B5EF4-FFF2-40B4-BE49-F238E27FC236}">
                <a16:creationId xmlns:a16="http://schemas.microsoft.com/office/drawing/2014/main" xmlns="" id="{ABFC5E37-213E-2CC5-5CC9-C549DF7B36A3}"/>
              </a:ext>
            </a:extLst>
          </p:cNvPr>
          <p:cNvSpPr txBox="1"/>
          <p:nvPr/>
        </p:nvSpPr>
        <p:spPr>
          <a:xfrm>
            <a:off x="6189663" y="1783221"/>
            <a:ext cx="4953000" cy="3929281"/>
          </a:xfrm>
          <a:prstGeom prst="rect">
            <a:avLst/>
          </a:prstGeom>
          <a:noFill/>
        </p:spPr>
        <p:txBody>
          <a:bodyPr wrap="square" rtlCol="0">
            <a:spAutoFit/>
          </a:bodyPr>
          <a:lstStyle/>
          <a:p>
            <a:pPr algn="ctr">
              <a:spcAft>
                <a:spcPts val="500"/>
              </a:spcAft>
            </a:pPr>
            <a:r>
              <a:rPr lang="en-US" sz="2400" b="1" i="1" dirty="0" err="1">
                <a:solidFill>
                  <a:srgbClr val="002060"/>
                </a:solidFill>
                <a:latin typeface="Calibri" panose="020F0502020204030204" pitchFamily="34" charset="0"/>
                <a:cs typeface="Calibri" panose="020F0502020204030204" pitchFamily="34" charset="0"/>
              </a:rPr>
              <a:t>Bài</a:t>
            </a:r>
            <a:r>
              <a:rPr lang="en-US" sz="2400" b="1" i="1" dirty="0">
                <a:solidFill>
                  <a:srgbClr val="002060"/>
                </a:solidFill>
                <a:latin typeface="Calibri" panose="020F0502020204030204" pitchFamily="34" charset="0"/>
                <a:cs typeface="Calibri" panose="020F0502020204030204" pitchFamily="34" charset="0"/>
              </a:rPr>
              <a:t> </a:t>
            </a:r>
            <a:r>
              <a:rPr lang="en-US" sz="2400" b="1" i="1" dirty="0" err="1">
                <a:solidFill>
                  <a:srgbClr val="002060"/>
                </a:solidFill>
                <a:latin typeface="Calibri" panose="020F0502020204030204" pitchFamily="34" charset="0"/>
                <a:cs typeface="Calibri" panose="020F0502020204030204" pitchFamily="34" charset="0"/>
              </a:rPr>
              <a:t>giải</a:t>
            </a:r>
            <a:r>
              <a:rPr lang="en-US" sz="2400" b="1" i="1" dirty="0">
                <a:solidFill>
                  <a:srgbClr val="002060"/>
                </a:solidFill>
                <a:latin typeface="Calibri" panose="020F0502020204030204" pitchFamily="34" charset="0"/>
                <a:cs typeface="Calibri" panose="020F0502020204030204" pitchFamily="34" charset="0"/>
              </a:rPr>
              <a:t>:</a:t>
            </a:r>
            <a:endParaRPr lang="en-US" sz="2400" b="1" dirty="0">
              <a:solidFill>
                <a:srgbClr val="002060"/>
              </a:solidFill>
              <a:latin typeface="Calibri" panose="020F0502020204030204" pitchFamily="34" charset="0"/>
              <a:cs typeface="Calibri" panose="020F0502020204030204" pitchFamily="34" charset="0"/>
            </a:endParaRPr>
          </a:p>
          <a:p>
            <a:pPr algn="ctr">
              <a:spcAft>
                <a:spcPts val="500"/>
              </a:spcAft>
            </a:pPr>
            <a:r>
              <a:rPr lang="en-US" sz="2400" dirty="0">
                <a:solidFill>
                  <a:srgbClr val="002060"/>
                </a:solidFill>
                <a:latin typeface="Calibri" panose="020F0502020204030204" pitchFamily="34" charset="0"/>
                <a:cs typeface="Calibri" panose="020F0502020204030204" pitchFamily="34" charset="0"/>
              </a:rPr>
              <a:t>Hai </a:t>
            </a:r>
            <a:r>
              <a:rPr lang="en-US" sz="2400" dirty="0" err="1">
                <a:solidFill>
                  <a:srgbClr val="002060"/>
                </a:solidFill>
                <a:latin typeface="Calibri" panose="020F0502020204030204" pitchFamily="34" charset="0"/>
                <a:cs typeface="Calibri" panose="020F0502020204030204" pitchFamily="34" charset="0"/>
              </a:rPr>
              <a:t>lần</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số</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kẹo</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của</a:t>
            </a:r>
            <a:r>
              <a:rPr lang="en-US" sz="2400" dirty="0">
                <a:solidFill>
                  <a:srgbClr val="002060"/>
                </a:solidFill>
                <a:latin typeface="Calibri" panose="020F0502020204030204" pitchFamily="34" charset="0"/>
                <a:cs typeface="Calibri" panose="020F0502020204030204" pitchFamily="34" charset="0"/>
              </a:rPr>
              <a:t> Mai </a:t>
            </a:r>
            <a:r>
              <a:rPr lang="en-US" sz="2400" dirty="0" err="1">
                <a:solidFill>
                  <a:srgbClr val="002060"/>
                </a:solidFill>
                <a:latin typeface="Calibri" panose="020F0502020204030204" pitchFamily="34" charset="0"/>
                <a:cs typeface="Calibri" panose="020F0502020204030204" pitchFamily="34" charset="0"/>
              </a:rPr>
              <a:t>là</a:t>
            </a:r>
            <a:r>
              <a:rPr lang="en-US" sz="2400" dirty="0">
                <a:solidFill>
                  <a:srgbClr val="002060"/>
                </a:solidFill>
                <a:latin typeface="Calibri" panose="020F0502020204030204" pitchFamily="34" charset="0"/>
                <a:cs typeface="Calibri" panose="020F0502020204030204" pitchFamily="34" charset="0"/>
              </a:rPr>
              <a:t>: </a:t>
            </a:r>
          </a:p>
          <a:p>
            <a:pPr algn="ctr">
              <a:spcAft>
                <a:spcPts val="500"/>
              </a:spcAft>
            </a:pPr>
            <a:r>
              <a:rPr lang="en-US" sz="2400" dirty="0">
                <a:solidFill>
                  <a:srgbClr val="002060"/>
                </a:solidFill>
                <a:latin typeface="Calibri" panose="020F0502020204030204" pitchFamily="34" charset="0"/>
                <a:cs typeface="Calibri" panose="020F0502020204030204" pitchFamily="34" charset="0"/>
              </a:rPr>
              <a:t>25 - 5 = 20 (</a:t>
            </a:r>
            <a:r>
              <a:rPr lang="en-US" sz="2400" dirty="0" err="1">
                <a:solidFill>
                  <a:srgbClr val="002060"/>
                </a:solidFill>
                <a:latin typeface="Calibri" panose="020F0502020204030204" pitchFamily="34" charset="0"/>
                <a:cs typeface="Calibri" panose="020F0502020204030204" pitchFamily="34" charset="0"/>
              </a:rPr>
              <a:t>cái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kẹo</a:t>
            </a:r>
            <a:r>
              <a:rPr lang="en-US" sz="2400" dirty="0">
                <a:solidFill>
                  <a:srgbClr val="002060"/>
                </a:solidFill>
                <a:latin typeface="Calibri" panose="020F0502020204030204" pitchFamily="34" charset="0"/>
                <a:cs typeface="Calibri" panose="020F0502020204030204" pitchFamily="34" charset="0"/>
              </a:rPr>
              <a:t>)</a:t>
            </a:r>
          </a:p>
          <a:p>
            <a:pPr algn="ctr">
              <a:spcAft>
                <a:spcPts val="500"/>
              </a:spcAft>
            </a:pPr>
            <a:r>
              <a:rPr lang="en-US" sz="2400" dirty="0" err="1">
                <a:solidFill>
                  <a:srgbClr val="002060"/>
                </a:solidFill>
                <a:latin typeface="Calibri" panose="020F0502020204030204" pitchFamily="34" charset="0"/>
                <a:cs typeface="Calibri" panose="020F0502020204030204" pitchFamily="34" charset="0"/>
              </a:rPr>
              <a:t>Số</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kẹo</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của</a:t>
            </a:r>
            <a:r>
              <a:rPr lang="en-US" sz="2400" dirty="0">
                <a:solidFill>
                  <a:srgbClr val="002060"/>
                </a:solidFill>
                <a:latin typeface="Calibri" panose="020F0502020204030204" pitchFamily="34" charset="0"/>
                <a:cs typeface="Calibri" panose="020F0502020204030204" pitchFamily="34" charset="0"/>
              </a:rPr>
              <a:t> Mai </a:t>
            </a:r>
            <a:r>
              <a:rPr lang="en-US" sz="2400" dirty="0" err="1">
                <a:solidFill>
                  <a:srgbClr val="002060"/>
                </a:solidFill>
                <a:latin typeface="Calibri" panose="020F0502020204030204" pitchFamily="34" charset="0"/>
                <a:cs typeface="Calibri" panose="020F0502020204030204" pitchFamily="34" charset="0"/>
              </a:rPr>
              <a:t>là</a:t>
            </a:r>
            <a:r>
              <a:rPr lang="en-US" sz="2400" dirty="0">
                <a:solidFill>
                  <a:srgbClr val="002060"/>
                </a:solidFill>
                <a:latin typeface="Calibri" panose="020F0502020204030204" pitchFamily="34" charset="0"/>
                <a:cs typeface="Calibri" panose="020F0502020204030204" pitchFamily="34" charset="0"/>
              </a:rPr>
              <a:t>:</a:t>
            </a:r>
          </a:p>
          <a:p>
            <a:pPr algn="ctr">
              <a:spcAft>
                <a:spcPts val="500"/>
              </a:spcAft>
            </a:pPr>
            <a:r>
              <a:rPr lang="en-US" sz="2400" dirty="0">
                <a:solidFill>
                  <a:srgbClr val="002060"/>
                </a:solidFill>
                <a:latin typeface="Calibri" panose="020F0502020204030204" pitchFamily="34" charset="0"/>
                <a:cs typeface="Calibri" panose="020F0502020204030204" pitchFamily="34" charset="0"/>
              </a:rPr>
              <a:t>20 : 2 = 10 (</a:t>
            </a:r>
            <a:r>
              <a:rPr lang="en-US" sz="2400" dirty="0" err="1">
                <a:solidFill>
                  <a:srgbClr val="002060"/>
                </a:solidFill>
                <a:latin typeface="Calibri" panose="020F0502020204030204" pitchFamily="34" charset="0"/>
                <a:cs typeface="Calibri" panose="020F0502020204030204" pitchFamily="34" charset="0"/>
              </a:rPr>
              <a:t>cái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kẹo</a:t>
            </a:r>
            <a:r>
              <a:rPr lang="en-US" sz="2400" dirty="0">
                <a:solidFill>
                  <a:srgbClr val="002060"/>
                </a:solidFill>
                <a:latin typeface="Calibri" panose="020F0502020204030204" pitchFamily="34" charset="0"/>
                <a:cs typeface="Calibri" panose="020F0502020204030204" pitchFamily="34" charset="0"/>
              </a:rPr>
              <a:t>)</a:t>
            </a:r>
          </a:p>
          <a:p>
            <a:pPr algn="ctr">
              <a:spcAft>
                <a:spcPts val="500"/>
              </a:spcAft>
            </a:pPr>
            <a:r>
              <a:rPr lang="en-US" sz="2400" dirty="0" err="1">
                <a:solidFill>
                  <a:srgbClr val="002060"/>
                </a:solidFill>
                <a:latin typeface="Calibri" panose="020F0502020204030204" pitchFamily="34" charset="0"/>
                <a:cs typeface="Calibri" panose="020F0502020204030204" pitchFamily="34" charset="0"/>
              </a:rPr>
              <a:t>Số</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kẹo</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của</a:t>
            </a:r>
            <a:r>
              <a:rPr lang="en-US" sz="2400" dirty="0">
                <a:solidFill>
                  <a:srgbClr val="002060"/>
                </a:solidFill>
                <a:latin typeface="Calibri" panose="020F0502020204030204" pitchFamily="34" charset="0"/>
                <a:cs typeface="Calibri" panose="020F0502020204030204" pitchFamily="34" charset="0"/>
              </a:rPr>
              <a:t> Mi </a:t>
            </a:r>
            <a:r>
              <a:rPr lang="en-US" sz="2400" dirty="0" err="1">
                <a:solidFill>
                  <a:srgbClr val="002060"/>
                </a:solidFill>
                <a:latin typeface="Calibri" panose="020F0502020204030204" pitchFamily="34" charset="0"/>
                <a:cs typeface="Calibri" panose="020F0502020204030204" pitchFamily="34" charset="0"/>
              </a:rPr>
              <a:t>là</a:t>
            </a:r>
            <a:r>
              <a:rPr lang="en-US" sz="2400" dirty="0">
                <a:solidFill>
                  <a:srgbClr val="002060"/>
                </a:solidFill>
                <a:latin typeface="Calibri" panose="020F0502020204030204" pitchFamily="34" charset="0"/>
                <a:cs typeface="Calibri" panose="020F0502020204030204" pitchFamily="34" charset="0"/>
              </a:rPr>
              <a:t>:</a:t>
            </a:r>
          </a:p>
          <a:p>
            <a:pPr algn="ctr">
              <a:spcAft>
                <a:spcPts val="500"/>
              </a:spcAft>
            </a:pPr>
            <a:r>
              <a:rPr lang="en-US" sz="2400" dirty="0">
                <a:solidFill>
                  <a:srgbClr val="002060"/>
                </a:solidFill>
                <a:latin typeface="Calibri" panose="020F0502020204030204" pitchFamily="34" charset="0"/>
                <a:cs typeface="Calibri" panose="020F0502020204030204" pitchFamily="34" charset="0"/>
              </a:rPr>
              <a:t>10 + 5 = 15 (</a:t>
            </a:r>
            <a:r>
              <a:rPr lang="en-US" sz="2400" dirty="0" err="1">
                <a:solidFill>
                  <a:srgbClr val="002060"/>
                </a:solidFill>
                <a:latin typeface="Calibri" panose="020F0502020204030204" pitchFamily="34" charset="0"/>
                <a:cs typeface="Calibri" panose="020F0502020204030204" pitchFamily="34" charset="0"/>
              </a:rPr>
              <a:t>cái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kẹo</a:t>
            </a:r>
            <a:r>
              <a:rPr lang="en-US" sz="2400" dirty="0">
                <a:solidFill>
                  <a:srgbClr val="002060"/>
                </a:solidFill>
                <a:latin typeface="Calibri" panose="020F0502020204030204" pitchFamily="34" charset="0"/>
                <a:cs typeface="Calibri" panose="020F0502020204030204" pitchFamily="34" charset="0"/>
              </a:rPr>
              <a:t>)</a:t>
            </a:r>
          </a:p>
          <a:p>
            <a:pPr algn="ctr">
              <a:spcAft>
                <a:spcPts val="500"/>
              </a:spcAft>
            </a:pPr>
            <a:r>
              <a:rPr lang="en-US" sz="2400" dirty="0" err="1">
                <a:solidFill>
                  <a:srgbClr val="002060"/>
                </a:solidFill>
                <a:latin typeface="Calibri" panose="020F0502020204030204" pitchFamily="34" charset="0"/>
                <a:cs typeface="Calibri" panose="020F0502020204030204" pitchFamily="34" charset="0"/>
              </a:rPr>
              <a:t>Đáp</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số</a:t>
            </a:r>
            <a:r>
              <a:rPr lang="en-US" sz="2400" dirty="0">
                <a:solidFill>
                  <a:srgbClr val="002060"/>
                </a:solidFill>
                <a:latin typeface="Calibri" panose="020F0502020204030204" pitchFamily="34" charset="0"/>
                <a:cs typeface="Calibri" panose="020F0502020204030204" pitchFamily="34" charset="0"/>
              </a:rPr>
              <a:t>: Mai 10 </a:t>
            </a:r>
            <a:r>
              <a:rPr lang="en-US" sz="2400" dirty="0" err="1">
                <a:solidFill>
                  <a:srgbClr val="002060"/>
                </a:solidFill>
                <a:latin typeface="Calibri" panose="020F0502020204030204" pitchFamily="34" charset="0"/>
                <a:cs typeface="Calibri" panose="020F0502020204030204" pitchFamily="34" charset="0"/>
              </a:rPr>
              <a:t>cái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a:spcAft>
                <a:spcPts val="500"/>
              </a:spcAft>
            </a:pPr>
            <a:r>
              <a:rPr lang="en-US" sz="2400" dirty="0">
                <a:solidFill>
                  <a:srgbClr val="002060"/>
                </a:solidFill>
                <a:latin typeface="Calibri" panose="020F0502020204030204" pitchFamily="34" charset="0"/>
                <a:cs typeface="Calibri" panose="020F0502020204030204" pitchFamily="34" charset="0"/>
              </a:rPr>
              <a:t>              Mi 15 </a:t>
            </a:r>
            <a:r>
              <a:rPr lang="en-US" sz="2400" dirty="0" err="1">
                <a:solidFill>
                  <a:srgbClr val="002060"/>
                </a:solidFill>
                <a:latin typeface="Calibri" panose="020F0502020204030204" pitchFamily="34" charset="0"/>
                <a:cs typeface="Calibri" panose="020F0502020204030204" pitchFamily="34" charset="0"/>
              </a:rPr>
              <a:t>cái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kẹo</a:t>
            </a:r>
            <a:r>
              <a:rPr lang="en-US" sz="2400" dirty="0">
                <a:solidFill>
                  <a:srgbClr val="002060"/>
                </a:solidFill>
                <a:latin typeface="Calibri" panose="020F0502020204030204" pitchFamily="34" charset="0"/>
                <a:cs typeface="Calibri" panose="020F0502020204030204" pitchFamily="34" charset="0"/>
              </a:rPr>
              <a:t>.</a:t>
            </a:r>
          </a:p>
        </p:txBody>
      </p:sp>
    </p:spTree>
    <p:custDataLst>
      <p:tags r:id="rId2"/>
    </p:custDataLst>
    <p:extLst>
      <p:ext uri="{BB962C8B-B14F-4D97-AF65-F5344CB8AC3E}">
        <p14:creationId xmlns:p14="http://schemas.microsoft.com/office/powerpoint/2010/main" val="26713718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wipe(down)">
                                      <p:cBhvr>
                                        <p:cTn id="46" dur="500"/>
                                        <p:tgtEl>
                                          <p:spTgt spid="2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4">
                                            <p:txEl>
                                              <p:pRg st="1" end="1"/>
                                            </p:txEl>
                                          </p:spTgt>
                                        </p:tgtEl>
                                        <p:attrNameLst>
                                          <p:attrName>style.visibility</p:attrName>
                                        </p:attrNameLst>
                                      </p:cBhvr>
                                      <p:to>
                                        <p:strVal val="visible"/>
                                      </p:to>
                                    </p:set>
                                    <p:animEffect transition="in" filter="wipe(down)">
                                      <p:cBhvr>
                                        <p:cTn id="51" dur="500"/>
                                        <p:tgtEl>
                                          <p:spTgt spid="24">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4">
                                            <p:txEl>
                                              <p:pRg st="2" end="2"/>
                                            </p:txEl>
                                          </p:spTgt>
                                        </p:tgtEl>
                                        <p:attrNameLst>
                                          <p:attrName>style.visibility</p:attrName>
                                        </p:attrNameLst>
                                      </p:cBhvr>
                                      <p:to>
                                        <p:strVal val="visible"/>
                                      </p:to>
                                    </p:set>
                                    <p:animEffect transition="in" filter="wipe(down)">
                                      <p:cBhvr>
                                        <p:cTn id="56" dur="500"/>
                                        <p:tgtEl>
                                          <p:spTgt spid="24">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4">
                                            <p:txEl>
                                              <p:pRg st="3" end="3"/>
                                            </p:txEl>
                                          </p:spTgt>
                                        </p:tgtEl>
                                        <p:attrNameLst>
                                          <p:attrName>style.visibility</p:attrName>
                                        </p:attrNameLst>
                                      </p:cBhvr>
                                      <p:to>
                                        <p:strVal val="visible"/>
                                      </p:to>
                                    </p:set>
                                    <p:animEffect transition="in" filter="wipe(down)">
                                      <p:cBhvr>
                                        <p:cTn id="61" dur="500"/>
                                        <p:tgtEl>
                                          <p:spTgt spid="24">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4">
                                            <p:txEl>
                                              <p:pRg st="4" end="4"/>
                                            </p:txEl>
                                          </p:spTgt>
                                        </p:tgtEl>
                                        <p:attrNameLst>
                                          <p:attrName>style.visibility</p:attrName>
                                        </p:attrNameLst>
                                      </p:cBhvr>
                                      <p:to>
                                        <p:strVal val="visible"/>
                                      </p:to>
                                    </p:set>
                                    <p:animEffect transition="in" filter="wipe(down)">
                                      <p:cBhvr>
                                        <p:cTn id="66" dur="500"/>
                                        <p:tgtEl>
                                          <p:spTgt spid="24">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4">
                                            <p:txEl>
                                              <p:pRg st="5" end="5"/>
                                            </p:txEl>
                                          </p:spTgt>
                                        </p:tgtEl>
                                        <p:attrNameLst>
                                          <p:attrName>style.visibility</p:attrName>
                                        </p:attrNameLst>
                                      </p:cBhvr>
                                      <p:to>
                                        <p:strVal val="visible"/>
                                      </p:to>
                                    </p:set>
                                    <p:animEffect transition="in" filter="wipe(down)">
                                      <p:cBhvr>
                                        <p:cTn id="71" dur="500"/>
                                        <p:tgtEl>
                                          <p:spTgt spid="24">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4">
                                            <p:txEl>
                                              <p:pRg st="6" end="6"/>
                                            </p:txEl>
                                          </p:spTgt>
                                        </p:tgtEl>
                                        <p:attrNameLst>
                                          <p:attrName>style.visibility</p:attrName>
                                        </p:attrNameLst>
                                      </p:cBhvr>
                                      <p:to>
                                        <p:strVal val="visible"/>
                                      </p:to>
                                    </p:set>
                                    <p:animEffect transition="in" filter="wipe(down)">
                                      <p:cBhvr>
                                        <p:cTn id="76" dur="500"/>
                                        <p:tgtEl>
                                          <p:spTgt spid="24">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24">
                                            <p:txEl>
                                              <p:pRg st="7" end="7"/>
                                            </p:txEl>
                                          </p:spTgt>
                                        </p:tgtEl>
                                        <p:attrNameLst>
                                          <p:attrName>style.visibility</p:attrName>
                                        </p:attrNameLst>
                                      </p:cBhvr>
                                      <p:to>
                                        <p:strVal val="visible"/>
                                      </p:to>
                                    </p:set>
                                    <p:animEffect transition="in" filter="wipe(down)">
                                      <p:cBhvr>
                                        <p:cTn id="81" dur="500"/>
                                        <p:tgtEl>
                                          <p:spTgt spid="24">
                                            <p:txEl>
                                              <p:pRg st="7" end="7"/>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4">
                                            <p:txEl>
                                              <p:pRg st="8" end="8"/>
                                            </p:txEl>
                                          </p:spTgt>
                                        </p:tgtEl>
                                        <p:attrNameLst>
                                          <p:attrName>style.visibility</p:attrName>
                                        </p:attrNameLst>
                                      </p:cBhvr>
                                      <p:to>
                                        <p:strVal val="visible"/>
                                      </p:to>
                                    </p:set>
                                    <p:animEffect transition="in" filter="wipe(down)">
                                      <p:cBhvr>
                                        <p:cTn id="86" dur="500"/>
                                        <p:tgtEl>
                                          <p:spTgt spid="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P spid="21" grpId="0" animBg="1"/>
      <p:bldP spid="22" grpId="0"/>
      <p:bldP spid="2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806D6E6-280A-4493-ADF4-4683065C9596"/>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 {62E865A0-4CF4-4E03-8BD2-2253FCCECB66}&quot;,&quot;C:\\Users\\Administrator\\Desktop\\tuan 11\\tuan 12\\TUAN 13&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ìm hai số khi biết tổng và hiệu 12"/>
</p:tagLst>
</file>

<file path=ppt/tags/tag10.xml><?xml version="1.0" encoding="utf-8"?>
<p:tagLst xmlns:a="http://schemas.openxmlformats.org/drawingml/2006/main" xmlns:r="http://schemas.openxmlformats.org/officeDocument/2006/relationships" xmlns:p="http://schemas.openxmlformats.org/presentationml/2006/main">
  <p:tag name="GENSWF_SLIDE_UID" val="{0C051F38-B5B6-48CF-B0B5-0DF13B6C9DC8}:396"/>
</p:tagLst>
</file>

<file path=ppt/tags/tag11.xml><?xml version="1.0" encoding="utf-8"?>
<p:tagLst xmlns:a="http://schemas.openxmlformats.org/drawingml/2006/main" xmlns:r="http://schemas.openxmlformats.org/officeDocument/2006/relationships" xmlns:p="http://schemas.openxmlformats.org/presentationml/2006/main">
  <p:tag name="GENSWF_SLIDE_UID" val="{5139C36F-5FB2-49D0-A27F-3E585831BB72}:412"/>
</p:tagLst>
</file>

<file path=ppt/tags/tag12.xml><?xml version="1.0" encoding="utf-8"?>
<p:tagLst xmlns:a="http://schemas.openxmlformats.org/drawingml/2006/main" xmlns:r="http://schemas.openxmlformats.org/officeDocument/2006/relationships" xmlns:p="http://schemas.openxmlformats.org/presentationml/2006/main">
  <p:tag name="GENSWF_SLIDE_UID" val="{265B990B-58F6-4745-9E04-0D4BEC484954}:397"/>
</p:tagLst>
</file>

<file path=ppt/tags/tag13.xml><?xml version="1.0" encoding="utf-8"?>
<p:tagLst xmlns:a="http://schemas.openxmlformats.org/drawingml/2006/main" xmlns:r="http://schemas.openxmlformats.org/officeDocument/2006/relationships" xmlns:p="http://schemas.openxmlformats.org/presentationml/2006/main">
  <p:tag name="GENSWF_SLIDE_UID" val="{0EB505AC-AE3A-432C-8370-1E42959F702F}:398"/>
</p:tagLst>
</file>

<file path=ppt/tags/tag14.xml><?xml version="1.0" encoding="utf-8"?>
<p:tagLst xmlns:a="http://schemas.openxmlformats.org/drawingml/2006/main" xmlns:r="http://schemas.openxmlformats.org/officeDocument/2006/relationships" xmlns:p="http://schemas.openxmlformats.org/presentationml/2006/main">
  <p:tag name="GENSWF_SLIDE_UID" val="{EDCB6644-FD99-4FF1-8690-4F3D0441F326}:399"/>
</p:tagLst>
</file>

<file path=ppt/tags/tag15.xml><?xml version="1.0" encoding="utf-8"?>
<p:tagLst xmlns:a="http://schemas.openxmlformats.org/drawingml/2006/main" xmlns:r="http://schemas.openxmlformats.org/officeDocument/2006/relationships" xmlns:p="http://schemas.openxmlformats.org/presentationml/2006/main">
  <p:tag name="GENSWF_SLIDE_UID" val="{17918EA4-64FF-4DEE-B5E9-60E613F0651D}:417"/>
</p:tagLst>
</file>

<file path=ppt/tags/tag16.xml><?xml version="1.0" encoding="utf-8"?>
<p:tagLst xmlns:a="http://schemas.openxmlformats.org/drawingml/2006/main" xmlns:r="http://schemas.openxmlformats.org/officeDocument/2006/relationships" xmlns:p="http://schemas.openxmlformats.org/presentationml/2006/main">
  <p:tag name="GENSWF_SLIDE_UID" val="{CA9C511B-FABA-482E-B5A4-701C2899F9D5}:418"/>
</p:tagLst>
</file>

<file path=ppt/tags/tag17.xml><?xml version="1.0" encoding="utf-8"?>
<p:tagLst xmlns:a="http://schemas.openxmlformats.org/drawingml/2006/main" xmlns:r="http://schemas.openxmlformats.org/officeDocument/2006/relationships" xmlns:p="http://schemas.openxmlformats.org/presentationml/2006/main">
  <p:tag name="GENSWF_SLIDE_UID" val="{96B3B7C5-A94C-4E3E-AF9C-E4D866349DD0}:419"/>
</p:tagLst>
</file>

<file path=ppt/tags/tag18.xml><?xml version="1.0" encoding="utf-8"?>
<p:tagLst xmlns:a="http://schemas.openxmlformats.org/drawingml/2006/main" xmlns:r="http://schemas.openxmlformats.org/officeDocument/2006/relationships" xmlns:p="http://schemas.openxmlformats.org/presentationml/2006/main">
  <p:tag name="GENSWF_SLIDE_UID" val="{398123DE-8B29-45EB-98AB-544D6218222F}:420"/>
</p:tagLst>
</file>

<file path=ppt/tags/tag19.xml><?xml version="1.0" encoding="utf-8"?>
<p:tagLst xmlns:a="http://schemas.openxmlformats.org/drawingml/2006/main" xmlns:r="http://schemas.openxmlformats.org/officeDocument/2006/relationships" xmlns:p="http://schemas.openxmlformats.org/presentationml/2006/main">
  <p:tag name="GENSWF_SLIDE_UID" val="{6E7F8E14-7895-4328-A8B0-FACE78C1E667}:421"/>
</p:tagLst>
</file>

<file path=ppt/tags/tag2.xml><?xml version="1.0" encoding="utf-8"?>
<p:tagLst xmlns:a="http://schemas.openxmlformats.org/drawingml/2006/main" xmlns:r="http://schemas.openxmlformats.org/officeDocument/2006/relationships" xmlns:p="http://schemas.openxmlformats.org/presentationml/2006/main">
  <p:tag name="GENSWF_SLIDE_UID" val="{923D3B89-D8FB-480F-A6A6-90A662734B84}:405"/>
</p:tagLst>
</file>

<file path=ppt/tags/tag20.xml><?xml version="1.0" encoding="utf-8"?>
<p:tagLst xmlns:a="http://schemas.openxmlformats.org/drawingml/2006/main" xmlns:r="http://schemas.openxmlformats.org/officeDocument/2006/relationships" xmlns:p="http://schemas.openxmlformats.org/presentationml/2006/main">
  <p:tag name="GENSWF_SLIDE_UID" val="{4215F328-8BB1-41B9-9FF8-893C6F91AD62}:404"/>
</p:tagLst>
</file>

<file path=ppt/tags/tag3.xml><?xml version="1.0" encoding="utf-8"?>
<p:tagLst xmlns:a="http://schemas.openxmlformats.org/drawingml/2006/main" xmlns:r="http://schemas.openxmlformats.org/officeDocument/2006/relationships" xmlns:p="http://schemas.openxmlformats.org/presentationml/2006/main">
  <p:tag name="GENSWF_SLIDE_UID" val="{60911804-7989-4DF9-8FE2-1BFEF568FBED}:408"/>
</p:tagLst>
</file>

<file path=ppt/tags/tag4.xml><?xml version="1.0" encoding="utf-8"?>
<p:tagLst xmlns:a="http://schemas.openxmlformats.org/drawingml/2006/main" xmlns:r="http://schemas.openxmlformats.org/officeDocument/2006/relationships" xmlns:p="http://schemas.openxmlformats.org/presentationml/2006/main">
  <p:tag name="GENSWF_SLIDE_UID" val="{FB8776C5-3F85-4B23-A53B-EBA4D37EE87C}:409"/>
</p:tagLst>
</file>

<file path=ppt/tags/tag5.xml><?xml version="1.0" encoding="utf-8"?>
<p:tagLst xmlns:a="http://schemas.openxmlformats.org/drawingml/2006/main" xmlns:r="http://schemas.openxmlformats.org/officeDocument/2006/relationships" xmlns:p="http://schemas.openxmlformats.org/presentationml/2006/main">
  <p:tag name="GENSWF_SLIDE_UID" val="{1C7F3538-5A9D-437D-B6D4-5A856F2D41A7}:410"/>
</p:tagLst>
</file>

<file path=ppt/tags/tag6.xml><?xml version="1.0" encoding="utf-8"?>
<p:tagLst xmlns:a="http://schemas.openxmlformats.org/drawingml/2006/main" xmlns:r="http://schemas.openxmlformats.org/officeDocument/2006/relationships" xmlns:p="http://schemas.openxmlformats.org/presentationml/2006/main">
  <p:tag name="GENSWF_SLIDE_UID" val="{F65E0088-4437-4E79-BE76-39C2BE8712D8}:411"/>
</p:tagLst>
</file>

<file path=ppt/tags/tag7.xml><?xml version="1.0" encoding="utf-8"?>
<p:tagLst xmlns:a="http://schemas.openxmlformats.org/drawingml/2006/main" xmlns:r="http://schemas.openxmlformats.org/officeDocument/2006/relationships" xmlns:p="http://schemas.openxmlformats.org/presentationml/2006/main">
  <p:tag name="GENSWF_SLIDE_UID" val="{4EEDF4FD-12E2-403F-98BF-BC43D79CA0EA}:387"/>
</p:tagLst>
</file>

<file path=ppt/tags/tag8.xml><?xml version="1.0" encoding="utf-8"?>
<p:tagLst xmlns:a="http://schemas.openxmlformats.org/drawingml/2006/main" xmlns:r="http://schemas.openxmlformats.org/officeDocument/2006/relationships" xmlns:p="http://schemas.openxmlformats.org/presentationml/2006/main">
  <p:tag name="GENSWF_SLIDE_UID" val="{54482D12-E915-42A8-B1FC-17653F6B949B}:407"/>
</p:tagLst>
</file>

<file path=ppt/tags/tag9.xml><?xml version="1.0" encoding="utf-8"?>
<p:tagLst xmlns:a="http://schemas.openxmlformats.org/drawingml/2006/main" xmlns:r="http://schemas.openxmlformats.org/officeDocument/2006/relationships" xmlns:p="http://schemas.openxmlformats.org/presentationml/2006/main">
  <p:tag name="GENSWF_SLIDE_UID" val="{AFA66FA2-17F7-4032-AA21-073012064649}:406"/>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436</TotalTime>
  <Words>1069</Words>
  <Application>Microsoft Office PowerPoint</Application>
  <PresentationFormat>Widescreen</PresentationFormat>
  <Paragraphs>183</Paragraphs>
  <Slides>19</Slides>
  <Notes>13</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19</vt:i4>
      </vt:variant>
    </vt:vector>
  </HeadingPairs>
  <TitlesOfParts>
    <vt:vector size="34" baseType="lpstr">
      <vt:lpstr>#9Slide05 ButterScotch</vt:lpstr>
      <vt:lpstr>Arial</vt:lpstr>
      <vt:lpstr>Calibri</vt:lpstr>
      <vt:lpstr>Cambria</vt:lpstr>
      <vt:lpstr>Times New Roman</vt:lpstr>
      <vt:lpstr>等线</vt:lpstr>
      <vt:lpstr>等线 Light</vt:lpstr>
      <vt:lpstr>1_Office 主题​​</vt:lpstr>
      <vt:lpstr>2_Office 主题​​</vt:lpstr>
      <vt:lpstr>Office 主题​​</vt:lpstr>
      <vt:lpstr>3_Office 主题​​</vt:lpstr>
      <vt:lpstr>4_Office 主题​​</vt:lpstr>
      <vt:lpstr>5_Office 主题​​</vt:lpstr>
      <vt:lpstr>6_Office 主题​​</vt:lpstr>
      <vt:lpstr>7_Office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Tìm hai số khi biết tổng và hiệu 12</dc:title>
  <dc:creator>Thao Tran</dc:creator>
  <cp:lastModifiedBy>AutoBVT</cp:lastModifiedBy>
  <cp:revision>59</cp:revision>
  <dcterms:created xsi:type="dcterms:W3CDTF">2023-08-11T10:29:35Z</dcterms:created>
  <dcterms:modified xsi:type="dcterms:W3CDTF">2023-11-30T17:23:20Z</dcterms:modified>
</cp:coreProperties>
</file>