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2" r:id="rId3"/>
  </p:sldMasterIdLst>
  <p:notesMasterIdLst>
    <p:notesMasterId r:id="rId14"/>
  </p:notesMasterIdLst>
  <p:sldIdLst>
    <p:sldId id="285" r:id="rId4"/>
    <p:sldId id="293" r:id="rId5"/>
    <p:sldId id="297" r:id="rId6"/>
    <p:sldId id="290" r:id="rId7"/>
    <p:sldId id="291" r:id="rId8"/>
    <p:sldId id="292" r:id="rId9"/>
    <p:sldId id="294" r:id="rId10"/>
    <p:sldId id="295" r:id="rId11"/>
    <p:sldId id="296" r:id="rId12"/>
    <p:sldId id="278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>
        <p:scale>
          <a:sx n="66" d="100"/>
          <a:sy n="66" d="100"/>
        </p:scale>
        <p:origin x="858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BA483-0A16-40BE-A373-B223D9DA60F0}" type="datetimeFigureOut">
              <a:rPr lang="en-US" smtClean="0"/>
              <a:t>29-Dec-23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2D6E1-39F8-440A-B767-9ACBF7339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762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2D6E1-39F8-440A-B767-9ACBF7339E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30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2D6E1-39F8-440A-B767-9ACBF7339E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32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2D6E1-39F8-440A-B767-9ACBF7339E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06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2D6E1-39F8-440A-B767-9ACBF7339E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81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2D6E1-39F8-440A-B767-9ACBF7339E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62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2D6E1-39F8-440A-B767-9ACBF7339E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06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2D6E1-39F8-440A-B767-9ACBF7339E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36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2D6E1-39F8-440A-B767-9ACBF7339E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59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2D6E1-39F8-440A-B767-9ACBF7339E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49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2D6E1-39F8-440A-B767-9ACBF7339E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42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29-Dec-23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29-Dec-23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29-Dec-23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29-Dec-23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29-Dec-23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4714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29-Dec-23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9621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29-Dec-23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0723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29-Dec-23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6512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29-Dec-23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7075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29-Dec-23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261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29-Dec-23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729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29-Dec-23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29-Dec-23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113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29-Dec-23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9176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29-Dec-23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623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29-Dec-23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26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29-Dec-23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29-Dec-23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29-Dec-23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29-Dec-23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29-Dec-23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29-Dec-23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29-Dec-23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29-Dec-23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3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.png"/><Relationship Id="rId5" Type="http://schemas.openxmlformats.org/officeDocument/2006/relationships/audio" Target="../media/media2.mp3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19" Type="http://schemas.openxmlformats.org/officeDocument/2006/relationships/image" Target="../media/image12.png"/><Relationship Id="rId4" Type="http://schemas.microsoft.com/office/2007/relationships/media" Target="../media/media2.mp3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gif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3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3.mp3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3.mp3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audio" Target="../media/media4.mp3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microsoft.com/office/2007/relationships/media" Target="../media/media4.mp3"/><Relationship Id="rId16" Type="http://schemas.openxmlformats.org/officeDocument/2006/relationships/image" Target="../media/image35.png"/><Relationship Id="rId1" Type="http://schemas.openxmlformats.org/officeDocument/2006/relationships/tags" Target="../tags/tag8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34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4.mp3"/><Relationship Id="rId7" Type="http://schemas.openxmlformats.org/officeDocument/2006/relationships/image" Target="../media/image27.png"/><Relationship Id="rId2" Type="http://schemas.microsoft.com/office/2007/relationships/media" Target="../media/media4.mp3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9.gif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4.mp3"/><Relationship Id="rId7" Type="http://schemas.openxmlformats.org/officeDocument/2006/relationships/image" Target="../media/image27.png"/><Relationship Id="rId2" Type="http://schemas.microsoft.com/office/2007/relationships/media" Target="../media/media4.mp3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11" Type="http://schemas.openxmlformats.org/officeDocument/2006/relationships/image" Target="../media/image41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898553" cy="1369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976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012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3494" y="789229"/>
            <a:ext cx="6096000" cy="90774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bức tranh này, có những hình </a:t>
            </a:r>
            <a:r>
              <a:rPr lang="en-US" sz="2400" i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 nào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Em thử đoán xem bức tranh này mô tả điều gì?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2049950"/>
            <a:ext cx="11117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ức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tranh 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phong cảnh miền núi phía Bắc, 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 tả hình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 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 bạn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 đang đi học.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3453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5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98" y="4225459"/>
            <a:ext cx="1540998" cy="20685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35" y="4225459"/>
            <a:ext cx="1071787" cy="26325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64578" y="1153866"/>
            <a:ext cx="1359539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11 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63" y="49407"/>
            <a:ext cx="424661" cy="3596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968035"/>
            <a:ext cx="3999813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NHẠC: BÀI ĐI HỌC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826" y="49407"/>
            <a:ext cx="1717385" cy="7636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" y="-27593"/>
            <a:ext cx="3037417" cy="8492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744" y="2753329"/>
            <a:ext cx="3735318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ĐỌC NHẠC BÀI SỐ 2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C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19" y="6293962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035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8780" y="1303975"/>
            <a:ext cx="961325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j-lt"/>
              </a:rPr>
              <a:t>“Đi học” là một bài hát đã ghi lại cảm xúc hồi hộp lần đầu tiên đến trưởng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bài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hát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có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âm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hưởng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dân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miền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núi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phía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bắc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với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giai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điệu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rất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đẹp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và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sinh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động</a:t>
            </a:r>
            <a:r>
              <a:rPr lang="en-US" dirty="0"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j-lt"/>
              </a:rPr>
              <a:t>Nhạc sĩ Bùi Đình Thảo sinh ngày 4 tháng 2 năm 1931, quê ở Đồng Văn, Duy Tiên, Hà Nam </a:t>
            </a:r>
            <a:endParaRPr lang="en-US" dirty="0">
              <a:latin typeface="+mj-lt"/>
            </a:endParaRPr>
          </a:p>
        </p:txBody>
      </p:sp>
      <p:pic>
        <p:nvPicPr>
          <p:cNvPr id="11" name="Picture 2" descr="Nhạc sĩ Bùi Đình Thả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516" y="2642803"/>
            <a:ext cx="3032004" cy="303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348141" y="-62428"/>
            <a:ext cx="6033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HÌNH THÀNH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65383" y="624766"/>
            <a:ext cx="418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bài nghe nhạc tác giả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5976"/>
            <a:ext cx="516519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NGHE NHẠC: BÀI ĐI HỌC</a:t>
            </a:r>
            <a:endParaRPr lang="en-US" sz="24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722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07590" y="0"/>
            <a:ext cx="32319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</a:rPr>
              <a:t>Nghe 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Calibri"/>
              </a:rPr>
              <a:t>và cảm nhận bài Đi học</a:t>
            </a:r>
            <a:endParaRPr lang="en-US" sz="20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5" name="NGHE NHAC DI HOC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694" y="178276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891" y="2748869"/>
            <a:ext cx="3125364" cy="1990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57059" y="636205"/>
            <a:ext cx="36102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cảm nhận về bài hát?</a:t>
            </a:r>
          </a:p>
        </p:txBody>
      </p:sp>
      <p:sp>
        <p:nvSpPr>
          <p:cNvPr id="6" name="Rectangle 5"/>
          <p:cNvSpPr/>
          <p:nvPr/>
        </p:nvSpPr>
        <p:spPr>
          <a:xfrm>
            <a:off x="-57059" y="1373668"/>
            <a:ext cx="74560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hát nào nói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những 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đẹp, xúc động trong bài hát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27755" y="651594"/>
            <a:ext cx="2832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 nhàng, trong sáng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62292" y="1974192"/>
            <a:ext cx="2832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 dắt tay từng bước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2495944"/>
            <a:ext cx="9604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nhắc em nhớ tới điều gì trong ngày đầu tiên đến trường?</a:t>
            </a:r>
            <a:endParaRPr lang="en-US" sz="2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364" y="3209302"/>
            <a:ext cx="6125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 phép với ông bà, cha mẹ, thầy cô, ngoan ngoãn học giỏi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528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737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18" grpId="0"/>
      <p:bldP spid="19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97873" y="155323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và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gõ đệm theo nhịp bài 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NGHE NHAC DI HOC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21738" y="312188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43494" y="692734"/>
            <a:ext cx="5794916" cy="4128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rừng thơm đồi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</a:t>
            </a: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 trong thầm thì</a:t>
            </a:r>
            <a:b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 xoè ô che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 </a:t>
            </a: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 đường em đi</a:t>
            </a:r>
          </a:p>
          <a:p>
            <a:pPr>
              <a:lnSpc>
                <a:spcPct val="250000"/>
              </a:lnSpc>
            </a:pP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qua em tới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</a:t>
            </a: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 tay từng bước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nay mẹ lên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em tới lớp</a:t>
            </a:r>
            <a:b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đùa reo trong lá. Cá dưới khe thì thào</a:t>
            </a:r>
          </a:p>
          <a:p>
            <a:pPr>
              <a:lnSpc>
                <a:spcPct val="250000"/>
              </a:lnSpc>
            </a:pPr>
            <a:r>
              <a:rPr lang="en-US" b="0" i="1" dirty="0" smtClean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Hương rừng chen hương cốm. </a:t>
            </a:r>
            <a:r>
              <a:rPr lang="en-US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tới trường hương theo</a:t>
            </a:r>
            <a:endParaRPr lang="vi-VN" b="0" i="1" dirty="0">
              <a:solidFill>
                <a:srgbClr val="20212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7374" y="1266134"/>
            <a:ext cx="5561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                X          X        X                X            X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105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21130" y="487920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2" y="5459672"/>
            <a:ext cx="2623076" cy="1475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30" y="1206454"/>
            <a:ext cx="10562543" cy="3789292"/>
          </a:xfrm>
          <a:prstGeom prst="rect">
            <a:avLst/>
          </a:prstGeom>
        </p:spPr>
      </p:pic>
      <p:pic>
        <p:nvPicPr>
          <p:cNvPr id="3" name="PIANO CA BA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76" y="3459242"/>
            <a:ext cx="568202" cy="3332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71" y="3455252"/>
            <a:ext cx="568202" cy="3332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471" y="4937570"/>
            <a:ext cx="568202" cy="3332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33" y="4831303"/>
            <a:ext cx="549505" cy="406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164" y="4847553"/>
            <a:ext cx="549505" cy="406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086" y="4899258"/>
            <a:ext cx="579027" cy="3715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07" y="4864788"/>
            <a:ext cx="579027" cy="3715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85" y="4905279"/>
            <a:ext cx="504445" cy="4267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89" y="4894929"/>
            <a:ext cx="504445" cy="4267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08" y="3476648"/>
            <a:ext cx="536449" cy="2545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22" y="3349394"/>
            <a:ext cx="536449" cy="2545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85" y="4937570"/>
            <a:ext cx="536449" cy="2545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58" y="4923317"/>
            <a:ext cx="536449" cy="25450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48" y="3462702"/>
            <a:ext cx="579027" cy="3715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92" y="3476648"/>
            <a:ext cx="579027" cy="3715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5" y="4937667"/>
            <a:ext cx="489205" cy="29413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483" y="3352431"/>
            <a:ext cx="489205" cy="294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42" y="3261752"/>
            <a:ext cx="454153" cy="47548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665" y="3217507"/>
            <a:ext cx="454153" cy="4754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44" y="3354255"/>
            <a:ext cx="472441" cy="38252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7397" y="33211"/>
            <a:ext cx="5025735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ĐỌC NHẠC BÀI SỐ 2</a:t>
            </a:r>
            <a:endParaRPr lang="en-US" sz="2400" b="1" dirty="0">
              <a:solidFill>
                <a:schemeClr val="bg1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216710" y="-107233"/>
            <a:ext cx="59752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LUYỆN TẬP THỰC HÀNH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4475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754352" y="105520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nhạc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vỗ tay hoặc gõ đêm theo phách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5" y="3585637"/>
            <a:ext cx="346726" cy="34672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088" y="3585637"/>
            <a:ext cx="346726" cy="34672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927" y="3585637"/>
            <a:ext cx="346726" cy="34672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636" y="3575525"/>
            <a:ext cx="346726" cy="3467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42" y="3626223"/>
            <a:ext cx="346726" cy="3467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40" y="3586852"/>
            <a:ext cx="346726" cy="3467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28" y="3585637"/>
            <a:ext cx="346726" cy="3467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505" y="4989652"/>
            <a:ext cx="346726" cy="34672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84" y="4902971"/>
            <a:ext cx="346726" cy="34672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455" y="4902971"/>
            <a:ext cx="346726" cy="34672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443" y="3585637"/>
            <a:ext cx="346726" cy="34672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619" y="4902971"/>
            <a:ext cx="346726" cy="34672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90" y="4887150"/>
            <a:ext cx="346726" cy="34672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16" y="4886777"/>
            <a:ext cx="346726" cy="34672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02" y="4902971"/>
            <a:ext cx="346726" cy="34672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787" y="4989652"/>
            <a:ext cx="346726" cy="346726"/>
          </a:xfrm>
          <a:prstGeom prst="rect">
            <a:avLst/>
          </a:prstGeom>
        </p:spPr>
      </p:pic>
      <p:pic>
        <p:nvPicPr>
          <p:cNvPr id="68" name="PIANO CA BA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7548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nhạc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theo nhóm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20" y="-172798"/>
            <a:ext cx="2643548" cy="2333566"/>
          </a:xfrm>
          <a:prstGeom prst="rect">
            <a:avLst/>
          </a:prstGeom>
        </p:spPr>
      </p:pic>
      <p:pic>
        <p:nvPicPr>
          <p:cNvPr id="12" name="PIANO CA BA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7" y="-170738"/>
            <a:ext cx="2827026" cy="20878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4386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CE_TITLE" val="Âm nhạc lớp 3. Tiết 11. Đi học"/>
  <p:tag name="ISPRING_ULTRA_SCORM_COURSE_ID" val="F44486DE-F4A2-4C78-87E9-DA1E49FFFCB8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esktop\\van ta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Âm nhạc lớp 3. Tiết 11. Đi học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39277D-7B98-4A86-8266-62BE16A4808D}:29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B5B18D-1CA2-4414-A8BD-1700D6C80873}:2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CB6A6A-7969-49F1-ADD6-EF6601E1C6D8}:28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15E560-5E84-4AC7-9F5C-6E399EF88280}:29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814941-4D18-415F-A062-91270979F208}:29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B1D948-C357-4A56-9AA2-F039AB00E4B2}:29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EDA4BB-C23E-45F4-8E01-ED56C26C95C1}:29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1A3B4D-14A0-4FF1-9E74-A7114DCFF9A0}:29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FD70CA-1ED9-401D-B2EA-057727DF92D7}:29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C4C71A-B43F-45C0-9B95-D99C1BF66255}:295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299</Words>
  <Application>Microsoft Office PowerPoint</Application>
  <PresentationFormat>Widescreen</PresentationFormat>
  <Paragraphs>40</Paragraphs>
  <Slides>10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#9Slide05 Dancing Script</vt:lpstr>
      <vt:lpstr>Arial</vt:lpstr>
      <vt:lpstr>Calibri</vt:lpstr>
      <vt:lpstr>Times New Roman</vt:lpstr>
      <vt:lpstr>5_Office Theme</vt:lpstr>
      <vt:lpstr>6_Office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Âm nhạc lớp 3. Tiết 11. Đi học</dc:title>
  <dc:creator>ADMIN</dc:creator>
  <cp:lastModifiedBy>AutoBVT</cp:lastModifiedBy>
  <cp:revision>46</cp:revision>
  <dcterms:created xsi:type="dcterms:W3CDTF">2022-04-04T11:47:32Z</dcterms:created>
  <dcterms:modified xsi:type="dcterms:W3CDTF">2023-12-29T14:15:18Z</dcterms:modified>
</cp:coreProperties>
</file>