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422" r:id="rId3"/>
    <p:sldId id="444" r:id="rId4"/>
    <p:sldId id="443" r:id="rId5"/>
    <p:sldId id="445" r:id="rId6"/>
    <p:sldId id="446" r:id="rId7"/>
    <p:sldId id="441" r:id="rId8"/>
    <p:sldId id="447" r:id="rId9"/>
    <p:sldId id="439" r:id="rId10"/>
    <p:sldId id="448" r:id="rId11"/>
    <p:sldId id="437" r:id="rId12"/>
    <p:sldId id="435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488" y="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EF0EB-C4AB-4BC9-B4CC-8C86F90A34EB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74367-64F2-4C04-A1A3-CE997C708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2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74367-64F2-4C04-A1A3-CE997C7085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29-Dec-23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29-Dec-23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29-Dec-23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29-Dec-23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29-Dec-23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29-Dec-23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29-Dec-23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29-Dec-23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29-Dec-23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29-Dec-23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29-Dec-23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29-Dec-23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:...............................................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:........................................................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:……………………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65" y="385408"/>
            <a:ext cx="2722147" cy="3820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84" y="946070"/>
            <a:ext cx="1219146" cy="1055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5230" y="1458099"/>
            <a:ext cx="6077798" cy="543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4530" y="2146791"/>
            <a:ext cx="2892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 smtClean="0"/>
              <a:t>phẩm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khảo</a:t>
            </a:r>
            <a:endParaRPr lang="en-US" sz="2400" dirty="0"/>
          </a:p>
        </p:txBody>
      </p:sp>
      <p:pic>
        <p:nvPicPr>
          <p:cNvPr id="9" name="Picture 2" descr="Các ý tưởng tái chế chai nhựa đơn giả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13" y="2754147"/>
            <a:ext cx="5715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228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5571"/>
            <a:ext cx="3867690" cy="790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8704" y="1207684"/>
            <a:ext cx="4975010" cy="5279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756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03" y="482097"/>
            <a:ext cx="4516050" cy="259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322" y="2404831"/>
            <a:ext cx="5430008" cy="42582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464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697" y="1139041"/>
            <a:ext cx="6646606" cy="1951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4884" y="3209572"/>
            <a:ext cx="5470419" cy="1327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641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9905" y="1103326"/>
            <a:ext cx="1957270" cy="5214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9905" y="1838324"/>
            <a:ext cx="7693050" cy="48118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b="1" dirty="0">
                <a:solidFill>
                  <a:schemeClr val="tx1"/>
                </a:solidFill>
              </a:rPr>
              <a:t>Trò chơi gợi ý</a:t>
            </a:r>
            <a:r>
              <a:rPr lang="vi-VN" b="1" dirty="0" smtClean="0">
                <a:solidFill>
                  <a:schemeClr val="tx1"/>
                </a:solidFill>
              </a:rPr>
              <a:t>: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Bữa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cơm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có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gì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vi-VN" sz="2400" b="1" dirty="0" smtClean="0">
                <a:solidFill>
                  <a:schemeClr val="tx1"/>
                </a:solidFill>
              </a:rPr>
              <a:t>Mục </a:t>
            </a:r>
            <a:r>
              <a:rPr lang="vi-VN" sz="2400" b="1" dirty="0">
                <a:solidFill>
                  <a:schemeClr val="tx1"/>
                </a:solidFill>
              </a:rPr>
              <a:t>đích</a:t>
            </a:r>
            <a:r>
              <a:rPr lang="vi-VN" sz="2400" b="1" dirty="0" smtClean="0">
                <a:solidFill>
                  <a:schemeClr val="tx1"/>
                </a:solidFill>
              </a:rPr>
              <a:t>: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Học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với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việc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định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liên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tưởng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về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bữa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cơm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vi-VN" sz="2400" b="1" dirty="0" smtClean="0">
                <a:solidFill>
                  <a:schemeClr val="tx1"/>
                </a:solidFill>
              </a:rPr>
              <a:t>Cách chơi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</a:rPr>
              <a:t>Giáo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chuẩn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bị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bìa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bữa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cơm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gồm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món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nhau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Học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sắp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xếp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món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tạo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bữa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cơm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với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món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yêu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Cách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tiến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hành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</a:rPr>
              <a:t>Giáo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mời</a:t>
            </a:r>
            <a:r>
              <a:rPr lang="en-US" sz="2400" dirty="0" smtClean="0">
                <a:solidFill>
                  <a:schemeClr val="tx1"/>
                </a:solidFill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</a:rPr>
              <a:t>học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sinh</a:t>
            </a:r>
            <a:r>
              <a:rPr lang="en-US" sz="2400" dirty="0" smtClean="0">
                <a:solidFill>
                  <a:schemeClr val="tx1"/>
                </a:solidFill>
              </a:rPr>
              <a:t>/ </a:t>
            </a:r>
            <a:r>
              <a:rPr lang="en-US" sz="2400" dirty="0" err="1" smtClean="0">
                <a:solidFill>
                  <a:schemeClr val="tx1"/>
                </a:solidFill>
              </a:rPr>
              <a:t>nhóm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sắp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xếp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bữa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cơm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giải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về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việc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sắp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xếp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này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Qua </a:t>
            </a:r>
            <a:r>
              <a:rPr lang="en-US" sz="2400" b="1" dirty="0" err="1" smtClean="0">
                <a:solidFill>
                  <a:schemeClr val="tx1"/>
                </a:solidFill>
              </a:rPr>
              <a:t>đó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giáo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viên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đưa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gợi</a:t>
            </a:r>
            <a:r>
              <a:rPr lang="en-US" sz="2400" b="1" dirty="0" smtClean="0">
                <a:solidFill>
                  <a:schemeClr val="tx1"/>
                </a:solidFill>
              </a:rPr>
              <a:t> ý </a:t>
            </a:r>
            <a:r>
              <a:rPr lang="en-US" sz="2400" b="1" dirty="0" err="1" smtClean="0">
                <a:solidFill>
                  <a:schemeClr val="tx1"/>
                </a:solidFill>
              </a:rPr>
              <a:t>về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không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gian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vị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trí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bữa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cơm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gia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đình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như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r>
              <a:rPr lang="en-US" sz="2400" b="1" dirty="0" err="1" smtClean="0">
                <a:solidFill>
                  <a:schemeClr val="tx1"/>
                </a:solidFill>
              </a:rPr>
              <a:t>ăn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trên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bàn</a:t>
            </a:r>
            <a:r>
              <a:rPr lang="en-US" sz="2400" b="1" dirty="0" smtClean="0">
                <a:solidFill>
                  <a:schemeClr val="tx1"/>
                </a:solidFill>
              </a:rPr>
              <a:t> hay </a:t>
            </a:r>
            <a:r>
              <a:rPr lang="en-US" sz="2400" b="1" dirty="0" err="1" smtClean="0">
                <a:solidFill>
                  <a:schemeClr val="tx1"/>
                </a:solidFill>
              </a:rPr>
              <a:t>trải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chiếu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dưới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sàn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nhà</a:t>
            </a:r>
            <a:r>
              <a:rPr lang="en-US" sz="2400" b="1" dirty="0" smtClean="0">
                <a:solidFill>
                  <a:schemeClr val="tx1"/>
                </a:solidFill>
              </a:rPr>
              <a:t>; </a:t>
            </a:r>
            <a:r>
              <a:rPr lang="en-US" sz="2400" b="1" dirty="0" err="1" smtClean="0">
                <a:solidFill>
                  <a:schemeClr val="tx1"/>
                </a:solidFill>
              </a:rPr>
              <a:t>ăn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nhà</a:t>
            </a:r>
            <a:r>
              <a:rPr lang="en-US" sz="2400" b="1" dirty="0" smtClean="0">
                <a:solidFill>
                  <a:schemeClr val="tx1"/>
                </a:solidFill>
              </a:rPr>
              <a:t> hay </a:t>
            </a:r>
            <a:r>
              <a:rPr lang="en-US" sz="2400" b="1" dirty="0" err="1" smtClean="0">
                <a:solidFill>
                  <a:schemeClr val="tx1"/>
                </a:solidFill>
              </a:rPr>
              <a:t>ngoài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sân</a:t>
            </a:r>
            <a:r>
              <a:rPr lang="en-US" sz="2400" b="1" dirty="0" smtClean="0">
                <a:solidFill>
                  <a:schemeClr val="tx1"/>
                </a:solidFill>
              </a:rPr>
              <a:t>,...</a:t>
            </a:r>
            <a:endParaRPr lang="vi-VN" sz="2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169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18" y="357795"/>
            <a:ext cx="1295581" cy="12765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4699" y="1138954"/>
            <a:ext cx="4448796" cy="4953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8991" y="4261477"/>
            <a:ext cx="3838765" cy="21586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07" y="2097230"/>
            <a:ext cx="4335177" cy="28982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372" y="1685961"/>
            <a:ext cx="3556115" cy="237273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9910" y="5340782"/>
            <a:ext cx="4459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Hãy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bữa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cơm</a:t>
            </a:r>
            <a:r>
              <a:rPr lang="en-US" sz="2400" b="1" dirty="0" smtClean="0"/>
              <a:t> ở </a:t>
            </a:r>
            <a:r>
              <a:rPr lang="en-US" sz="2400" b="1" dirty="0" err="1" smtClean="0"/>
              <a:t>gia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104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530608"/>
              </p:ext>
            </p:extLst>
          </p:nvPr>
        </p:nvGraphicFramePr>
        <p:xfrm>
          <a:off x="1027755" y="4778688"/>
          <a:ext cx="7005362" cy="1651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5362">
                  <a:extLst>
                    <a:ext uri="{9D8B030D-6E8A-4147-A177-3AD203B41FA5}">
                      <a16:colId xmlns:a16="http://schemas.microsoft.com/office/drawing/2014/main" xmlns="" val="538655115"/>
                    </a:ext>
                  </a:extLst>
                </a:gridCol>
              </a:tblGrid>
              <a:tr h="320843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Nội</a:t>
                      </a:r>
                      <a:r>
                        <a:rPr lang="en-US" baseline="0" dirty="0" smtClean="0"/>
                        <a:t> dung </a:t>
                      </a:r>
                      <a:r>
                        <a:rPr lang="en-US" baseline="0" dirty="0" err="1" smtClean="0"/>
                        <a:t>thảo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luận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gợi</a:t>
                      </a:r>
                      <a:r>
                        <a:rPr lang="en-US" baseline="0" dirty="0" smtClean="0"/>
                        <a:t> ý: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2347329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hãy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kể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tên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các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hình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ảnh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có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trong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những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sản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phẩm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mĩ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thuật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trên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3078641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vi-VN" dirty="0" smtClean="0"/>
                        <a:t>Màu sắc nào được sử dụng trong các sản phẩm?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2111744"/>
                  </a:ext>
                </a:extLst>
              </a:tr>
              <a:tr h="553784">
                <a:tc>
                  <a:txBody>
                    <a:bodyPr/>
                    <a:lstStyle/>
                    <a:p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sẽ dùng hình ảnh gì để thể hiện về chủ đề 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Bữa cơm gia đình</a:t>
                      </a:r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r>
                        <a:rPr lang="vi-VN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2938368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659" y="719132"/>
            <a:ext cx="5315692" cy="590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141" y="1592794"/>
            <a:ext cx="4119206" cy="2902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3567" y="1592794"/>
            <a:ext cx="4126470" cy="29028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501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10403" y="980379"/>
            <a:ext cx="4327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Bữa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cơm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vẽ</a:t>
            </a: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892" y="1495770"/>
            <a:ext cx="4634836" cy="36354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09770" y="5184946"/>
            <a:ext cx="6333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Nguyễn Phan Chánh, </a:t>
            </a:r>
            <a:r>
              <a:rPr lang="vi-VN" i="1" dirty="0"/>
              <a:t>Bữa cơm vụ mùa thắng lợi</a:t>
            </a:r>
            <a:r>
              <a:rPr lang="vi-VN" dirty="0"/>
              <a:t>, tranh lụa</a:t>
            </a:r>
          </a:p>
          <a:p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414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45" y="440094"/>
            <a:ext cx="1994103" cy="150962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603946"/>
              </p:ext>
            </p:extLst>
          </p:nvPr>
        </p:nvGraphicFramePr>
        <p:xfrm>
          <a:off x="1563796" y="2266491"/>
          <a:ext cx="6361598" cy="3635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1598">
                  <a:extLst>
                    <a:ext uri="{9D8B030D-6E8A-4147-A177-3AD203B41FA5}">
                      <a16:colId xmlns:a16="http://schemas.microsoft.com/office/drawing/2014/main" xmlns="" val="3983136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err="1" smtClean="0"/>
                        <a:t>Câu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hỏi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thảo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luận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gợi</a:t>
                      </a:r>
                      <a:r>
                        <a:rPr lang="en-US" baseline="0" dirty="0" smtClean="0"/>
                        <a:t> ý: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9448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 smtClean="0"/>
                        <a:t>Em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sẽ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dùng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hình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thức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nào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thực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hiện</a:t>
                      </a:r>
                      <a:r>
                        <a:rPr lang="en-US" sz="2000" baseline="0" dirty="0" smtClean="0"/>
                        <a:t> SPMT </a:t>
                      </a:r>
                      <a:r>
                        <a:rPr lang="en-US" sz="2000" baseline="0" dirty="0" err="1" smtClean="0"/>
                        <a:t>về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bữa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cơm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gia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đình</a:t>
                      </a:r>
                      <a:r>
                        <a:rPr lang="en-US" sz="2000" baseline="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959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Em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sẽ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thể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hiện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bằng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hình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và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màu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nào</a:t>
                      </a:r>
                      <a:r>
                        <a:rPr lang="en-US" sz="2000" baseline="0" dirty="0" smtClean="0"/>
                        <a:t>?</a:t>
                      </a:r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5830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 smtClean="0"/>
                        <a:t>Em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sử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dụng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màu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đậm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màu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nhạt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hiện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không</a:t>
                      </a:r>
                      <a:r>
                        <a:rPr lang="en-US" sz="2000" baseline="0" dirty="0" smtClean="0"/>
                        <a:t>?</a:t>
                      </a:r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5084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Em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hiện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bữa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cơm</a:t>
                      </a:r>
                      <a:r>
                        <a:rPr lang="en-US" sz="2000" baseline="0" dirty="0" smtClean="0"/>
                        <a:t> ở </a:t>
                      </a:r>
                      <a:r>
                        <a:rPr lang="en-US" sz="2000" baseline="0" dirty="0" err="1" smtClean="0"/>
                        <a:t>trong</a:t>
                      </a:r>
                      <a:r>
                        <a:rPr lang="en-US" sz="2000" baseline="0" dirty="0" smtClean="0"/>
                        <a:t> hay </a:t>
                      </a:r>
                      <a:r>
                        <a:rPr lang="en-US" sz="2000" baseline="0" dirty="0" err="1" smtClean="0"/>
                        <a:t>ngoài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nhà</a:t>
                      </a:r>
                      <a:r>
                        <a:rPr lang="en-US" sz="2000" baseline="0" dirty="0" smtClean="0"/>
                        <a:t>?</a:t>
                      </a:r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0086699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848" y="1408200"/>
            <a:ext cx="6303932" cy="5415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7568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71115" y="710956"/>
            <a:ext cx="4315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mĩ</a:t>
            </a:r>
            <a:r>
              <a:rPr lang="en-US" sz="2400" b="1" dirty="0"/>
              <a:t> </a:t>
            </a:r>
            <a:r>
              <a:rPr lang="en-US" sz="2400" b="1" dirty="0" err="1" smtClean="0"/>
              <a:t>thuật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sinh</a:t>
            </a:r>
            <a:r>
              <a:rPr lang="en-US" sz="2400" b="1" dirty="0" smtClean="0"/>
              <a:t> 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35" y="1430156"/>
            <a:ext cx="3397153" cy="23831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93" y="2575586"/>
            <a:ext cx="4656102" cy="32913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909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59" y="1565026"/>
            <a:ext cx="7640152" cy="3211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5862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Chủ đề 8 - Lớp 2- Bữa cơm gia đình"/>
  <p:tag name="ISPRING_ULTRA_SCORM_COURSE_ID" val="E140DB66-C583-4017-A6F6-2B555A283D1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van ta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Chủ đề 8 - Lớp 2- Bữa cơm gia đìn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C21A6D-BECB-436F-ADCB-E2B3AA115503}:43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3E1487-3079-4E74-9F0D-76A301B5760A}:44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0144C2-FB24-4A98-B35B-6E0EB0386C28}:4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E67886-3258-4A38-A00D-1260D6C58C5F}:4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03516B-4D8C-4EC0-9192-50D9ABD6755C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1AA433-B027-48FF-8B19-D2E3C3A1C9B0}:4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B51E6A-75C9-469D-8D78-B472E35B4BB0}:4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C16463-731E-400A-B53C-779A4694E9C5}:4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D70101-E6E0-45A7-88A9-8EE4DF24A72A}:44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827F25-C863-47EE-B1B6-3F2E9AAF9C10}:44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437675-3615-4B64-A536-F9DDDCA6CFC8}:44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CFD658-5340-4BA6-AA9C-5404CB9DBF51}:44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1226</TotalTime>
  <Words>311</Words>
  <Application>Microsoft Office PowerPoint</Application>
  <PresentationFormat>On-screen Show (4:3)</PresentationFormat>
  <Paragraphs>27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8 - Lớp 2- Bữa cơm gia đình</dc:title>
  <dc:creator>Windows User</dc:creator>
  <cp:lastModifiedBy>AutoBVT</cp:lastModifiedBy>
  <cp:revision>155</cp:revision>
  <dcterms:created xsi:type="dcterms:W3CDTF">2021-01-29T04:19:07Z</dcterms:created>
  <dcterms:modified xsi:type="dcterms:W3CDTF">2023-12-29T14:24:40Z</dcterms:modified>
</cp:coreProperties>
</file>