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900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99067-8B00-4D61-93F3-463889B75DD0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C3F22-297F-48BB-9443-32D926D0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1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9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55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13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1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02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C3F22-297F-48BB-9443-32D926D075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71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6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8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5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4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9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9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7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FD1FE-353E-4411-BD3B-0A9E83384928}" type="datetimeFigureOut">
              <a:rPr lang="en-US" smtClean="0"/>
              <a:t>29-Dec-23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tmp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tmp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8.tmp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1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892"/>
            <a:ext cx="8238590" cy="188272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2" y="2355258"/>
            <a:ext cx="11505912" cy="33989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872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70" y="3754260"/>
            <a:ext cx="6197364" cy="2923631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088" y="3430987"/>
            <a:ext cx="5352723" cy="324690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732116" y="135163"/>
            <a:ext cx="8377382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         </a:t>
            </a:r>
            <a:r>
              <a:rPr lang="en-US" sz="3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11: CHÂN DUNG CỦA EM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0670" y="1296474"/>
            <a:ext cx="11600275" cy="16406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bên ngoài của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68" y="1376735"/>
            <a:ext cx="744114" cy="5511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713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3" y="1747636"/>
            <a:ext cx="5080000" cy="375806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306" y="1747636"/>
            <a:ext cx="4892008" cy="361424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67853" y="101600"/>
            <a:ext cx="11637820" cy="13854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 để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1" y="175492"/>
            <a:ext cx="864189" cy="8220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5678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11" y="2605393"/>
            <a:ext cx="7541203" cy="3850826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30909" y="110836"/>
            <a:ext cx="11397672" cy="2623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pPr marL="571500" indent="-571500">
              <a:buFontTx/>
              <a:buChar char="-"/>
            </a:pP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bên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25" y="274373"/>
            <a:ext cx="1099130" cy="9309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0004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745" y="2039409"/>
            <a:ext cx="9286691" cy="4740081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508000" y="332509"/>
            <a:ext cx="4516582" cy="7481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TRÒ CHƠI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812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2" y="812802"/>
            <a:ext cx="9389887" cy="2992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819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B5E71C5E-6911-4D25-98D0-0C842CC0005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01\uFFFD\uFFFD{02161510-583E-44EB-927D-24A72EBA4413}&quot;,&quot;D:\\1B(2023-2024)\\PP HĐTN- KNTT\\BÀI GIẢNG PP HOẠT ĐỘNG TRẢI NGHIỆM LỚP 1 ( KẾT NỐI TRI THỨC VỚI CUỘC SỐNG )\\HDTN1 chu de 5  PP\\PP HDTN CD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Hoạt động trải nghiệm 1. Bài 11 Chân dung của em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A177E6C-0CAD-4965-81A1-347F8BD2E0B7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9A11364-431E-4B1A-ABB3-D812905BEBE0}:25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4DD778B-AB44-4AEA-B514-CBB9ECD0B33E}:2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EB90D3-7CDD-4075-91E5-FAAA8ADC3D8B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89A8B7-F91D-4228-9E46-42A4B58A288B}:2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1D167EF-8AE0-4936-98B5-EB0C8D7BF208}:2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83</Words>
  <Application>Microsoft Office PowerPoint</Application>
  <PresentationFormat>Widescreen</PresentationFormat>
  <Paragraphs>15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(Body)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Hoạt động trải nghiệm 1. Bài 11 Chân dung của em</dc:title>
  <dc:creator>Admin</dc:creator>
  <cp:lastModifiedBy>AutoBVT</cp:lastModifiedBy>
  <cp:revision>17</cp:revision>
  <dcterms:created xsi:type="dcterms:W3CDTF">2020-08-10T08:12:27Z</dcterms:created>
  <dcterms:modified xsi:type="dcterms:W3CDTF">2023-12-29T14:35:49Z</dcterms:modified>
</cp:coreProperties>
</file>