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  <p:sldMasterId id="2147483752" r:id="rId4"/>
  </p:sldMasterIdLst>
  <p:notesMasterIdLst>
    <p:notesMasterId r:id="rId24"/>
  </p:notesMasterIdLst>
  <p:sldIdLst>
    <p:sldId id="405" r:id="rId5"/>
    <p:sldId id="406" r:id="rId6"/>
    <p:sldId id="396" r:id="rId7"/>
    <p:sldId id="266" r:id="rId8"/>
    <p:sldId id="267" r:id="rId9"/>
    <p:sldId id="268" r:id="rId10"/>
    <p:sldId id="373" r:id="rId11"/>
    <p:sldId id="374" r:id="rId12"/>
    <p:sldId id="375" r:id="rId13"/>
    <p:sldId id="376" r:id="rId14"/>
    <p:sldId id="379" r:id="rId15"/>
    <p:sldId id="400" r:id="rId16"/>
    <p:sldId id="401" r:id="rId17"/>
    <p:sldId id="377" r:id="rId18"/>
    <p:sldId id="378" r:id="rId19"/>
    <p:sldId id="390" r:id="rId20"/>
    <p:sldId id="386" r:id="rId21"/>
    <p:sldId id="394" r:id="rId22"/>
    <p:sldId id="4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B1886-7CE1-4215-B181-5ADB573A478F}" v="14" dt="2022-01-27T07:06:3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91" autoAdjust="0"/>
  </p:normalViewPr>
  <p:slideViewPr>
    <p:cSldViewPr snapToGrid="0">
      <p:cViewPr>
        <p:scale>
          <a:sx n="66" d="100"/>
          <a:sy n="66" d="100"/>
        </p:scale>
        <p:origin x="9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E2BB1886-7CE1-4215-B181-5ADB573A478F}"/>
    <pc:docChg chg="undo custSel modSld">
      <pc:chgData name="tran ngan" userId="53bcb93868f6791d" providerId="LiveId" clId="{E2BB1886-7CE1-4215-B181-5ADB573A478F}" dt="2022-01-27T07:06:38.716" v="1331" actId="1076"/>
      <pc:docMkLst>
        <pc:docMk/>
      </pc:docMkLst>
      <pc:sldChg chg="modNotesTx">
        <pc:chgData name="tran ngan" userId="53bcb93868f6791d" providerId="LiveId" clId="{E2BB1886-7CE1-4215-B181-5ADB573A478F}" dt="2022-01-24T23:31:32.388" v="330" actId="20577"/>
        <pc:sldMkLst>
          <pc:docMk/>
          <pc:sldMk cId="69892510" sldId="265"/>
        </pc:sldMkLst>
      </pc:sldChg>
      <pc:sldChg chg="modNotesTx">
        <pc:chgData name="tran ngan" userId="53bcb93868f6791d" providerId="LiveId" clId="{E2BB1886-7CE1-4215-B181-5ADB573A478F}" dt="2022-01-24T23:32:21.836" v="339" actId="20577"/>
        <pc:sldMkLst>
          <pc:docMk/>
          <pc:sldMk cId="3329323190" sldId="266"/>
        </pc:sldMkLst>
      </pc:sldChg>
      <pc:sldChg chg="modNotesTx">
        <pc:chgData name="tran ngan" userId="53bcb93868f6791d" providerId="LiveId" clId="{E2BB1886-7CE1-4215-B181-5ADB573A478F}" dt="2022-01-24T23:32:41.701" v="348" actId="20577"/>
        <pc:sldMkLst>
          <pc:docMk/>
          <pc:sldMk cId="784099221" sldId="267"/>
        </pc:sldMkLst>
      </pc:sldChg>
      <pc:sldChg chg="modNotesTx">
        <pc:chgData name="tran ngan" userId="53bcb93868f6791d" providerId="LiveId" clId="{E2BB1886-7CE1-4215-B181-5ADB573A478F}" dt="2022-01-24T23:32:55.816" v="357" actId="20577"/>
        <pc:sldMkLst>
          <pc:docMk/>
          <pc:sldMk cId="2242928619" sldId="268"/>
        </pc:sldMkLst>
      </pc:sldChg>
      <pc:sldChg chg="modNotesTx">
        <pc:chgData name="tran ngan" userId="53bcb93868f6791d" providerId="LiveId" clId="{E2BB1886-7CE1-4215-B181-5ADB573A478F}" dt="2022-01-24T23:28:54.932" v="303" actId="20577"/>
        <pc:sldMkLst>
          <pc:docMk/>
          <pc:sldMk cId="3733158983" sldId="371"/>
        </pc:sldMkLst>
      </pc:sldChg>
      <pc:sldChg chg="modNotesTx">
        <pc:chgData name="tran ngan" userId="53bcb93868f6791d" providerId="LiveId" clId="{E2BB1886-7CE1-4215-B181-5ADB573A478F}" dt="2022-01-24T23:33:03.917" v="361" actId="20577"/>
        <pc:sldMkLst>
          <pc:docMk/>
          <pc:sldMk cId="53033535" sldId="372"/>
        </pc:sldMkLst>
      </pc:sldChg>
      <pc:sldChg chg="modNotesTx">
        <pc:chgData name="tran ngan" userId="53bcb93868f6791d" providerId="LiveId" clId="{E2BB1886-7CE1-4215-B181-5ADB573A478F}" dt="2022-01-24T23:45:57.634" v="362"/>
        <pc:sldMkLst>
          <pc:docMk/>
          <pc:sldMk cId="3521768211" sldId="373"/>
        </pc:sldMkLst>
      </pc:sldChg>
      <pc:sldChg chg="addSp delSp modSp mod delAnim modAnim modNotesTx">
        <pc:chgData name="tran ngan" userId="53bcb93868f6791d" providerId="LiveId" clId="{E2BB1886-7CE1-4215-B181-5ADB573A478F}" dt="2022-01-27T07:06:08.541" v="1329" actId="1076"/>
        <pc:sldMkLst>
          <pc:docMk/>
          <pc:sldMk cId="2643617082" sldId="374"/>
        </pc:sldMkLst>
        <pc:picChg chg="add del mod">
          <ac:chgData name="tran ngan" userId="53bcb93868f6791d" providerId="LiveId" clId="{E2BB1886-7CE1-4215-B181-5ADB573A478F}" dt="2022-01-27T06:57:18.416" v="1316" actId="478"/>
          <ac:picMkLst>
            <pc:docMk/>
            <pc:sldMk cId="2643617082" sldId="374"/>
            <ac:picMk id="2" creationId="{A3ABD375-7FED-4CAA-82FD-0B09880D8490}"/>
          </ac:picMkLst>
        </pc:picChg>
        <pc:picChg chg="add del mod">
          <ac:chgData name="tran ngan" userId="53bcb93868f6791d" providerId="LiveId" clId="{E2BB1886-7CE1-4215-B181-5ADB573A478F}" dt="2022-01-27T06:57:36.942" v="1318" actId="478"/>
          <ac:picMkLst>
            <pc:docMk/>
            <pc:sldMk cId="2643617082" sldId="374"/>
            <ac:picMk id="3" creationId="{8A2F4733-ACC2-4AFD-A77E-FF7278FBED9A}"/>
          </ac:picMkLst>
        </pc:picChg>
        <pc:picChg chg="add del mod">
          <ac:chgData name="tran ngan" userId="53bcb93868f6791d" providerId="LiveId" clId="{E2BB1886-7CE1-4215-B181-5ADB573A478F}" dt="2022-01-27T06:58:00.170" v="1320" actId="478"/>
          <ac:picMkLst>
            <pc:docMk/>
            <pc:sldMk cId="2643617082" sldId="374"/>
            <ac:picMk id="4" creationId="{AB0D739A-8B0A-4018-B58B-731AAA26387B}"/>
          </ac:picMkLst>
        </pc:picChg>
        <pc:picChg chg="add del mod">
          <ac:chgData name="tran ngan" userId="53bcb93868f6791d" providerId="LiveId" clId="{E2BB1886-7CE1-4215-B181-5ADB573A478F}" dt="2022-01-27T06:58:42.777" v="1323" actId="478"/>
          <ac:picMkLst>
            <pc:docMk/>
            <pc:sldMk cId="2643617082" sldId="374"/>
            <ac:picMk id="5" creationId="{3844975F-A532-4F5D-B5BB-2E7D69DC174A}"/>
          </ac:picMkLst>
        </pc:picChg>
        <pc:picChg chg="add del mod">
          <ac:chgData name="tran ngan" userId="53bcb93868f6791d" providerId="LiveId" clId="{E2BB1886-7CE1-4215-B181-5ADB573A478F}" dt="2022-01-27T06:59:13.219" v="1325" actId="478"/>
          <ac:picMkLst>
            <pc:docMk/>
            <pc:sldMk cId="2643617082" sldId="374"/>
            <ac:picMk id="6" creationId="{60C85FC8-363D-4AC8-8A4C-DBBE8D456A19}"/>
          </ac:picMkLst>
        </pc:picChg>
        <pc:picChg chg="add del mod">
          <ac:chgData name="tran ngan" userId="53bcb93868f6791d" providerId="LiveId" clId="{E2BB1886-7CE1-4215-B181-5ADB573A478F}" dt="2022-01-27T06:59:49.243" v="1327" actId="478"/>
          <ac:picMkLst>
            <pc:docMk/>
            <pc:sldMk cId="2643617082" sldId="374"/>
            <ac:picMk id="7" creationId="{1ED7FD48-3CAA-45C2-8C43-8C4A538EF5A9}"/>
          </ac:picMkLst>
        </pc:picChg>
        <pc:picChg chg="add mod">
          <ac:chgData name="tran ngan" userId="53bcb93868f6791d" providerId="LiveId" clId="{E2BB1886-7CE1-4215-B181-5ADB573A478F}" dt="2022-01-27T07:06:08.541" v="1329" actId="1076"/>
          <ac:picMkLst>
            <pc:docMk/>
            <pc:sldMk cId="2643617082" sldId="374"/>
            <ac:picMk id="9" creationId="{16CA0214-D87C-4457-A4EE-D4298E8DC221}"/>
          </ac:picMkLst>
        </pc:picChg>
      </pc:sldChg>
      <pc:sldChg chg="modNotesTx">
        <pc:chgData name="tran ngan" userId="53bcb93868f6791d" providerId="LiveId" clId="{E2BB1886-7CE1-4215-B181-5ADB573A478F}" dt="2022-01-24T23:46:32.925" v="365"/>
        <pc:sldMkLst>
          <pc:docMk/>
          <pc:sldMk cId="1531861569" sldId="375"/>
        </pc:sldMkLst>
      </pc:sldChg>
      <pc:sldChg chg="addSp modSp mod modAnim modNotesTx">
        <pc:chgData name="tran ngan" userId="53bcb93868f6791d" providerId="LiveId" clId="{E2BB1886-7CE1-4215-B181-5ADB573A478F}" dt="2022-01-27T07:06:38.716" v="1331" actId="1076"/>
        <pc:sldMkLst>
          <pc:docMk/>
          <pc:sldMk cId="2302112232" sldId="376"/>
        </pc:sldMkLst>
        <pc:picChg chg="add mod">
          <ac:chgData name="tran ngan" userId="53bcb93868f6791d" providerId="LiveId" clId="{E2BB1886-7CE1-4215-B181-5ADB573A478F}" dt="2022-01-27T07:06:38.716" v="1331" actId="1076"/>
          <ac:picMkLst>
            <pc:docMk/>
            <pc:sldMk cId="2302112232" sldId="376"/>
            <ac:picMk id="3" creationId="{54B73B9C-90AA-4EF4-9CC7-532764693B5F}"/>
          </ac:picMkLst>
        </pc:picChg>
      </pc:sldChg>
      <pc:sldChg chg="modNotesTx">
        <pc:chgData name="tran ngan" userId="53bcb93868f6791d" providerId="LiveId" clId="{E2BB1886-7CE1-4215-B181-5ADB573A478F}" dt="2022-01-25T00:05:26.510" v="884"/>
        <pc:sldMkLst>
          <pc:docMk/>
          <pc:sldMk cId="3912769829" sldId="377"/>
        </pc:sldMkLst>
      </pc:sldChg>
      <pc:sldChg chg="modNotesTx">
        <pc:chgData name="tran ngan" userId="53bcb93868f6791d" providerId="LiveId" clId="{E2BB1886-7CE1-4215-B181-5ADB573A478F}" dt="2022-01-25T00:05:32.787" v="885"/>
        <pc:sldMkLst>
          <pc:docMk/>
          <pc:sldMk cId="948395269" sldId="378"/>
        </pc:sldMkLst>
      </pc:sldChg>
      <pc:sldChg chg="modNotesTx">
        <pc:chgData name="tran ngan" userId="53bcb93868f6791d" providerId="LiveId" clId="{E2BB1886-7CE1-4215-B181-5ADB573A478F}" dt="2022-01-24T23:55:00.951" v="878" actId="20577"/>
        <pc:sldMkLst>
          <pc:docMk/>
          <pc:sldMk cId="416011957" sldId="379"/>
        </pc:sldMkLst>
      </pc:sldChg>
      <pc:sldChg chg="addSp delSp modSp modNotesTx">
        <pc:chgData name="tran ngan" userId="53bcb93868f6791d" providerId="LiveId" clId="{E2BB1886-7CE1-4215-B181-5ADB573A478F}" dt="2022-01-27T06:31:07.667" v="1238" actId="20577"/>
        <pc:sldMkLst>
          <pc:docMk/>
          <pc:sldMk cId="1024186479" sldId="386"/>
        </pc:sldMkLst>
        <pc:picChg chg="add mod">
          <ac:chgData name="tran ngan" userId="53bcb93868f6791d" providerId="LiveId" clId="{E2BB1886-7CE1-4215-B181-5ADB573A478F}" dt="2022-01-24T08:58:42.294" v="6"/>
          <ac:picMkLst>
            <pc:docMk/>
            <pc:sldMk cId="1024186479" sldId="386"/>
            <ac:picMk id="4" creationId="{7BA4ACAD-6C12-4A31-8327-C0C80CAD8393}"/>
          </ac:picMkLst>
        </pc:picChg>
        <pc:picChg chg="del">
          <ac:chgData name="tran ngan" userId="53bcb93868f6791d" providerId="LiveId" clId="{E2BB1886-7CE1-4215-B181-5ADB573A478F}" dt="2022-01-24T08:58:29.635" v="5" actId="478"/>
          <ac:picMkLst>
            <pc:docMk/>
            <pc:sldMk cId="1024186479" sldId="386"/>
            <ac:picMk id="1026" creationId="{00000000-0000-0000-0000-000000000000}"/>
          </ac:picMkLst>
        </pc:picChg>
      </pc:sldChg>
      <pc:sldChg chg="modNotesTx">
        <pc:chgData name="tran ngan" userId="53bcb93868f6791d" providerId="LiveId" clId="{E2BB1886-7CE1-4215-B181-5ADB573A478F}" dt="2022-01-25T00:05:50.877" v="891" actId="20577"/>
        <pc:sldMkLst>
          <pc:docMk/>
          <pc:sldMk cId="3900946221" sldId="390"/>
        </pc:sldMkLst>
      </pc:sldChg>
      <pc:sldChg chg="addSp delSp modSp mod addAnim delAnim modAnim">
        <pc:chgData name="tran ngan" userId="53bcb93868f6791d" providerId="LiveId" clId="{E2BB1886-7CE1-4215-B181-5ADB573A478F}" dt="2022-01-24T08:56:18.722" v="4"/>
        <pc:sldMkLst>
          <pc:docMk/>
          <pc:sldMk cId="3119577111" sldId="392"/>
        </pc:sldMkLst>
        <pc:spChg chg="add del mod">
          <ac:chgData name="tran ngan" userId="53bcb93868f6791d" providerId="LiveId" clId="{E2BB1886-7CE1-4215-B181-5ADB573A478F}" dt="2022-01-24T08:56:15.477" v="3" actId="478"/>
          <ac:spMkLst>
            <pc:docMk/>
            <pc:sldMk cId="3119577111" sldId="392"/>
            <ac:spMk id="11" creationId="{89D19B81-759D-41CC-8102-E9277C9DA3D1}"/>
          </ac:spMkLst>
        </pc:spChg>
        <pc:spChg chg="add mod">
          <ac:chgData name="tran ngan" userId="53bcb93868f6791d" providerId="LiveId" clId="{E2BB1886-7CE1-4215-B181-5ADB573A478F}" dt="2022-01-24T08:54:27.988" v="1" actId="1076"/>
          <ac:spMkLst>
            <pc:docMk/>
            <pc:sldMk cId="3119577111" sldId="392"/>
            <ac:spMk id="12" creationId="{79F3C3F9-606F-478E-AB3F-8B667DE0D90F}"/>
          </ac:spMkLst>
        </pc:spChg>
        <pc:picChg chg="add mod">
          <ac:chgData name="tran ngan" userId="53bcb93868f6791d" providerId="LiveId" clId="{E2BB1886-7CE1-4215-B181-5ADB573A478F}" dt="2022-01-24T08:54:27.988" v="1" actId="1076"/>
          <ac:picMkLst>
            <pc:docMk/>
            <pc:sldMk cId="3119577111" sldId="392"/>
            <ac:picMk id="10" creationId="{E83B29A9-2BDA-4D8D-B01F-7AF9D6636057}"/>
          </ac:picMkLst>
        </pc:picChg>
      </pc:sldChg>
      <pc:sldChg chg="modNotesTx">
        <pc:chgData name="tran ngan" userId="53bcb93868f6791d" providerId="LiveId" clId="{E2BB1886-7CE1-4215-B181-5ADB573A478F}" dt="2022-01-27T06:31:01.173" v="1232" actId="20577"/>
        <pc:sldMkLst>
          <pc:docMk/>
          <pc:sldMk cId="2408434178" sldId="394"/>
        </pc:sldMkLst>
      </pc:sldChg>
      <pc:sldChg chg="modNotesTx">
        <pc:chgData name="tran ngan" userId="53bcb93868f6791d" providerId="LiveId" clId="{E2BB1886-7CE1-4215-B181-5ADB573A478F}" dt="2022-01-27T06:30:56.148" v="1226" actId="20577"/>
        <pc:sldMkLst>
          <pc:docMk/>
          <pc:sldMk cId="1791984506" sldId="395"/>
        </pc:sldMkLst>
      </pc:sldChg>
      <pc:sldChg chg="addSp delSp modSp mod modNotesTx">
        <pc:chgData name="tran ngan" userId="53bcb93868f6791d" providerId="LiveId" clId="{E2BB1886-7CE1-4215-B181-5ADB573A478F}" dt="2022-01-24T23:31:23.279" v="321" actId="1076"/>
        <pc:sldMkLst>
          <pc:docMk/>
          <pc:sldMk cId="693983564" sldId="396"/>
        </pc:sldMkLst>
        <pc:picChg chg="add mod">
          <ac:chgData name="tran ngan" userId="53bcb93868f6791d" providerId="LiveId" clId="{E2BB1886-7CE1-4215-B181-5ADB573A478F}" dt="2022-01-24T23:31:23.279" v="321" actId="1076"/>
          <ac:picMkLst>
            <pc:docMk/>
            <pc:sldMk cId="693983564" sldId="396"/>
            <ac:picMk id="3" creationId="{80EE6DB4-6260-4D76-8FF3-33FC9ED7BBF3}"/>
          </ac:picMkLst>
        </pc:picChg>
        <pc:picChg chg="del mod">
          <ac:chgData name="tran ngan" userId="53bcb93868f6791d" providerId="LiveId" clId="{E2BB1886-7CE1-4215-B181-5ADB573A478F}" dt="2022-01-24T23:30:43.259" v="307" actId="478"/>
          <ac:picMkLst>
            <pc:docMk/>
            <pc:sldMk cId="693983564" sldId="396"/>
            <ac:picMk id="24" creationId="{B538DA31-DB48-4093-B498-8CFFD7A402BB}"/>
          </ac:picMkLst>
        </pc:picChg>
        <pc:picChg chg="mod">
          <ac:chgData name="tran ngan" userId="53bcb93868f6791d" providerId="LiveId" clId="{E2BB1886-7CE1-4215-B181-5ADB573A478F}" dt="2022-01-24T23:29:52.296" v="305" actId="1076"/>
          <ac:picMkLst>
            <pc:docMk/>
            <pc:sldMk cId="693983564" sldId="396"/>
            <ac:picMk id="2058" creationId="{9A66F0DF-2436-4388-97C4-A98D10AC2484}"/>
          </ac:picMkLst>
        </pc:picChg>
      </pc:sldChg>
      <pc:sldChg chg="modNotesTx">
        <pc:chgData name="tran ngan" userId="53bcb93868f6791d" providerId="LiveId" clId="{E2BB1886-7CE1-4215-B181-5ADB573A478F}" dt="2022-01-27T06:31:38.869" v="1314" actId="20577"/>
        <pc:sldMkLst>
          <pc:docMk/>
          <pc:sldMk cId="1302643846" sldId="397"/>
        </pc:sldMkLst>
      </pc:sldChg>
      <pc:sldChg chg="modNotesTx">
        <pc:chgData name="tran ngan" userId="53bcb93868f6791d" providerId="LiveId" clId="{E2BB1886-7CE1-4215-B181-5ADB573A478F}" dt="2022-01-24T23:55:10.848" v="879"/>
        <pc:sldMkLst>
          <pc:docMk/>
          <pc:sldMk cId="2377765876" sldId="400"/>
        </pc:sldMkLst>
      </pc:sldChg>
      <pc:sldChg chg="modNotesTx">
        <pc:chgData name="tran ngan" userId="53bcb93868f6791d" providerId="LiveId" clId="{E2BB1886-7CE1-4215-B181-5ADB573A478F}" dt="2022-01-24T23:55:21.669" v="883"/>
        <pc:sldMkLst>
          <pc:docMk/>
          <pc:sldMk cId="3181657959" sldId="401"/>
        </pc:sldMkLst>
      </pc:sldChg>
      <pc:sldChg chg="addSp delSp mod modNotesTx">
        <pc:chgData name="tran ngan" userId="53bcb93868f6791d" providerId="LiveId" clId="{E2BB1886-7CE1-4215-B181-5ADB573A478F}" dt="2022-01-24T23:55:19.086" v="882"/>
        <pc:sldMkLst>
          <pc:docMk/>
          <pc:sldMk cId="3556469036" sldId="402"/>
        </pc:sldMkLst>
        <pc:spChg chg="add del">
          <ac:chgData name="tran ngan" userId="53bcb93868f6791d" providerId="LiveId" clId="{E2BB1886-7CE1-4215-B181-5ADB573A478F}" dt="2022-01-24T23:55:15.252" v="881" actId="22"/>
          <ac:spMkLst>
            <pc:docMk/>
            <pc:sldMk cId="3556469036" sldId="402"/>
            <ac:spMk id="24" creationId="{57B7DE09-DF1B-473E-8C6A-C4BC07143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8262-0F6C-48ED-A038-6A868A8F265A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E3C-9687-42DC-9FCB-78FCB4D5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Whisper </a:t>
            </a:r>
          </a:p>
          <a:p>
            <a:r>
              <a:rPr lang="en-US" dirty="0" smtClean="0"/>
              <a:t>- Teacher </a:t>
            </a:r>
            <a:r>
              <a:rPr lang="en-US" dirty="0"/>
              <a:t>divides </a:t>
            </a:r>
            <a:r>
              <a:rPr lang="en-US" dirty="0" smtClean="0"/>
              <a:t>the class </a:t>
            </a:r>
            <a:r>
              <a:rPr lang="en-US" dirty="0"/>
              <a:t>into groups of 4.</a:t>
            </a:r>
          </a:p>
          <a:p>
            <a:r>
              <a:rPr lang="en-US" dirty="0" smtClean="0"/>
              <a:t>- Teachers </a:t>
            </a:r>
            <a:r>
              <a:rPr lang="en-US" dirty="0"/>
              <a:t>asks 2 groups to get in 2 lines and </a:t>
            </a:r>
            <a:r>
              <a:rPr lang="en-US" dirty="0" smtClean="0"/>
              <a:t>stand </a:t>
            </a:r>
            <a:r>
              <a:rPr lang="en-US" dirty="0"/>
              <a:t>back to the board.</a:t>
            </a:r>
          </a:p>
          <a:p>
            <a:r>
              <a:rPr lang="en-US" dirty="0" smtClean="0"/>
              <a:t>- Teacher </a:t>
            </a:r>
            <a:r>
              <a:rPr lang="en-US" dirty="0"/>
              <a:t>asks </a:t>
            </a:r>
            <a:r>
              <a:rPr lang="en-US" dirty="0" smtClean="0"/>
              <a:t>the</a:t>
            </a:r>
            <a:r>
              <a:rPr lang="en-US" baseline="0" dirty="0" smtClean="0"/>
              <a:t> first</a:t>
            </a:r>
            <a:r>
              <a:rPr lang="en-US" dirty="0" smtClean="0"/>
              <a:t> </a:t>
            </a:r>
            <a:r>
              <a:rPr lang="en-US" dirty="0"/>
              <a:t>pupil of each line to look at </a:t>
            </a:r>
            <a:r>
              <a:rPr lang="en-US" dirty="0" smtClean="0"/>
              <a:t>one picture </a:t>
            </a:r>
            <a:r>
              <a:rPr lang="en-US" dirty="0"/>
              <a:t>and whisper to the next </a:t>
            </a:r>
            <a:r>
              <a:rPr lang="en-US" dirty="0" smtClean="0"/>
              <a:t>pupil.</a:t>
            </a:r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last one of each line comes to the board and choose the picture and stick it on the board.</a:t>
            </a:r>
          </a:p>
          <a:p>
            <a:r>
              <a:rPr lang="en-US" dirty="0" smtClean="0"/>
              <a:t>- Change </a:t>
            </a:r>
            <a:r>
              <a:rPr lang="en-US" dirty="0"/>
              <a:t>the position of </a:t>
            </a:r>
            <a:r>
              <a:rPr lang="en-US" dirty="0" smtClean="0"/>
              <a:t>the</a:t>
            </a:r>
            <a:r>
              <a:rPr lang="en-US" baseline="0" dirty="0" smtClean="0"/>
              <a:t> first</a:t>
            </a:r>
            <a:r>
              <a:rPr lang="en-US" dirty="0" smtClean="0"/>
              <a:t> </a:t>
            </a:r>
            <a:r>
              <a:rPr lang="en-US" dirty="0"/>
              <a:t>pupil and repeat the activities.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4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3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9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 asks pupils to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in pairs asking and </a:t>
            </a:r>
            <a:r>
              <a:rPr lang="en-US" dirty="0" smtClean="0"/>
              <a:t>answering.</a:t>
            </a:r>
            <a:endParaRPr lang="en-US" dirty="0"/>
          </a:p>
          <a:p>
            <a:r>
              <a:rPr lang="en-US" dirty="0"/>
              <a:t>-T asks some pairs to present in front of </a:t>
            </a:r>
            <a:r>
              <a:rPr lang="en-US" dirty="0" smtClean="0"/>
              <a:t>the class.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5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Act and guess</a:t>
            </a:r>
          </a:p>
          <a:p>
            <a:r>
              <a:rPr lang="en-US" dirty="0" smtClean="0"/>
              <a:t>- Teacher </a:t>
            </a:r>
            <a:r>
              <a:rPr lang="en-US" dirty="0"/>
              <a:t>asks 4 pupils to come to the board and act to describe 4 break time </a:t>
            </a:r>
            <a:r>
              <a:rPr lang="en-US" dirty="0" smtClean="0"/>
              <a:t>activities (</a:t>
            </a:r>
            <a:r>
              <a:rPr lang="en-US" dirty="0"/>
              <a:t>play volleyball, play basketball, play chess, play badminton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Teacher </a:t>
            </a:r>
            <a:r>
              <a:rPr lang="en-US" dirty="0"/>
              <a:t>asks the others to look at the pictures on the board and guess which pupils go with </a:t>
            </a:r>
            <a:r>
              <a:rPr lang="en-US" dirty="0" smtClean="0"/>
              <a:t>which pictures.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8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Act and guess</a:t>
            </a:r>
          </a:p>
          <a:p>
            <a:r>
              <a:rPr lang="en-US" dirty="0" smtClean="0"/>
              <a:t>- Teacher </a:t>
            </a:r>
            <a:r>
              <a:rPr lang="en-US" dirty="0"/>
              <a:t>asks 4 pupils to come to the board and act to describe 4 break time </a:t>
            </a:r>
            <a:r>
              <a:rPr lang="en-US" dirty="0" smtClean="0"/>
              <a:t>activities (</a:t>
            </a:r>
            <a:r>
              <a:rPr lang="en-US" dirty="0"/>
              <a:t>play volleyball, play basketball, play chess, play badminton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- Teacher </a:t>
            </a:r>
            <a:r>
              <a:rPr lang="en-US" dirty="0"/>
              <a:t>asks the others to look at the pictures on the board and guess which pupils go with </a:t>
            </a:r>
            <a:r>
              <a:rPr lang="en-US" dirty="0" smtClean="0"/>
              <a:t>which pictures.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shows 4 pictures of break time activities on the board and asks pupils </a:t>
            </a:r>
            <a:r>
              <a:rPr lang="en-US" dirty="0" smtClean="0"/>
              <a:t>to practice using </a:t>
            </a:r>
            <a:r>
              <a:rPr lang="en-US" dirty="0"/>
              <a:t>the model </a:t>
            </a:r>
            <a:r>
              <a:rPr lang="en-US" dirty="0" smtClean="0"/>
              <a:t>structure</a:t>
            </a:r>
            <a:r>
              <a:rPr lang="en-US" baseline="0" dirty="0" smtClean="0"/>
              <a:t> to make sentences.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Look and Guess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4 pictures numbered 1 to 4 on the board.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lets the pupils choose 1 square on the screen and open it.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lets the pupils guess the corresponding number of the picture.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9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Look and Guess</a:t>
            </a:r>
          </a:p>
          <a:p>
            <a:r>
              <a:rPr lang="en-US" dirty="0" smtClean="0"/>
              <a:t>- Teacher </a:t>
            </a:r>
            <a:r>
              <a:rPr lang="en-US" dirty="0"/>
              <a:t>shows 4 pictures on the board with numbers.</a:t>
            </a:r>
          </a:p>
          <a:p>
            <a:r>
              <a:rPr lang="en-US" dirty="0" smtClean="0"/>
              <a:t>- Teacher </a:t>
            </a:r>
            <a:r>
              <a:rPr lang="en-US" dirty="0"/>
              <a:t>lets the pupils choose 1 square on the screen and open it.</a:t>
            </a:r>
          </a:p>
          <a:p>
            <a:r>
              <a:rPr lang="en-US" dirty="0" smtClean="0"/>
              <a:t>- Teacher </a:t>
            </a:r>
            <a:r>
              <a:rPr lang="en-US" dirty="0"/>
              <a:t>lets the pupils guess the </a:t>
            </a:r>
            <a:r>
              <a:rPr lang="en-US" dirty="0" smtClean="0"/>
              <a:t>number </a:t>
            </a:r>
            <a:r>
              <a:rPr lang="en-US" dirty="0"/>
              <a:t>of the pictures.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3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3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1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A7985A-7856-4EA3-B9B2-08914F38A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37ADBAEC-CD10-42DC-8D55-8802A63E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23D2640-80F2-4BDF-828C-A8A7AFB7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ED04EE2-6023-4E8F-8514-946C3E3B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2175531-F922-4A6E-B0E3-53DC3F52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789012D-B963-4BA6-A3DC-5954847D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46D31238-DB95-4CD7-BAD2-277C132C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C33EA9B-9E4A-47BC-94B3-B684117D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9EC6FCE-4D85-4D98-95BE-ED303C79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5685A2A-97FC-4F1E-8FF9-44962AC1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DDFA0326-EF25-438B-A7D0-9042B953B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41338DC-1328-4B87-9274-EC2155B41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20F8514-A586-43E1-87E7-4DB80A88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76C9AB9-89CB-4082-AF31-7E4A99F9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58EB8DC-99E0-4A8C-B690-6AA2046E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=""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=""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597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=""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=""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=""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=""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=""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=""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=""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=""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=""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=""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=""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6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3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074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7C487AE-C7E9-4165-9BF8-86AEFB43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69CFD733-CD13-4967-8D3D-E63A0D04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C9FAE4B-A484-4276-AE67-745B80A4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B8712AB-497B-465D-94F2-C135E1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C4D27E-3F8C-41AC-A517-E31D3FEC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8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8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9F329AD-5A18-4034-B227-205A99CB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006EBCB-B9FC-4A7E-990E-564F0BDE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9FDE1C2-D01C-447A-9F52-E02D893F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4DC1B5A-91AC-46D3-AFEA-8A296817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3C14881-4755-4D7A-A247-075ACED8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4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69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7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4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4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E87D43C-F15F-4937-ADB9-AA824F60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B9ACAD1-9DA2-4290-9FC8-3C78CF063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388A0EF5-2CF7-4018-9746-3C32FD26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1293CD42-4742-433F-811A-BC94EB5B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FB5FBA3-7086-4E08-B0B2-847F7582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B45F37D-D33B-4BD7-8EAB-586F158B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11F25DB-CD9D-46EE-AC1C-BF9CAD1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9D2C0E7-6CED-4361-8F2F-E1EBA228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1276970-A9C1-478A-8BF6-C0D636646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1DB32F9A-BF42-4C6E-963A-7CB8881AF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F1238A6E-7E21-4666-A02A-42E44DC2D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A5F43A87-33F5-44C8-82C3-7D3C2735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444F7BEB-0316-4266-A967-D5F9A62B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1EDDA0C7-8CCE-4688-A3F1-5FD8A8F2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F290444-B4BA-4763-9A02-5D2B515F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D9B0CCD8-7932-4F8F-8BCE-DF068EFC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32364703-AA6F-40E5-BC4D-356B3B1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D4B7326-E7A0-49E3-A48C-7AC0CBC2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23A2B6F-A964-4CAE-B69E-A756AEB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785A6056-A28B-4AA1-9C8E-C561BD5C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5259644-AF65-4F11-9F97-D553825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1F41B96-42C3-47F3-92B3-CB932BB1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6B91903-E934-48F7-8E88-76BA7912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2F99F707-0D21-4AA4-90D6-74C3D42D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A5533B5B-014D-4406-B685-F21E9002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9028817-A48B-41A5-A0B3-B9364B94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056B05B-A3BD-46B0-8F64-A0BADF43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CBEF08C-50EE-4B5E-BF24-B306BB12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AD4629E4-0F8B-4123-9E10-F3F261411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649B903-D41A-4A27-9FBB-FDCF04D67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6C13A33-6754-4FAA-AE4D-27D095B8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B0AB642-B6F1-4DD6-A331-CCB05E07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B14F1E9-9278-46A1-BB5F-F6DF7E6F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62E2CC3-9466-45E8-A842-FC868206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25B515F-2740-45B7-8950-7B80F626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160455C-A496-4621-B171-4A5132E2A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D6FC-966C-4FC5-8AD8-7F857FFA5E7D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716E0A6-4CB0-41CE-9498-3DD92DD4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E0512F5-3ADF-42A8-84EF-21C68C07E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29-Dec-23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29-Dec-23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media2.mp3"/><Relationship Id="rId7" Type="http://schemas.openxmlformats.org/officeDocument/2006/relationships/image" Target="../media/image33.png"/><Relationship Id="rId2" Type="http://schemas.microsoft.com/office/2007/relationships/media" Target="../media/media2.mp3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png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35.jpeg"/><Relationship Id="rId9" Type="http://schemas.openxmlformats.org/officeDocument/2006/relationships/image" Target="../media/image45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55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media1.mp3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=""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761" y="28309"/>
            <a:ext cx="8412480" cy="254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94701" y="566505"/>
            <a:ext cx="217398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66" b="1" dirty="0" smtClean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10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5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98">
            <a:hlinkClick r:id="" action="ppaction://media"/>
            <a:extLst>
              <a:ext uri="{FF2B5EF4-FFF2-40B4-BE49-F238E27FC236}">
                <a16:creationId xmlns="" xmlns:a16="http://schemas.microsoft.com/office/drawing/2014/main" id="{54B73B9C-90AA-4EF4-9CC7-532764693B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1" y="33868"/>
            <a:ext cx="999066" cy="999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32934"/>
            <a:ext cx="406400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629" t="3692" r="1426" b="1680"/>
          <a:stretch/>
        </p:blipFill>
        <p:spPr>
          <a:xfrm>
            <a:off x="4013200" y="1032934"/>
            <a:ext cx="8060267" cy="572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1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,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5C67CC35-B399-44BD-82E2-4C3D1F131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=""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4D25B0D7-CACC-4B77-BAFF-6556F5A874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95" y="3800474"/>
            <a:ext cx="2847975" cy="2847975"/>
          </a:xfrm>
          <a:prstGeom prst="rect">
            <a:avLst/>
          </a:prstGeom>
        </p:spPr>
      </p:pic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89E56C62-A155-44AD-8E5F-44AC657912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45" y="3594665"/>
            <a:ext cx="3321729" cy="3321729"/>
          </a:xfrm>
          <a:prstGeom prst="rect">
            <a:avLst/>
          </a:prstGeom>
        </p:spPr>
      </p:pic>
      <p:pic>
        <p:nvPicPr>
          <p:cNvPr id="9" name="Hình ảnh 8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BDF0023D-652A-480B-A747-93D736B65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10" y="3839821"/>
            <a:ext cx="1389768" cy="2769279"/>
          </a:xfrm>
          <a:prstGeom prst="rect">
            <a:avLst/>
          </a:prstGeom>
        </p:spPr>
      </p:pic>
      <p:pic>
        <p:nvPicPr>
          <p:cNvPr id="11" name="Hình ảnh 10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D2BFA77F-F8D8-473D-AAF5-F65EB6953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5" y="1301038"/>
            <a:ext cx="2989449" cy="2989449"/>
          </a:xfrm>
          <a:prstGeom prst="rect">
            <a:avLst/>
          </a:prstGeom>
        </p:spPr>
      </p:pic>
      <p:pic>
        <p:nvPicPr>
          <p:cNvPr id="17" name="Hình ảnh 16" descr="Ảnh có chứa búp bê&#10;&#10;Mô tả được tạo tự động">
            <a:extLst>
              <a:ext uri="{FF2B5EF4-FFF2-40B4-BE49-F238E27FC236}">
                <a16:creationId xmlns="" xmlns:a16="http://schemas.microsoft.com/office/drawing/2014/main" id="{B046BB8B-3C62-4BCE-8CCC-3C32A60877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64" y="1299249"/>
            <a:ext cx="2874450" cy="2874450"/>
          </a:xfrm>
          <a:prstGeom prst="rect">
            <a:avLst/>
          </a:prstGeom>
        </p:spPr>
      </p:pic>
      <p:pic>
        <p:nvPicPr>
          <p:cNvPr id="19" name="Hình ảnh 18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97726361-CF10-490F-9E74-EBAF905FFB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29" y="1295428"/>
            <a:ext cx="2989449" cy="2989449"/>
          </a:xfrm>
          <a:prstGeom prst="rect">
            <a:avLst/>
          </a:prstGeom>
        </p:spPr>
      </p:pic>
      <p:pic>
        <p:nvPicPr>
          <p:cNvPr id="21" name="Hình ảnh 20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608DDB11-A037-42DC-8B49-42F138F769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78" y="1588054"/>
            <a:ext cx="2762250" cy="276225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E5244B4-6976-4ACA-929F-7D1BF113CAA7}"/>
              </a:ext>
            </a:extLst>
          </p:cNvPr>
          <p:cNvSpPr txBox="1"/>
          <p:nvPr/>
        </p:nvSpPr>
        <p:spPr>
          <a:xfrm rot="21397916">
            <a:off x="2053539" y="43428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D198F00F-8E52-482F-9E75-A355DCC965CC}"/>
              </a:ext>
            </a:extLst>
          </p:cNvPr>
          <p:cNvSpPr txBox="1"/>
          <p:nvPr/>
        </p:nvSpPr>
        <p:spPr>
          <a:xfrm rot="21365122">
            <a:off x="4233044" y="25091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CCF9E1EA-8CFF-4BF8-8D9A-13FB923F8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7" y="2864023"/>
            <a:ext cx="3702462" cy="3409119"/>
          </a:xfrm>
          <a:prstGeom prst="rect">
            <a:avLst/>
          </a:prstGeom>
        </p:spPr>
      </p:pic>
      <p:pic>
        <p:nvPicPr>
          <p:cNvPr id="24" name="Hình ảnh 23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E83B4746-77C6-41EA-8902-CD6AFC9661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1724807" y="2968543"/>
            <a:ext cx="692013" cy="351215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F878C74B-6AD2-41CD-92B9-E2CA68D0B7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1689249" y="2878787"/>
            <a:ext cx="692013" cy="351215"/>
          </a:xfrm>
          <a:prstGeom prst="rect">
            <a:avLst/>
          </a:prstGeom>
        </p:spPr>
      </p:pic>
      <p:pic>
        <p:nvPicPr>
          <p:cNvPr id="27" name="Hình ảnh 26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410E65F3-F5A1-4C0B-ABAC-CFB8EE7E30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1707627" y="2801213"/>
            <a:ext cx="671907" cy="341011"/>
          </a:xfrm>
          <a:prstGeom prst="rect">
            <a:avLst/>
          </a:prstGeom>
        </p:spPr>
      </p:pic>
      <p:pic>
        <p:nvPicPr>
          <p:cNvPr id="28" name="Hình ảnh 27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733338E9-F273-4BDD-B008-CA54A2B4A4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4805524" y="2108975"/>
            <a:ext cx="692013" cy="351215"/>
          </a:xfrm>
          <a:prstGeom prst="rect">
            <a:avLst/>
          </a:prstGeom>
        </p:spPr>
      </p:pic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6601D7F-103B-4C86-AE02-87E1FDE79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4835888" y="1875103"/>
            <a:ext cx="671907" cy="341011"/>
          </a:xfrm>
          <a:prstGeom prst="rect">
            <a:avLst/>
          </a:prstGeom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5FA201FE-2873-451D-AF31-3C577D2CB1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1642687" y="2889541"/>
            <a:ext cx="727371" cy="369161"/>
          </a:xfrm>
          <a:prstGeom prst="rect">
            <a:avLst/>
          </a:prstGeom>
        </p:spPr>
      </p:pic>
      <p:pic>
        <p:nvPicPr>
          <p:cNvPr id="39" name="Hình ảnh 3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EB2DB91-C74E-4FA9-96D5-971D3F448E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4767514" y="2006803"/>
            <a:ext cx="727371" cy="369161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="" xmlns:a16="http://schemas.microsoft.com/office/drawing/2014/main" id="{5949539C-FBB8-4202-9F86-7E5BC204B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4819762" y="1993236"/>
            <a:ext cx="692013" cy="351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=""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2E5244B4-6976-4ACA-929F-7D1BF113CAA7}"/>
              </a:ext>
            </a:extLst>
          </p:cNvPr>
          <p:cNvSpPr txBox="1"/>
          <p:nvPr/>
        </p:nvSpPr>
        <p:spPr>
          <a:xfrm rot="21397916">
            <a:off x="2053539" y="43428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D198F00F-8E52-482F-9E75-A355DCC965CC}"/>
              </a:ext>
            </a:extLst>
          </p:cNvPr>
          <p:cNvSpPr txBox="1"/>
          <p:nvPr/>
        </p:nvSpPr>
        <p:spPr>
          <a:xfrm rot="21365122">
            <a:off x="4233044" y="25091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9C8642F-840B-4CEA-86A9-098EAD58B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2277014" y="2356179"/>
            <a:ext cx="727371" cy="369161"/>
          </a:xfrm>
          <a:prstGeom prst="rect">
            <a:avLst/>
          </a:prstGeom>
        </p:spPr>
      </p:pic>
      <p:pic>
        <p:nvPicPr>
          <p:cNvPr id="31" name="Hình ảnh 30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31B030F5-328B-4050-9CF0-0D60024FA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2236585" y="1872267"/>
            <a:ext cx="692013" cy="35121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="" xmlns:a16="http://schemas.microsoft.com/office/drawing/2014/main" id="{EF165227-68B0-43CC-9DEA-67112C7DA7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2224427" y="1382371"/>
            <a:ext cx="692013" cy="351215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FD0FDF96-0B4B-403C-9A1A-997660D9B6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2234482" y="918237"/>
            <a:ext cx="671907" cy="341011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B5F029E2-169B-424B-989A-12F53E5B2E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4428814" y="1468718"/>
            <a:ext cx="727371" cy="369161"/>
          </a:xfrm>
          <a:prstGeom prst="rect">
            <a:avLst/>
          </a:prstGeom>
        </p:spPr>
      </p:pic>
      <p:pic>
        <p:nvPicPr>
          <p:cNvPr id="35" name="Hình ảnh 34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EF4EEE84-BD60-43A0-9D73-3C21E7BBA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4433016" y="1066404"/>
            <a:ext cx="692013" cy="351215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="" xmlns:a16="http://schemas.microsoft.com/office/drawing/2014/main" id="{471907E4-53FB-4C5A-BE11-B883301D7D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4403929" y="658056"/>
            <a:ext cx="692013" cy="351215"/>
          </a:xfrm>
          <a:prstGeom prst="rect">
            <a:avLst/>
          </a:prstGeom>
        </p:spPr>
      </p:pic>
      <p:pic>
        <p:nvPicPr>
          <p:cNvPr id="37" name="Hình ảnh 36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73A44FB-883F-4F34-8E19-FAD8643EF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4474926" y="1919684"/>
            <a:ext cx="671907" cy="341011"/>
          </a:xfrm>
          <a:prstGeom prst="rect">
            <a:avLst/>
          </a:prstGeom>
        </p:spPr>
      </p:pic>
      <p:pic>
        <p:nvPicPr>
          <p:cNvPr id="17" name="Hình ảnh 16" descr="Ảnh có chứa búp bê&#10;&#10;Mô tả được tạo tự động">
            <a:extLst>
              <a:ext uri="{FF2B5EF4-FFF2-40B4-BE49-F238E27FC236}">
                <a16:creationId xmlns="" xmlns:a16="http://schemas.microsoft.com/office/drawing/2014/main" id="{72D54340-5552-4DD5-8496-04F6D450E1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29" y="1176868"/>
            <a:ext cx="3219450" cy="321945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D9BB3AEA-10DF-4440-94AA-573362F1A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7" y="2318521"/>
            <a:ext cx="3702462" cy="3409119"/>
          </a:xfrm>
          <a:prstGeom prst="rect">
            <a:avLst/>
          </a:prstGeom>
        </p:spPr>
      </p:pic>
      <p:pic>
        <p:nvPicPr>
          <p:cNvPr id="20" name="Hình ảnh 19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0BB55E2B-77D4-4D65-B784-C55DFB3AAB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60" y="4105282"/>
            <a:ext cx="2847975" cy="2847975"/>
          </a:xfrm>
          <a:prstGeom prst="rect">
            <a:avLst/>
          </a:prstGeom>
        </p:spPr>
      </p:pic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B1AC057E-3A19-4B2D-BF2A-2B2D7DA52C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3" y="3867150"/>
            <a:ext cx="3138445" cy="3138445"/>
          </a:xfrm>
          <a:prstGeom prst="rect">
            <a:avLst/>
          </a:prstGeom>
        </p:spPr>
      </p:pic>
      <p:pic>
        <p:nvPicPr>
          <p:cNvPr id="24" name="Hình ảnh 23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5C067449-A7E4-486C-A7B7-6CECF64826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78" y="4087439"/>
            <a:ext cx="1389768" cy="2769279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7A71CF8F-6ED4-4446-8F4C-A92B8C3C1F7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35" y="1557978"/>
            <a:ext cx="2989449" cy="2989449"/>
          </a:xfrm>
          <a:prstGeom prst="rect">
            <a:avLst/>
          </a:prstGeom>
        </p:spPr>
      </p:pic>
      <p:pic>
        <p:nvPicPr>
          <p:cNvPr id="27" name="Hình ảnh 26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B0A9F79E-39C5-4367-BBFC-DF48ACBC4C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61" y="1557978"/>
            <a:ext cx="2762250" cy="276225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F65285DF-D6B3-41FA-96F1-5CE4C6BC90C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26" y="1500540"/>
            <a:ext cx="2900313" cy="290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1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1867" y="1680732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búp bê, đồ chơi&#10;&#10;Mô tả được tạo tự động">
            <a:extLst>
              <a:ext uri="{FF2B5EF4-FFF2-40B4-BE49-F238E27FC236}">
                <a16:creationId xmlns="" xmlns:a16="http://schemas.microsoft.com/office/drawing/2014/main" id="{BAD66DD3-26F6-4DD9-91FB-9AA9A35E5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33375"/>
            <a:ext cx="9548813" cy="6669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7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8768BCA-A29D-41B8-9D5E-9187CE82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="" xmlns:a16="http://schemas.microsoft.com/office/drawing/2014/main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ng bóng Lời nói: Hình bầu dục 11">
            <a:extLst>
              <a:ext uri="{FF2B5EF4-FFF2-40B4-BE49-F238E27FC236}">
                <a16:creationId xmlns="" xmlns:a16="http://schemas.microsoft.com/office/drawing/2014/main" id="{53885FAD-5A72-4E20-9781-2D3D148234B2}"/>
              </a:ext>
            </a:extLst>
          </p:cNvPr>
          <p:cNvSpPr/>
          <p:nvPr/>
        </p:nvSpPr>
        <p:spPr>
          <a:xfrm>
            <a:off x="3263899" y="842649"/>
            <a:ext cx="6299201" cy="1471926"/>
          </a:xfrm>
          <a:prstGeom prst="wedgeEllipseCallout">
            <a:avLst>
              <a:gd name="adj1" fmla="val 20045"/>
              <a:gd name="adj2" fmla="val 935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……….. at break time</a:t>
            </a:r>
          </a:p>
        </p:txBody>
      </p:sp>
      <p:pic>
        <p:nvPicPr>
          <p:cNvPr id="4" name="Hình ảnh 3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1B19D9D0-AA8E-4DCA-837C-398C9D5CA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3" y="3138487"/>
            <a:ext cx="6076950" cy="372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1733" y="2140027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văn bản,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7BA4ACAD-6C12-4A31-8327-C0C80CAD8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Classroom Background Clipart in AI, SVG, EPS or PSD">
            <a:extLst>
              <a:ext uri="{FF2B5EF4-FFF2-40B4-BE49-F238E27FC236}">
                <a16:creationId xmlns="" xmlns:a16="http://schemas.microsoft.com/office/drawing/2014/main" id="{9A66F0DF-2436-4388-97C4-A98D10AC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 bwMode="auto">
          <a:xfrm>
            <a:off x="321733" y="25505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6219F27E-6220-435C-AFC8-9022453CEB95}"/>
              </a:ext>
            </a:extLst>
          </p:cNvPr>
          <p:cNvSpPr/>
          <p:nvPr/>
        </p:nvSpPr>
        <p:spPr>
          <a:xfrm>
            <a:off x="4352925" y="2162175"/>
            <a:ext cx="523875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="" xmlns:a16="http://schemas.microsoft.com/office/drawing/2014/main" id="{2DCE1950-B32D-4240-9BC7-88A98381416B}"/>
              </a:ext>
            </a:extLst>
          </p:cNvPr>
          <p:cNvSpPr/>
          <p:nvPr/>
        </p:nvSpPr>
        <p:spPr>
          <a:xfrm>
            <a:off x="5029200" y="2162175"/>
            <a:ext cx="523875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="" xmlns:a16="http://schemas.microsoft.com/office/drawing/2014/main" id="{4BB7126C-5553-4A1A-9EA9-506DC2708304}"/>
              </a:ext>
            </a:extLst>
          </p:cNvPr>
          <p:cNvSpPr/>
          <p:nvPr/>
        </p:nvSpPr>
        <p:spPr>
          <a:xfrm>
            <a:off x="5705475" y="2162175"/>
            <a:ext cx="523875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="" xmlns:a16="http://schemas.microsoft.com/office/drawing/2014/main" id="{F08AE0D3-895A-42AA-9D97-B73EDD34DC23}"/>
              </a:ext>
            </a:extLst>
          </p:cNvPr>
          <p:cNvSpPr/>
          <p:nvPr/>
        </p:nvSpPr>
        <p:spPr>
          <a:xfrm>
            <a:off x="6381750" y="2162175"/>
            <a:ext cx="523875" cy="333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9C3822-81E6-4BD1-80B5-48063BE72245}"/>
              </a:ext>
            </a:extLst>
          </p:cNvPr>
          <p:cNvSpPr txBox="1"/>
          <p:nvPr/>
        </p:nvSpPr>
        <p:spPr>
          <a:xfrm>
            <a:off x="4430152" y="2423007"/>
            <a:ext cx="4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70430AD1-ED6D-4B9A-8168-A73CCB1D2142}"/>
              </a:ext>
            </a:extLst>
          </p:cNvPr>
          <p:cNvSpPr txBox="1"/>
          <p:nvPr/>
        </p:nvSpPr>
        <p:spPr>
          <a:xfrm>
            <a:off x="5111188" y="2422054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5F419367-F6AB-4779-AF7A-AE4F58D79AE8}"/>
              </a:ext>
            </a:extLst>
          </p:cNvPr>
          <p:cNvSpPr txBox="1"/>
          <p:nvPr/>
        </p:nvSpPr>
        <p:spPr>
          <a:xfrm>
            <a:off x="5836443" y="242902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1055AC80-E179-4D6A-806B-4FDBA89317ED}"/>
              </a:ext>
            </a:extLst>
          </p:cNvPr>
          <p:cNvSpPr txBox="1"/>
          <p:nvPr/>
        </p:nvSpPr>
        <p:spPr>
          <a:xfrm>
            <a:off x="6503988" y="2429028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</a:t>
            </a:r>
          </a:p>
        </p:txBody>
      </p:sp>
      <p:pic>
        <p:nvPicPr>
          <p:cNvPr id="9" name="Hình ảnh 8" descr="Ảnh có chứa đồ chơi&#10;&#10;Mô tả được tạo tự động">
            <a:extLst>
              <a:ext uri="{FF2B5EF4-FFF2-40B4-BE49-F238E27FC236}">
                <a16:creationId xmlns="" xmlns:a16="http://schemas.microsoft.com/office/drawing/2014/main" id="{EA19153B-79A7-4729-9041-5D97BAEC0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4948" y="1635369"/>
            <a:ext cx="4108419" cy="4108419"/>
          </a:xfrm>
          <a:prstGeom prst="rect">
            <a:avLst/>
          </a:prstGeom>
        </p:spPr>
      </p:pic>
      <p:pic>
        <p:nvPicPr>
          <p:cNvPr id="11" name="Hình ảnh 10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1502E2B7-22A3-42EC-A013-E2CB6A98B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96" y="2653274"/>
            <a:ext cx="2569357" cy="2569357"/>
          </a:xfrm>
          <a:prstGeom prst="rect">
            <a:avLst/>
          </a:prstGeom>
        </p:spPr>
      </p:pic>
      <p:pic>
        <p:nvPicPr>
          <p:cNvPr id="16" name="Hình ảnh 15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00E63C49-2020-476D-8DD0-450B28ADE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14" y="3105497"/>
            <a:ext cx="1924846" cy="1924846"/>
          </a:xfrm>
          <a:prstGeom prst="rect">
            <a:avLst/>
          </a:prstGeom>
        </p:spPr>
      </p:pic>
      <p:pic>
        <p:nvPicPr>
          <p:cNvPr id="18" name="Hình ảnh 17" descr="Ảnh có chứa búp bê&#10;&#10;Mô tả được tạo tự động">
            <a:extLst>
              <a:ext uri="{FF2B5EF4-FFF2-40B4-BE49-F238E27FC236}">
                <a16:creationId xmlns="" xmlns:a16="http://schemas.microsoft.com/office/drawing/2014/main" id="{68FFA81C-8C99-4A9C-9867-F3119A199D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97" y="2541151"/>
            <a:ext cx="2489192" cy="2489192"/>
          </a:xfrm>
          <a:prstGeom prst="rect">
            <a:avLst/>
          </a:prstGeom>
        </p:spPr>
      </p:pic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="" xmlns:a16="http://schemas.microsoft.com/office/drawing/2014/main" id="{36D94DB3-2768-431C-A684-77577AE992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59" y="2767954"/>
            <a:ext cx="1038717" cy="2069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434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,958 College Classroom Illustrations &amp;amp; Clip Art - iStock">
            <a:extLst>
              <a:ext uri="{FF2B5EF4-FFF2-40B4-BE49-F238E27FC236}">
                <a16:creationId xmlns="" xmlns:a16="http://schemas.microsoft.com/office/drawing/2014/main" id="{467C26E7-F233-49D7-83A1-BE57B66C5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40"/>
          <a:stretch/>
        </p:blipFill>
        <p:spPr bwMode="auto">
          <a:xfrm>
            <a:off x="321733" y="312208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B1EB68C-6D70-4DDA-80B1-89CE0E764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59" y="2567153"/>
            <a:ext cx="1090201" cy="814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Hình ảnh 8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F7759F02-A343-48E1-905D-DD41E4C2B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48" y="1497531"/>
            <a:ext cx="1101412" cy="76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83F215FA-2658-4A7A-968B-A5547BC0BB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09" y="2525126"/>
            <a:ext cx="1219090" cy="88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A366DAE-7BCF-4BAE-95D3-6D2B5EA2C7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38" y="1431911"/>
            <a:ext cx="1222661" cy="91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Hình ảnh 2" descr="Ảnh có chứa đồ chơi&#10;&#10;Mô tả được tạo tự động">
            <a:extLst>
              <a:ext uri="{FF2B5EF4-FFF2-40B4-BE49-F238E27FC236}">
                <a16:creationId xmlns="" xmlns:a16="http://schemas.microsoft.com/office/drawing/2014/main" id="{99587E57-9D1D-4D1A-B63F-F90C87AE0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03" y="306318"/>
            <a:ext cx="6858000" cy="68580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6465F3B-5FB4-4AE8-A3C5-2A50469921E0}"/>
              </a:ext>
            </a:extLst>
          </p:cNvPr>
          <p:cNvSpPr txBox="1"/>
          <p:nvPr/>
        </p:nvSpPr>
        <p:spPr>
          <a:xfrm>
            <a:off x="3676650" y="3381375"/>
            <a:ext cx="477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………. at break time.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57F052A-46BE-4B1E-AFA1-D864ADF4241B}"/>
              </a:ext>
            </a:extLst>
          </p:cNvPr>
          <p:cNvSpPr txBox="1"/>
          <p:nvPr/>
        </p:nvSpPr>
        <p:spPr>
          <a:xfrm>
            <a:off x="4896189" y="2644818"/>
            <a:ext cx="116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play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volleyball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14A68C88-7B6B-4CA3-90FF-028E88451B92}"/>
              </a:ext>
            </a:extLst>
          </p:cNvPr>
          <p:cNvSpPr txBox="1"/>
          <p:nvPr/>
        </p:nvSpPr>
        <p:spPr>
          <a:xfrm>
            <a:off x="4917334" y="1591376"/>
            <a:ext cx="119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play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basketball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C3087F7-60D8-4240-9730-044AC8F322EF}"/>
              </a:ext>
            </a:extLst>
          </p:cNvPr>
          <p:cNvSpPr txBox="1"/>
          <p:nvPr/>
        </p:nvSpPr>
        <p:spPr>
          <a:xfrm>
            <a:off x="7470213" y="1739705"/>
            <a:ext cx="78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play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chess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84CA9E9A-0B9F-4557-9CAE-02432DE46F0D}"/>
              </a:ext>
            </a:extLst>
          </p:cNvPr>
          <p:cNvSpPr txBox="1"/>
          <p:nvPr/>
        </p:nvSpPr>
        <p:spPr>
          <a:xfrm>
            <a:off x="7196020" y="2654411"/>
            <a:ext cx="133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play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badminton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1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 descr="Ảnh có chứa văn bản,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3876ADAB-386D-4E5E-8C20-B86197915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3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Classroom Background Clipart in AI, SVG, EPS or PSD">
            <a:extLst>
              <a:ext uri="{FF2B5EF4-FFF2-40B4-BE49-F238E27FC236}">
                <a16:creationId xmlns="" xmlns:a16="http://schemas.microsoft.com/office/drawing/2014/main" id="{9A66F0DF-2436-4388-97C4-A98D10AC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 bwMode="auto">
          <a:xfrm>
            <a:off x="321732" y="123735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 descr="Ảnh có chứa đồ chơi&#10;&#10;Mô tả được tạo tự động">
            <a:extLst>
              <a:ext uri="{FF2B5EF4-FFF2-40B4-BE49-F238E27FC236}">
                <a16:creationId xmlns="" xmlns:a16="http://schemas.microsoft.com/office/drawing/2014/main" id="{EA19153B-79A7-4729-9041-5D97BAEC0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60" y="1279847"/>
            <a:ext cx="4108419" cy="4108419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5DB0D735-5381-4050-AD7D-CEE127CB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89" y="1723890"/>
            <a:ext cx="1146850" cy="78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DAC68EF9-1711-40B5-B644-6A2E452FB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36" y="2603262"/>
            <a:ext cx="1146844" cy="76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322" y="2570850"/>
            <a:ext cx="1182965" cy="76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70430AD1-ED6D-4B9A-8168-A73CCB1D2142}"/>
              </a:ext>
            </a:extLst>
          </p:cNvPr>
          <p:cNvSpPr txBox="1"/>
          <p:nvPr/>
        </p:nvSpPr>
        <p:spPr>
          <a:xfrm>
            <a:off x="4079312" y="2547665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89C3822-81E6-4BD1-80B5-48063BE72245}"/>
              </a:ext>
            </a:extLst>
          </p:cNvPr>
          <p:cNvSpPr txBox="1"/>
          <p:nvPr/>
        </p:nvSpPr>
        <p:spPr>
          <a:xfrm>
            <a:off x="4092115" y="1681867"/>
            <a:ext cx="4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1055AC80-E179-4D6A-806B-4FDBA89317ED}"/>
              </a:ext>
            </a:extLst>
          </p:cNvPr>
          <p:cNvSpPr txBox="1"/>
          <p:nvPr/>
        </p:nvSpPr>
        <p:spPr>
          <a:xfrm>
            <a:off x="5894785" y="2512208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322" y="1687746"/>
            <a:ext cx="1134403" cy="762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5F419367-F6AB-4779-AF7A-AE4F58D79AE8}"/>
              </a:ext>
            </a:extLst>
          </p:cNvPr>
          <p:cNvSpPr txBox="1"/>
          <p:nvPr/>
        </p:nvSpPr>
        <p:spPr>
          <a:xfrm>
            <a:off x="5894785" y="1649832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983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D300FEE-D54C-4F09-92EE-EE89AA9761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r="12744" b="2"/>
          <a:stretch/>
        </p:blipFill>
        <p:spPr>
          <a:xfrm>
            <a:off x="1524021" y="10"/>
            <a:ext cx="9143979" cy="6857990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B4095C6-9770-4073-8FB1-C75237D5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138" y="3417574"/>
            <a:ext cx="3444765" cy="2619839"/>
          </a:xfrm>
        </p:spPr>
        <p:txBody>
          <a:bodyPr anchor="ctr">
            <a:normAutofit/>
          </a:bodyPr>
          <a:lstStyle/>
          <a:p>
            <a:endParaRPr lang="en-US" sz="1600"/>
          </a:p>
        </p:txBody>
      </p:sp>
      <p:sp>
        <p:nvSpPr>
          <p:cNvPr id="14" name="Rectangle 31">
            <a:extLst>
              <a:ext uri="{FF2B5EF4-FFF2-40B4-BE49-F238E27FC236}">
                <a16:creationId xmlns="" xmlns:a16="http://schemas.microsoft.com/office/drawing/2014/main" id="{F5EA8BDB-A9FC-4A14-977B-5122221367EA}"/>
              </a:ext>
            </a:extLst>
          </p:cNvPr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33">
            <a:extLst>
              <a:ext uri="{FF2B5EF4-FFF2-40B4-BE49-F238E27FC236}">
                <a16:creationId xmlns="" xmlns:a16="http://schemas.microsoft.com/office/drawing/2014/main" id="{93FBDFFE-F85E-4710-9760-9FFE1A2C5336}"/>
              </a:ext>
            </a:extLst>
          </p:cNvPr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="" xmlns:a16="http://schemas.microsoft.com/office/drawing/2014/main" id="{B7819DEE-AB54-4AE5-8BEA-3B3A86F30184}"/>
              </a:ext>
            </a:extLst>
          </p:cNvPr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35">
            <a:extLst>
              <a:ext uri="{FF2B5EF4-FFF2-40B4-BE49-F238E27FC236}">
                <a16:creationId xmlns="" xmlns:a16="http://schemas.microsoft.com/office/drawing/2014/main" id="{D4F6FC0E-9565-475F-A01C-034439D7E5E5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="" xmlns:a16="http://schemas.microsoft.com/office/drawing/2014/main" id="{8E7D1B80-9D68-4ECD-9FD7-4FDB3C1AD3C9}"/>
              </a:ext>
            </a:extLst>
          </p:cNvPr>
          <p:cNvSpPr/>
          <p:nvPr/>
        </p:nvSpPr>
        <p:spPr>
          <a:xfrm>
            <a:off x="1552584" y="1733550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="" xmlns:a16="http://schemas.microsoft.com/office/drawing/2014/main" id="{2BF4F9A3-F38B-45CF-97AE-D5FB531723D4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38">
            <a:extLst>
              <a:ext uri="{FF2B5EF4-FFF2-40B4-BE49-F238E27FC236}">
                <a16:creationId xmlns="" xmlns:a16="http://schemas.microsoft.com/office/drawing/2014/main" id="{D51AD9B1-6A91-407C-8A26-3966811D1F91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39">
            <a:extLst>
              <a:ext uri="{FF2B5EF4-FFF2-40B4-BE49-F238E27FC236}">
                <a16:creationId xmlns="" xmlns:a16="http://schemas.microsoft.com/office/drawing/2014/main" id="{34F54F95-2E8A-41A5-BF28-C5C2CE96A2D4}"/>
              </a:ext>
            </a:extLst>
          </p:cNvPr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40">
            <a:extLst>
              <a:ext uri="{FF2B5EF4-FFF2-40B4-BE49-F238E27FC236}">
                <a16:creationId xmlns="" xmlns:a16="http://schemas.microsoft.com/office/drawing/2014/main" id="{C06892DC-14A6-4BA6-B105-FC61CD05553A}"/>
              </a:ext>
            </a:extLst>
          </p:cNvPr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41">
            <a:extLst>
              <a:ext uri="{FF2B5EF4-FFF2-40B4-BE49-F238E27FC236}">
                <a16:creationId xmlns="" xmlns:a16="http://schemas.microsoft.com/office/drawing/2014/main" id="{88A69A19-8D57-4F23-89A9-1A0C17ABC15A}"/>
              </a:ext>
            </a:extLst>
          </p:cNvPr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="" xmlns:a16="http://schemas.microsoft.com/office/drawing/2014/main" id="{22A5ECD0-63AB-4130-B9E6-950B8FB7FA69}"/>
              </a:ext>
            </a:extLst>
          </p:cNvPr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43">
            <a:extLst>
              <a:ext uri="{FF2B5EF4-FFF2-40B4-BE49-F238E27FC236}">
                <a16:creationId xmlns="" xmlns:a16="http://schemas.microsoft.com/office/drawing/2014/main" id="{43FC516A-99BD-46C8-9526-62EE928A1B9F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44">
            <a:extLst>
              <a:ext uri="{FF2B5EF4-FFF2-40B4-BE49-F238E27FC236}">
                <a16:creationId xmlns="" xmlns:a16="http://schemas.microsoft.com/office/drawing/2014/main" id="{C36EE6FD-2435-4CD1-A4AF-209F04F6FD89}"/>
              </a:ext>
            </a:extLst>
          </p:cNvPr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45">
            <a:extLst>
              <a:ext uri="{FF2B5EF4-FFF2-40B4-BE49-F238E27FC236}">
                <a16:creationId xmlns="" xmlns:a16="http://schemas.microsoft.com/office/drawing/2014/main" id="{7ABE0876-86D7-4445-9017-FEF4732FC974}"/>
              </a:ext>
            </a:extLst>
          </p:cNvPr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46">
            <a:extLst>
              <a:ext uri="{FF2B5EF4-FFF2-40B4-BE49-F238E27FC236}">
                <a16:creationId xmlns="" xmlns:a16="http://schemas.microsoft.com/office/drawing/2014/main" id="{FF3C9332-2182-4F42-B5D0-608379F7CAAA}"/>
              </a:ext>
            </a:extLst>
          </p:cNvPr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47">
            <a:extLst>
              <a:ext uri="{FF2B5EF4-FFF2-40B4-BE49-F238E27FC236}">
                <a16:creationId xmlns="" xmlns:a16="http://schemas.microsoft.com/office/drawing/2014/main" id="{68096C90-A1C8-4BDD-8EC7-A87479D8B924}"/>
              </a:ext>
            </a:extLst>
          </p:cNvPr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3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89E3B36-5F8E-434A-8978-A3B9AE3F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r="25646" b="2"/>
          <a:stretch/>
        </p:blipFill>
        <p:spPr>
          <a:xfrm>
            <a:off x="1504084" y="-91856"/>
            <a:ext cx="9143979" cy="6857990"/>
          </a:xfrm>
          <a:prstGeom prst="rect">
            <a:avLst/>
          </a:prstGeom>
        </p:spPr>
      </p:pic>
      <p:sp>
        <p:nvSpPr>
          <p:cNvPr id="34" name="Rectangle 31">
            <a:extLst>
              <a:ext uri="{FF2B5EF4-FFF2-40B4-BE49-F238E27FC236}">
                <a16:creationId xmlns="" xmlns:a16="http://schemas.microsoft.com/office/drawing/2014/main" id="{1AD29392-926A-4BD6-B90A-686999D5CC33}"/>
              </a:ext>
            </a:extLst>
          </p:cNvPr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="" xmlns:a16="http://schemas.microsoft.com/office/drawing/2014/main" id="{ACFC9B6E-5A1D-4F69-AEFA-3D37B0994F51}"/>
              </a:ext>
            </a:extLst>
          </p:cNvPr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4">
            <a:extLst>
              <a:ext uri="{FF2B5EF4-FFF2-40B4-BE49-F238E27FC236}">
                <a16:creationId xmlns="" xmlns:a16="http://schemas.microsoft.com/office/drawing/2014/main" id="{1C636965-DA6F-4EDC-A756-818B48E07875}"/>
              </a:ext>
            </a:extLst>
          </p:cNvPr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="" xmlns:a16="http://schemas.microsoft.com/office/drawing/2014/main" id="{01228204-06D1-42B9-A1FC-28CFDE54298C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="" xmlns:a16="http://schemas.microsoft.com/office/drawing/2014/main" id="{2D0AACC9-938A-4249-8C6F-60F5621D400E}"/>
              </a:ext>
            </a:extLst>
          </p:cNvPr>
          <p:cNvSpPr/>
          <p:nvPr/>
        </p:nvSpPr>
        <p:spPr>
          <a:xfrm>
            <a:off x="1542544" y="170532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="" xmlns:a16="http://schemas.microsoft.com/office/drawing/2014/main" id="{10BFA6BC-4039-4FB5-B54E-54FD235E9F02}"/>
              </a:ext>
            </a:extLst>
          </p:cNvPr>
          <p:cNvSpPr/>
          <p:nvPr/>
        </p:nvSpPr>
        <p:spPr>
          <a:xfrm>
            <a:off x="1551577" y="3399928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="" xmlns:a16="http://schemas.microsoft.com/office/drawing/2014/main" id="{95AC2F1A-D6D3-4D81-80A0-60721AA7BC4F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="" xmlns:a16="http://schemas.microsoft.com/office/drawing/2014/main" id="{A5EC2FE7-C040-461D-B38E-33CF97EAECDC}"/>
              </a:ext>
            </a:extLst>
          </p:cNvPr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="" xmlns:a16="http://schemas.microsoft.com/office/drawing/2014/main" id="{AAC68648-FF86-498B-9731-B6D7C17F3CF1}"/>
              </a:ext>
            </a:extLst>
          </p:cNvPr>
          <p:cNvSpPr/>
          <p:nvPr/>
        </p:nvSpPr>
        <p:spPr>
          <a:xfrm>
            <a:off x="3836423" y="171643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1">
            <a:extLst>
              <a:ext uri="{FF2B5EF4-FFF2-40B4-BE49-F238E27FC236}">
                <a16:creationId xmlns="" xmlns:a16="http://schemas.microsoft.com/office/drawing/2014/main" id="{060CDDB0-5D6E-4F92-AA56-797231273F7A}"/>
              </a:ext>
            </a:extLst>
          </p:cNvPr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2">
            <a:extLst>
              <a:ext uri="{FF2B5EF4-FFF2-40B4-BE49-F238E27FC236}">
                <a16:creationId xmlns="" xmlns:a16="http://schemas.microsoft.com/office/drawing/2014/main" id="{2FD07D7C-92BC-4637-8472-0D7B720DEEE2}"/>
              </a:ext>
            </a:extLst>
          </p:cNvPr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3">
            <a:extLst>
              <a:ext uri="{FF2B5EF4-FFF2-40B4-BE49-F238E27FC236}">
                <a16:creationId xmlns="" xmlns:a16="http://schemas.microsoft.com/office/drawing/2014/main" id="{FEAC464F-B28F-4EE3-B84B-5941E3E6AC6D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="" xmlns:a16="http://schemas.microsoft.com/office/drawing/2014/main" id="{7E0E4D1D-11B4-4006-AC61-1A1AC8D4A328}"/>
              </a:ext>
            </a:extLst>
          </p:cNvPr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="" xmlns:a16="http://schemas.microsoft.com/office/drawing/2014/main" id="{D07ED1A1-38B5-4CB5-B3D7-5D26612B0635}"/>
              </a:ext>
            </a:extLst>
          </p:cNvPr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="" xmlns:a16="http://schemas.microsoft.com/office/drawing/2014/main" id="{C9EDF1ED-ECB9-4DCF-80B5-A40F98C56B46}"/>
              </a:ext>
            </a:extLst>
          </p:cNvPr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="" xmlns:a16="http://schemas.microsoft.com/office/drawing/2014/main" id="{6352CB65-2632-4EB7-9675-CCB91407DBA1}"/>
              </a:ext>
            </a:extLst>
          </p:cNvPr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0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1708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Chỗ dành sẵn cho Nội dung 3" descr="Ảnh có chứa văn bản, đồ chơi&#10;&#10;Mô tả được tạo tự động">
            <a:extLst>
              <a:ext uri="{FF2B5EF4-FFF2-40B4-BE49-F238E27FC236}">
                <a16:creationId xmlns="" xmlns:a16="http://schemas.microsoft.com/office/drawing/2014/main" id="{23FDFA75-301E-4F1B-B795-18E32D531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4" b="4"/>
          <a:stretch/>
        </p:blipFill>
        <p:spPr>
          <a:xfrm>
            <a:off x="2619448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Rectangle 31">
            <a:extLst>
              <a:ext uri="{FF2B5EF4-FFF2-40B4-BE49-F238E27FC236}">
                <a16:creationId xmlns="" xmlns:a16="http://schemas.microsoft.com/office/drawing/2014/main" id="{D65128FB-7CF9-4E52-8C1D-07049258556F}"/>
              </a:ext>
            </a:extLst>
          </p:cNvPr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="" xmlns:a16="http://schemas.microsoft.com/office/drawing/2014/main" id="{6A3CDA7C-9C56-44FD-87D7-03DBC33BBE47}"/>
              </a:ext>
            </a:extLst>
          </p:cNvPr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EDF26A53-B5C1-4C20-9840-787D2880A600}"/>
              </a:ext>
            </a:extLst>
          </p:cNvPr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="" xmlns:a16="http://schemas.microsoft.com/office/drawing/2014/main" id="{B00A5408-B9D8-4555-86B7-014D41C20C6D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="" xmlns:a16="http://schemas.microsoft.com/office/drawing/2014/main" id="{3F07680E-1A09-4CA2-AC2E-190D66CC6831}"/>
              </a:ext>
            </a:extLst>
          </p:cNvPr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37">
            <a:extLst>
              <a:ext uri="{FF2B5EF4-FFF2-40B4-BE49-F238E27FC236}">
                <a16:creationId xmlns="" xmlns:a16="http://schemas.microsoft.com/office/drawing/2014/main" id="{DD42717B-773E-4DCC-9BBA-150054448FE9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="" xmlns:a16="http://schemas.microsoft.com/office/drawing/2014/main" id="{90959E66-49D0-48EF-B6EE-23A0BCE6B3B6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39">
            <a:extLst>
              <a:ext uri="{FF2B5EF4-FFF2-40B4-BE49-F238E27FC236}">
                <a16:creationId xmlns="" xmlns:a16="http://schemas.microsoft.com/office/drawing/2014/main" id="{E60C081C-273B-4E2D-9E69-739C70F21323}"/>
              </a:ext>
            </a:extLst>
          </p:cNvPr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40">
            <a:extLst>
              <a:ext uri="{FF2B5EF4-FFF2-40B4-BE49-F238E27FC236}">
                <a16:creationId xmlns="" xmlns:a16="http://schemas.microsoft.com/office/drawing/2014/main" id="{F889171C-E9DB-48C2-BAC7-0E37330F08FE}"/>
              </a:ext>
            </a:extLst>
          </p:cNvPr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41">
            <a:extLst>
              <a:ext uri="{FF2B5EF4-FFF2-40B4-BE49-F238E27FC236}">
                <a16:creationId xmlns="" xmlns:a16="http://schemas.microsoft.com/office/drawing/2014/main" id="{4D32A7E7-FB8B-47EF-9AEC-F32FFC01DAC5}"/>
              </a:ext>
            </a:extLst>
          </p:cNvPr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42">
            <a:extLst>
              <a:ext uri="{FF2B5EF4-FFF2-40B4-BE49-F238E27FC236}">
                <a16:creationId xmlns="" xmlns:a16="http://schemas.microsoft.com/office/drawing/2014/main" id="{B9D112C3-DA4D-4903-8033-3C557178549D}"/>
              </a:ext>
            </a:extLst>
          </p:cNvPr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="" xmlns:a16="http://schemas.microsoft.com/office/drawing/2014/main" id="{E79B91BC-A023-45AC-A1E5-5F2AEA6860EB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44">
            <a:extLst>
              <a:ext uri="{FF2B5EF4-FFF2-40B4-BE49-F238E27FC236}">
                <a16:creationId xmlns="" xmlns:a16="http://schemas.microsoft.com/office/drawing/2014/main" id="{D5C74D59-6CD6-4D6A-BE59-D7A02BA26BCC}"/>
              </a:ext>
            </a:extLst>
          </p:cNvPr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45">
            <a:extLst>
              <a:ext uri="{FF2B5EF4-FFF2-40B4-BE49-F238E27FC236}">
                <a16:creationId xmlns="" xmlns:a16="http://schemas.microsoft.com/office/drawing/2014/main" id="{EB78DA1F-1376-4ECB-80E4-1A6AD392771B}"/>
              </a:ext>
            </a:extLst>
          </p:cNvPr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46">
            <a:extLst>
              <a:ext uri="{FF2B5EF4-FFF2-40B4-BE49-F238E27FC236}">
                <a16:creationId xmlns="" xmlns:a16="http://schemas.microsoft.com/office/drawing/2014/main" id="{DB79C5F8-D134-4CB0-9750-57B52DBE28B5}"/>
              </a:ext>
            </a:extLst>
          </p:cNvPr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="" xmlns:a16="http://schemas.microsoft.com/office/drawing/2014/main" id="{21C89DEE-52F6-4C01-B328-5085A638AAA5}"/>
              </a:ext>
            </a:extLst>
          </p:cNvPr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9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097" y="998188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</a:t>
            </a: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9DF11EF9-5BB3-4DC3-9420-0E2FEF034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866775"/>
            <a:ext cx="5886450" cy="588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7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ck 97">
            <a:hlinkClick r:id="" action="ppaction://media"/>
            <a:extLst>
              <a:ext uri="{FF2B5EF4-FFF2-40B4-BE49-F238E27FC236}">
                <a16:creationId xmlns="" xmlns:a16="http://schemas.microsoft.com/office/drawing/2014/main" id="{16CA0214-D87C-4457-A4EE-D4298E8DC2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141" y="169650"/>
            <a:ext cx="1093258" cy="109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" y="1184905"/>
            <a:ext cx="5689600" cy="456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4" y="1184905"/>
            <a:ext cx="5805567" cy="468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6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2916865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3272A377-A9E8-4FB6-A960-4175D9DC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866775"/>
            <a:ext cx="5886450" cy="588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C7B96B-9010-4F27-8069-88E49F2120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ta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Anh 3- Bài 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52FA6D-9A47-4638-B229-A5B6092F11BA}: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0F1C6A-BE22-487E-B54C-CB377F482ED5}:3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A110CD-4775-46CE-9EAA-8EA402BE8F9A}:3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2D2B2D-9177-49BF-8EB6-9D6BB08475CF}:4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44C3A-D614-4FB2-BE4B-5EB50622F775}:4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B5F2FB-8126-405A-B500-AAE88AC477B0}: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F2D2F3-215F-45FD-BDD7-0D9AD2F70C61}:3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577C4F-22ED-4F1A-BBCB-BF4FF4DE05E0}:3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715C19-7989-481C-8550-3394051F7C52}:3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A04BE6-A764-4556-9AFF-887A41CA36B4}: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BAB329-8CAD-4F58-B68A-87618A48F32C}:4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CBC261-1F67-45A0-BF54-92AE7DDFE5A8}:4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13C324-6C68-4F10-9559-8E8FA4DB7D80}:4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EB51F9-38B6-49B2-9612-2A2373383C04}:3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9202E0-3C65-4594-AF8E-5CA3DCF86C31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D1CF50-70A4-4E50-9C64-622012892CD8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25E920-A2BD-4EDA-AA0F-1E8F02AC66DC}:2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079B31-B19B-4B41-8143-461724E2E202}:3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EB7B9E-5A4D-4A78-9B16-E3BF729A8CB8}:374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418</Words>
  <Application>Microsoft Office PowerPoint</Application>
  <PresentationFormat>Widescreen</PresentationFormat>
  <Paragraphs>74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Medium</vt:lpstr>
      <vt:lpstr>Kristen ITC</vt:lpstr>
      <vt:lpstr>Quire Sans</vt:lpstr>
      <vt:lpstr>Sport Day</vt:lpstr>
      <vt:lpstr>Times New Roman</vt:lpstr>
      <vt:lpstr>Tunga</vt:lpstr>
      <vt:lpstr>Wingdings</vt:lpstr>
      <vt:lpstr>Chủ đề Office</vt:lpstr>
      <vt:lpstr>Secondary</vt:lpstr>
      <vt:lpstr>Angles</vt:lpstr>
      <vt:lpstr>1_Office Theme</vt:lpstr>
      <vt:lpstr>PowerPoint Presentation</vt:lpstr>
      <vt:lpstr>   Warm-up AND REVIEW</vt:lpstr>
      <vt:lpstr>PowerPoint Presentation</vt:lpstr>
      <vt:lpstr>PowerPoint Presentation</vt:lpstr>
      <vt:lpstr>PowerPoint Presentation</vt:lpstr>
      <vt:lpstr>PowerPoint Presentation</vt:lpstr>
      <vt:lpstr>   Look, listen and repeat.</vt:lpstr>
      <vt:lpstr>PowerPoint Presentation</vt:lpstr>
      <vt:lpstr>   Listen, point and say.</vt:lpstr>
      <vt:lpstr>PowerPoint Presentation</vt:lpstr>
      <vt:lpstr>  Game time</vt:lpstr>
      <vt:lpstr>PowerPoint Presentation</vt:lpstr>
      <vt:lpstr>PowerPoint Presentation</vt:lpstr>
      <vt:lpstr>   Let’s talk.</vt:lpstr>
      <vt:lpstr>PowerPoint Presentation</vt:lpstr>
      <vt:lpstr>PowerPoint Presentation</vt:lpstr>
      <vt:lpstr>   Fun corner and 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Anh 3- Bài 10</dc:title>
  <dc:creator>tran ngan</dc:creator>
  <cp:lastModifiedBy>AutoBVT</cp:lastModifiedBy>
  <cp:revision>19</cp:revision>
  <dcterms:created xsi:type="dcterms:W3CDTF">2022-01-22T16:51:00Z</dcterms:created>
  <dcterms:modified xsi:type="dcterms:W3CDTF">2023-12-29T14:26:03Z</dcterms:modified>
</cp:coreProperties>
</file>