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p:scale>
          <a:sx n="66" d="100"/>
          <a:sy n="66" d="100"/>
        </p:scale>
        <p:origin x="900"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 xmlns:a16="http://schemas.microsoft.com/office/drawing/2014/main"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 xmlns:a16="http://schemas.microsoft.com/office/drawing/2014/main"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 xmlns:a16="http://schemas.microsoft.com/office/drawing/2014/main"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 xmlns:a16="http://schemas.microsoft.com/office/drawing/2014/main" id="{50F12B1B-5399-465E-BF44-B7AF0B9BC659}"/>
                </a:ext>
              </a:extLst>
            </p:cNvPr>
            <p:cNvPicPr>
              <a:picLocks noChangeAspect="1"/>
            </p:cNvPicPr>
            <p:nvPr/>
          </p:nvPicPr>
          <p:blipFill>
            <a:blip r:embed="rId3"/>
            <a:stretch>
              <a:fillRect/>
            </a:stretch>
          </p:blipFill>
          <p:spPr>
            <a:xfrm>
              <a:off x="371924" y="384240"/>
              <a:ext cx="1280271" cy="1181202"/>
            </a:xfrm>
            <a:prstGeom prst="rect">
              <a:avLst/>
            </a:prstGeom>
          </p:spPr>
        </p:pic>
        <p:sp>
          <p:nvSpPr>
            <p:cNvPr id="6" name="Rectangle 5">
              <a:extLst>
                <a:ext uri="{FF2B5EF4-FFF2-40B4-BE49-F238E27FC236}">
                  <a16:creationId xmlns=""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 xmlns:a16="http://schemas.microsoft.com/office/drawing/2014/main"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 xmlns:a16="http://schemas.microsoft.com/office/drawing/2014/main"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custDataLst>
      <p:tags r:id="rId1"/>
    </p:custDataLst>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7B602EAC-AED2-499F-BCF9-F7A0BD1ACE2A}"/>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 xmlns:a16="http://schemas.microsoft.com/office/drawing/2014/main" id="{3BE4F914-F784-4F29-AAB8-C349D2E5DE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 xmlns:a16="http://schemas.microsoft.com/office/drawing/2014/main" id="{40409BAC-F58A-452A-980A-62091EAE5ACF}"/>
              </a:ext>
            </a:extLst>
          </p:cNvPr>
          <p:cNvPicPr>
            <a:picLocks noChangeAspect="1"/>
          </p:cNvPicPr>
          <p:nvPr/>
        </p:nvPicPr>
        <p:blipFill>
          <a:blip r:embed="rId6"/>
          <a:stretch>
            <a:fillRect/>
          </a:stretch>
        </p:blipFill>
        <p:spPr>
          <a:xfrm>
            <a:off x="11341064" y="1338001"/>
            <a:ext cx="499484" cy="440951"/>
          </a:xfrm>
          <a:prstGeom prst="rect">
            <a:avLst/>
          </a:prstGeom>
        </p:spPr>
      </p:pic>
    </p:spTree>
    <p:custDataLst>
      <p:tags r:id="rId1"/>
    </p:custDataLst>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 xmlns:a16="http://schemas.microsoft.com/office/drawing/2014/main" id="{A830AFBE-7425-4D98-8652-D4D3828B3B1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custDataLst>
      <p:tags r:id="rId1"/>
    </p:custDataLst>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67F0000B-F8DC-4EF8-88DE-5FE0AD8C2B96}"/>
              </a:ext>
            </a:extLst>
          </p:cNvPr>
          <p:cNvPicPr>
            <a:picLocks noChangeAspect="1"/>
          </p:cNvPicPr>
          <p:nvPr/>
        </p:nvPicPr>
        <p:blipFill>
          <a:blip r:embed="rId3"/>
          <a:stretch>
            <a:fillRect/>
          </a:stretch>
        </p:blipFill>
        <p:spPr>
          <a:xfrm>
            <a:off x="535610" y="360783"/>
            <a:ext cx="734513" cy="653278"/>
          </a:xfrm>
          <a:prstGeom prst="rect">
            <a:avLst/>
          </a:prstGeom>
        </p:spPr>
      </p:pic>
      <p:pic>
        <p:nvPicPr>
          <p:cNvPr id="6" name="Picture 5">
            <a:extLst>
              <a:ext uri="{FF2B5EF4-FFF2-40B4-BE49-F238E27FC236}">
                <a16:creationId xmlns="" xmlns:a16="http://schemas.microsoft.com/office/drawing/2014/main" id="{858ED75D-C4CF-4B93-9BF5-DAAE86711883}"/>
              </a:ext>
            </a:extLst>
          </p:cNvPr>
          <p:cNvPicPr>
            <a:picLocks noChangeAspect="1"/>
          </p:cNvPicPr>
          <p:nvPr/>
        </p:nvPicPr>
        <p:blipFill>
          <a:blip r:embed="rId4"/>
          <a:stretch>
            <a:fillRect/>
          </a:stretch>
        </p:blipFill>
        <p:spPr>
          <a:xfrm>
            <a:off x="1211154" y="1252445"/>
            <a:ext cx="9769687" cy="3734124"/>
          </a:xfrm>
          <a:prstGeom prst="rect">
            <a:avLst/>
          </a:prstGeom>
        </p:spPr>
      </p:pic>
      <p:sp>
        <p:nvSpPr>
          <p:cNvPr id="7" name="Rectangle 6">
            <a:extLst>
              <a:ext uri="{FF2B5EF4-FFF2-40B4-BE49-F238E27FC236}">
                <a16:creationId xmlns="" xmlns:a16="http://schemas.microsoft.com/office/drawing/2014/main"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9D49F90-F06C-4902-A1D9-C580ABCB5080}"/>
              </a:ext>
            </a:extLst>
          </p:cNvPr>
          <p:cNvPicPr>
            <a:picLocks noChangeAspect="1"/>
          </p:cNvPicPr>
          <p:nvPr/>
        </p:nvPicPr>
        <p:blipFill>
          <a:blip r:embed="rId3"/>
          <a:stretch>
            <a:fillRect/>
          </a:stretch>
        </p:blipFill>
        <p:spPr>
          <a:xfrm>
            <a:off x="1736982" y="3830564"/>
            <a:ext cx="8718035" cy="1851820"/>
          </a:xfrm>
          <a:prstGeom prst="rect">
            <a:avLst/>
          </a:prstGeom>
        </p:spPr>
      </p:pic>
      <p:grpSp>
        <p:nvGrpSpPr>
          <p:cNvPr id="6" name="Group 5">
            <a:extLst>
              <a:ext uri="{FF2B5EF4-FFF2-40B4-BE49-F238E27FC236}">
                <a16:creationId xmlns=""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 xmlns:a16="http://schemas.microsoft.com/office/drawing/2014/main" id="{B29A9421-470C-49CF-8988-F5727F3AD2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 xmlns:a16="http://schemas.microsoft.com/office/drawing/2014/main" id="{AAB82F71-378F-4682-B499-8D2C458D072E}"/>
              </a:ext>
            </a:extLst>
          </p:cNvPr>
          <p:cNvPicPr>
            <a:picLocks noChangeAspect="1"/>
          </p:cNvPicPr>
          <p:nvPr/>
        </p:nvPicPr>
        <p:blipFill>
          <a:blip r:embed="rId5"/>
          <a:stretch>
            <a:fillRect/>
          </a:stretch>
        </p:blipFill>
        <p:spPr>
          <a:xfrm>
            <a:off x="714902" y="2288783"/>
            <a:ext cx="897917" cy="883996"/>
          </a:xfrm>
          <a:prstGeom prst="rect">
            <a:avLst/>
          </a:prstGeom>
        </p:spPr>
      </p:pic>
      <p:sp>
        <p:nvSpPr>
          <p:cNvPr id="16" name="Rectangle 15">
            <a:extLst>
              <a:ext uri="{FF2B5EF4-FFF2-40B4-BE49-F238E27FC236}">
                <a16:creationId xmlns="" xmlns:a16="http://schemas.microsoft.com/office/drawing/2014/main"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custDataLst>
      <p:tags r:id="rId1"/>
    </p:custDataLst>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 xmlns:a16="http://schemas.microsoft.com/office/drawing/2014/main" id="{CE72FA7A-2E22-4D01-9A20-A0896ABE3F01}"/>
              </a:ext>
            </a:extLst>
          </p:cNvPr>
          <p:cNvPicPr>
            <a:picLocks noChangeAspect="1"/>
          </p:cNvPicPr>
          <p:nvPr/>
        </p:nvPicPr>
        <p:blipFill>
          <a:blip r:embed="rId7"/>
          <a:stretch>
            <a:fillRect/>
          </a:stretch>
        </p:blipFill>
        <p:spPr>
          <a:xfrm>
            <a:off x="7657053" y="2105798"/>
            <a:ext cx="3543607" cy="3596952"/>
          </a:xfrm>
          <a:prstGeom prst="rect">
            <a:avLst/>
          </a:prstGeom>
        </p:spPr>
      </p:pic>
    </p:spTree>
    <p:custDataLst>
      <p:tags r:id="rId1"/>
    </p:custDataLst>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 xmlns:a16="http://schemas.microsoft.com/office/drawing/2014/main"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 xmlns:a16="http://schemas.microsoft.com/office/drawing/2014/main" id="{8E14F747-906E-40D8-8951-5B5BDF3ED807}"/>
              </a:ext>
            </a:extLst>
          </p:cNvPr>
          <p:cNvPicPr>
            <a:picLocks noChangeAspect="1"/>
          </p:cNvPicPr>
          <p:nvPr/>
        </p:nvPicPr>
        <p:blipFill>
          <a:blip r:embed="rId3"/>
          <a:stretch>
            <a:fillRect/>
          </a:stretch>
        </p:blipFill>
        <p:spPr>
          <a:xfrm>
            <a:off x="644914" y="562216"/>
            <a:ext cx="734513" cy="653278"/>
          </a:xfrm>
          <a:prstGeom prst="rect">
            <a:avLst/>
          </a:prstGeom>
        </p:spPr>
      </p:pic>
      <p:pic>
        <p:nvPicPr>
          <p:cNvPr id="9" name="Picture 8">
            <a:extLst>
              <a:ext uri="{FF2B5EF4-FFF2-40B4-BE49-F238E27FC236}">
                <a16:creationId xmlns="" xmlns:a16="http://schemas.microsoft.com/office/drawing/2014/main" id="{B2376341-3F3B-482C-8187-240C9E02188B}"/>
              </a:ext>
            </a:extLst>
          </p:cNvPr>
          <p:cNvPicPr>
            <a:picLocks noChangeAspect="1"/>
          </p:cNvPicPr>
          <p:nvPr/>
        </p:nvPicPr>
        <p:blipFill>
          <a:blip r:embed="rId4"/>
          <a:stretch>
            <a:fillRect/>
          </a:stretch>
        </p:blipFill>
        <p:spPr>
          <a:xfrm>
            <a:off x="8135891" y="1347424"/>
            <a:ext cx="3154954" cy="1679910"/>
          </a:xfrm>
          <a:prstGeom prst="rect">
            <a:avLst/>
          </a:prstGeom>
        </p:spPr>
      </p:pic>
      <p:sp>
        <p:nvSpPr>
          <p:cNvPr id="10" name="Rectangle 9">
            <a:extLst>
              <a:ext uri="{FF2B5EF4-FFF2-40B4-BE49-F238E27FC236}">
                <a16:creationId xmlns="" xmlns:a16="http://schemas.microsoft.com/office/drawing/2014/main"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 xmlns:a16="http://schemas.microsoft.com/office/drawing/2014/main"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 xmlns:a16="http://schemas.microsoft.com/office/drawing/2014/main" id="{475AB769-60CE-4681-98D7-9B77F176D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custDataLst>
      <p:tags r:id="rId1"/>
    </p:custDataLst>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 xmlns:a16="http://schemas.microsoft.com/office/drawing/2014/main"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 xmlns:a16="http://schemas.microsoft.com/office/drawing/2014/main" id="{AAB82F71-378F-4682-B499-8D2C458D072E}"/>
              </a:ext>
            </a:extLst>
          </p:cNvPr>
          <p:cNvPicPr>
            <a:picLocks noChangeAspect="1"/>
          </p:cNvPicPr>
          <p:nvPr/>
        </p:nvPicPr>
        <p:blipFill>
          <a:blip r:embed="rId4"/>
          <a:stretch>
            <a:fillRect/>
          </a:stretch>
        </p:blipFill>
        <p:spPr>
          <a:xfrm>
            <a:off x="399942" y="2288783"/>
            <a:ext cx="897917" cy="883996"/>
          </a:xfrm>
          <a:prstGeom prst="rect">
            <a:avLst/>
          </a:prstGeom>
        </p:spPr>
      </p:pic>
      <p:sp>
        <p:nvSpPr>
          <p:cNvPr id="16" name="Rectangle 15">
            <a:extLst>
              <a:ext uri="{FF2B5EF4-FFF2-40B4-BE49-F238E27FC236}">
                <a16:creationId xmlns="" xmlns:a16="http://schemas.microsoft.com/office/drawing/2014/main"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 xmlns:a16="http://schemas.microsoft.com/office/drawing/2014/main"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 xmlns:a16="http://schemas.microsoft.com/office/drawing/2014/main"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 xmlns:a16="http://schemas.microsoft.com/office/drawing/2014/main"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 xmlns:a16="http://schemas.microsoft.com/office/drawing/2014/main"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 xmlns:a16="http://schemas.microsoft.com/office/drawing/2014/main"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 xmlns:a16="http://schemas.microsoft.com/office/drawing/2014/main"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 xmlns:a16="http://schemas.microsoft.com/office/drawing/2014/main" id="{531FCE06-EB0C-4530-8E94-858085D491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custDataLst>
      <p:tags r:id="rId1"/>
    </p:custDataLst>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 xmlns:a16="http://schemas.microsoft.com/office/drawing/2014/main"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 xmlns:a16="http://schemas.microsoft.com/office/drawing/2014/main"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 xmlns:a16="http://schemas.microsoft.com/office/drawing/2014/main"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 xmlns:a16="http://schemas.microsoft.com/office/drawing/2014/main"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 xmlns:a16="http://schemas.microsoft.com/office/drawing/2014/main"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 xmlns:a16="http://schemas.microsoft.com/office/drawing/2014/main"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Tin học 3. Bài 8. Sơ đồ hình cây"/>
  <p:tag name="ISPRING_ULTRA_SCORM_COURSE_ID" val="C5D3FFFD-1520-437E-9507-06D7FD53955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D:\\NH 2023-2024\\Slide TIN HOC 3 KNTT\\TUÂN 1 + 2 tIN 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n học 3. Bài 8. Sơ đồ hình cây"/>
</p:tagLst>
</file>

<file path=ppt/tags/tag10.xml><?xml version="1.0" encoding="utf-8"?>
<p:tagLst xmlns:a="http://schemas.openxmlformats.org/drawingml/2006/main" xmlns:r="http://schemas.openxmlformats.org/officeDocument/2006/relationships" xmlns:p="http://schemas.openxmlformats.org/presentationml/2006/main">
  <p:tag name="TIMING" val="|4.6|21.8|32.7|2.7|1.5|1.1"/>
  <p:tag name="GENSWF_SLIDE_UID" val="{B28EA77C-E147-4641-A19C-4FD32DD451D1}:3126"/>
</p:tagLst>
</file>

<file path=ppt/tags/tag11.xml><?xml version="1.0" encoding="utf-8"?>
<p:tagLst xmlns:a="http://schemas.openxmlformats.org/drawingml/2006/main" xmlns:r="http://schemas.openxmlformats.org/officeDocument/2006/relationships" xmlns:p="http://schemas.openxmlformats.org/presentationml/2006/main">
  <p:tag name="GENSWF_SLIDE_UID" val="{220191DF-B3ED-48A9-A461-6B168502DA6B}:3127"/>
</p:tagLst>
</file>

<file path=ppt/tags/tag12.xml><?xml version="1.0" encoding="utf-8"?>
<p:tagLst xmlns:a="http://schemas.openxmlformats.org/drawingml/2006/main" xmlns:r="http://schemas.openxmlformats.org/officeDocument/2006/relationships" xmlns:p="http://schemas.openxmlformats.org/presentationml/2006/main">
  <p:tag name="GENSWF_SLIDE_UID" val="{A6DB0D89-5A64-41FA-B835-DA9A4036F61E}: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AE8B6A69-6DDB-424E-A22E-4B8F1CD2B458}:2959"/>
</p:tagLst>
</file>

<file path=ppt/tags/tag3.xml><?xml version="1.0" encoding="utf-8"?>
<p:tagLst xmlns:a="http://schemas.openxmlformats.org/drawingml/2006/main" xmlns:r="http://schemas.openxmlformats.org/officeDocument/2006/relationships" xmlns:p="http://schemas.openxmlformats.org/presentationml/2006/main">
  <p:tag name="GENSWF_SLIDE_UID" val="{08B97542-451A-489D-9C4E-EFF1CBABD81D}:3073"/>
</p:tagLst>
</file>

<file path=ppt/tags/tag4.xml><?xml version="1.0" encoding="utf-8"?>
<p:tagLst xmlns:a="http://schemas.openxmlformats.org/drawingml/2006/main" xmlns:r="http://schemas.openxmlformats.org/officeDocument/2006/relationships" xmlns:p="http://schemas.openxmlformats.org/presentationml/2006/main">
  <p:tag name="GENSWF_SLIDE_UID" val="{6C11E81B-7E6A-46D0-A0B3-7ADD7767AAA6}:3149"/>
</p:tagLst>
</file>

<file path=ppt/tags/tag5.xml><?xml version="1.0" encoding="utf-8"?>
<p:tagLst xmlns:a="http://schemas.openxmlformats.org/drawingml/2006/main" xmlns:r="http://schemas.openxmlformats.org/officeDocument/2006/relationships" xmlns:p="http://schemas.openxmlformats.org/presentationml/2006/main">
  <p:tag name="GENSWF_SLIDE_UID" val="{2BF9A2D9-B03F-4A09-8D76-526B3E6C7E2A}:3074"/>
</p:tagLst>
</file>

<file path=ppt/tags/tag6.xml><?xml version="1.0" encoding="utf-8"?>
<p:tagLst xmlns:a="http://schemas.openxmlformats.org/drawingml/2006/main" xmlns:r="http://schemas.openxmlformats.org/officeDocument/2006/relationships" xmlns:p="http://schemas.openxmlformats.org/presentationml/2006/main">
  <p:tag name="GENSWF_SLIDE_UID" val="{5E387EF9-FBD6-4944-ACAE-3E12239D1043}:3035"/>
</p:tagLst>
</file>

<file path=ppt/tags/tag7.xml><?xml version="1.0" encoding="utf-8"?>
<p:tagLst xmlns:a="http://schemas.openxmlformats.org/drawingml/2006/main" xmlns:r="http://schemas.openxmlformats.org/officeDocument/2006/relationships" xmlns:p="http://schemas.openxmlformats.org/presentationml/2006/main">
  <p:tag name="GENSWF_SLIDE_UID" val="{13D9191A-94BA-415D-9038-34531B471FCE}:3150"/>
</p:tagLst>
</file>

<file path=ppt/tags/tag8.xml><?xml version="1.0" encoding="utf-8"?>
<p:tagLst xmlns:a="http://schemas.openxmlformats.org/drawingml/2006/main" xmlns:r="http://schemas.openxmlformats.org/officeDocument/2006/relationships" xmlns:p="http://schemas.openxmlformats.org/presentationml/2006/main">
  <p:tag name="GENSWF_SLIDE_UID" val="{2F4F607F-2CD8-4483-8CC5-DE07C5359DBE}:3151"/>
</p:tagLst>
</file>

<file path=ppt/tags/tag9.xml><?xml version="1.0" encoding="utf-8"?>
<p:tagLst xmlns:a="http://schemas.openxmlformats.org/drawingml/2006/main" xmlns:r="http://schemas.openxmlformats.org/officeDocument/2006/relationships" xmlns:p="http://schemas.openxmlformats.org/presentationml/2006/main">
  <p:tag name="GENSWF_SLIDE_UID" val="{C1B12332-2B09-4044-A487-96795EAFBA46}:3153"/>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744</Words>
  <Application>Microsoft Office PowerPoint</Application>
  <PresentationFormat>Widescreen</PresentationFormat>
  <Paragraphs>51</Paragraphs>
  <Slides>11</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 3</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3. Bài 8. Sơ đồ hình cây</dc:title>
  <dc:creator>Uyen Uyen</dc:creator>
  <cp:lastModifiedBy>AutoBVT</cp:lastModifiedBy>
  <cp:revision>184</cp:revision>
  <dcterms:created xsi:type="dcterms:W3CDTF">2021-11-14T08:33:55Z</dcterms:created>
  <dcterms:modified xsi:type="dcterms:W3CDTF">2023-12-29T14:55:57Z</dcterms:modified>
</cp:coreProperties>
</file>