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95" r:id="rId4"/>
    <p:sldMasterId id="2147483911" r:id="rId5"/>
    <p:sldMasterId id="2147483925" r:id="rId6"/>
  </p:sldMasterIdLst>
  <p:notesMasterIdLst>
    <p:notesMasterId r:id="rId14"/>
  </p:notesMasterIdLst>
  <p:sldIdLst>
    <p:sldId id="2007577113" r:id="rId7"/>
    <p:sldId id="3399" r:id="rId8"/>
    <p:sldId id="323" r:id="rId9"/>
    <p:sldId id="325" r:id="rId10"/>
    <p:sldId id="326" r:id="rId11"/>
    <p:sldId id="324" r:id="rId12"/>
    <p:sldId id="200757711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4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gi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3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949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402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2023/12/19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47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988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2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24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61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960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857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255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38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128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E389E-00AF-4479-8B6B-D0AEEE90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005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165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181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26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64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8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1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6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15: </a:t>
            </a: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VỊ TRÍ, ĐỊNH HƯỚNG TRONG KHÔNG GIAN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lập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phương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hộp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chữ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19883" y="2095459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2: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316" y="113069"/>
            <a:ext cx="3131846" cy="1392107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268" y="4534075"/>
            <a:ext cx="2323925" cy="2323925"/>
          </a:xfrm>
          <a:prstGeom prst="rect">
            <a:avLst/>
          </a:prstGeom>
        </p:spPr>
      </p:pic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5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48595" y="3194578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00174" y="291019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27927" y="262581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72863" y="2341434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19316" y="2686763"/>
            <a:ext cx="3270185" cy="1472200"/>
            <a:chOff x="525553" y="1401363"/>
            <a:chExt cx="2453490" cy="1104533"/>
          </a:xfrm>
        </p:grpSpPr>
        <p:sp>
          <p:nvSpPr>
            <p:cNvPr id="38" name="Cloud Callout 37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9801" y="1564611"/>
              <a:ext cx="1945698" cy="56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133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</a:t>
              </a:r>
              <a:r>
                <a:rPr lang="en-US" sz="2133" smtClean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àng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trước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133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smtClean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mấy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9316" y="1518680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158100" y="2642997"/>
            <a:ext cx="3270185" cy="1472199"/>
            <a:chOff x="525553" y="1401363"/>
            <a:chExt cx="2453490" cy="1104533"/>
          </a:xfrm>
        </p:grpSpPr>
        <p:sp>
          <p:nvSpPr>
            <p:cNvPr id="43" name="Cloud Callout 42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9724" y="1434449"/>
              <a:ext cx="1945698" cy="900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Hàng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trước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4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3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74342" y="282386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21227" y="2630893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4755" y="245315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06405" y="2260182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33" y="2067209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28695" y="1859001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379" y="4534075"/>
            <a:ext cx="2323925" cy="23239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68256" y="2670109"/>
            <a:ext cx="3270185" cy="1472199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5521" y="1656051"/>
              <a:ext cx="1945698" cy="56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133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</a:t>
              </a:r>
              <a:r>
                <a:rPr lang="en-US" sz="2133" smtClean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àng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sau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133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smtClean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mấy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33298" y="2670108"/>
            <a:ext cx="3270185" cy="1472200"/>
            <a:chOff x="525553" y="1401363"/>
            <a:chExt cx="2453490" cy="1104533"/>
          </a:xfrm>
        </p:grpSpPr>
        <p:sp>
          <p:nvSpPr>
            <p:cNvPr id="45" name="Cloud Callout 4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6405" y="1477396"/>
              <a:ext cx="1641833" cy="90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Hàng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sau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6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1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0420" y="104143"/>
            <a:ext cx="2782096" cy="1236643"/>
          </a:xfrm>
          <a:prstGeom prst="rect">
            <a:avLst/>
          </a:prstGeom>
          <a:noFill/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40420" y="1351020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srgbClr val="405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5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3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74342" y="282386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21227" y="2630893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4755" y="245315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06405" y="2260182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33" y="2067209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28695" y="1859001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47" y="4437365"/>
            <a:ext cx="2323925" cy="2323925"/>
          </a:xfrm>
          <a:prstGeom prst="rect">
            <a:avLst/>
          </a:prstGeom>
        </p:spPr>
      </p:pic>
      <p:grpSp>
        <p:nvGrpSpPr>
          <p:cNvPr id="2" name="Group 22"/>
          <p:cNvGrpSpPr/>
          <p:nvPr/>
        </p:nvGrpSpPr>
        <p:grpSpPr>
          <a:xfrm>
            <a:off x="687845" y="2355454"/>
            <a:ext cx="3993032" cy="1797617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6799" y="1599886"/>
              <a:ext cx="1945698" cy="51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</a:t>
              </a:r>
              <a:r>
                <a:rPr lang="en-US" sz="2400" smtClean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ó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tất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ngồi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xem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phim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48595" y="3194578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7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00174" y="291019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27927" y="262581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81455" y="2326199"/>
            <a:ext cx="67540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10</a:t>
            </a:r>
          </a:p>
        </p:txBody>
      </p:sp>
      <p:grpSp>
        <p:nvGrpSpPr>
          <p:cNvPr id="23" name="Group 43"/>
          <p:cNvGrpSpPr/>
          <p:nvPr/>
        </p:nvGrpSpPr>
        <p:grpSpPr>
          <a:xfrm>
            <a:off x="3101267" y="4833477"/>
            <a:ext cx="3993032" cy="1797614"/>
            <a:chOff x="525553" y="1401363"/>
            <a:chExt cx="2453490" cy="1104533"/>
          </a:xfrm>
        </p:grpSpPr>
        <p:sp>
          <p:nvSpPr>
            <p:cNvPr id="32" name="Cloud Callout 31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4562" y="1547332"/>
              <a:ext cx="2109971" cy="737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tất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cả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10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ngồi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xem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phim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3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695" y="17098"/>
            <a:ext cx="2793189" cy="1241574"/>
          </a:xfrm>
          <a:prstGeom prst="rect">
            <a:avLst/>
          </a:prstGeom>
          <a:noFill/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57695" y="1258672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srgbClr val="405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36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494" y="-82738"/>
            <a:ext cx="3071136" cy="1365121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401" y="4148188"/>
            <a:ext cx="2275779" cy="2649947"/>
          </a:xfrm>
          <a:prstGeom prst="rect">
            <a:avLst/>
          </a:prstGeom>
        </p:spPr>
      </p:pic>
      <p:grpSp>
        <p:nvGrpSpPr>
          <p:cNvPr id="153" name="Group 152"/>
          <p:cNvGrpSpPr/>
          <p:nvPr/>
        </p:nvGrpSpPr>
        <p:grpSpPr>
          <a:xfrm>
            <a:off x="6841358" y="4691117"/>
            <a:ext cx="500862" cy="584775"/>
            <a:chOff x="3132549" y="4322274"/>
            <a:chExt cx="375777" cy="438733"/>
          </a:xfrm>
        </p:grpSpPr>
        <p:sp>
          <p:nvSpPr>
            <p:cNvPr id="140" name="Rounded Rectangle 139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50606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832294" y="5473165"/>
            <a:ext cx="500863" cy="584775"/>
            <a:chOff x="4565929" y="4322274"/>
            <a:chExt cx="375778" cy="438733"/>
          </a:xfrm>
        </p:grpSpPr>
        <p:sp>
          <p:nvSpPr>
            <p:cNvPr id="143" name="Rounded Rectangle 142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79545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0581167" y="4691117"/>
            <a:ext cx="500863" cy="584775"/>
            <a:chOff x="6018390" y="4322274"/>
            <a:chExt cx="375778" cy="438733"/>
          </a:xfrm>
        </p:grpSpPr>
        <p:sp>
          <p:nvSpPr>
            <p:cNvPr id="138" name="Rounded Rectangle 137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037153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0578955" y="5473165"/>
            <a:ext cx="500862" cy="584775"/>
            <a:chOff x="7468340" y="4322274"/>
            <a:chExt cx="375777" cy="438733"/>
          </a:xfrm>
        </p:grpSpPr>
        <p:sp>
          <p:nvSpPr>
            <p:cNvPr id="136" name="Rounded Rectangle 135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706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845389" y="4691117"/>
            <a:ext cx="500862" cy="584775"/>
            <a:chOff x="3132549" y="4322274"/>
            <a:chExt cx="375777" cy="438733"/>
          </a:xfrm>
        </p:grpSpPr>
        <p:sp>
          <p:nvSpPr>
            <p:cNvPr id="175" name="Rounded Rectangle 174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57282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836333" y="5473165"/>
            <a:ext cx="500864" cy="584775"/>
            <a:chOff x="4565929" y="4322274"/>
            <a:chExt cx="375778" cy="438733"/>
          </a:xfrm>
        </p:grpSpPr>
        <p:sp>
          <p:nvSpPr>
            <p:cNvPr id="178" name="Rounded Rectangle 177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588598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0585194" y="4691117"/>
            <a:ext cx="500863" cy="584775"/>
            <a:chOff x="6018390" y="4322274"/>
            <a:chExt cx="375778" cy="438733"/>
          </a:xfrm>
        </p:grpSpPr>
        <p:sp>
          <p:nvSpPr>
            <p:cNvPr id="181" name="Rounded Rectangle 180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046206" y="4322274"/>
              <a:ext cx="294895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0582987" y="5473165"/>
            <a:ext cx="500862" cy="584775"/>
            <a:chOff x="7468340" y="4322274"/>
            <a:chExt cx="375777" cy="438733"/>
          </a:xfrm>
        </p:grpSpPr>
        <p:sp>
          <p:nvSpPr>
            <p:cNvPr id="184" name="Rounded Rectangle 183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494759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</p:grpSp>
      <p:pic>
        <p:nvPicPr>
          <p:cNvPr id="36" name="Picture 2" descr="F:\AAA-PDF-SGK\B15 - LT1 - 2.png"/>
          <p:cNvPicPr>
            <a:picLocks noChangeAspect="1" noChangeArrowheads="1"/>
          </p:cNvPicPr>
          <p:nvPr/>
        </p:nvPicPr>
        <p:blipFill>
          <a:blip r:embed="rId5" cstate="print"/>
          <a:srcRect l="41331" t="76097" r="19999" b="9091"/>
          <a:stretch>
            <a:fillRect/>
          </a:stretch>
        </p:blipFill>
        <p:spPr bwMode="auto">
          <a:xfrm>
            <a:off x="4951281" y="1398050"/>
            <a:ext cx="5783521" cy="2989678"/>
          </a:xfrm>
          <a:prstGeom prst="rect">
            <a:avLst/>
          </a:prstGeom>
          <a:noFill/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3374" y="4701425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51" indent="-457051"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cùng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3374" y="5483473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cùng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46675" y="5483473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d)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Cả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46675" y="4701425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3892" y="1145754"/>
            <a:ext cx="4985896" cy="2649947"/>
            <a:chOff x="728901" y="1374665"/>
            <a:chExt cx="2654379" cy="1128505"/>
          </a:xfrm>
        </p:grpSpPr>
        <p:sp>
          <p:nvSpPr>
            <p:cNvPr id="125" name="Cloud Callout 124"/>
            <p:cNvSpPr/>
            <p:nvPr/>
          </p:nvSpPr>
          <p:spPr>
            <a:xfrm>
              <a:off x="728901" y="1374665"/>
              <a:ext cx="2654379" cy="112850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43176" y="1543177"/>
              <a:ext cx="2425828" cy="78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viên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gạch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được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xếp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thành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hình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Hỏi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viên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gạch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ở: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75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49" y="-43815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43480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25" name="Rectangle 13">
            <a:extLst>
              <a:ext uri="{FF2B5EF4-FFF2-40B4-BE49-F238E27FC236}">
                <a16:creationId xmlns:a16="http://schemas.microsoft.com/office/drawing/2014/main" id="{779A45AD-5BE8-48AE-B68B-037B1AE0E273}"/>
              </a:ext>
            </a:extLst>
          </p:cNvPr>
          <p:cNvSpPr txBox="1">
            <a:spLocks noChangeArrowheads="1"/>
          </p:cNvSpPr>
          <p:nvPr/>
        </p:nvSpPr>
        <p:spPr>
          <a:xfrm>
            <a:off x="4201137" y="2124395"/>
            <a:ext cx="6600580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XIN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CHÀO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VÀ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HẸN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GẶP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LẠI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5E74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FZXiQian-M15S"/>
            </a:endParaRPr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id="{2507C551-9102-491F-A7E3-207B822134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159" y="3021414"/>
            <a:ext cx="4231463" cy="35171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B06360BB-250C-48DB-B82D-33BEBF81DB7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D:\\1B(2023-2024)\\Mới. HK1-PP-TOAN 1-KNTT-HUONG THAO 3-10\\Bài 15 Vị trí định hướng trong không gi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oán 1. Bài 15 Vị trí, định hướng trong không gian (Tiết 2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F95A8D-4755-4D6E-98EB-9822741C993A}:20075771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05A731-50E3-4893-A243-BF8CFB7748B6}:33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7D0832-180D-465A-B16C-C18A89DDA886}:3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8740B6-EFC7-4BC2-A4B8-6B9B581BBF4A}:3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7FB531-3E85-4BA1-AE5D-5EA67F240307}:3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82D992-AA1D-467E-9FFD-E2ADECC8E134}:3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1F5804-CF7F-4E55-AE70-179AEA6B43E2}:2007577114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159</Words>
  <Application>Microsoft Office PowerPoint</Application>
  <PresentationFormat>Widescreen</PresentationFormat>
  <Paragraphs>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微软雅黑</vt:lpstr>
      <vt:lpstr>Arial</vt:lpstr>
      <vt:lpstr>Arial-Rounded</vt:lpstr>
      <vt:lpstr>Calibri</vt:lpstr>
      <vt:lpstr>Coiny</vt:lpstr>
      <vt:lpstr>等线</vt:lpstr>
      <vt:lpstr>FZXiQian-M15S</vt:lpstr>
      <vt:lpstr>Lato</vt:lpstr>
      <vt:lpstr>方正静蕾简体</vt:lpstr>
      <vt:lpstr>2_Office 主题</vt:lpstr>
      <vt:lpstr>https://www.freeppt7.com</vt:lpstr>
      <vt:lpstr>3_Office 主题</vt:lpstr>
      <vt:lpstr>3_Office 主题​​</vt:lpstr>
      <vt:lpstr>3_Office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1. Bài 15 Vị trí, định hướng trong không gian (Tiết 2)</dc:title>
  <dc:creator>tran thao</dc:creator>
  <cp:lastModifiedBy>STD_NHU</cp:lastModifiedBy>
  <cp:revision>56</cp:revision>
  <dcterms:created xsi:type="dcterms:W3CDTF">2021-07-20T01:55:21Z</dcterms:created>
  <dcterms:modified xsi:type="dcterms:W3CDTF">2023-12-18T22:57:36Z</dcterms:modified>
</cp:coreProperties>
</file>