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56" r:id="rId3"/>
    <p:sldId id="266" r:id="rId4"/>
    <p:sldId id="261" r:id="rId5"/>
    <p:sldId id="267" r:id="rId6"/>
    <p:sldId id="268" r:id="rId7"/>
    <p:sldId id="269" r:id="rId8"/>
    <p:sldId id="257" r:id="rId9"/>
    <p:sldId id="258" r:id="rId10"/>
    <p:sldId id="270" r:id="rId11"/>
    <p:sldId id="262" r:id="rId12"/>
    <p:sldId id="263" r:id="rId13"/>
    <p:sldId id="265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AF738-8FB8-4428-9597-2B252F2FA5C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4038C-1F36-4657-BB6E-6A473CD2A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9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038C-1F36-4657-BB6E-6A473CD2AE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1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828C-F699-2ECE-DD31-C29946D60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939BA-8D83-9975-20D3-A879E0EC9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404F-1301-A3F1-28A6-FE6BD035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29AED-F047-5E62-94A0-CD1CB267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1B46B-6E35-5CC7-BCD4-8B877A65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6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E8B5-7B46-6CFB-226E-8C65A1EF0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56700-B9CB-5E74-D0E6-7C676E412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6062C-EB7A-4ABE-0EFB-881F1FE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F4E3B-2E18-24D6-66A6-CFB4655E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A0340-CAA1-70A1-7C37-04D3C3D3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6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EFFAFC-B7FD-DB9F-D6F2-BDBC594E8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82054-DE95-5184-129A-1AC6B550D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9A1AF-7759-F165-BC32-1EDDA17F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DAC70-B94B-A2F1-D994-181FFCB3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A13F-93F8-2576-EFDC-06B8890E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C0BE-3095-4576-8912-887DCEAD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709B-8756-EDD8-8EB3-517D2E457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9B95-604F-06F8-5A32-75AD7019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3BE11-36AE-5372-FF26-1CF5518E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2A72-1469-5D10-83B2-FDA87FCE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5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395F-6BCF-B21B-94FD-405A8EEA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6F7B6-427A-68B3-0EFB-70E566B2C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E26C6-980C-82A4-9A76-DEF54CD3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79A87-793C-69D2-F8AC-5F393CF1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3159C-5BA7-F38F-E0C2-D8AD3F4E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3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C354-8550-936C-D4BE-C5A2C05C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161D-1436-BDC5-D8A9-54695211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A3FE0-2F24-1349-E87E-D597AE504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7F2A2-D9BD-47B1-9257-CE43A729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EC18C-5038-FF7B-12D0-0ED99AD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79644-35A7-1BB5-842D-A09C6D77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3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2178-5781-925E-D529-431FA9D5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C3F48-B197-80E8-009B-C11CC6ED1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A5B13-9B68-9654-A058-09D14AFAD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FDF2-031B-48E3-BCF0-1F4458E26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F5E0D-67BB-2A15-D032-6A4FC1AB3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18F85A-2710-03F6-BE86-47E28ABC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7EAA0-5B28-9799-2423-BECAEEA9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8779A-4AA3-4EA1-C928-43891A96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E0D7-7615-2D94-FFC2-2AAA494E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57B75-C259-6E9A-848B-45C00AC1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38862-7F54-B08A-08ED-E58642E3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1486F-A8A4-32D9-B88E-0CC19873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8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FAF3C-9561-A797-B34A-C8D3383F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C9724-5215-D15F-44AA-8A31B0AB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B2945-E855-59CA-D1F6-607B8FA0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4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B459-11C0-941C-DB8D-01C86318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DFDD5-CFE4-FF5E-3826-386395FA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93FCB-C64B-E4ED-178E-5DB7F6779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E11A3-11FD-6B02-6789-5016167E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3C3C4-DFDD-9BA4-71C1-352CFDA4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13D8B-CE4D-B448-214A-3C6EAFBD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5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135A-153A-3B6A-F5CC-D218A38F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EC413B-BDCE-6C7D-274E-6B4848073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6E2BC-B6E0-91CC-531A-7DBA38EAC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477FA-0797-CBC6-4D19-92C85669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616C8-9BEF-3443-05BC-2BA439DF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32AD0-CDA7-B7D3-1058-8EDBDBBA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8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A7553-FE08-6E63-126E-9D16CA9A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DC158-D94E-5E3D-D2DD-2086D0678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C5035-996D-9131-16E2-163D348A5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BAF32-5501-41D8-865D-EA7EEE3C69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3BCC9-9E59-40C9-8DE8-420949DA7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9B34-F4DC-9A0D-DA74-A8BC3BDE2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3EB58-6790-423A-A664-274A7EB0D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F1B3-964A-C3C4-F378-4EE26800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CF7B-FD4C-4B94-3080-3181F304A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BF586-918A-8B43-BA63-3A867E964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575742" y="0"/>
            <a:ext cx="10866268" cy="6634352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1F542ADE-B233-5AA4-695B-6A1460C3EE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D000539-4488-C4E4-B531-172CC06118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1DEB752-D412-7D84-3D08-90567E5C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939" y="3650469"/>
            <a:ext cx="2623475" cy="7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4051" b="1" dirty="0" err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4051" b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051" b="1" dirty="0" err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Toán</a:t>
            </a:r>
            <a:endParaRPr lang="en-US" altLang="zh-CN" sz="4051" b="1" dirty="0">
              <a:solidFill>
                <a:srgbClr val="0000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39BC4168-F506-ABF0-AFD1-7D4EEDC7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932" y="2317954"/>
            <a:ext cx="7989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514419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ĐẾN THĂM VÀ DỰ GIỜ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LỚP </a:t>
            </a: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2D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EB8B459F-261F-9447-D9CC-E7F539F13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065" y="1361209"/>
            <a:ext cx="5567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419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TRƯỜNG TIỂU HỌC QUANG TRUNG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76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5AAFC-292F-6076-223B-C123B25AC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71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vi-VN" sz="4000" b="1" dirty="0"/>
          </a:p>
          <a:p>
            <a:pPr marL="0" indent="0" algn="ctr">
              <a:buNone/>
            </a:pPr>
            <a:r>
              <a:rPr lang="vi-VN" sz="4000" b="1" dirty="0"/>
              <a:t>THỰC HÀNH LÀM LỊCH ĐỂ BÀN</a:t>
            </a:r>
            <a:endParaRPr lang="en-US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8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1DCF-4FF8-FB00-728F-B81850AE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Nhạc Không Lời Hay Nhất Mọi Thời Đại -- Những Bản Nhạc Tiếng Anh Bất Hủ Thư Giãn Tuyệt Vời">
            <a:hlinkClick r:id="" action="ppaction://media"/>
            <a:extLst>
              <a:ext uri="{FF2B5EF4-FFF2-40B4-BE49-F238E27FC236}">
                <a16:creationId xmlns:a16="http://schemas.microsoft.com/office/drawing/2014/main" id="{8378359A-1E55-D521-67E4-977C2A14D711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4336" y="6246838"/>
            <a:ext cx="609600" cy="6096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2DAE7-2772-C0BD-0694-45772C050BD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Gợi ý</a:t>
            </a:r>
            <a:endParaRPr lang="en-US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382FAD-2384-314D-D355-74192F1B292B}"/>
              </a:ext>
            </a:extLst>
          </p:cNvPr>
          <p:cNvGrpSpPr/>
          <p:nvPr/>
        </p:nvGrpSpPr>
        <p:grpSpPr>
          <a:xfrm rot="157239">
            <a:off x="222604" y="241805"/>
            <a:ext cx="4887957" cy="3012198"/>
            <a:chOff x="1333523" y="3165658"/>
            <a:chExt cx="2634916" cy="32987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8CBB73-CB39-93B9-ED70-ADD8558E8912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E6A4EA-9778-F47A-20A9-8089930F1E8F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ysDot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5D7FE8-C3C6-6625-D2AF-FD3B1790B1F0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rgbClr val="E7E6E6">
                    <a:lumMod val="25000"/>
                  </a:srgbClr>
                </a:gs>
                <a:gs pos="37000">
                  <a:srgbClr val="E7E6E6">
                    <a:lumMod val="75000"/>
                  </a:srgbClr>
                </a:gs>
                <a:gs pos="17000">
                  <a:srgbClr val="E7E6E6">
                    <a:lumMod val="90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F8397C-3009-6216-6ABB-EBC2FFB8ED83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rgbClr val="E7E6E6">
                    <a:lumMod val="25000"/>
                  </a:srgbClr>
                </a:gs>
                <a:gs pos="37000">
                  <a:srgbClr val="E7E6E6">
                    <a:lumMod val="75000"/>
                  </a:srgbClr>
                </a:gs>
                <a:gs pos="17000">
                  <a:srgbClr val="E7E6E6">
                    <a:lumMod val="90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A647769-283E-EA63-0FFF-21D7DF8E5A02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rgbClr val="E7E6E6">
                    <a:lumMod val="25000"/>
                  </a:srgbClr>
                </a:gs>
                <a:gs pos="37000">
                  <a:srgbClr val="E7E6E6">
                    <a:lumMod val="75000"/>
                  </a:srgbClr>
                </a:gs>
                <a:gs pos="17000">
                  <a:srgbClr val="E7E6E6">
                    <a:lumMod val="90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989F71B-D643-A6A5-BE98-E5CCE6A15B12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rgbClr val="E7E6E6">
                    <a:lumMod val="25000"/>
                  </a:srgbClr>
                </a:gs>
                <a:gs pos="37000">
                  <a:srgbClr val="E7E6E6">
                    <a:lumMod val="75000"/>
                  </a:srgbClr>
                </a:gs>
                <a:gs pos="17000">
                  <a:srgbClr val="E7E6E6">
                    <a:lumMod val="90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15BF92-D7DA-8992-5ED4-ACE3F1BD8CDB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rgbClr val="E7E6E6">
                    <a:lumMod val="25000"/>
                  </a:srgbClr>
                </a:gs>
                <a:gs pos="37000">
                  <a:srgbClr val="E7E6E6">
                    <a:lumMod val="75000"/>
                  </a:srgbClr>
                </a:gs>
                <a:gs pos="17000">
                  <a:srgbClr val="E7E6E6">
                    <a:lumMod val="90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150DDA-98DE-2A4C-A41F-23CD990BD26E}"/>
              </a:ext>
            </a:extLst>
          </p:cNvPr>
          <p:cNvGrpSpPr/>
          <p:nvPr/>
        </p:nvGrpSpPr>
        <p:grpSpPr>
          <a:xfrm>
            <a:off x="518594" y="2038080"/>
            <a:ext cx="610960" cy="664779"/>
            <a:chOff x="5964581" y="1596497"/>
            <a:chExt cx="1271353" cy="1365783"/>
          </a:xfrm>
        </p:grpSpPr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21D4C7D9-124A-F927-5007-8595C4E61FE7}"/>
                </a:ext>
              </a:extLst>
            </p:cNvPr>
            <p:cNvSpPr/>
            <p:nvPr/>
          </p:nvSpPr>
          <p:spPr>
            <a:xfrm rot="20386697">
              <a:off x="5964581" y="1596497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0653AA86-99DA-8C29-FF3C-D3F499C6DC38}"/>
                </a:ext>
              </a:extLst>
            </p:cNvPr>
            <p:cNvSpPr/>
            <p:nvPr/>
          </p:nvSpPr>
          <p:spPr>
            <a:xfrm>
              <a:off x="6155190" y="1822388"/>
              <a:ext cx="890132" cy="829031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F6DC88-F2B7-88ED-2CC4-A7886CD8C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" y="424069"/>
            <a:ext cx="4781392" cy="27037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8914C-2D81-C29A-3B72-46987280F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773" y="-371071"/>
            <a:ext cx="5782455" cy="3931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40214C-8AC7-0881-402B-F4ED984B0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3452" y="140559"/>
            <a:ext cx="917528" cy="944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29004F-9272-1F1D-08B7-F2992F5F4C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88" y="3379566"/>
            <a:ext cx="5110680" cy="3686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605281-BB8E-AE16-0514-36F4E3BB3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877" y="3570414"/>
            <a:ext cx="891740" cy="918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AB1BE4-88ED-8E7B-E3C2-910D47263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6342" y="3560635"/>
            <a:ext cx="6265446" cy="35391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6918BF-79D9-5B89-FC63-8C5299A7A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4815" y="4016154"/>
            <a:ext cx="974582" cy="10037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BBDAC0-9A8A-F507-BDBD-27ABF1D4A6E4}"/>
              </a:ext>
            </a:extLst>
          </p:cNvPr>
          <p:cNvSpPr txBox="1"/>
          <p:nvPr/>
        </p:nvSpPr>
        <p:spPr>
          <a:xfrm>
            <a:off x="980289" y="2762247"/>
            <a:ext cx="36658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B1: Tạo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370F8-DE50-B31A-9BE3-C043AC216F23}"/>
              </a:ext>
            </a:extLst>
          </p:cNvPr>
          <p:cNvSpPr txBox="1"/>
          <p:nvPr/>
        </p:nvSpPr>
        <p:spPr>
          <a:xfrm>
            <a:off x="6566466" y="2896669"/>
            <a:ext cx="53245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B2: Kẻ bảng, viết thứ, ngày trong tháng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C78B1B-3683-8F2F-B85E-34000E92840A}"/>
              </a:ext>
            </a:extLst>
          </p:cNvPr>
          <p:cNvSpPr txBox="1"/>
          <p:nvPr/>
        </p:nvSpPr>
        <p:spPr>
          <a:xfrm>
            <a:off x="199817" y="6390345"/>
            <a:ext cx="45861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B3: Trang trí, tô màu, dán hình,... 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5B3174-5DFA-3855-5FAC-89704137A89F}"/>
              </a:ext>
            </a:extLst>
          </p:cNvPr>
          <p:cNvSpPr txBox="1"/>
          <p:nvPr/>
        </p:nvSpPr>
        <p:spPr>
          <a:xfrm>
            <a:off x="6266215" y="6476571"/>
            <a:ext cx="49658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B4: Dán tờ lịch vào khung</a:t>
            </a:r>
            <a:endParaRPr lang="en-US" sz="2400" dirty="0">
              <a:solidFill>
                <a:srgbClr val="002060"/>
              </a:solidFill>
              <a:latin typeface="Calibri Light" panose="020F0302020204030204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522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352D9-451B-7935-BE68-734748E45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4F013-FAD6-AD0E-D62E-1D7DE02256F0}"/>
              </a:ext>
            </a:extLst>
          </p:cNvPr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ĐÁNH GIÁ SẢN PHẨM</a:t>
            </a:r>
            <a:endParaRPr lang="vi-VN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A3255-EA12-F86D-834D-B6586D178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5" t="26197" r="48158" b="9313"/>
          <a:stretch/>
        </p:blipFill>
        <p:spPr>
          <a:xfrm>
            <a:off x="1075705" y="1663246"/>
            <a:ext cx="10278095" cy="48533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E348B8-9995-6B19-02AC-660423EAAF5D}"/>
              </a:ext>
            </a:extLst>
          </p:cNvPr>
          <p:cNvSpPr txBox="1"/>
          <p:nvPr/>
        </p:nvSpPr>
        <p:spPr>
          <a:xfrm>
            <a:off x="1446835" y="3437028"/>
            <a:ext cx="864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rõ tên tháng và thể hiện đúng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ngày trong tháng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A7EC8-50DF-31A8-DFAF-6E113D6C730E}"/>
              </a:ext>
            </a:extLst>
          </p:cNvPr>
          <p:cNvSpPr txBox="1"/>
          <p:nvPr/>
        </p:nvSpPr>
        <p:spPr>
          <a:xfrm>
            <a:off x="1956121" y="5108688"/>
            <a:ext cx="9062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sáng tạo, đảm bảo tính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thẩm mĩ, sử dụng được nhiều lần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02D317-FBD8-CAE6-4228-3993B49AC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9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A075-8187-B8B6-F8A1-3E59C273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B544B-8315-9627-7A84-C43E0C9D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D1229-9C2C-1A17-F9A5-9EA3D5FD3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575742" y="0"/>
            <a:ext cx="10866268" cy="6634352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73F9B7AD-C000-2E64-ED30-D41EEFDAD8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67DA8C-26E7-EAF1-DAA4-E81D63EB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46588F0-33DC-B624-885C-56BDEF98B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862" y="2358296"/>
            <a:ext cx="69046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SINH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55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F2222E-1F1A-8719-9C37-69309769CE37}"/>
              </a:ext>
            </a:extLst>
          </p:cNvPr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492F8-2FA4-315B-8FE7-C433E46AF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10BAE-368C-2C56-6D94-235D96638B46}"/>
              </a:ext>
            </a:extLst>
          </p:cNvPr>
          <p:cNvSpPr txBox="1"/>
          <p:nvPr/>
        </p:nvSpPr>
        <p:spPr>
          <a:xfrm>
            <a:off x="6952293" y="5824909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>
                <a:solidFill>
                  <a:srgbClr val="ED7D31">
                    <a:lumMod val="50000"/>
                  </a:srgb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Tiết </a:t>
            </a:r>
            <a:r>
              <a:rPr lang="en-US" sz="2400">
                <a:solidFill>
                  <a:srgbClr val="ED7D31">
                    <a:lumMod val="50000"/>
                  </a:srgb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lang="vi-VN" sz="2400">
              <a:solidFill>
                <a:srgbClr val="ED7D31">
                  <a:lumMod val="50000"/>
                </a:srgb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663D-90F8-62C6-E858-A3F714EFBB0E}"/>
              </a:ext>
            </a:extLst>
          </p:cNvPr>
          <p:cNvSpPr txBox="1"/>
          <p:nvPr/>
        </p:nvSpPr>
        <p:spPr>
          <a:xfrm>
            <a:off x="3274543" y="533632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>
              <a:defRPr/>
            </a:pPr>
            <a:r>
              <a:rPr lang="en-US" sz="3200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BÀI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8C352-7CA5-CD6E-DCB8-71F8E87626EF}"/>
              </a:ext>
            </a:extLst>
          </p:cNvPr>
          <p:cNvSpPr txBox="1"/>
          <p:nvPr/>
        </p:nvSpPr>
        <p:spPr>
          <a:xfrm>
            <a:off x="3281465" y="1127537"/>
            <a:ext cx="6106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LỊCH ĐỂ BÀN TIỆN ÍCH</a:t>
            </a:r>
            <a:endParaRPr lang="en-US" altLang="zh-CN" sz="9600" b="1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395F7E-C60A-A64B-6A52-57B6C0387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26981" r="16050" b="10902"/>
          <a:stretch/>
        </p:blipFill>
        <p:spPr>
          <a:xfrm>
            <a:off x="3829862" y="3581500"/>
            <a:ext cx="2958353" cy="2899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D1EBF-F015-06CE-F414-28C87B3672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9573" r="1" b="9638"/>
          <a:stretch/>
        </p:blipFill>
        <p:spPr>
          <a:xfrm>
            <a:off x="365302" y="2102764"/>
            <a:ext cx="3087501" cy="3722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C6125-9D0C-1039-7219-5337EDF9D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78" y="2620355"/>
            <a:ext cx="4088888" cy="386091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535C-2E7C-475C-3D5C-9FE74740E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0CDC07-DC9C-76DF-08CD-FCA1960F3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8638" y="1"/>
            <a:ext cx="714543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63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275B06-EDD0-1ABF-849B-FEDA0BF204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0219" r="12908" b="8427"/>
          <a:stretch/>
        </p:blipFill>
        <p:spPr>
          <a:xfrm>
            <a:off x="2789499" y="319137"/>
            <a:ext cx="7373073" cy="6405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F7FC5-62D6-B71C-9804-93458EA9D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60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BB1BA1-FB82-7174-8F16-75E7BEB94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6" t="16033" r="31403" b="33959"/>
          <a:stretch/>
        </p:blipFill>
        <p:spPr>
          <a:xfrm>
            <a:off x="2071868" y="219919"/>
            <a:ext cx="8499021" cy="65484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2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A0C98F-45FB-CDF0-6195-652A71276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10713" r="31995" b="15604"/>
          <a:stretch/>
        </p:blipFill>
        <p:spPr>
          <a:xfrm>
            <a:off x="2476983" y="189560"/>
            <a:ext cx="7951808" cy="64890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896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1FD426-5D5F-535B-4796-A307A5B7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8" y="3246"/>
            <a:ext cx="12011324" cy="675636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2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BE5384-30FB-36D9-D7C4-A9E6EEB7529F}"/>
              </a:ext>
            </a:extLst>
          </p:cNvPr>
          <p:cNvSpPr txBox="1"/>
          <p:nvPr/>
        </p:nvSpPr>
        <p:spPr>
          <a:xfrm>
            <a:off x="138896" y="1881718"/>
            <a:ext cx="1179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luận, thiết kế ý tưởng làm lịch để bàn tiện ích</a:t>
            </a:r>
            <a:r>
              <a:rPr lang="en-US" altLang="zh-CN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altLang="zh-CN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altLang="zh-CN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chí</a:t>
            </a:r>
            <a:endParaRPr lang="en-US" altLang="zh-CN" sz="28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DA5EB-1139-9C02-CE3B-FEDBC6B6E6BC}"/>
              </a:ext>
            </a:extLst>
          </p:cNvPr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</a:t>
            </a:r>
            <a:endParaRPr lang="en-US" altLang="zh-CN" sz="3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 ĐỂ BÀN TIỆN 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29DAF-603A-0478-1773-1152AF307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78" y="3124143"/>
            <a:ext cx="3322931" cy="3148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8A5EF-EDC1-773A-4B96-86145888D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50" y="3547974"/>
            <a:ext cx="4033272" cy="3044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4A2AF-6424-F6E8-1D24-1B6D3D8F3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39" y="-173327"/>
            <a:ext cx="2336328" cy="1708727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11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B6E6D1-EB58-1978-18F1-ACAA6E55AF3F}"/>
              </a:ext>
            </a:extLst>
          </p:cNvPr>
          <p:cNvGrpSpPr/>
          <p:nvPr/>
        </p:nvGrpSpPr>
        <p:grpSpPr>
          <a:xfrm rot="157239">
            <a:off x="4401843" y="1282844"/>
            <a:ext cx="7438746" cy="5407923"/>
            <a:chOff x="1333523" y="3165658"/>
            <a:chExt cx="2634916" cy="32729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A1306D-3321-437A-D7F8-314A52356E75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C78074-07F7-1831-7C99-9116859A580F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0DD2DE-3638-9CE3-8525-06F102983C71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7128B3-4027-7067-CC81-9AD1285586DE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378177-30E9-ACA6-3021-57522EFBFBD2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EA07A5-335C-85BB-EB8C-EEE31E88BAD4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720920-5405-F4B2-2188-3E11B606B1A1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246959-4E91-E4A3-A375-2E71DC23F310}"/>
              </a:ext>
            </a:extLst>
          </p:cNvPr>
          <p:cNvSpPr txBox="1"/>
          <p:nvPr/>
        </p:nvSpPr>
        <p:spPr>
          <a:xfrm>
            <a:off x="2925462" y="286989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95377-F21F-747B-40C1-B3DC2C77CF57}"/>
              </a:ext>
            </a:extLst>
          </p:cNvPr>
          <p:cNvSpPr txBox="1"/>
          <p:nvPr/>
        </p:nvSpPr>
        <p:spPr>
          <a:xfrm rot="152597">
            <a:off x="3287442" y="3712973"/>
            <a:ext cx="8910426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82D170-9D54-36F6-7CF6-624DE3D9A8E5}"/>
              </a:ext>
            </a:extLst>
          </p:cNvPr>
          <p:cNvSpPr txBox="1"/>
          <p:nvPr/>
        </p:nvSpPr>
        <p:spPr>
          <a:xfrm rot="166574">
            <a:off x="4712699" y="2472792"/>
            <a:ext cx="6908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Ghi rõ </a:t>
            </a:r>
            <a:r>
              <a:rPr lang="vi-VN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tên tháng và thể hiện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đúng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ngày trong tháng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19098A-A682-7759-E64D-EB986C3F8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2056115"/>
            <a:ext cx="4172772" cy="31495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101CF-ADE2-13FA-5E45-358D9DD57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5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E34982B-6071-42E3-9BE6-8376F7DAAE0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01\uFFFD\uFFFD{02161510-583E-44EB-927D-24A72EBA4413}&quot;,&quot;D:\\Bài giảng điện tử gửi nhà trường 23-2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 2. Lịch để bàn tiện íc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C5F339-2512-4BD1-AC8C-A908F885BEBC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EEBB2F-F7A9-480F-A936-1455707F5AAE}: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1BCB3-24F2-4BD0-93FF-AFD5E0710E02}: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FD9599-D2D7-46AF-ACCB-C9570B653340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4F0D9D-6417-495F-ADB4-09ECCAD39DDF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0DAB8B-93E4-4226-91A2-B123699F1C93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60CA90-C350-40BB-833C-7A2A4AABADCC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C2565F-434E-422A-81CA-8593FA4362DF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ADF9C7-207E-4FF6-86F5-3FC2A2C92BE7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58ABE-99A0-4A8C-B6F5-9E280CC48B1F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DDB258-D744-4E2F-8967-80C7C8FB0605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90F819-20FF-4394-B410-0C222F07DCCD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75CADE-7311-475F-8977-0FFC05DB8DEA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185</Words>
  <Application>Microsoft Office PowerPoint</Application>
  <PresentationFormat>Widescreen</PresentationFormat>
  <Paragraphs>28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Roboto Black</vt:lpstr>
      <vt:lpstr>华文中宋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2. Lịch để bàn tiện ích</dc:title>
  <dc:creator>Administrator</dc:creator>
  <cp:lastModifiedBy>STD_NHU</cp:lastModifiedBy>
  <cp:revision>9</cp:revision>
  <dcterms:created xsi:type="dcterms:W3CDTF">2023-12-11T10:15:33Z</dcterms:created>
  <dcterms:modified xsi:type="dcterms:W3CDTF">2023-12-18T13:26:55Z</dcterms:modified>
</cp:coreProperties>
</file>