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audio5.wav" ContentType="audio/wav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35" r:id="rId9"/>
    <p:sldId id="306" r:id="rId10"/>
    <p:sldId id="307" r:id="rId11"/>
    <p:sldId id="308" r:id="rId12"/>
    <p:sldId id="33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E22-30E6-4F03-9500-540989D22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6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F5B28-3E16-47FA-8655-DD49134A0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541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571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12" Type="http://schemas.openxmlformats.org/officeDocument/2006/relationships/slide" Target="slide6.xml"/><Relationship Id="rId1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em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em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em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5" t="4305" r="14444" b="203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080" y="3868798"/>
            <a:ext cx="6125355" cy="27196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E9E894-897D-4A07-8EE7-A157D8311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42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8548921" y="2983909"/>
            <a:ext cx="3138594" cy="361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854906" y="915348"/>
            <a:ext cx="8112341" cy="146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76" y="1888262"/>
            <a:ext cx="3690995" cy="4909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309" y="2245425"/>
            <a:ext cx="1810669" cy="1487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1311" y="2019247"/>
            <a:ext cx="1726846" cy="141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893" y="642207"/>
            <a:ext cx="1810669" cy="1487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C8F7A3B-2EFD-4FA8-B574-CB5D045F9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0978" y="-49318"/>
            <a:ext cx="1810669" cy="148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5106B86-5293-4B96-B58C-EB2E33C851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5539" y="949124"/>
            <a:ext cx="1655383" cy="1359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919" y="3032413"/>
            <a:ext cx="181066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064684E-9ABD-42C7-BD71-0F2846888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9" y="-951759"/>
            <a:ext cx="7542261" cy="50281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B89A1CA-2A1B-4F2B-BEE0-BE972221A082}"/>
              </a:ext>
            </a:extLst>
          </p:cNvPr>
          <p:cNvSpPr txBox="1"/>
          <p:nvPr/>
        </p:nvSpPr>
        <p:spPr>
          <a:xfrm>
            <a:off x="2319198" y="1245258"/>
            <a:ext cx="5607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HOA ĐIỂM 10</a:t>
            </a:r>
          </a:p>
        </p:txBody>
      </p:sp>
      <p:sp>
        <p:nvSpPr>
          <p:cNvPr id="16" name="Rectangle: Rounded Corners 24">
            <a:hlinkClick r:id="" action="ppaction://noaction"/>
            <a:extLst>
              <a:ext uri="{FF2B5EF4-FFF2-40B4-BE49-F238E27FC236}">
                <a16:creationId xmlns="" xmlns:a16="http://schemas.microsoft.com/office/drawing/2014/main" id="{C2D3FE67-DF06-42FC-A28B-8A029084E22F}"/>
              </a:ext>
            </a:extLst>
          </p:cNvPr>
          <p:cNvSpPr/>
          <p:nvPr/>
        </p:nvSpPr>
        <p:spPr>
          <a:xfrm>
            <a:off x="2781080" y="236076"/>
            <a:ext cx="3658357" cy="54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Khởi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8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0313" y="171369"/>
            <a:ext cx="9220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889096"/>
            <a:ext cx="11436440" cy="59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4877" y="1159098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9631249" y="1373745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8331" y="3500907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90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32015" y="3550275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110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9889" y="5419859"/>
            <a:ext cx="115910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= 70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8152327" y="2323243"/>
            <a:ext cx="693062" cy="5745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032716" y="4355958"/>
            <a:ext cx="693062" cy="5745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438068" y="4368837"/>
            <a:ext cx="693062" cy="57450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3797" y="0"/>
            <a:ext cx="98267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	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“+; –”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142612" y="0"/>
            <a:ext cx="2257425" cy="10191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569836"/>
            <a:ext cx="5965509" cy="14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3358" y="1944710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68377" y="1944709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-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4" y="4272946"/>
            <a:ext cx="5965509" cy="14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3797" y="3168223"/>
            <a:ext cx="16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4856" y="4640687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1408" y="4640686"/>
            <a:ext cx="837127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7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" y="1356360"/>
            <a:ext cx="9802593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524000" y="315584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DÒ- NHẬN XÉT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6 L 0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5" t="4305" r="14444" b="203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080" y="3868798"/>
            <a:ext cx="6125355" cy="2719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8548921" y="2983909"/>
            <a:ext cx="3138594" cy="361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854906" y="915348"/>
            <a:ext cx="8112341" cy="146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76" y="1888262"/>
            <a:ext cx="3690995" cy="4909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6573" y="2327364"/>
            <a:ext cx="1810669" cy="1487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8244" y="2044659"/>
            <a:ext cx="1726846" cy="141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734" y="517612"/>
            <a:ext cx="1810669" cy="1487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1037" y="484506"/>
            <a:ext cx="1810669" cy="1487553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B7396F6-65D5-4123-9176-D5237573738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31070"/>
          <a:stretch/>
        </p:blipFill>
        <p:spPr>
          <a:xfrm>
            <a:off x="8742916" y="2030665"/>
            <a:ext cx="1451545" cy="178425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Picture 3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61595F91-6043-4585-9D43-81E497C7420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38040"/>
          <a:stretch/>
        </p:blipFill>
        <p:spPr>
          <a:xfrm>
            <a:off x="10417242" y="1773616"/>
            <a:ext cx="1227048" cy="16821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Picture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3B79D3DA-2C03-48E8-986B-AC19F39173D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393" r="36745"/>
          <a:stretch/>
        </p:blipFill>
        <p:spPr>
          <a:xfrm>
            <a:off x="8617837" y="145795"/>
            <a:ext cx="1219073" cy="188738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3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D6F63DD-AF66-4B54-A34A-055589DA697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9486"/>
          <a:stretch/>
        </p:blipFill>
        <p:spPr>
          <a:xfrm>
            <a:off x="10315644" y="160272"/>
            <a:ext cx="1516549" cy="182678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Picture 12" descr="Káº¿t quáº£ hÃ¬nh áº£nh cho win text gif">
            <a:extLst>
              <a:ext uri="{FF2B5EF4-FFF2-40B4-BE49-F238E27FC236}">
                <a16:creationId xmlns="" xmlns:a16="http://schemas.microsoft.com/office/drawing/2014/main" id="{65664409-04A4-4C39-8CCC-1F9283EBF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14" y="804639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6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73E2AE-3C4B-4611-B953-0863BD636114}"/>
              </a:ext>
            </a:extLst>
          </p:cNvPr>
          <p:cNvSpPr txBox="1"/>
          <p:nvPr/>
        </p:nvSpPr>
        <p:spPr>
          <a:xfrm>
            <a:off x="914377" y="561126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AEFF1404-B720-458C-9DF7-E2FAE15B7E9A}"/>
              </a:ext>
            </a:extLst>
          </p:cNvPr>
          <p:cNvSpPr/>
          <p:nvPr/>
        </p:nvSpPr>
        <p:spPr>
          <a:xfrm>
            <a:off x="1116851" y="3693716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0E87014B-0049-4503-9744-CB90E8BA7D1A}"/>
              </a:ext>
            </a:extLst>
          </p:cNvPr>
          <p:cNvSpPr/>
          <p:nvPr/>
        </p:nvSpPr>
        <p:spPr>
          <a:xfrm>
            <a:off x="4896047" y="4963939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4A87DCC7-AFB1-4C9E-91D6-3F40E7209F6A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3A4C6E3B-116C-4AC2-ABE9-0754CC3AFED1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201" y="368079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A0576053-E2ED-4AA1-9544-F15233C6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50297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066593A6-6363-4A19-8CD0-0EF09BEA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5EFEBA44-3903-4C15-9DFC-21CA41D9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EE7BC55D-1115-45E6-8864-BCC4EDEE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524" y="-217701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8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82FF48-DC50-40A3-B8EA-142891A98C68}"/>
              </a:ext>
            </a:extLst>
          </p:cNvPr>
          <p:cNvSpPr txBox="1"/>
          <p:nvPr/>
        </p:nvSpPr>
        <p:spPr>
          <a:xfrm>
            <a:off x="819542" y="767756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826 : 2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8E7C54F1-9206-4F24-AB06-6B6DA1E73897}"/>
              </a:ext>
            </a:extLst>
          </p:cNvPr>
          <p:cNvSpPr/>
          <p:nvPr/>
        </p:nvSpPr>
        <p:spPr>
          <a:xfrm>
            <a:off x="860282" y="5050392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6A65781A-6AED-41DD-95B7-7262992C91E7}"/>
              </a:ext>
            </a:extLst>
          </p:cNvPr>
          <p:cNvSpPr/>
          <p:nvPr/>
        </p:nvSpPr>
        <p:spPr>
          <a:xfrm>
            <a:off x="4639478" y="3717708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6CAF9397-59E3-4B46-9647-79636103C168}"/>
              </a:ext>
            </a:extLst>
          </p:cNvPr>
          <p:cNvSpPr/>
          <p:nvPr/>
        </p:nvSpPr>
        <p:spPr>
          <a:xfrm>
            <a:off x="844407" y="3717708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AB4A187A-B25C-46E6-A2B1-4D7B7D62B64F}"/>
              </a:ext>
            </a:extLst>
          </p:cNvPr>
          <p:cNvSpPr/>
          <p:nvPr/>
        </p:nvSpPr>
        <p:spPr>
          <a:xfrm>
            <a:off x="4639478" y="5050392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AB0D0836-A781-4635-893F-3A7BF11A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097" y="261092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4D8B49EC-5748-41E2-BF6B-1ED80399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64" y="3783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77F5590D-2011-47FE-A6A6-6E241A01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64" y="515382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041459E3-2876-4ABC-B836-B2C706FC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7" y="38211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="" xmlns:a16="http://schemas.microsoft.com/office/drawing/2014/main" id="{8B0ACFF6-BBF9-4EE7-9A09-1EED004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4097" y="-276883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8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9C8292-8B63-4A4C-BDA7-EF6363F5B1E9}"/>
              </a:ext>
            </a:extLst>
          </p:cNvPr>
          <p:cNvSpPr txBox="1"/>
          <p:nvPr/>
        </p:nvSpPr>
        <p:spPr>
          <a:xfrm>
            <a:off x="342670" y="523419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x 10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AB0EBE26-0D90-4042-843D-8ED85E05FD90}"/>
              </a:ext>
            </a:extLst>
          </p:cNvPr>
          <p:cNvSpPr/>
          <p:nvPr/>
        </p:nvSpPr>
        <p:spPr>
          <a:xfrm>
            <a:off x="1116851" y="3693716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D2F41969-9E6E-4C2F-A112-5E44CC398C14}"/>
              </a:ext>
            </a:extLst>
          </p:cNvPr>
          <p:cNvSpPr/>
          <p:nvPr/>
        </p:nvSpPr>
        <p:spPr>
          <a:xfrm>
            <a:off x="4896047" y="4963939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007D42C9-B35B-455E-A1BA-2FCA556E0790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016197C9-6BA9-44AA-8F4B-13171F4B10E5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DCEC1849-73B8-4829-AC0A-98D23918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5562" y="286684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41BDFC43-FDDE-4AA4-822B-7A5C2397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50297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4E6D5E84-E575-40A2-A842-9830D9FF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A47960E4-93C4-46F0-97FE-143D1647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="" xmlns:a16="http://schemas.microsoft.com/office/drawing/2014/main" id="{9741A882-2F93-44FD-B2F8-E1F43B9C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7391" y="-102271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276" y="2442949"/>
            <a:ext cx="3795300" cy="44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F1636B-4185-4D41-B8F4-88C8B9291470}"/>
              </a:ext>
            </a:extLst>
          </p:cNvPr>
          <p:cNvSpPr txBox="1"/>
          <p:nvPr/>
        </p:nvSpPr>
        <p:spPr>
          <a:xfrm>
            <a:off x="772708" y="584479"/>
            <a:ext cx="1036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B0E3FEF9-66CC-4DEC-8A27-23E5C3904578}"/>
              </a:ext>
            </a:extLst>
          </p:cNvPr>
          <p:cNvSpPr/>
          <p:nvPr/>
        </p:nvSpPr>
        <p:spPr>
          <a:xfrm>
            <a:off x="4921173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A5C2BD0D-BA54-40E6-AB4C-75D70E14569C}"/>
              </a:ext>
            </a:extLst>
          </p:cNvPr>
          <p:cNvSpPr/>
          <p:nvPr/>
        </p:nvSpPr>
        <p:spPr>
          <a:xfrm>
            <a:off x="1121534" y="3634600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765E8A52-1D1B-4C67-8893-2F4AD114A55D}"/>
              </a:ext>
            </a:extLst>
          </p:cNvPr>
          <p:cNvSpPr/>
          <p:nvPr/>
        </p:nvSpPr>
        <p:spPr>
          <a:xfrm>
            <a:off x="1100976" y="4963939"/>
            <a:ext cx="3494681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EEA9A6D4-5688-457C-929E-49F109507CEA}"/>
              </a:ext>
            </a:extLst>
          </p:cNvPr>
          <p:cNvSpPr/>
          <p:nvPr/>
        </p:nvSpPr>
        <p:spPr>
          <a:xfrm>
            <a:off x="4896047" y="3693716"/>
            <a:ext cx="3519807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5A41FC3A-D5C1-4870-B1A6-CB3401E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3010"/>
            <a:ext cx="4289070" cy="35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E979C6B2-9A26-4DF7-9390-EEEFC406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20" y="370044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3B78DFD4-0760-40F2-97B9-FA349D2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33" y="37971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269CF55C-891F-41A1-8B7E-E54062C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50673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="" xmlns:a16="http://schemas.microsoft.com/office/drawing/2014/main" id="{919438BC-F27A-436D-81C1-1CC3DE85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804" y="-114269"/>
            <a:ext cx="3975277" cy="39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3958896" y="373010"/>
            <a:ext cx="51435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43136" y="1015695"/>
            <a:ext cx="5301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7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pic>
        <p:nvPicPr>
          <p:cNvPr id="12" name="Picture 21" descr="bloem20"/>
          <p:cNvPicPr>
            <a:picLocks noChangeAspect="1" noChangeArrowheads="1" noCrop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" y="4657002"/>
            <a:ext cx="2207491" cy="22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4" y="-162402"/>
            <a:ext cx="2380615" cy="2380615"/>
          </a:xfrm>
          <a:prstGeom prst="rect">
            <a:avLst/>
          </a:prstGeom>
          <a:noFill/>
        </p:spPr>
      </p:pic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796DC48F-E86A-7725-4588-B3A0AB63C5E0}"/>
              </a:ext>
            </a:extLst>
          </p:cNvPr>
          <p:cNvSpPr txBox="1"/>
          <p:nvPr/>
        </p:nvSpPr>
        <p:spPr>
          <a:xfrm>
            <a:off x="529727" y="2503509"/>
            <a:ext cx="755526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>
                <a:ln w="412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BÀI 42: ÔN TẬP BIỂU THỨC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1200" cap="none" spc="0" normalizeH="0" baseline="0" noProof="0" dirty="0">
                <a:ln w="41275"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(</a:t>
            </a:r>
            <a:r>
              <a:rPr kumimoji="0" lang="en-GB" altLang="zh-CN" sz="36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Tiết</a:t>
            </a:r>
            <a:r>
              <a:rPr kumimoji="0" lang="en-GB" altLang="zh-CN" sz="3600" b="1" i="0" u="none" strike="noStrike" kern="1200" cap="none" spc="0" normalizeH="0" baseline="0" noProof="0" dirty="0">
                <a:ln w="41275"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1)</a:t>
            </a:r>
            <a:endParaRPr kumimoji="0" lang="zh-CN" altLang="en-US" sz="3600" b="1" i="0" u="none" strike="noStrike" kern="1200" cap="none" spc="0" normalizeH="0" baseline="0" noProof="0" dirty="0">
              <a:ln w="41275"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48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7"/>
    </mc:Choice>
    <mc:Fallback>
      <p:transition spd="slow" advTm="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737" y="99755"/>
            <a:ext cx="553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69703"/>
              </p:ext>
            </p:extLst>
          </p:nvPr>
        </p:nvGraphicFramePr>
        <p:xfrm>
          <a:off x="2257425" y="879919"/>
          <a:ext cx="7318394" cy="2281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6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2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40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731 – 680 + 19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63 × 2 : 7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0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14 × 6 – 29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348 + 84 : 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7634" y="3794791"/>
            <a:ext cx="46922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731– 680+ 19= 51+19</a:t>
            </a:r>
          </a:p>
          <a:p>
            <a:pPr lvl="3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70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63× 2: 7= 126:7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0081" y="3904959"/>
            <a:ext cx="4715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14× 6– 29= 84–29</a:t>
            </a:r>
          </a:p>
          <a:p>
            <a:pPr lvl="2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55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348+ 84: 6= 348+14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362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9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0A93CD5-1977-853C-8CF0-300EF5D3F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407"/>
            <a:ext cx="3095755" cy="13863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D636EB4-1FF2-6137-6DC9-C72B3E19FC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2" b="66713"/>
          <a:stretch/>
        </p:blipFill>
        <p:spPr>
          <a:xfrm>
            <a:off x="98464" y="5567772"/>
            <a:ext cx="12192000" cy="12902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1471" y="320145"/>
            <a:ext cx="300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7889" y="328762"/>
            <a:ext cx="963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kg,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kg.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42E889-6B4B-FA88-502A-F8895FEEA65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57425" cy="1019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4250" y="1949415"/>
            <a:ext cx="7926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30× 3 = 90 (kg)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90+ 45 = 135 (kg)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135 kg.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6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Toán 3. Bài 42. Ôn tập biểu thức số"/>
  <p:tag name="ISPRING_ULTRA_SCORM_COURSE_ID" val="FA31E5E5-B56E-495C-BD69-35DAB92D8A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3. Bài 42. Ôn tập biểu thức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0776C-6414-4090-9F07-21D1F1856BE7}:3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C0681A-0F0D-479E-B7F4-259A774562F4}:3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8E6B5F-D8E3-4EDC-82F4-CBC4B3C4C5DE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389303-60FE-47D8-8976-2C3E1B425CC9}: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E71066-4B03-44C6-AB47-AB858C9129B6}: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E649D-87D8-48A4-9A77-D2912A6D92BC}:3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9A2711-6024-49D1-8B8E-880A9972EB75}:3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52F102-44C2-447D-8203-2FAF1A687A79}:3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018884-9D9F-44D4-A03C-34880219B98A}:3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D4D128-97CA-4A02-A1D2-9F778D9A6F60}: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82B60E-CC8A-4606-B539-8501DCC22587}:3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76B0CF-EF57-482D-9EC9-634817E6AF24}:3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269</Words>
  <Application>Microsoft Office PowerPoint</Application>
  <PresentationFormat>Widescreen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Tahoma</vt:lpstr>
      <vt:lpstr>Times New Roman</vt:lpstr>
      <vt:lpstr>UTM Showcard</vt:lpstr>
      <vt:lpstr>华康海报体W12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3. Bài 42. Ôn tập biểu thức số</dc:title>
  <dc:creator>Administrator</dc:creator>
  <cp:lastModifiedBy>AutoBVT</cp:lastModifiedBy>
  <cp:revision>83</cp:revision>
  <dcterms:created xsi:type="dcterms:W3CDTF">2022-07-13T12:59:38Z</dcterms:created>
  <dcterms:modified xsi:type="dcterms:W3CDTF">2023-12-29T15:11:02Z</dcterms:modified>
</cp:coreProperties>
</file>