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media/image19.jpg" ContentType="image/png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1"/>
  </p:notesMasterIdLst>
  <p:sldIdLst>
    <p:sldId id="294" r:id="rId4"/>
    <p:sldId id="283" r:id="rId5"/>
    <p:sldId id="295" r:id="rId6"/>
    <p:sldId id="290" r:id="rId7"/>
    <p:sldId id="288" r:id="rId8"/>
    <p:sldId id="291" r:id="rId9"/>
    <p:sldId id="28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444A5-9FD5-4158-9034-AA72DE75FC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3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2864" y="1274227"/>
            <a:ext cx="6248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15.Ôn tập Em Đi Qua Ngã Tư Đường Ph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5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9561" y="1385645"/>
            <a:ext cx="103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ghép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hình ở cột A với cột B để tạo thành biển báo giao thông theo quy định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38" y="2216642"/>
            <a:ext cx="6340130" cy="4681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4942103" y="2890564"/>
            <a:ext cx="2996328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 chỉ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 phía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4942103" y="4292578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 tô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41" y="2361627"/>
            <a:ext cx="1453955" cy="1453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992" y="3901733"/>
            <a:ext cx="1783036" cy="1485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5036010" y="5676574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cảnh báo đường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641" y="5387597"/>
            <a:ext cx="1653510" cy="147040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29329" y="-47102"/>
            <a:ext cx="8358744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3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403" y="2188674"/>
            <a:ext cx="10583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là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viện: Để chỉ dẫn cho mọi người biết sắp tới bệnh viện. 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cấm xe mô tô: Báo đường này cấm tất cả các loại mô tô đi vào.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đường trơn: Báo trước sắp tới đoạn đường có thể xảy ra trơn trượt đặc biệt là khi thời tiết xấu, mưa phùn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120" y="1556327"/>
            <a:ext cx="1031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nói tên và ý nghĩa của từng loại biển báo đó.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120" y="4449142"/>
            <a:ext cx="1167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giải thích vì sao em phải thực hiện quy định của các biển báo giao thông.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403" y="5025078"/>
            <a:ext cx="10708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phải thực hiện các quy định của biển báo giao thông để đảm bảo an toàn cho bản thân và những người xung quanh khi tham gia giao thông.</a:t>
            </a:r>
            <a:endParaRPr lang="vi-VN" sz="24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29329" y="-47102"/>
            <a:ext cx="8358744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3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156236" y="1379874"/>
            <a:ext cx="9094658" cy="728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2400" i="0" u="none" strike="noStrike" kern="120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  một số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thông.</a:t>
            </a:r>
          </a:p>
        </p:txBody>
      </p:sp>
      <p:pic>
        <p:nvPicPr>
          <p:cNvPr id="11" name="Video bài 15 tnxh">
            <a:hlinkClick r:id="" action="ppaction://media"/>
            <a:extLst>
              <a:ext uri="{FF2B5EF4-FFF2-40B4-BE49-F238E27FC236}">
                <a16:creationId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2286" y="2612581"/>
            <a:ext cx="8131636" cy="412326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181456" y="2019457"/>
            <a:ext cx="9094658" cy="59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thiệu với bạn và người thân sản phẩm của em.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29329" y="-47102"/>
            <a:ext cx="8358744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5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7941" y="327155"/>
            <a:ext cx="1001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chiều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190" y="3608872"/>
            <a:ext cx="4565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Biển báo “Cấm đi ngược chiều”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4" y="4196706"/>
            <a:ext cx="3204603" cy="2661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4" y="4196706"/>
            <a:ext cx="3770086" cy="249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0078" y="3619526"/>
            <a:ext cx="4445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“Đường Giao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5" y="978083"/>
            <a:ext cx="3363685" cy="2210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4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669" cy="6988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0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FF999BD-85C7-45C1-9683-62416656514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D:\\Bài giảng điện tử gửi nhà trường 23-2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ự nhiên xã hội  2. ÔN TẬP CỘNG ĐỒNG ĐỊA PHƯƠNG (Tiết 3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71E21A-BB7A-4050-8270-55885A4A6A48}: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AFB002-F740-4AAE-AFAB-939481BBFF1C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ABA37-0C57-43F0-AA1B-21B8A09A4F40}: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0A4DDC-2EE8-48B3-A461-2D93FC8078F5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13700D-F276-4195-985C-5C959E15DAE2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F8CEF6-9129-4289-B8DE-815B8917F71A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E48239-5D17-416F-B12E-21C299953386}:28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236</Words>
  <Application>Microsoft Office PowerPoint</Application>
  <PresentationFormat>Widescreen</PresentationFormat>
  <Paragraphs>27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等线</vt:lpstr>
      <vt:lpstr>Times New Roman</vt:lpstr>
      <vt:lpstr>字魂59号-创粗黑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xã hội  2. ÔN TẬP CỘNG ĐỒNG ĐỊA PHƯƠNG (Tiết 3)</dc:title>
  <dc:creator>tran hong luong</dc:creator>
  <cp:lastModifiedBy>STD_NHU</cp:lastModifiedBy>
  <cp:revision>53</cp:revision>
  <dcterms:created xsi:type="dcterms:W3CDTF">2021-06-07T03:46:19Z</dcterms:created>
  <dcterms:modified xsi:type="dcterms:W3CDTF">2023-12-18T13:31:12Z</dcterms:modified>
</cp:coreProperties>
</file>