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710" r:id="rId3"/>
  </p:sldMasterIdLst>
  <p:notesMasterIdLst>
    <p:notesMasterId r:id="rId14"/>
  </p:notesMasterIdLst>
  <p:sldIdLst>
    <p:sldId id="280" r:id="rId4"/>
    <p:sldId id="281" r:id="rId5"/>
    <p:sldId id="282" r:id="rId6"/>
    <p:sldId id="299" r:id="rId7"/>
    <p:sldId id="295" r:id="rId8"/>
    <p:sldId id="296" r:id="rId9"/>
    <p:sldId id="297" r:id="rId10"/>
    <p:sldId id="298" r:id="rId11"/>
    <p:sldId id="284" r:id="rId12"/>
    <p:sldId id="285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>
        <p:scale>
          <a:sx n="66" d="100"/>
          <a:sy n="66" d="100"/>
        </p:scale>
        <p:origin x="90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03-Dec-23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A7B8-BE27-4375-9C47-6C35677188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3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1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jpg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5" Type="http://schemas.openxmlformats.org/officeDocument/2006/relationships/audio" Target="NUL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jp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p3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4.mp3"/><Relationship Id="rId7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iới thiệu sách giáo khoa Âm nhạc 4 - Bộ sách Kết nối tri thức với cuộc sống 00_00_00-00_00_3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1930" y="1382751"/>
            <a:ext cx="5299581" cy="2810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4811" y="2787805"/>
            <a:ext cx="1024389" cy="1706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3712" y="5107258"/>
            <a:ext cx="274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có thể bỏ qua Slide này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758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071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7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66" y="3546395"/>
            <a:ext cx="3368872" cy="3228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305595" y="369332"/>
            <a:ext cx="5128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Nhắc lại sơ đồ về mối tương quan giữa các hình nốt? </a:t>
            </a:r>
            <a:endParaRPr lang="vi-VN" dirty="0"/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8" y="1319946"/>
            <a:ext cx="6010915" cy="478006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9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6280" y="4540201"/>
            <a:ext cx="7443971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20324" y="3629206"/>
            <a:ext cx="1672830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3470143" cy="1074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6" y="3629206"/>
            <a:ext cx="3368872" cy="3228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927"/>
            <a:ext cx="12186138" cy="5851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0437" y="2565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029" y="5402325"/>
            <a:ext cx="618259" cy="618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82" y="2849167"/>
            <a:ext cx="578427" cy="578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44" y="2849167"/>
            <a:ext cx="578427" cy="578427"/>
          </a:xfrm>
          <a:prstGeom prst="rect">
            <a:avLst/>
          </a:prstGeom>
        </p:spPr>
      </p:pic>
      <p:sp>
        <p:nvSpPr>
          <p:cNvPr id="12" name="Plus 11"/>
          <p:cNvSpPr/>
          <p:nvPr/>
        </p:nvSpPr>
        <p:spPr>
          <a:xfrm>
            <a:off x="4171146" y="3183617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07" y="2459272"/>
            <a:ext cx="1302101" cy="1323804"/>
          </a:xfrm>
          <a:prstGeom prst="rect">
            <a:avLst/>
          </a:prstGeom>
        </p:spPr>
      </p:pic>
      <p:sp>
        <p:nvSpPr>
          <p:cNvPr id="14" name="Plus 13"/>
          <p:cNvSpPr/>
          <p:nvPr/>
        </p:nvSpPr>
        <p:spPr>
          <a:xfrm>
            <a:off x="10114686" y="5781117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30" y="5402325"/>
            <a:ext cx="618259" cy="618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616" y="2837364"/>
            <a:ext cx="567620" cy="567620"/>
          </a:xfrm>
          <a:prstGeom prst="rect">
            <a:avLst/>
          </a:prstGeom>
        </p:spPr>
      </p:pic>
      <p:sp>
        <p:nvSpPr>
          <p:cNvPr id="17" name="Plus 16"/>
          <p:cNvSpPr/>
          <p:nvPr/>
        </p:nvSpPr>
        <p:spPr>
          <a:xfrm>
            <a:off x="10126053" y="3063883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48" y="2806191"/>
            <a:ext cx="567620" cy="5676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943" y="2830215"/>
            <a:ext cx="567620" cy="5676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175" y="2843153"/>
            <a:ext cx="567620" cy="567620"/>
          </a:xfrm>
          <a:prstGeom prst="rect">
            <a:avLst/>
          </a:prstGeom>
        </p:spPr>
      </p:pic>
      <p:sp>
        <p:nvSpPr>
          <p:cNvPr id="21" name="Plus 20"/>
          <p:cNvSpPr/>
          <p:nvPr/>
        </p:nvSpPr>
        <p:spPr>
          <a:xfrm>
            <a:off x="10747608" y="3037464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Plus 21"/>
          <p:cNvSpPr/>
          <p:nvPr/>
        </p:nvSpPr>
        <p:spPr>
          <a:xfrm>
            <a:off x="11263600" y="3090001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922" y="2425919"/>
            <a:ext cx="2016484" cy="12758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07" y="5385791"/>
            <a:ext cx="618259" cy="6182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92" y="5033018"/>
            <a:ext cx="1302101" cy="13238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053" y="5049552"/>
            <a:ext cx="1302101" cy="1323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66" y="3546395"/>
            <a:ext cx="3368872" cy="322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4449" cy="4062845"/>
          </a:xfrm>
          <a:prstGeom prst="rect">
            <a:avLst/>
          </a:prstGeom>
        </p:spPr>
      </p:pic>
      <p:pic>
        <p:nvPicPr>
          <p:cNvPr id="4" name="BT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05693" y="29367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27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47306"/>
            <a:ext cx="3368872" cy="3228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57453" cy="613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53" y="0"/>
            <a:ext cx="5780544" cy="6876100"/>
          </a:xfrm>
          <a:prstGeom prst="rect">
            <a:avLst/>
          </a:prstGeom>
        </p:spPr>
      </p:pic>
      <p:pic>
        <p:nvPicPr>
          <p:cNvPr id="7" name="NẾU EM LÀ KARAOKE LỚP 4. KẾT NỐI TRI THỨ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19125" y="206467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91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338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Âm nhạc 4. Tiết 12. Vận động sáng tạo"/>
  <p:tag name="ISPRING_ULTRA_SCORM_COURSE_ID" val="AE9CDADD-D5E4-4D3B-AA84-C01D540D0B5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tuan 11\\VA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Âm nhạc 4. Tiết 12. Vận động sáng tạo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18A47C-A123-4534-A605-C65A8049BEE2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2CA690-681E-4C18-83FE-2AB82FA8CDD9}:2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A258AB-96C9-443D-A950-5F065027FB2F}: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455434-C256-48A5-B9F6-92FC35C84950}:2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BFE7AB-BE22-4C8D-9E1B-86C1B8CEBA77}:28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9B11DE-B1C8-463F-AC75-6414C2023ED3}:29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392DF1-57C2-4514-B8F0-D53FBCCE5A52}:2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F77D37-2321-4E9A-9DE7-A9BEF5C971DC}:29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A4915A-537A-468C-BDE9-145D90A2908F}:29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3D8CC2-E5F7-4A3D-BBCC-1B18F81DC0C9}:298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87</Words>
  <Application>Microsoft Office PowerPoint</Application>
  <PresentationFormat>Widescreen</PresentationFormat>
  <Paragraphs>13</Paragraphs>
  <Slides>10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#9Slide05 Dancing Script</vt:lpstr>
      <vt:lpstr>Arial</vt:lpstr>
      <vt:lpstr>Calibri</vt:lpstr>
      <vt:lpstr>Tahoma</vt:lpstr>
      <vt:lpstr>Times New Roman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Âm nhạc 4. Tiết 12. Vận động sáng tạo</dc:title>
  <dc:creator>ADMIN</dc:creator>
  <cp:lastModifiedBy>AutoBVT</cp:lastModifiedBy>
  <cp:revision>72</cp:revision>
  <dcterms:created xsi:type="dcterms:W3CDTF">2022-04-04T07:27:39Z</dcterms:created>
  <dcterms:modified xsi:type="dcterms:W3CDTF">2023-12-03T00:55:36Z</dcterms:modified>
</cp:coreProperties>
</file>