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5" r:id="rId6"/>
    <p:sldId id="261" r:id="rId7"/>
    <p:sldId id="262" r:id="rId8"/>
    <p:sldId id="263" r:id="rId9"/>
    <p:sldId id="265" r:id="rId10"/>
    <p:sldId id="266" r:id="rId11"/>
    <p:sldId id="276" r:id="rId12"/>
    <p:sldId id="268" r:id="rId13"/>
    <p:sldId id="269" r:id="rId14"/>
    <p:sldId id="271" r:id="rId15"/>
    <p:sldId id="272" r:id="rId16"/>
    <p:sldId id="273" r:id="rId17"/>
  </p:sldIdLst>
  <p:sldSz cx="9144000" cy="5143500" type="screen16x9"/>
  <p:notesSz cx="6858000" cy="9144000"/>
  <p:embeddedFontLs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2200" b="1" spc="8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Thực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hiện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nội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trường</a:t>
            </a:r>
            <a:r>
              <a:rPr lang="en-US" sz="2200" b="1" spc="8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spc="8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lớp</a:t>
            </a:r>
            <a:endParaRPr lang="en-US" sz="2200" b="1" spc="8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72214" y="771550"/>
            <a:ext cx="5392142" cy="2350511"/>
            <a:chOff x="3439038" y="1793256"/>
            <a:chExt cx="5392142" cy="23505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91251" y="1793256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80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3200" b="1" spc="8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11</a:t>
              </a:r>
              <a:endParaRPr lang="en-US" sz="3200" b="1" spc="8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3921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Học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bài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và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làm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bài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đầy</a:t>
              </a:r>
              <a:r>
                <a:rPr lang="en-US" sz="5400" spc="8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5400" spc="80" dirty="0" err="1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đủ</a:t>
              </a:r>
              <a:endParaRPr lang="en-US" sz="5400" spc="8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27118"/>
            <a:ext cx="5645553" cy="3778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627008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98207"/>
            <a:ext cx="5018138" cy="3753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627008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1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3" y="1002040"/>
            <a:ext cx="4608512" cy="3238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56" y="1143000"/>
            <a:ext cx="4248472" cy="3097367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2339752" y="4240367"/>
            <a:ext cx="648072" cy="635639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6412733" y="4240456"/>
            <a:ext cx="649118" cy="635460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thói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quen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81041"/>
            <a:ext cx="6219933" cy="3589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8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481172" y="590550"/>
            <a:ext cx="52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4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4129"/>
            <a:ext cx="1231615" cy="523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13743"/>
            <a:ext cx="5816899" cy="3832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944" y="1923678"/>
            <a:ext cx="4494586" cy="1089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240" dirty="0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US" sz="3240" dirty="0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sz="3240" dirty="0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US" sz="3240" dirty="0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đầy</a:t>
            </a:r>
            <a:r>
              <a:rPr lang="en-US" sz="3240" dirty="0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0199DB"/>
                </a:solidFill>
                <a:latin typeface="Calibri" pitchFamily="34" charset="0"/>
                <a:cs typeface="Calibri" pitchFamily="34" charset="0"/>
              </a:rPr>
              <a:t>đủ</a:t>
            </a:r>
            <a:endParaRPr lang="vi-VN" sz="3240" dirty="0">
              <a:solidFill>
                <a:srgbClr val="0199DB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40" dirty="0" err="1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3240" dirty="0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giỏi</a:t>
            </a:r>
            <a:r>
              <a:rPr lang="en-US" sz="3240" dirty="0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40" dirty="0" err="1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3240" dirty="0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40" dirty="0" err="1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thầy</a:t>
            </a:r>
            <a:r>
              <a:rPr lang="en-US" sz="3240" dirty="0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40" dirty="0" err="1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yêu</a:t>
            </a:r>
            <a:r>
              <a:rPr lang="en-US" sz="3240" dirty="0" smtClean="0">
                <a:solidFill>
                  <a:srgbClr val="DA098C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vi-VN" sz="3240" dirty="0">
              <a:solidFill>
                <a:srgbClr val="DA098C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1470"/>
            <a:ext cx="3166864" cy="702568"/>
          </a:xfrm>
          <a:prstGeom prst="rect">
            <a:avLst/>
          </a:prstGeom>
        </p:spPr>
      </p:pic>
      <p:pic>
        <p:nvPicPr>
          <p:cNvPr id="2" name="Đến lớp học rất vui. Nhạc thiếu nhi_ Bài hát_ Em vui đến lớp học bao điều hay.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54038"/>
            <a:ext cx="9144000" cy="4193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pic>
        <p:nvPicPr>
          <p:cNvPr id="4" name="DenLopHocRatVui-V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676" y="4464729"/>
            <a:ext cx="4064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79632"/>
            <a:ext cx="5616624" cy="4222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763689" y="631837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đến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8580"/>
            <a:ext cx="5112568" cy="3843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3491880" y="1031947"/>
            <a:ext cx="4896544" cy="2259883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itchFamily="34" charset="0"/>
                <a:cs typeface="Calibri" pitchFamily="34" charset="0"/>
              </a:rPr>
              <a:t>Để mỗi ngày đến lớp là một ngày vui, em cần thực hiện đúng nội quy trường, lớp trong đó, có quy định học bài và làm bài đầy đủ.</a:t>
            </a:r>
            <a:endParaRPr lang="en-GB" sz="2800" dirty="0">
              <a:solidFill>
                <a:srgbClr val="26333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172597" y="1275606"/>
            <a:ext cx="1774998" cy="3672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319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8" y="0"/>
            <a:ext cx="3168352" cy="31645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918" y="1763512"/>
            <a:ext cx="3193766" cy="3211006"/>
            <a:chOff x="89918" y="1763512"/>
            <a:chExt cx="3193766" cy="32110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  <a:endParaRPr lang="en-US" sz="2000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54904" y="1563638"/>
            <a:ext cx="3187395" cy="3410881"/>
            <a:chOff x="5754904" y="1563638"/>
            <a:chExt cx="3187395" cy="34108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04" y="1763513"/>
              <a:ext cx="3187395" cy="3211006"/>
            </a:xfrm>
            <a:prstGeom prst="rect">
              <a:avLst/>
            </a:prstGeom>
          </p:spPr>
        </p:pic>
        <p:sp>
          <p:nvSpPr>
            <p:cNvPr id="12" name="Rounded Rectangular Callout 11"/>
            <p:cNvSpPr/>
            <p:nvPr/>
          </p:nvSpPr>
          <p:spPr>
            <a:xfrm>
              <a:off x="6245770" y="1563638"/>
              <a:ext cx="2520280" cy="602817"/>
            </a:xfrm>
            <a:custGeom>
              <a:avLst/>
              <a:gdLst>
                <a:gd name="connsiteX0" fmla="*/ 0 w 2520280"/>
                <a:gd name="connsiteY0" fmla="*/ 84011 h 504056"/>
                <a:gd name="connsiteX1" fmla="*/ 84011 w 2520280"/>
                <a:gd name="connsiteY1" fmla="*/ 0 h 504056"/>
                <a:gd name="connsiteX2" fmla="*/ 1470163 w 2520280"/>
                <a:gd name="connsiteY2" fmla="*/ 0 h 504056"/>
                <a:gd name="connsiteX3" fmla="*/ 1470163 w 2520280"/>
                <a:gd name="connsiteY3" fmla="*/ 0 h 504056"/>
                <a:gd name="connsiteX4" fmla="*/ 2100233 w 2520280"/>
                <a:gd name="connsiteY4" fmla="*/ 0 h 504056"/>
                <a:gd name="connsiteX5" fmla="*/ 2436269 w 2520280"/>
                <a:gd name="connsiteY5" fmla="*/ 0 h 504056"/>
                <a:gd name="connsiteX6" fmla="*/ 2520280 w 2520280"/>
                <a:gd name="connsiteY6" fmla="*/ 84011 h 504056"/>
                <a:gd name="connsiteX7" fmla="*/ 2520280 w 2520280"/>
                <a:gd name="connsiteY7" fmla="*/ 294033 h 504056"/>
                <a:gd name="connsiteX8" fmla="*/ 2520280 w 2520280"/>
                <a:gd name="connsiteY8" fmla="*/ 294033 h 504056"/>
                <a:gd name="connsiteX9" fmla="*/ 2520280 w 2520280"/>
                <a:gd name="connsiteY9" fmla="*/ 420047 h 504056"/>
                <a:gd name="connsiteX10" fmla="*/ 2520280 w 2520280"/>
                <a:gd name="connsiteY10" fmla="*/ 420045 h 504056"/>
                <a:gd name="connsiteX11" fmla="*/ 2436269 w 2520280"/>
                <a:gd name="connsiteY11" fmla="*/ 504056 h 504056"/>
                <a:gd name="connsiteX12" fmla="*/ 2100233 w 2520280"/>
                <a:gd name="connsiteY12" fmla="*/ 504056 h 504056"/>
                <a:gd name="connsiteX13" fmla="*/ 1857144 w 2520280"/>
                <a:gd name="connsiteY13" fmla="*/ 699070 h 504056"/>
                <a:gd name="connsiteX14" fmla="*/ 1470163 w 2520280"/>
                <a:gd name="connsiteY14" fmla="*/ 504056 h 504056"/>
                <a:gd name="connsiteX15" fmla="*/ 84011 w 2520280"/>
                <a:gd name="connsiteY15" fmla="*/ 504056 h 504056"/>
                <a:gd name="connsiteX16" fmla="*/ 0 w 2520280"/>
                <a:gd name="connsiteY16" fmla="*/ 420045 h 504056"/>
                <a:gd name="connsiteX17" fmla="*/ 0 w 2520280"/>
                <a:gd name="connsiteY17" fmla="*/ 420047 h 504056"/>
                <a:gd name="connsiteX18" fmla="*/ 0 w 2520280"/>
                <a:gd name="connsiteY18" fmla="*/ 294033 h 504056"/>
                <a:gd name="connsiteX19" fmla="*/ 0 w 2520280"/>
                <a:gd name="connsiteY19" fmla="*/ 294033 h 504056"/>
                <a:gd name="connsiteX20" fmla="*/ 0 w 2520280"/>
                <a:gd name="connsiteY20" fmla="*/ 84011 h 504056"/>
                <a:gd name="connsiteX0" fmla="*/ 0 w 2520280"/>
                <a:gd name="connsiteY0" fmla="*/ 84011 h 699070"/>
                <a:gd name="connsiteX1" fmla="*/ 84011 w 2520280"/>
                <a:gd name="connsiteY1" fmla="*/ 0 h 699070"/>
                <a:gd name="connsiteX2" fmla="*/ 1470163 w 2520280"/>
                <a:gd name="connsiteY2" fmla="*/ 0 h 699070"/>
                <a:gd name="connsiteX3" fmla="*/ 1470163 w 2520280"/>
                <a:gd name="connsiteY3" fmla="*/ 0 h 699070"/>
                <a:gd name="connsiteX4" fmla="*/ 2100233 w 2520280"/>
                <a:gd name="connsiteY4" fmla="*/ 0 h 699070"/>
                <a:gd name="connsiteX5" fmla="*/ 2436269 w 2520280"/>
                <a:gd name="connsiteY5" fmla="*/ 0 h 699070"/>
                <a:gd name="connsiteX6" fmla="*/ 2520280 w 2520280"/>
                <a:gd name="connsiteY6" fmla="*/ 84011 h 699070"/>
                <a:gd name="connsiteX7" fmla="*/ 2520280 w 2520280"/>
                <a:gd name="connsiteY7" fmla="*/ 294033 h 699070"/>
                <a:gd name="connsiteX8" fmla="*/ 2520280 w 2520280"/>
                <a:gd name="connsiteY8" fmla="*/ 294033 h 699070"/>
                <a:gd name="connsiteX9" fmla="*/ 2520280 w 2520280"/>
                <a:gd name="connsiteY9" fmla="*/ 420047 h 699070"/>
                <a:gd name="connsiteX10" fmla="*/ 2520280 w 2520280"/>
                <a:gd name="connsiteY10" fmla="*/ 420045 h 699070"/>
                <a:gd name="connsiteX11" fmla="*/ 2436269 w 2520280"/>
                <a:gd name="connsiteY11" fmla="*/ 504056 h 699070"/>
                <a:gd name="connsiteX12" fmla="*/ 1728973 w 2520280"/>
                <a:gd name="connsiteY12" fmla="*/ 510931 h 699070"/>
                <a:gd name="connsiteX13" fmla="*/ 1857144 w 2520280"/>
                <a:gd name="connsiteY13" fmla="*/ 699070 h 699070"/>
                <a:gd name="connsiteX14" fmla="*/ 1470163 w 2520280"/>
                <a:gd name="connsiteY14" fmla="*/ 504056 h 699070"/>
                <a:gd name="connsiteX15" fmla="*/ 84011 w 2520280"/>
                <a:gd name="connsiteY15" fmla="*/ 504056 h 699070"/>
                <a:gd name="connsiteX16" fmla="*/ 0 w 2520280"/>
                <a:gd name="connsiteY16" fmla="*/ 420045 h 699070"/>
                <a:gd name="connsiteX17" fmla="*/ 0 w 2520280"/>
                <a:gd name="connsiteY17" fmla="*/ 420047 h 699070"/>
                <a:gd name="connsiteX18" fmla="*/ 0 w 2520280"/>
                <a:gd name="connsiteY18" fmla="*/ 294033 h 699070"/>
                <a:gd name="connsiteX19" fmla="*/ 0 w 2520280"/>
                <a:gd name="connsiteY19" fmla="*/ 294033 h 699070"/>
                <a:gd name="connsiteX20" fmla="*/ 0 w 2520280"/>
                <a:gd name="connsiteY20" fmla="*/ 84011 h 699070"/>
                <a:gd name="connsiteX0" fmla="*/ 0 w 2520280"/>
                <a:gd name="connsiteY0" fmla="*/ 84011 h 602817"/>
                <a:gd name="connsiteX1" fmla="*/ 84011 w 2520280"/>
                <a:gd name="connsiteY1" fmla="*/ 0 h 602817"/>
                <a:gd name="connsiteX2" fmla="*/ 1470163 w 2520280"/>
                <a:gd name="connsiteY2" fmla="*/ 0 h 602817"/>
                <a:gd name="connsiteX3" fmla="*/ 1470163 w 2520280"/>
                <a:gd name="connsiteY3" fmla="*/ 0 h 602817"/>
                <a:gd name="connsiteX4" fmla="*/ 2100233 w 2520280"/>
                <a:gd name="connsiteY4" fmla="*/ 0 h 602817"/>
                <a:gd name="connsiteX5" fmla="*/ 2436269 w 2520280"/>
                <a:gd name="connsiteY5" fmla="*/ 0 h 602817"/>
                <a:gd name="connsiteX6" fmla="*/ 2520280 w 2520280"/>
                <a:gd name="connsiteY6" fmla="*/ 84011 h 602817"/>
                <a:gd name="connsiteX7" fmla="*/ 2520280 w 2520280"/>
                <a:gd name="connsiteY7" fmla="*/ 294033 h 602817"/>
                <a:gd name="connsiteX8" fmla="*/ 2520280 w 2520280"/>
                <a:gd name="connsiteY8" fmla="*/ 294033 h 602817"/>
                <a:gd name="connsiteX9" fmla="*/ 2520280 w 2520280"/>
                <a:gd name="connsiteY9" fmla="*/ 420047 h 602817"/>
                <a:gd name="connsiteX10" fmla="*/ 2520280 w 2520280"/>
                <a:gd name="connsiteY10" fmla="*/ 420045 h 602817"/>
                <a:gd name="connsiteX11" fmla="*/ 2436269 w 2520280"/>
                <a:gd name="connsiteY11" fmla="*/ 504056 h 602817"/>
                <a:gd name="connsiteX12" fmla="*/ 1728973 w 2520280"/>
                <a:gd name="connsiteY12" fmla="*/ 510931 h 602817"/>
                <a:gd name="connsiteX13" fmla="*/ 1685264 w 2520280"/>
                <a:gd name="connsiteY13" fmla="*/ 602817 h 602817"/>
                <a:gd name="connsiteX14" fmla="*/ 1470163 w 2520280"/>
                <a:gd name="connsiteY14" fmla="*/ 504056 h 602817"/>
                <a:gd name="connsiteX15" fmla="*/ 84011 w 2520280"/>
                <a:gd name="connsiteY15" fmla="*/ 504056 h 602817"/>
                <a:gd name="connsiteX16" fmla="*/ 0 w 2520280"/>
                <a:gd name="connsiteY16" fmla="*/ 420045 h 602817"/>
                <a:gd name="connsiteX17" fmla="*/ 0 w 2520280"/>
                <a:gd name="connsiteY17" fmla="*/ 420047 h 602817"/>
                <a:gd name="connsiteX18" fmla="*/ 0 w 2520280"/>
                <a:gd name="connsiteY18" fmla="*/ 294033 h 602817"/>
                <a:gd name="connsiteX19" fmla="*/ 0 w 2520280"/>
                <a:gd name="connsiteY19" fmla="*/ 294033 h 602817"/>
                <a:gd name="connsiteX20" fmla="*/ 0 w 2520280"/>
                <a:gd name="connsiteY20" fmla="*/ 84011 h 60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0280" h="602817">
                  <a:moveTo>
                    <a:pt x="0" y="84011"/>
                  </a:moveTo>
                  <a:cubicBezTo>
                    <a:pt x="0" y="37613"/>
                    <a:pt x="37613" y="0"/>
                    <a:pt x="84011" y="0"/>
                  </a:cubicBezTo>
                  <a:lnTo>
                    <a:pt x="1470163" y="0"/>
                  </a:lnTo>
                  <a:lnTo>
                    <a:pt x="1470163" y="0"/>
                  </a:lnTo>
                  <a:lnTo>
                    <a:pt x="2100233" y="0"/>
                  </a:lnTo>
                  <a:lnTo>
                    <a:pt x="2436269" y="0"/>
                  </a:lnTo>
                  <a:cubicBezTo>
                    <a:pt x="2482667" y="0"/>
                    <a:pt x="2520280" y="37613"/>
                    <a:pt x="2520280" y="84011"/>
                  </a:cubicBezTo>
                  <a:lnTo>
                    <a:pt x="2520280" y="294033"/>
                  </a:lnTo>
                  <a:lnTo>
                    <a:pt x="2520280" y="294033"/>
                  </a:lnTo>
                  <a:lnTo>
                    <a:pt x="2520280" y="420047"/>
                  </a:lnTo>
                  <a:lnTo>
                    <a:pt x="2520280" y="420045"/>
                  </a:lnTo>
                  <a:cubicBezTo>
                    <a:pt x="2520280" y="466443"/>
                    <a:pt x="2482667" y="504056"/>
                    <a:pt x="2436269" y="504056"/>
                  </a:cubicBezTo>
                  <a:lnTo>
                    <a:pt x="1728973" y="510931"/>
                  </a:lnTo>
                  <a:lnTo>
                    <a:pt x="1685264" y="602817"/>
                  </a:lnTo>
                  <a:lnTo>
                    <a:pt x="1470163" y="504056"/>
                  </a:lnTo>
                  <a:lnTo>
                    <a:pt x="84011" y="504056"/>
                  </a:lnTo>
                  <a:cubicBezTo>
                    <a:pt x="37613" y="504056"/>
                    <a:pt x="0" y="466443"/>
                    <a:pt x="0" y="420045"/>
                  </a:cubicBezTo>
                  <a:lnTo>
                    <a:pt x="0" y="420047"/>
                  </a:lnTo>
                  <a:lnTo>
                    <a:pt x="0" y="294033"/>
                  </a:lnTo>
                  <a:lnTo>
                    <a:pt x="0" y="294033"/>
                  </a:lnTo>
                  <a:lnTo>
                    <a:pt x="0" y="8401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cần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cố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gắng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hơn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  <a:endParaRPr lang="en-US" sz="2000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627008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đầy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đủ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đem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lợi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ích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55776" y="1139776"/>
            <a:ext cx="3818700" cy="3778884"/>
            <a:chOff x="89918" y="1763512"/>
            <a:chExt cx="3193766" cy="32110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1173947" y="1940117"/>
              <a:ext cx="1865046" cy="423104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  <a:endParaRPr lang="en-US" sz="2000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E1EEBC7-D1A2-4143-B285-5CFDEEB0A2C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op 1 Dao Duc 1 Bai 11 Hoc bai lam bai tap day d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F8EC12-1820-45D7-947C-8BFCE2C6D303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9B21D1-8446-424E-83AE-C3E86DB27B8D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B9891A-4CB6-47E8-99B4-531B19D46793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7A1021-0F1A-41F0-9E39-0CD17B010254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D0F81-6C0C-4CF1-AE78-BCFBCD023A82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CBDB8C-525E-4457-BCC1-71440CD4E88B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872793-0151-4C31-8474-BB91E25A61B5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0E22C-CDE9-40AA-A753-7C3C3888919A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A554B-EA61-4BB6-9A8E-5ADE259BA58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2CF0DE-41F9-492B-A1C3-D2103796E5FF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65E67-B2A9-4A3C-B8C1-98CD4438F1C2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455107-4F59-410D-8A89-115B99BA0E06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E46D8-AA4B-4A84-A75A-8ED456FEF86D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FC8903-560E-4419-9C35-8363FAC0FB86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EB77BC-7D84-49F5-BC37-0105ECB2FB73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792AD4-A9AF-4E88-A33B-1EF3155715D5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174</Words>
  <Application>Microsoft Office PowerPoint</Application>
  <PresentationFormat>On-screen Show (16:9)</PresentationFormat>
  <Paragraphs>27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lop 1 Dao Duc 1 Bai 11 Hoc bai lam bai tap day du</dc:title>
  <dc:creator>TK2</dc:creator>
  <cp:lastModifiedBy>THANH HƯƠNG</cp:lastModifiedBy>
  <cp:revision>38</cp:revision>
  <dcterms:created xsi:type="dcterms:W3CDTF">2020-04-29T11:34:14Z</dcterms:created>
  <dcterms:modified xsi:type="dcterms:W3CDTF">2023-11-24T23:50:02Z</dcterms:modified>
</cp:coreProperties>
</file>