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8" r:id="rId2"/>
    <p:sldId id="422" r:id="rId3"/>
    <p:sldId id="443" r:id="rId4"/>
    <p:sldId id="442" r:id="rId5"/>
    <p:sldId id="441" r:id="rId6"/>
    <p:sldId id="444" r:id="rId7"/>
    <p:sldId id="440" r:id="rId8"/>
    <p:sldId id="439" r:id="rId9"/>
    <p:sldId id="438" r:id="rId10"/>
    <p:sldId id="437" r:id="rId11"/>
    <p:sldId id="436" r:id="rId12"/>
    <p:sldId id="435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218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B36A9-61E9-46BD-917A-5E94A3F5D3F6}" type="datetimeFigureOut">
              <a:rPr lang="en-US" smtClean="0"/>
              <a:t>03-Dec-23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EFAE7-C3EA-4EDF-AE9B-8732EC8A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2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EFAE7-C3EA-4EDF-AE9B-8732EC8A7E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49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03-Dec-23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03-Dec-23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03-Dec-23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03-Dec-23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  <a:p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Tiểu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Quang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Trung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Nguyễn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Ngọc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Anh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395" y="1204875"/>
            <a:ext cx="5436031" cy="5445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47" y="1339484"/>
            <a:ext cx="7201905" cy="4496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505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00" y="228153"/>
            <a:ext cx="7525800" cy="64016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6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" y="1666589"/>
            <a:ext cx="7143987" cy="1648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162" y="3615481"/>
            <a:ext cx="4855602" cy="1284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699" y="1216576"/>
            <a:ext cx="3715268" cy="457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60925" y="1839542"/>
            <a:ext cx="4218533" cy="27324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123" y="5337215"/>
            <a:ext cx="7596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 smtClean="0"/>
              <a:t>Hãy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nói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về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màu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sắc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cảnh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nổi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bức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trên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447" y="1873873"/>
            <a:ext cx="4033936" cy="2919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16" y="378350"/>
            <a:ext cx="7904646" cy="56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676" y="1689668"/>
            <a:ext cx="4293943" cy="33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5" y="1075686"/>
            <a:ext cx="4469875" cy="3298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2752" y="5116357"/>
            <a:ext cx="6786574" cy="1018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42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8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631" y="1277611"/>
            <a:ext cx="3343742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59" y="1277611"/>
            <a:ext cx="4708945" cy="321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724" y="5155227"/>
            <a:ext cx="4953093" cy="760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905" y="1103326"/>
            <a:ext cx="1957270" cy="5214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9905" y="1838324"/>
            <a:ext cx="7693050" cy="48118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b="1" dirty="0">
                <a:solidFill>
                  <a:schemeClr val="tx1"/>
                </a:solidFill>
              </a:rPr>
              <a:t>Trò chơi gợi ý: </a:t>
            </a:r>
            <a:r>
              <a:rPr lang="en-US" b="1" dirty="0" err="1" smtClean="0">
                <a:solidFill>
                  <a:schemeClr val="tx1"/>
                </a:solidFill>
              </a:rPr>
              <a:t>Màu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gì</a:t>
            </a:r>
            <a:r>
              <a:rPr lang="en-US" b="1" dirty="0" smtClean="0">
                <a:solidFill>
                  <a:schemeClr val="tx1"/>
                </a:solidFill>
              </a:rPr>
              <a:t> – </a:t>
            </a:r>
            <a:r>
              <a:rPr lang="en-US" b="1" dirty="0" err="1" smtClean="0">
                <a:solidFill>
                  <a:schemeClr val="tx1"/>
                </a:solidFill>
              </a:rPr>
              <a:t>màu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gì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vi-VN" sz="2400" b="1" dirty="0" smtClean="0">
                <a:solidFill>
                  <a:schemeClr val="tx1"/>
                </a:solidFill>
              </a:rPr>
              <a:t>Mục </a:t>
            </a:r>
            <a:r>
              <a:rPr lang="vi-VN" sz="2400" b="1" dirty="0">
                <a:solidFill>
                  <a:schemeClr val="tx1"/>
                </a:solidFill>
              </a:rPr>
              <a:t>đích</a:t>
            </a:r>
            <a:r>
              <a:rPr lang="vi-VN" sz="2400" b="1" dirty="0" smtClean="0">
                <a:solidFill>
                  <a:schemeClr val="tx1"/>
                </a:solidFill>
              </a:rPr>
              <a:t>: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Rèn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sự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kết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hợp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nhiên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vi-VN" sz="2400" dirty="0">
              <a:solidFill>
                <a:schemeClr val="tx1"/>
              </a:solidFill>
            </a:endParaRPr>
          </a:p>
          <a:p>
            <a:r>
              <a:rPr lang="vi-VN" sz="2400" b="1" dirty="0">
                <a:solidFill>
                  <a:schemeClr val="tx1"/>
                </a:solidFill>
              </a:rPr>
              <a:t>Cách </a:t>
            </a:r>
            <a:r>
              <a:rPr lang="vi-VN" sz="2400" b="1" dirty="0" smtClean="0">
                <a:solidFill>
                  <a:schemeClr val="tx1"/>
                </a:solidFill>
              </a:rPr>
              <a:t>chơi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Giáo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chuẩn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chụp</a:t>
            </a:r>
            <a:r>
              <a:rPr lang="en-US" sz="2400" dirty="0" smtClean="0">
                <a:solidFill>
                  <a:schemeClr val="tx1"/>
                </a:solidFill>
              </a:rPr>
              <a:t>, video clip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đẹp</a:t>
            </a:r>
            <a:r>
              <a:rPr lang="en-US" sz="2400" dirty="0" smtClean="0">
                <a:solidFill>
                  <a:schemeClr val="tx1"/>
                </a:solidFill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</a:rPr>
              <a:t>khoảng</a:t>
            </a:r>
            <a:r>
              <a:rPr lang="en-US" sz="2400" dirty="0" smtClean="0">
                <a:solidFill>
                  <a:schemeClr val="tx1"/>
                </a:solidFill>
              </a:rPr>
              <a:t> 15 </a:t>
            </a:r>
            <a:r>
              <a:rPr lang="en-US" sz="2400" dirty="0" err="1" smtClean="0">
                <a:solidFill>
                  <a:schemeClr val="tx1"/>
                </a:solidFill>
              </a:rPr>
              <a:t>giây</a:t>
            </a:r>
            <a:r>
              <a:rPr lang="en-US" sz="2400" dirty="0" smtClean="0">
                <a:solidFill>
                  <a:schemeClr val="tx1"/>
                </a:solidFill>
              </a:rPr>
              <a:t>)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chiếu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xem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Sau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mời</a:t>
            </a:r>
            <a:r>
              <a:rPr lang="en-US" sz="2400" dirty="0" smtClean="0">
                <a:solidFill>
                  <a:schemeClr val="tx1"/>
                </a:solidFill>
              </a:rPr>
              <a:t> HS </a:t>
            </a:r>
            <a:r>
              <a:rPr lang="en-US" sz="2400" dirty="0" err="1" smtClean="0">
                <a:solidFill>
                  <a:schemeClr val="tx1"/>
                </a:solidFill>
              </a:rPr>
              <a:t>mô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sắc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mảng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gì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Cách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hành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Giáo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nhân</a:t>
            </a:r>
            <a:r>
              <a:rPr lang="en-US" sz="2400" dirty="0" smtClean="0">
                <a:solidFill>
                  <a:schemeClr val="tx1"/>
                </a:solidFill>
              </a:rPr>
              <a:t>/ </a:t>
            </a:r>
            <a:r>
              <a:rPr lang="en-US" sz="2400" dirty="0" err="1" smtClean="0">
                <a:solidFill>
                  <a:schemeClr val="tx1"/>
                </a:solidFill>
              </a:rPr>
              <a:t>đại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diện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nhóm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gọi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mảng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, video clip. </a:t>
            </a:r>
            <a:r>
              <a:rPr lang="en-US" sz="2400" dirty="0" err="1" smtClean="0">
                <a:solidFill>
                  <a:schemeClr val="tx1"/>
                </a:solidFill>
              </a:rPr>
              <a:t>Khi</a:t>
            </a:r>
            <a:r>
              <a:rPr lang="en-US" sz="2400" dirty="0" smtClean="0">
                <a:solidFill>
                  <a:schemeClr val="tx1"/>
                </a:solidFill>
              </a:rPr>
              <a:t> HS </a:t>
            </a:r>
            <a:r>
              <a:rPr lang="en-US" sz="2400" dirty="0" err="1" smtClean="0">
                <a:solidFill>
                  <a:schemeClr val="tx1"/>
                </a:solidFill>
              </a:rPr>
              <a:t>gọi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tên</a:t>
            </a:r>
            <a:r>
              <a:rPr lang="en-US" sz="2400" dirty="0" smtClean="0">
                <a:solidFill>
                  <a:schemeClr val="tx1"/>
                </a:solidFill>
              </a:rPr>
              <a:t>, GV </a:t>
            </a:r>
            <a:r>
              <a:rPr lang="en-US" sz="2400" dirty="0" err="1" smtClean="0">
                <a:solidFill>
                  <a:schemeClr val="tx1"/>
                </a:solidFill>
              </a:rPr>
              <a:t>đặt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Xung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quanh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này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gì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Qua </a:t>
            </a:r>
            <a:r>
              <a:rPr lang="en-US" sz="2400" b="1" dirty="0" err="1" smtClean="0">
                <a:solidFill>
                  <a:schemeClr val="tx1"/>
                </a:solidFill>
              </a:rPr>
              <a:t>đó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giáo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viên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đưa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câu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lệnh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để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nối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tiếp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với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hoạt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Thể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hiện</a:t>
            </a:r>
            <a:endParaRPr lang="vi-VN" sz="2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16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85" y="480390"/>
            <a:ext cx="1473409" cy="112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094" y="1045018"/>
            <a:ext cx="6771094" cy="558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0818" y="1689926"/>
            <a:ext cx="5833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 smtClean="0"/>
              <a:t>Sản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phẩm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của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sinh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47" y="2168530"/>
            <a:ext cx="2953682" cy="4129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776" y="2380573"/>
            <a:ext cx="5103491" cy="37347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99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859" y="1657943"/>
            <a:ext cx="6766281" cy="2421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83" y="617107"/>
            <a:ext cx="1486107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556" y="1360225"/>
            <a:ext cx="6747922" cy="542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727" y="2520268"/>
            <a:ext cx="4348273" cy="3551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8983" y="1769549"/>
            <a:ext cx="3267131" cy="4588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92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Mĩ thuật 2. Chủ đề 6. sắc màu thiên nhiên"/>
  <p:tag name="ISPRING_ULTRA_SCORM_COURSE_ID" val="AD35F7A5-C4EF-4E5B-B99B-F2DABE1C2A7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tuan 11\\VA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Mĩ thuật 2. Chủ đề 6. sắc màu thiên nhiê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38F75C-ABBE-4606-9E14-C157F25B6786}:4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55EA50-E06E-4B6D-A938-6EA7CEA08539}:4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0C528F-F1BC-4C8A-835D-7F05F50E9C83}:4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7A6663-CDF9-47F5-9392-C3F17712B07F}:4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B8FCD3-CA0C-429E-B38E-9C4F70A11EF3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848D0B-C4B2-4C38-B204-E0DDD71538AB}:4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894696-6FF2-463C-A401-99EC554E90A6}:4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9BF9AA-A196-47F4-8FE7-6CFD57E3ABD9}:4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18EBC5-8407-453A-8092-8BC2C9FB2D0F}:44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203210-BD1A-4A0D-A3AB-B05757C1BE47}:4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C96AA7-8DDF-4EA1-99A8-9527F9C09BDC}:44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6F1DBA-7BC4-453C-AA84-BA3A249974E6}:43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1197</TotalTime>
  <Words>196</Words>
  <Application>Microsoft Office PowerPoint</Application>
  <PresentationFormat>On-screen Show (4:3)</PresentationFormat>
  <Paragraphs>15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2. Chủ đề 6. sắc màu thiên nhiên</dc:title>
  <dc:creator>Windows User</dc:creator>
  <cp:lastModifiedBy>AutoBVT</cp:lastModifiedBy>
  <cp:revision>144</cp:revision>
  <dcterms:created xsi:type="dcterms:W3CDTF">2021-01-29T04:19:07Z</dcterms:created>
  <dcterms:modified xsi:type="dcterms:W3CDTF">2023-12-03T01:08:21Z</dcterms:modified>
</cp:coreProperties>
</file>