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3741" r:id="rId2"/>
  </p:sldMasterIdLst>
  <p:notesMasterIdLst>
    <p:notesMasterId r:id="rId23"/>
  </p:notesMasterIdLst>
  <p:sldIdLst>
    <p:sldId id="410" r:id="rId3"/>
    <p:sldId id="413" r:id="rId4"/>
    <p:sldId id="412" r:id="rId5"/>
    <p:sldId id="420" r:id="rId6"/>
    <p:sldId id="421" r:id="rId7"/>
    <p:sldId id="422" r:id="rId8"/>
    <p:sldId id="423" r:id="rId9"/>
    <p:sldId id="424" r:id="rId10"/>
    <p:sldId id="338" r:id="rId11"/>
    <p:sldId id="396" r:id="rId12"/>
    <p:sldId id="395" r:id="rId13"/>
    <p:sldId id="414" r:id="rId14"/>
    <p:sldId id="415" r:id="rId15"/>
    <p:sldId id="416" r:id="rId16"/>
    <p:sldId id="417" r:id="rId17"/>
    <p:sldId id="418" r:id="rId18"/>
    <p:sldId id="419" r:id="rId19"/>
    <p:sldId id="425" r:id="rId20"/>
    <p:sldId id="426" r:id="rId21"/>
    <p:sldId id="427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526F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239" autoAdjust="0"/>
  </p:normalViewPr>
  <p:slideViewPr>
    <p:cSldViewPr snapToGrid="0">
      <p:cViewPr>
        <p:scale>
          <a:sx n="50" d="100"/>
          <a:sy n="50" d="100"/>
        </p:scale>
        <p:origin x="1500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3BEC7-72A0-461F-A9CB-E31594EC37E0}" type="datetimeFigureOut">
              <a:rPr lang="en-US" smtClean="0"/>
              <a:t>03-Dec-23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4418A-8E31-4C8C-8EE1-3D95ED11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3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25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Each team chooses one rubbish thing to go to the question.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look, read and choose the right word/phrase to complete the sentence.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another question.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who cleans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environment better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winner.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090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293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842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68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932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483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185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843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517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teams. Each team chooses one arrow to go to the question. Have pupils listen and choose the right sentence.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They will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points for the right answers.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another question.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take turns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play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 they get all the arrows.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with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points is the winner.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71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the headphone to play the recording.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Click the arrow</a:t>
            </a:r>
            <a:r>
              <a:rPr lang="en-US" baseline="0" dirty="0" smtClean="0"/>
              <a:t> to go back.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453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the headphone to play the recording.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Click the arrow</a:t>
            </a:r>
            <a:r>
              <a:rPr lang="en-US" baseline="0" dirty="0" smtClean="0"/>
              <a:t> to go back.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059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the headphone to play the recording.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Click the arrow</a:t>
            </a:r>
            <a:r>
              <a:rPr lang="en-US" baseline="0" dirty="0" smtClean="0"/>
              <a:t> to go back.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508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the headphone to play the recording.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Click the arrow</a:t>
            </a:r>
            <a:r>
              <a:rPr lang="en-US" baseline="0" dirty="0" smtClean="0"/>
              <a:t> to go back.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346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the headphone to play the recording.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Click the arrow</a:t>
            </a:r>
            <a:r>
              <a:rPr lang="en-US" baseline="0" dirty="0" smtClean="0"/>
              <a:t> to go back.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037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the headphone to play the recording.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Click each answer to check.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Click the arrow</a:t>
            </a:r>
            <a:r>
              <a:rPr lang="en-US" baseline="0" dirty="0" smtClean="0"/>
              <a:t> to go back.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351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1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20739"/>
      </p:ext>
    </p:extLst>
  </p:cSld>
  <p:clrMapOvr>
    <a:masterClrMapping/>
  </p:clrMapOvr>
  <p:transition spd="slow" advClick="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925441"/>
      </p:ext>
    </p:extLst>
  </p:cSld>
  <p:clrMapOvr>
    <a:masterClrMapping/>
  </p:clrMapOvr>
  <p:transition spd="slow" advClick="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370546"/>
      </p:ext>
    </p:extLst>
  </p:cSld>
  <p:clrMapOvr>
    <a:masterClrMapping/>
  </p:clrMapOvr>
  <p:transition spd="slow" advClick="0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03-Dec-23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6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03-Dec-23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99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03-Dec-23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73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03-Dec-23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4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03-Dec-23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46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03-Dec-23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48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03-Dec-23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16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03-Dec-23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8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763775"/>
      </p:ext>
    </p:extLst>
  </p:cSld>
  <p:clrMapOvr>
    <a:masterClrMapping/>
  </p:clrMapOvr>
  <p:transition spd="slow" advClick="0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03-Dec-23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16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03-Dec-23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21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03-Dec-23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07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03-Dec-23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1924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03-Dec-23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36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03-Dec-23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18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03-Dec-23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9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03-Dec-23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51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03-Dec-23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1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78136"/>
      </p:ext>
    </p:extLst>
  </p:cSld>
  <p:clrMapOvr>
    <a:masterClrMapping/>
  </p:clrMapOvr>
  <p:transition spd="slow" advClick="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23388"/>
      </p:ext>
    </p:extLst>
  </p:cSld>
  <p:clrMapOvr>
    <a:masterClrMapping/>
  </p:clrMapOvr>
  <p:transition spd="slow" advClick="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91970"/>
      </p:ext>
    </p:extLst>
  </p:cSld>
  <p:clrMapOvr>
    <a:masterClrMapping/>
  </p:clrMapOvr>
  <p:transition spd="slow" advClick="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664007"/>
      </p:ext>
    </p:extLst>
  </p:cSld>
  <p:clrMapOvr>
    <a:masterClrMapping/>
  </p:clrMapOvr>
  <p:transition spd="slow" advClick="0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388196"/>
      </p:ext>
    </p:extLst>
  </p:cSld>
  <p:clrMapOvr>
    <a:masterClrMapping/>
  </p:clrMapOvr>
  <p:transition spd="slow" advClick="0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806702"/>
      </p:ext>
    </p:extLst>
  </p:cSld>
  <p:clrMapOvr>
    <a:masterClrMapping/>
  </p:clrMapOvr>
  <p:transition spd="slow" advClick="0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0A18-8A7D-4645-90D1-F9498A8E25AF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841154"/>
      </p:ext>
    </p:extLst>
  </p:cSld>
  <p:clrMapOvr>
    <a:masterClrMapping/>
  </p:clrMapOvr>
  <p:transition spd="slow" advClick="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7000">
              <a:schemeClr val="bg1"/>
            </a:gs>
            <a:gs pos="83000">
              <a:srgbClr val="00B0F0"/>
            </a:gs>
            <a:gs pos="100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60A18-8A7D-4645-90D1-F9498A8E25AF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61D17-863C-874A-83E4-DB70DB61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7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 spd="slow" advClick="0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03-Dec-23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82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slide" Target="slide2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2.xml"/><Relationship Id="rId7" Type="http://schemas.openxmlformats.org/officeDocument/2006/relationships/image" Target="../media/image11.tif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slide" Target="slide16.xml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44.jpeg"/><Relationship Id="rId7" Type="http://schemas.openxmlformats.org/officeDocument/2006/relationships/slide" Target="slide15.xml"/><Relationship Id="rId12" Type="http://schemas.openxmlformats.org/officeDocument/2006/relationships/image" Target="../media/image36.gif"/><Relationship Id="rId17" Type="http://schemas.openxmlformats.org/officeDocument/2006/relationships/image" Target="../media/image41.png"/><Relationship Id="rId25" Type="http://schemas.openxmlformats.org/officeDocument/2006/relationships/image" Target="../media/image46.jpeg"/><Relationship Id="rId33" Type="http://schemas.openxmlformats.org/officeDocument/2006/relationships/image" Target="../media/image50.jpe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0.png"/><Relationship Id="rId20" Type="http://schemas.openxmlformats.org/officeDocument/2006/relationships/slide" Target="slide17.xml"/><Relationship Id="rId29" Type="http://schemas.openxmlformats.org/officeDocument/2006/relationships/image" Target="../media/image48.jpeg"/><Relationship Id="rId1" Type="http://schemas.openxmlformats.org/officeDocument/2006/relationships/tags" Target="../tags/tag13.xml"/><Relationship Id="rId6" Type="http://schemas.openxmlformats.org/officeDocument/2006/relationships/slide" Target="slide19.xml"/><Relationship Id="rId11" Type="http://schemas.openxmlformats.org/officeDocument/2006/relationships/image" Target="../media/image35.gif"/><Relationship Id="rId24" Type="http://schemas.openxmlformats.org/officeDocument/2006/relationships/slide" Target="slide20.xml"/><Relationship Id="rId32" Type="http://schemas.openxmlformats.org/officeDocument/2006/relationships/slide" Target="slide3.xml"/><Relationship Id="rId5" Type="http://schemas.openxmlformats.org/officeDocument/2006/relationships/image" Target="../media/image31.jpeg"/><Relationship Id="rId15" Type="http://schemas.openxmlformats.org/officeDocument/2006/relationships/image" Target="../media/image39.png"/><Relationship Id="rId23" Type="http://schemas.openxmlformats.org/officeDocument/2006/relationships/image" Target="../media/image45.jpeg"/><Relationship Id="rId28" Type="http://schemas.openxmlformats.org/officeDocument/2006/relationships/slide" Target="slide14.xml"/><Relationship Id="rId10" Type="http://schemas.openxmlformats.org/officeDocument/2006/relationships/image" Target="../media/image34.jpeg"/><Relationship Id="rId19" Type="http://schemas.openxmlformats.org/officeDocument/2006/relationships/image" Target="../media/image43.png"/><Relationship Id="rId31" Type="http://schemas.openxmlformats.org/officeDocument/2006/relationships/image" Target="../media/image49.jpeg"/><Relationship Id="rId4" Type="http://schemas.openxmlformats.org/officeDocument/2006/relationships/image" Target="../media/image11.tiff"/><Relationship Id="rId9" Type="http://schemas.openxmlformats.org/officeDocument/2006/relationships/image" Target="../media/image33.gif"/><Relationship Id="rId14" Type="http://schemas.openxmlformats.org/officeDocument/2006/relationships/image" Target="../media/image38.png"/><Relationship Id="rId22" Type="http://schemas.openxmlformats.org/officeDocument/2006/relationships/slide" Target="slide18.xml"/><Relationship Id="rId27" Type="http://schemas.openxmlformats.org/officeDocument/2006/relationships/image" Target="../media/image47.jpeg"/><Relationship Id="rId30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13" Type="http://schemas.openxmlformats.org/officeDocument/2006/relationships/image" Target="../media/image56.png"/><Relationship Id="rId3" Type="http://schemas.openxmlformats.org/officeDocument/2006/relationships/notesSlide" Target="../notesSlides/notesSlide11.xml"/><Relationship Id="rId7" Type="http://schemas.openxmlformats.org/officeDocument/2006/relationships/slide" Target="slide12.xml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Relationship Id="rId6" Type="http://schemas.openxmlformats.org/officeDocument/2006/relationships/image" Target="../media/image51.jpeg"/><Relationship Id="rId11" Type="http://schemas.openxmlformats.org/officeDocument/2006/relationships/image" Target="../media/image54.png"/><Relationship Id="rId5" Type="http://schemas.openxmlformats.org/officeDocument/2006/relationships/audio" Target="../media/audio5.wav"/><Relationship Id="rId10" Type="http://schemas.openxmlformats.org/officeDocument/2006/relationships/image" Target="../media/image53.jpeg"/><Relationship Id="rId4" Type="http://schemas.openxmlformats.org/officeDocument/2006/relationships/audio" Target="../media/audio4.wav"/><Relationship Id="rId9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12.xml"/><Relationship Id="rId7" Type="http://schemas.openxmlformats.org/officeDocument/2006/relationships/slide" Target="slide12.xml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Relationship Id="rId6" Type="http://schemas.openxmlformats.org/officeDocument/2006/relationships/image" Target="../media/image51.jpeg"/><Relationship Id="rId11" Type="http://schemas.openxmlformats.org/officeDocument/2006/relationships/image" Target="../media/image54.png"/><Relationship Id="rId5" Type="http://schemas.openxmlformats.org/officeDocument/2006/relationships/audio" Target="../media/audio5.wav"/><Relationship Id="rId10" Type="http://schemas.openxmlformats.org/officeDocument/2006/relationships/image" Target="../media/image53.jpeg"/><Relationship Id="rId4" Type="http://schemas.openxmlformats.org/officeDocument/2006/relationships/audio" Target="../media/audio4.wav"/><Relationship Id="rId9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13" Type="http://schemas.openxmlformats.org/officeDocument/2006/relationships/image" Target="../media/image57.png"/><Relationship Id="rId3" Type="http://schemas.openxmlformats.org/officeDocument/2006/relationships/notesSlide" Target="../notesSlides/notesSlide13.xml"/><Relationship Id="rId7" Type="http://schemas.openxmlformats.org/officeDocument/2006/relationships/slide" Target="slide12.xml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Relationship Id="rId6" Type="http://schemas.openxmlformats.org/officeDocument/2006/relationships/image" Target="../media/image51.jpeg"/><Relationship Id="rId11" Type="http://schemas.openxmlformats.org/officeDocument/2006/relationships/image" Target="../media/image54.png"/><Relationship Id="rId5" Type="http://schemas.openxmlformats.org/officeDocument/2006/relationships/audio" Target="../media/audio5.wav"/><Relationship Id="rId10" Type="http://schemas.openxmlformats.org/officeDocument/2006/relationships/image" Target="../media/image53.jpeg"/><Relationship Id="rId4" Type="http://schemas.openxmlformats.org/officeDocument/2006/relationships/audio" Target="../media/audio4.wav"/><Relationship Id="rId9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13" Type="http://schemas.openxmlformats.org/officeDocument/2006/relationships/image" Target="../media/image58.png"/><Relationship Id="rId3" Type="http://schemas.openxmlformats.org/officeDocument/2006/relationships/notesSlide" Target="../notesSlides/notesSlide14.xml"/><Relationship Id="rId7" Type="http://schemas.openxmlformats.org/officeDocument/2006/relationships/slide" Target="slide12.xml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7.xml"/><Relationship Id="rId6" Type="http://schemas.openxmlformats.org/officeDocument/2006/relationships/image" Target="../media/image51.jpeg"/><Relationship Id="rId11" Type="http://schemas.openxmlformats.org/officeDocument/2006/relationships/image" Target="../media/image54.png"/><Relationship Id="rId5" Type="http://schemas.openxmlformats.org/officeDocument/2006/relationships/audio" Target="../media/audio5.wav"/><Relationship Id="rId10" Type="http://schemas.openxmlformats.org/officeDocument/2006/relationships/image" Target="../media/image53.jpeg"/><Relationship Id="rId4" Type="http://schemas.openxmlformats.org/officeDocument/2006/relationships/audio" Target="../media/audio4.wav"/><Relationship Id="rId9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13" Type="http://schemas.openxmlformats.org/officeDocument/2006/relationships/image" Target="../media/image59.png"/><Relationship Id="rId3" Type="http://schemas.openxmlformats.org/officeDocument/2006/relationships/notesSlide" Target="../notesSlides/notesSlide15.xml"/><Relationship Id="rId7" Type="http://schemas.openxmlformats.org/officeDocument/2006/relationships/slide" Target="slide12.xml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Relationship Id="rId6" Type="http://schemas.openxmlformats.org/officeDocument/2006/relationships/image" Target="../media/image51.jpeg"/><Relationship Id="rId11" Type="http://schemas.openxmlformats.org/officeDocument/2006/relationships/image" Target="../media/image54.png"/><Relationship Id="rId5" Type="http://schemas.openxmlformats.org/officeDocument/2006/relationships/audio" Target="../media/audio5.wav"/><Relationship Id="rId10" Type="http://schemas.openxmlformats.org/officeDocument/2006/relationships/image" Target="../media/image53.jpeg"/><Relationship Id="rId4" Type="http://schemas.openxmlformats.org/officeDocument/2006/relationships/audio" Target="../media/audio4.wav"/><Relationship Id="rId9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13" Type="http://schemas.openxmlformats.org/officeDocument/2006/relationships/image" Target="../media/image60.png"/><Relationship Id="rId3" Type="http://schemas.openxmlformats.org/officeDocument/2006/relationships/notesSlide" Target="../notesSlides/notesSlide16.xml"/><Relationship Id="rId7" Type="http://schemas.openxmlformats.org/officeDocument/2006/relationships/slide" Target="slide12.xml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9.xml"/><Relationship Id="rId6" Type="http://schemas.openxmlformats.org/officeDocument/2006/relationships/image" Target="../media/image51.jpeg"/><Relationship Id="rId11" Type="http://schemas.openxmlformats.org/officeDocument/2006/relationships/image" Target="../media/image54.png"/><Relationship Id="rId5" Type="http://schemas.openxmlformats.org/officeDocument/2006/relationships/audio" Target="../media/audio5.wav"/><Relationship Id="rId10" Type="http://schemas.openxmlformats.org/officeDocument/2006/relationships/image" Target="../media/image53.jpeg"/><Relationship Id="rId4" Type="http://schemas.openxmlformats.org/officeDocument/2006/relationships/audio" Target="../media/audio4.wav"/><Relationship Id="rId9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17.xml"/><Relationship Id="rId7" Type="http://schemas.openxmlformats.org/officeDocument/2006/relationships/slide" Target="slide12.xml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.xml"/><Relationship Id="rId6" Type="http://schemas.openxmlformats.org/officeDocument/2006/relationships/image" Target="../media/image51.jpeg"/><Relationship Id="rId11" Type="http://schemas.openxmlformats.org/officeDocument/2006/relationships/image" Target="../media/image54.png"/><Relationship Id="rId5" Type="http://schemas.openxmlformats.org/officeDocument/2006/relationships/audio" Target="../media/audio5.wav"/><Relationship Id="rId10" Type="http://schemas.openxmlformats.org/officeDocument/2006/relationships/image" Target="../media/image53.jpeg"/><Relationship Id="rId4" Type="http://schemas.openxmlformats.org/officeDocument/2006/relationships/audio" Target="../media/audio4.wav"/><Relationship Id="rId9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8.xml"/><Relationship Id="rId3" Type="http://schemas.openxmlformats.org/officeDocument/2006/relationships/notesSlide" Target="../notesSlides/notesSlide2.xml"/><Relationship Id="rId7" Type="http://schemas.openxmlformats.org/officeDocument/2006/relationships/slide" Target="slide2.xml"/><Relationship Id="rId12" Type="http://schemas.openxmlformats.org/officeDocument/2006/relationships/slide" Target="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11" Type="http://schemas.openxmlformats.org/officeDocument/2006/relationships/slide" Target="slide6.xml"/><Relationship Id="rId5" Type="http://schemas.openxmlformats.org/officeDocument/2006/relationships/image" Target="../media/image8.jpeg"/><Relationship Id="rId10" Type="http://schemas.openxmlformats.org/officeDocument/2006/relationships/slide" Target="slide5.xml"/><Relationship Id="rId4" Type="http://schemas.openxmlformats.org/officeDocument/2006/relationships/audio" Target="../media/audio1.wav"/><Relationship Id="rId9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13" Type="http://schemas.openxmlformats.org/officeDocument/2006/relationships/image" Target="../media/image61.png"/><Relationship Id="rId3" Type="http://schemas.openxmlformats.org/officeDocument/2006/relationships/notesSlide" Target="../notesSlides/notesSlide18.xml"/><Relationship Id="rId7" Type="http://schemas.openxmlformats.org/officeDocument/2006/relationships/slide" Target="slide12.xml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1.xml"/><Relationship Id="rId6" Type="http://schemas.openxmlformats.org/officeDocument/2006/relationships/image" Target="../media/image51.jpeg"/><Relationship Id="rId11" Type="http://schemas.openxmlformats.org/officeDocument/2006/relationships/image" Target="../media/image54.png"/><Relationship Id="rId5" Type="http://schemas.openxmlformats.org/officeDocument/2006/relationships/audio" Target="../media/audio5.wav"/><Relationship Id="rId10" Type="http://schemas.openxmlformats.org/officeDocument/2006/relationships/image" Target="../media/image53.jpeg"/><Relationship Id="rId4" Type="http://schemas.openxmlformats.org/officeDocument/2006/relationships/audio" Target="../media/audio4.wav"/><Relationship Id="rId9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audio" Target="../media/media1.mp3"/><Relationship Id="rId7" Type="http://schemas.openxmlformats.org/officeDocument/2006/relationships/audio" Target="../media/audio3.wav"/><Relationship Id="rId12" Type="http://schemas.openxmlformats.org/officeDocument/2006/relationships/image" Target="../media/image12.jpeg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11" Type="http://schemas.openxmlformats.org/officeDocument/2006/relationships/image" Target="../media/image8.jpe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1.tiff"/><Relationship Id="rId4" Type="http://schemas.openxmlformats.org/officeDocument/2006/relationships/slideLayout" Target="../slideLayouts/slideLayout18.xml"/><Relationship Id="rId9" Type="http://schemas.openxmlformats.org/officeDocument/2006/relationships/slide" Target="slide2.xml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audio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15.jpeg"/><Relationship Id="rId2" Type="http://schemas.microsoft.com/office/2007/relationships/media" Target="../media/media2.mp3"/><Relationship Id="rId1" Type="http://schemas.openxmlformats.org/officeDocument/2006/relationships/tags" Target="../tags/tag5.xml"/><Relationship Id="rId6" Type="http://schemas.openxmlformats.org/officeDocument/2006/relationships/audio" Target="../media/audio3.wav"/><Relationship Id="rId11" Type="http://schemas.openxmlformats.org/officeDocument/2006/relationships/image" Target="../media/image8.jpe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1.tiff"/><Relationship Id="rId4" Type="http://schemas.openxmlformats.org/officeDocument/2006/relationships/slideLayout" Target="../slideLayouts/slideLayout18.xml"/><Relationship Id="rId9" Type="http://schemas.openxmlformats.org/officeDocument/2006/relationships/slide" Target="slide2.xml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audio" Target="../media/media3.mp3"/><Relationship Id="rId7" Type="http://schemas.openxmlformats.org/officeDocument/2006/relationships/audio" Target="../media/audio2.wav"/><Relationship Id="rId12" Type="http://schemas.openxmlformats.org/officeDocument/2006/relationships/image" Target="../media/image17.jpeg"/><Relationship Id="rId2" Type="http://schemas.microsoft.com/office/2007/relationships/media" Target="../media/media3.mp3"/><Relationship Id="rId1" Type="http://schemas.openxmlformats.org/officeDocument/2006/relationships/tags" Target="../tags/tag6.xml"/><Relationship Id="rId6" Type="http://schemas.openxmlformats.org/officeDocument/2006/relationships/audio" Target="../media/audio3.wav"/><Relationship Id="rId11" Type="http://schemas.openxmlformats.org/officeDocument/2006/relationships/image" Target="../media/image8.jpe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1.tiff"/><Relationship Id="rId4" Type="http://schemas.openxmlformats.org/officeDocument/2006/relationships/slideLayout" Target="../slideLayouts/slideLayout18.xml"/><Relationship Id="rId9" Type="http://schemas.openxmlformats.org/officeDocument/2006/relationships/slide" Target="slide2.xml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audio" Target="../media/media4.mp3"/><Relationship Id="rId7" Type="http://schemas.openxmlformats.org/officeDocument/2006/relationships/audio" Target="../media/audio3.wav"/><Relationship Id="rId12" Type="http://schemas.openxmlformats.org/officeDocument/2006/relationships/image" Target="../media/image19.jpeg"/><Relationship Id="rId2" Type="http://schemas.microsoft.com/office/2007/relationships/media" Target="../media/media4.mp3"/><Relationship Id="rId1" Type="http://schemas.openxmlformats.org/officeDocument/2006/relationships/tags" Target="../tags/tag7.xml"/><Relationship Id="rId6" Type="http://schemas.openxmlformats.org/officeDocument/2006/relationships/audio" Target="../media/audio2.wav"/><Relationship Id="rId11" Type="http://schemas.openxmlformats.org/officeDocument/2006/relationships/image" Target="../media/image8.jpe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1.tiff"/><Relationship Id="rId4" Type="http://schemas.openxmlformats.org/officeDocument/2006/relationships/slideLayout" Target="../slideLayouts/slideLayout18.xml"/><Relationship Id="rId9" Type="http://schemas.openxmlformats.org/officeDocument/2006/relationships/slide" Target="slide2.xml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audio" Target="../media/media5.mp3"/><Relationship Id="rId7" Type="http://schemas.openxmlformats.org/officeDocument/2006/relationships/audio" Target="../media/audio2.wav"/><Relationship Id="rId12" Type="http://schemas.openxmlformats.org/officeDocument/2006/relationships/image" Target="../media/image21.jpeg"/><Relationship Id="rId2" Type="http://schemas.microsoft.com/office/2007/relationships/media" Target="../media/media5.mp3"/><Relationship Id="rId1" Type="http://schemas.openxmlformats.org/officeDocument/2006/relationships/tags" Target="../tags/tag8.xml"/><Relationship Id="rId6" Type="http://schemas.openxmlformats.org/officeDocument/2006/relationships/audio" Target="../media/audio3.wav"/><Relationship Id="rId11" Type="http://schemas.openxmlformats.org/officeDocument/2006/relationships/image" Target="../media/image8.jpe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1.tiff"/><Relationship Id="rId4" Type="http://schemas.openxmlformats.org/officeDocument/2006/relationships/slideLayout" Target="../slideLayouts/slideLayout18.xml"/><Relationship Id="rId9" Type="http://schemas.openxmlformats.org/officeDocument/2006/relationships/slide" Target="slide2.xml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4.jpeg"/><Relationship Id="rId3" Type="http://schemas.openxmlformats.org/officeDocument/2006/relationships/audio" Target="../media/media6.mp3"/><Relationship Id="rId7" Type="http://schemas.openxmlformats.org/officeDocument/2006/relationships/audio" Target="../media/audio2.wav"/><Relationship Id="rId12" Type="http://schemas.openxmlformats.org/officeDocument/2006/relationships/image" Target="../media/image23.jpeg"/><Relationship Id="rId2" Type="http://schemas.microsoft.com/office/2007/relationships/media" Target="../media/media6.mp3"/><Relationship Id="rId1" Type="http://schemas.openxmlformats.org/officeDocument/2006/relationships/tags" Target="../tags/tag9.xml"/><Relationship Id="rId6" Type="http://schemas.openxmlformats.org/officeDocument/2006/relationships/audio" Target="../media/audio3.wav"/><Relationship Id="rId11" Type="http://schemas.openxmlformats.org/officeDocument/2006/relationships/image" Target="../media/image8.jpeg"/><Relationship Id="rId5" Type="http://schemas.openxmlformats.org/officeDocument/2006/relationships/notesSlide" Target="../notesSlides/notesSlide8.xml"/><Relationship Id="rId15" Type="http://schemas.openxmlformats.org/officeDocument/2006/relationships/image" Target="../media/image25.png"/><Relationship Id="rId10" Type="http://schemas.openxmlformats.org/officeDocument/2006/relationships/image" Target="../media/image11.tiff"/><Relationship Id="rId4" Type="http://schemas.openxmlformats.org/officeDocument/2006/relationships/slideLayout" Target="../slideLayouts/slideLayout18.xml"/><Relationship Id="rId9" Type="http://schemas.openxmlformats.org/officeDocument/2006/relationships/slide" Target="slide2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slide" Target="slide2.xml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19B475-6E22-45D4-B4AC-B92E996813FF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7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3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– PERIOD 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6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EF4C28-2CAB-4F54-B4C9-420125F8D703}"/>
              </a:ext>
            </a:extLst>
          </p:cNvPr>
          <p:cNvSpPr txBox="1"/>
          <p:nvPr/>
        </p:nvSpPr>
        <p:spPr>
          <a:xfrm>
            <a:off x="1642369" y="700450"/>
            <a:ext cx="1054963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9A1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Classroom instructions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F02D676-41C5-4BBD-B20F-F412FBDED2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45" y="2693285"/>
            <a:ext cx="7200000" cy="32571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59440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mazon Icon">
            <a:hlinkClick r:id="rId3" action="ppaction://hlinksldjump"/>
            <a:extLst>
              <a:ext uri="{FF2B5EF4-FFF2-40B4-BE49-F238E27FC236}">
                <a16:creationId xmlns:a16="http://schemas.microsoft.com/office/drawing/2014/main" xmlns="" id="{6D62D806-4AB8-44C0-BCEF-D2452C188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FFA5CF1-051B-45E6-8AA5-5883687A0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34"/>
            <a:ext cx="12192000" cy="68503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0DA51A4-2E68-4FA2-A1D0-A7F1E904E6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1" y="1647450"/>
            <a:ext cx="9599468" cy="3563100"/>
          </a:xfrm>
          <a:prstGeom prst="rect">
            <a:avLst/>
          </a:prstGeom>
        </p:spPr>
      </p:pic>
      <p:pic>
        <p:nvPicPr>
          <p:cNvPr id="5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6390619-A074-4D15-BDEE-08F351DD13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920549" y="5683555"/>
            <a:ext cx="1204534" cy="12382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1A2C90-25F9-4FD6-87B4-B3F9EC32446F}"/>
              </a:ext>
            </a:extLst>
          </p:cNvPr>
          <p:cNvSpPr txBox="1"/>
          <p:nvPr/>
        </p:nvSpPr>
        <p:spPr>
          <a:xfrm>
            <a:off x="3757071" y="2650431"/>
            <a:ext cx="1300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books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1AF8109-4D49-4E8E-BDA3-6E0BC2A9EFCB}"/>
              </a:ext>
            </a:extLst>
          </p:cNvPr>
          <p:cNvSpPr txBox="1"/>
          <p:nvPr/>
        </p:nvSpPr>
        <p:spPr>
          <a:xfrm>
            <a:off x="6685990" y="2650430"/>
            <a:ext cx="1249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Stand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D58C87-B72D-48DD-9294-5680F863BCD9}"/>
              </a:ext>
            </a:extLst>
          </p:cNvPr>
          <p:cNvSpPr txBox="1"/>
          <p:nvPr/>
        </p:nvSpPr>
        <p:spPr>
          <a:xfrm>
            <a:off x="3380234" y="3833317"/>
            <a:ext cx="1217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come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3FBC09B-D927-46DB-B07F-3E8F69E23C39}"/>
              </a:ext>
            </a:extLst>
          </p:cNvPr>
          <p:cNvSpPr txBox="1"/>
          <p:nvPr/>
        </p:nvSpPr>
        <p:spPr>
          <a:xfrm>
            <a:off x="2735642" y="4432578"/>
            <a:ext cx="786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Yes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F3CB661-3D99-49D8-9CED-0FAD431C62C6}"/>
              </a:ext>
            </a:extLst>
          </p:cNvPr>
          <p:cNvSpPr txBox="1"/>
          <p:nvPr/>
        </p:nvSpPr>
        <p:spPr>
          <a:xfrm>
            <a:off x="7593806" y="3833316"/>
            <a:ext cx="1268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speak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4330508-E3D6-4992-877A-6D95C56C6601}"/>
              </a:ext>
            </a:extLst>
          </p:cNvPr>
          <p:cNvSpPr txBox="1"/>
          <p:nvPr/>
        </p:nvSpPr>
        <p:spPr>
          <a:xfrm>
            <a:off x="7853578" y="4432577"/>
            <a:ext cx="110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can’t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553080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mazon Icon">
            <a:hlinkClick r:id="rId3" action="ppaction://hlinksldjump"/>
            <a:extLst>
              <a:ext uri="{FF2B5EF4-FFF2-40B4-BE49-F238E27FC236}">
                <a16:creationId xmlns:a16="http://schemas.microsoft.com/office/drawing/2014/main" xmlns="" id="{6D62D806-4AB8-44C0-BCEF-D2452C188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FFA5CF1-051B-45E6-8AA5-5883687A0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34"/>
            <a:ext cx="12192000" cy="6850333"/>
          </a:xfrm>
          <a:prstGeom prst="rect">
            <a:avLst/>
          </a:prstGeom>
        </p:spPr>
      </p:pic>
      <p:pic>
        <p:nvPicPr>
          <p:cNvPr id="5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6390619-A074-4D15-BDEE-08F351DD13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20549" y="5683555"/>
            <a:ext cx="1204534" cy="12382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E40887-5F90-4844-9CEB-96C5FF47C6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6901" y="1370030"/>
            <a:ext cx="7443906" cy="44377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45716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12290" name="Picture 2" descr="Scène De Forêt Avec Cascade Et Nombreux Arbres | Vecteur Gratuite">
            <a:extLst>
              <a:ext uri="{FF2B5EF4-FFF2-40B4-BE49-F238E27FC236}">
                <a16:creationId xmlns:a16="http://schemas.microsoft.com/office/drawing/2014/main" xmlns="" id="{165436BD-71C8-4791-8C3B-2236B4E48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: Shape 2">
            <a:hlinkClick r:id="rId6" action="ppaction://hlinksldjump"/>
            <a:extLst>
              <a:ext uri="{FF2B5EF4-FFF2-40B4-BE49-F238E27FC236}">
                <a16:creationId xmlns:a16="http://schemas.microsoft.com/office/drawing/2014/main" xmlns="" id="{DA832B7A-BF26-47D9-A041-9B215E55D126}"/>
              </a:ext>
            </a:extLst>
          </p:cNvPr>
          <p:cNvSpPr/>
          <p:nvPr/>
        </p:nvSpPr>
        <p:spPr>
          <a:xfrm>
            <a:off x="85433" y="86590"/>
            <a:ext cx="2635926" cy="2372864"/>
          </a:xfrm>
          <a:custGeom>
            <a:avLst/>
            <a:gdLst>
              <a:gd name="connsiteX0" fmla="*/ 1104314 w 2208628"/>
              <a:gd name="connsiteY0" fmla="*/ 124227 h 2208628"/>
              <a:gd name="connsiteX1" fmla="*/ 996529 w 2208628"/>
              <a:gd name="connsiteY1" fmla="*/ 232012 h 2208628"/>
              <a:gd name="connsiteX2" fmla="*/ 1104314 w 2208628"/>
              <a:gd name="connsiteY2" fmla="*/ 339797 h 2208628"/>
              <a:gd name="connsiteX3" fmla="*/ 1212099 w 2208628"/>
              <a:gd name="connsiteY3" fmla="*/ 232012 h 2208628"/>
              <a:gd name="connsiteX4" fmla="*/ 1104314 w 2208628"/>
              <a:gd name="connsiteY4" fmla="*/ 124227 h 2208628"/>
              <a:gd name="connsiteX5" fmla="*/ 1104314 w 2208628"/>
              <a:gd name="connsiteY5" fmla="*/ 0 h 2208628"/>
              <a:gd name="connsiteX6" fmla="*/ 2208628 w 2208628"/>
              <a:gd name="connsiteY6" fmla="*/ 1104314 h 2208628"/>
              <a:gd name="connsiteX7" fmla="*/ 1104314 w 2208628"/>
              <a:gd name="connsiteY7" fmla="*/ 2208628 h 2208628"/>
              <a:gd name="connsiteX8" fmla="*/ 0 w 2208628"/>
              <a:gd name="connsiteY8" fmla="*/ 1104314 h 2208628"/>
              <a:gd name="connsiteX9" fmla="*/ 1104314 w 2208628"/>
              <a:gd name="connsiteY9" fmla="*/ 0 h 220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8628" h="2208628">
                <a:moveTo>
                  <a:pt x="1104314" y="124227"/>
                </a:moveTo>
                <a:cubicBezTo>
                  <a:pt x="1044786" y="124227"/>
                  <a:pt x="996529" y="172484"/>
                  <a:pt x="996529" y="232012"/>
                </a:cubicBezTo>
                <a:cubicBezTo>
                  <a:pt x="996529" y="291540"/>
                  <a:pt x="1044786" y="339797"/>
                  <a:pt x="1104314" y="339797"/>
                </a:cubicBezTo>
                <a:cubicBezTo>
                  <a:pt x="1163842" y="339797"/>
                  <a:pt x="1212099" y="291540"/>
                  <a:pt x="1212099" y="232012"/>
                </a:cubicBezTo>
                <a:cubicBezTo>
                  <a:pt x="1212099" y="172484"/>
                  <a:pt x="1163842" y="124227"/>
                  <a:pt x="1104314" y="124227"/>
                </a:cubicBezTo>
                <a:close/>
                <a:moveTo>
                  <a:pt x="1104314" y="0"/>
                </a:moveTo>
                <a:cubicBezTo>
                  <a:pt x="1714210" y="0"/>
                  <a:pt x="2208628" y="494418"/>
                  <a:pt x="2208628" y="1104314"/>
                </a:cubicBezTo>
                <a:cubicBezTo>
                  <a:pt x="2208628" y="1714210"/>
                  <a:pt x="1714210" y="2208628"/>
                  <a:pt x="1104314" y="2208628"/>
                </a:cubicBezTo>
                <a:cubicBezTo>
                  <a:pt x="494418" y="2208628"/>
                  <a:pt x="0" y="1714210"/>
                  <a:pt x="0" y="1104314"/>
                </a:cubicBezTo>
                <a:cubicBezTo>
                  <a:pt x="0" y="494418"/>
                  <a:pt x="494418" y="0"/>
                  <a:pt x="110431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66">
                  <a:alpha val="49804"/>
                </a:srgbClr>
              </a:gs>
              <a:gs pos="100000">
                <a:srgbClr val="FF3399">
                  <a:alpha val="69804"/>
                </a:srgbClr>
              </a:gs>
            </a:gsLst>
            <a:lin ang="0" scaled="0"/>
            <a:tileRect/>
          </a:gradFill>
          <a:ln w="12700" cap="flat" cmpd="sng" algn="ctr">
            <a:gradFill>
              <a:gsLst>
                <a:gs pos="0">
                  <a:srgbClr val="FF0066"/>
                </a:gs>
                <a:gs pos="100000">
                  <a:srgbClr val="FF3399">
                    <a:alpha val="0"/>
                  </a:srgbClr>
                </a:gs>
              </a:gsLst>
              <a:lin ang="19200000" scaled="0"/>
            </a:gradFill>
            <a:prstDash val="solid"/>
            <a:miter lim="800000"/>
          </a:ln>
          <a:effectLst>
            <a:innerShdw blurRad="317500" dir="8400000">
              <a:sysClr val="window" lastClr="FFFFFF"/>
            </a:innerShdw>
            <a:reflection blurRad="6350" stA="35000" endPos="90000" dir="5400000" sy="-100000" algn="bl" rotWithShape="0"/>
          </a:effectLst>
          <a:scene3d>
            <a:camera prst="orthographicFront"/>
            <a:lightRig rig="chilly" dir="t"/>
          </a:scene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0CC947C-A61A-41B9-B06A-17A9DAB37C67}"/>
              </a:ext>
            </a:extLst>
          </p:cNvPr>
          <p:cNvSpPr txBox="1"/>
          <p:nvPr/>
        </p:nvSpPr>
        <p:spPr>
          <a:xfrm>
            <a:off x="334496" y="563073"/>
            <a:ext cx="2185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Fun corner and </a:t>
            </a:r>
            <a:endParaRPr kumimoji="0" lang="en-GB" sz="3200" b="1" i="0" u="none" strike="noStrike" kern="1200" cap="none" spc="0" normalizeH="0" baseline="0" noProof="0" dirty="0" smtClean="0">
              <a:ln w="18000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wrap- </a:t>
            </a:r>
            <a:r>
              <a:rPr kumimoji="0" lang="en-GB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endParaRPr kumimoji="0" lang="en-US" sz="3200" b="1" i="0" u="none" strike="noStrike" kern="1200" cap="none" spc="0" normalizeH="0" baseline="0" noProof="0" dirty="0">
              <a:ln w="18000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Plastic bag cartoon Images, Stock Photos &amp;amp; Vectors | Shutterstock">
            <a:hlinkClick r:id="rId7" action="ppaction://hlinksldjump"/>
            <a:extLst>
              <a:ext uri="{FF2B5EF4-FFF2-40B4-BE49-F238E27FC236}">
                <a16:creationId xmlns:a16="http://schemas.microsoft.com/office/drawing/2014/main" xmlns="" id="{3FDCDF82-BE65-4370-BB43-87065C412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6" t="3648" r="15108" b="11029"/>
          <a:stretch/>
        </p:blipFill>
        <p:spPr bwMode="auto">
          <a:xfrm rot="3745140">
            <a:off x="628723" y="5114360"/>
            <a:ext cx="1199348" cy="159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Fisch poisson GIF - Find on GIFER">
            <a:extLst>
              <a:ext uri="{FF2B5EF4-FFF2-40B4-BE49-F238E27FC236}">
                <a16:creationId xmlns:a16="http://schemas.microsoft.com/office/drawing/2014/main" xmlns="" id="{28DF174A-CBB2-492A-B0D9-7F10EAD48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431" y="4612609"/>
            <a:ext cx="711992" cy="28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aby shampoo bottle logo duckling Royalty Free Vector Image">
            <a:hlinkClick r:id="rId6" action="ppaction://hlinksldjump"/>
            <a:extLst>
              <a:ext uri="{FF2B5EF4-FFF2-40B4-BE49-F238E27FC236}">
                <a16:creationId xmlns:a16="http://schemas.microsoft.com/office/drawing/2014/main" xmlns="" id="{030AC667-C253-413C-BA73-DDB92ECF3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7" t="8285" r="27762" b="14303"/>
          <a:stretch/>
        </p:blipFill>
        <p:spPr bwMode="auto">
          <a:xfrm rot="17722415">
            <a:off x="8614239" y="3206365"/>
            <a:ext cx="1054504" cy="19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Fish Gif - IceGif">
            <a:extLst>
              <a:ext uri="{FF2B5EF4-FFF2-40B4-BE49-F238E27FC236}">
                <a16:creationId xmlns:a16="http://schemas.microsoft.com/office/drawing/2014/main" xmlns="" id="{9AAEF39D-BDC9-4AA3-8976-EE707CD6E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73" y="4795642"/>
            <a:ext cx="856050" cy="8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artoon Blue Fish GIFs | Tenor">
            <a:extLst>
              <a:ext uri="{FF2B5EF4-FFF2-40B4-BE49-F238E27FC236}">
                <a16:creationId xmlns:a16="http://schemas.microsoft.com/office/drawing/2014/main" xmlns="" id="{02E67880-F93A-459D-BCEF-113F6F98E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84" y="5080330"/>
            <a:ext cx="1141401" cy="85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89ADEDFD-1CAD-4A2E-9B7A-21A403A8D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" b="9399"/>
          <a:stretch/>
        </p:blipFill>
        <p:spPr bwMode="auto">
          <a:xfrm>
            <a:off x="4428421" y="1359801"/>
            <a:ext cx="2058232" cy="167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DAB78E35-5C96-42AC-B3CE-58164CAFA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3" b="11223"/>
          <a:stretch/>
        </p:blipFill>
        <p:spPr bwMode="auto">
          <a:xfrm>
            <a:off x="1701769" y="4278556"/>
            <a:ext cx="2352186" cy="174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536B0709-5707-4D63-8C5E-A7183BE9D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7" b="8667"/>
          <a:stretch/>
        </p:blipFill>
        <p:spPr bwMode="auto">
          <a:xfrm>
            <a:off x="8383509" y="4818166"/>
            <a:ext cx="2371190" cy="189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63541AA8-46DB-4B81-B107-935C238CD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24338" y="3455057"/>
            <a:ext cx="2158305" cy="206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xmlns="" id="{21BF7631-3A8B-44E4-844B-73C088335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2" b="14812"/>
          <a:stretch/>
        </p:blipFill>
        <p:spPr bwMode="auto">
          <a:xfrm flipH="1">
            <a:off x="110195" y="3696862"/>
            <a:ext cx="1627526" cy="143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xmlns="" id="{6EF40BE5-796B-4FB6-B4C6-593845206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83" t="-1399" r="-2044" b="-1673"/>
          <a:stretch/>
        </p:blipFill>
        <p:spPr bwMode="auto">
          <a:xfrm>
            <a:off x="7378311" y="5869897"/>
            <a:ext cx="726787" cy="90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xmlns="" id="{F90FDC71-E1E4-4594-AB25-267F1F40F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5" r="16225"/>
          <a:stretch/>
        </p:blipFill>
        <p:spPr bwMode="auto">
          <a:xfrm>
            <a:off x="8826739" y="1923674"/>
            <a:ext cx="1961870" cy="277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oda can cartoon Images, Stock Photos &amp;amp; Vectors | Shutterstock">
            <a:hlinkClick r:id="rId20" action="ppaction://hlinksldjump"/>
            <a:extLst>
              <a:ext uri="{FF2B5EF4-FFF2-40B4-BE49-F238E27FC236}">
                <a16:creationId xmlns:a16="http://schemas.microsoft.com/office/drawing/2014/main" xmlns="" id="{E98CB227-2F43-4711-9EEF-A4BC90C03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2" r="23353" b="7476"/>
          <a:stretch/>
        </p:blipFill>
        <p:spPr bwMode="auto">
          <a:xfrm rot="3757247">
            <a:off x="5487681" y="5395104"/>
            <a:ext cx="857402" cy="161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ve: Jil Sander Spring Summer 2011 Accessories | Searching for Style">
            <a:hlinkClick r:id="rId22" action="ppaction://hlinksldjump"/>
            <a:extLst>
              <a:ext uri="{FF2B5EF4-FFF2-40B4-BE49-F238E27FC236}">
                <a16:creationId xmlns:a16="http://schemas.microsoft.com/office/drawing/2014/main" xmlns="" id="{D221F782-884A-4048-8D74-9A45831F1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" t="4971" r="1637" b="4329"/>
          <a:stretch/>
        </p:blipFill>
        <p:spPr bwMode="auto">
          <a:xfrm rot="20411535">
            <a:off x="6485547" y="3705253"/>
            <a:ext cx="1371321" cy="198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artoon glass bottle Images, Stock Photos &amp;amp; Vectors | Shutterstock">
            <a:hlinkClick r:id="rId24" action="ppaction://hlinksldjump"/>
            <a:extLst>
              <a:ext uri="{FF2B5EF4-FFF2-40B4-BE49-F238E27FC236}">
                <a16:creationId xmlns:a16="http://schemas.microsoft.com/office/drawing/2014/main" xmlns="" id="{6C2CF686-3323-40B5-A3D5-FF0BB8859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5" t="13647" r="37334" b="21456"/>
          <a:stretch/>
        </p:blipFill>
        <p:spPr bwMode="auto">
          <a:xfrm rot="3570172">
            <a:off x="9056997" y="4963474"/>
            <a:ext cx="988523" cy="179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- small plastic bottle Royalty Free Vector Image">
            <a:hlinkClick r:id="rId26" action="ppaction://hlinksldjump"/>
            <a:extLst>
              <a:ext uri="{FF2B5EF4-FFF2-40B4-BE49-F238E27FC236}">
                <a16:creationId xmlns:a16="http://schemas.microsoft.com/office/drawing/2014/main" xmlns="" id="{BC70F9CA-2910-4669-83E7-305668DE09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2" t="4660" r="33037" b="11844"/>
          <a:stretch/>
        </p:blipFill>
        <p:spPr bwMode="auto">
          <a:xfrm rot="18276092">
            <a:off x="3521932" y="5221646"/>
            <a:ext cx="676031" cy="175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per Trash stock vector. Illustration of letterhead - 65461783">
            <a:hlinkClick r:id="rId28" action="ppaction://hlinksldjump"/>
            <a:extLst>
              <a:ext uri="{FF2B5EF4-FFF2-40B4-BE49-F238E27FC236}">
                <a16:creationId xmlns:a16="http://schemas.microsoft.com/office/drawing/2014/main" xmlns="" id="{9DC1688E-A35C-4ECA-8143-88EA51023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6" t="19712" r="9811" b="29641"/>
          <a:stretch/>
        </p:blipFill>
        <p:spPr bwMode="auto">
          <a:xfrm>
            <a:off x="3430753" y="3748815"/>
            <a:ext cx="2283203" cy="155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irty Pond of Rubbish Cartoon Illustration Stock Vector - Illustration of  glass, turbid: 84574221">
            <a:hlinkClick r:id="rId30" action="ppaction://hlinksldjump"/>
            <a:extLst>
              <a:ext uri="{FF2B5EF4-FFF2-40B4-BE49-F238E27FC236}">
                <a16:creationId xmlns:a16="http://schemas.microsoft.com/office/drawing/2014/main" xmlns="" id="{C1755B45-23BA-4D9D-BFF1-5CBB279F25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0" r="7620"/>
          <a:stretch/>
        </p:blipFill>
        <p:spPr bwMode="auto">
          <a:xfrm>
            <a:off x="842581" y="3536267"/>
            <a:ext cx="2158305" cy="177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D82B620-4305-404F-81B6-EEBAD93686D3}"/>
              </a:ext>
            </a:extLst>
          </p:cNvPr>
          <p:cNvSpPr/>
          <p:nvPr/>
        </p:nvSpPr>
        <p:spPr>
          <a:xfrm>
            <a:off x="4279399" y="380969"/>
            <a:ext cx="4544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clean up!</a:t>
            </a:r>
          </a:p>
        </p:txBody>
      </p:sp>
      <p:pic>
        <p:nvPicPr>
          <p:cNvPr id="25" name="Picture 2" descr="Free Vector | Home icon pin deal. isolated on white">
            <a:hlinkClick r:id="rId32" action="ppaction://hlinksldjump"/>
            <a:extLst>
              <a:ext uri="{FF2B5EF4-FFF2-40B4-BE49-F238E27FC236}">
                <a16:creationId xmlns:a16="http://schemas.microsoft.com/office/drawing/2014/main" xmlns="" id="{D1F9656C-F4DD-42E1-9471-713079E6F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914" y="5515535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97693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" fill="hold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" fill="hold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Cartoon Jungle Vector Art, Icons, and Graphics for Free Download">
            <a:extLst>
              <a:ext uri="{FF2B5EF4-FFF2-40B4-BE49-F238E27FC236}">
                <a16:creationId xmlns:a16="http://schemas.microsoft.com/office/drawing/2014/main" xmlns="" id="{373027B2-3093-4079-941B-B101BFC43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2072" name="Picture 24" descr="Premium Vector | Wooden board frame cartoon">
            <a:extLst>
              <a:ext uri="{FF2B5EF4-FFF2-40B4-BE49-F238E27FC236}">
                <a16:creationId xmlns:a16="http://schemas.microsoft.com/office/drawing/2014/main" xmlns="" id="{EA6D8D79-6294-44DD-A426-1C757C3D2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93" y="0"/>
            <a:ext cx="819407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8316C8B-CEBB-4032-ACCD-AB91CEE6D4FA}"/>
              </a:ext>
            </a:extLst>
          </p:cNvPr>
          <p:cNvSpPr/>
          <p:nvPr/>
        </p:nvSpPr>
        <p:spPr>
          <a:xfrm>
            <a:off x="3022857" y="2830924"/>
            <a:ext cx="64629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your ____________, please!</a:t>
            </a:r>
            <a:endParaRPr lang="en-US" sz="2800" b="1" cap="none" spc="0" dirty="0">
              <a:ln w="12700">
                <a:solidFill>
                  <a:srgbClr val="3526F8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40AA061-3574-41B0-963C-C169AFEB7987}"/>
              </a:ext>
            </a:extLst>
          </p:cNvPr>
          <p:cNvGrpSpPr/>
          <p:nvPr/>
        </p:nvGrpSpPr>
        <p:grpSpPr>
          <a:xfrm>
            <a:off x="170455" y="4307887"/>
            <a:ext cx="3826275" cy="2463002"/>
            <a:chOff x="735370" y="4321106"/>
            <a:chExt cx="3826275" cy="2463002"/>
          </a:xfrm>
        </p:grpSpPr>
        <p:pic>
          <p:nvPicPr>
            <p:cNvPr id="2070" name="Picture 22" descr="Premium Vector | Wooden board frame cartoon">
              <a:extLst>
                <a:ext uri="{FF2B5EF4-FFF2-40B4-BE49-F238E27FC236}">
                  <a16:creationId xmlns:a16="http://schemas.microsoft.com/office/drawing/2014/main" xmlns="" id="{704980E0-A74F-4C28-AF24-806620A57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70" y="43211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309608B2-E32C-48B3-A258-BA1FB0EF1F59}"/>
                </a:ext>
              </a:extLst>
            </p:cNvPr>
            <p:cNvSpPr/>
            <p:nvPr/>
          </p:nvSpPr>
          <p:spPr>
            <a:xfrm>
              <a:off x="1165785" y="5112441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3200" b="1" cap="none" spc="0" dirty="0" smtClean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book</a:t>
              </a:r>
              <a:endParaRPr lang="en-US" sz="3200" b="1" cap="none" spc="0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8EAE63F-F153-4D21-934B-6582A2DFEED9}"/>
              </a:ext>
            </a:extLst>
          </p:cNvPr>
          <p:cNvGrpSpPr/>
          <p:nvPr/>
        </p:nvGrpSpPr>
        <p:grpSpPr>
          <a:xfrm>
            <a:off x="3936272" y="4253306"/>
            <a:ext cx="3826275" cy="2463002"/>
            <a:chOff x="4070772" y="4340506"/>
            <a:chExt cx="3826275" cy="2463002"/>
          </a:xfrm>
        </p:grpSpPr>
        <p:pic>
          <p:nvPicPr>
            <p:cNvPr id="33" name="Picture 22" descr="Premium Vector | Wooden board frame cartoon">
              <a:extLst>
                <a:ext uri="{FF2B5EF4-FFF2-40B4-BE49-F238E27FC236}">
                  <a16:creationId xmlns:a16="http://schemas.microsoft.com/office/drawing/2014/main" xmlns="" id="{CF2A9801-32C7-4C61-A9C7-44776B11D5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772" y="43405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8041DE3D-F1E4-462E-879F-F3606B79187B}"/>
                </a:ext>
              </a:extLst>
            </p:cNvPr>
            <p:cNvSpPr/>
            <p:nvPr/>
          </p:nvSpPr>
          <p:spPr>
            <a:xfrm>
              <a:off x="4549326" y="5116598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3200" b="1" cap="none" spc="0" dirty="0" smtClean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pen</a:t>
              </a:r>
              <a:endParaRPr lang="en-US" sz="3200" b="1" cap="none" spc="0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F001705-0D3F-4278-9F10-D1BDD0004405}"/>
              </a:ext>
            </a:extLst>
          </p:cNvPr>
          <p:cNvGrpSpPr/>
          <p:nvPr/>
        </p:nvGrpSpPr>
        <p:grpSpPr>
          <a:xfrm>
            <a:off x="7636694" y="4253306"/>
            <a:ext cx="3826275" cy="2463002"/>
            <a:chOff x="7406174" y="4362825"/>
            <a:chExt cx="3826275" cy="2463002"/>
          </a:xfrm>
        </p:grpSpPr>
        <p:pic>
          <p:nvPicPr>
            <p:cNvPr id="34" name="Picture 22" descr="Premium Vector | Wooden board frame cartoon">
              <a:extLst>
                <a:ext uri="{FF2B5EF4-FFF2-40B4-BE49-F238E27FC236}">
                  <a16:creationId xmlns:a16="http://schemas.microsoft.com/office/drawing/2014/main" xmlns="" id="{805C7348-2ED3-4FA7-A9B6-EC31D406C2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6174" y="4362825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5C715AAC-20B9-4178-BA6F-63C1BA92E7E7}"/>
                </a:ext>
              </a:extLst>
            </p:cNvPr>
            <p:cNvSpPr/>
            <p:nvPr/>
          </p:nvSpPr>
          <p:spPr>
            <a:xfrm>
              <a:off x="7904625" y="5138917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3200" b="1" cap="none" spc="0" dirty="0" smtClean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desk</a:t>
              </a:r>
              <a:endParaRPr lang="en-US" sz="3200" b="1" cap="none" spc="0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7" name="10 Imagen">
            <a:extLst>
              <a:ext uri="{FF2B5EF4-FFF2-40B4-BE49-F238E27FC236}">
                <a16:creationId xmlns:a16="http://schemas.microsoft.com/office/drawing/2014/main" xmlns="" id="{5DE1E927-9658-44EC-B67F-AB2FECB8B5A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779" y="4108932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11 Imagen">
            <a:extLst>
              <a:ext uri="{FF2B5EF4-FFF2-40B4-BE49-F238E27FC236}">
                <a16:creationId xmlns:a16="http://schemas.microsoft.com/office/drawing/2014/main" xmlns="" id="{26522829-1770-421B-88AA-202EC77258A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66589" y="396558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11 Imagen">
            <a:extLst>
              <a:ext uri="{FF2B5EF4-FFF2-40B4-BE49-F238E27FC236}">
                <a16:creationId xmlns:a16="http://schemas.microsoft.com/office/drawing/2014/main" xmlns="" id="{9481C22D-88AB-47AB-B653-3875519D44D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54567" y="399811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1C69B9F-61ED-4C63-B096-5B88CCA32A0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95" y="590049"/>
            <a:ext cx="3681601" cy="2502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2017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Cartoon Jungle Vector Art, Icons, and Graphics for Free Download">
            <a:extLst>
              <a:ext uri="{FF2B5EF4-FFF2-40B4-BE49-F238E27FC236}">
                <a16:creationId xmlns:a16="http://schemas.microsoft.com/office/drawing/2014/main" xmlns="" id="{B4707619-16DD-4A2F-A0A5-2C28DF8B3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24" descr="Premium Vector | Wooden board frame cartoon">
            <a:extLst>
              <a:ext uri="{FF2B5EF4-FFF2-40B4-BE49-F238E27FC236}">
                <a16:creationId xmlns:a16="http://schemas.microsoft.com/office/drawing/2014/main" xmlns="" id="{E7B266CC-51FE-4413-B1B6-70CCA439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93" y="0"/>
            <a:ext cx="819407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C925E1E-6FDE-4325-8B16-52474EFA10BE}"/>
              </a:ext>
            </a:extLst>
          </p:cNvPr>
          <p:cNvGrpSpPr/>
          <p:nvPr/>
        </p:nvGrpSpPr>
        <p:grpSpPr>
          <a:xfrm>
            <a:off x="7486553" y="4234053"/>
            <a:ext cx="3826275" cy="2463002"/>
            <a:chOff x="735370" y="4321106"/>
            <a:chExt cx="3826275" cy="2463002"/>
          </a:xfrm>
        </p:grpSpPr>
        <p:pic>
          <p:nvPicPr>
            <p:cNvPr id="6" name="Picture 22" descr="Premium Vector | Wooden board frame cartoon">
              <a:extLst>
                <a:ext uri="{FF2B5EF4-FFF2-40B4-BE49-F238E27FC236}">
                  <a16:creationId xmlns:a16="http://schemas.microsoft.com/office/drawing/2014/main" xmlns="" id="{C5E3C4DD-E3DB-48B4-AF7D-3898FDE68E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70" y="43211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D3ACD0F-6B4D-4EBE-9F47-BD2CE7900B02}"/>
                </a:ext>
              </a:extLst>
            </p:cNvPr>
            <p:cNvSpPr/>
            <p:nvPr/>
          </p:nvSpPr>
          <p:spPr>
            <a:xfrm>
              <a:off x="1255531" y="5115368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C. Stand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AED5B94-049B-4390-975E-B043ABF620BF}"/>
              </a:ext>
            </a:extLst>
          </p:cNvPr>
          <p:cNvGrpSpPr/>
          <p:nvPr/>
        </p:nvGrpSpPr>
        <p:grpSpPr>
          <a:xfrm>
            <a:off x="3936272" y="4253306"/>
            <a:ext cx="3826275" cy="2463002"/>
            <a:chOff x="4070772" y="4340506"/>
            <a:chExt cx="3826275" cy="2463002"/>
          </a:xfrm>
        </p:grpSpPr>
        <p:pic>
          <p:nvPicPr>
            <p:cNvPr id="9" name="Picture 22" descr="Premium Vector | Wooden board frame cartoon">
              <a:extLst>
                <a:ext uri="{FF2B5EF4-FFF2-40B4-BE49-F238E27FC236}">
                  <a16:creationId xmlns:a16="http://schemas.microsoft.com/office/drawing/2014/main" xmlns="" id="{8C6C8839-E82E-4D78-A604-58CD1C20CA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772" y="43405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BEEBD4F-2D77-4D1A-AA29-81718D07087D}"/>
                </a:ext>
              </a:extLst>
            </p:cNvPr>
            <p:cNvSpPr/>
            <p:nvPr/>
          </p:nvSpPr>
          <p:spPr>
            <a:xfrm>
              <a:off x="4547513" y="5122149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 Sit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DAE07B1-7BC3-44BD-B868-B4AA7B4CE430}"/>
              </a:ext>
            </a:extLst>
          </p:cNvPr>
          <p:cNvGrpSpPr/>
          <p:nvPr/>
        </p:nvGrpSpPr>
        <p:grpSpPr>
          <a:xfrm>
            <a:off x="342571" y="4272559"/>
            <a:ext cx="3826275" cy="2463002"/>
            <a:chOff x="7406174" y="4376525"/>
            <a:chExt cx="3826275" cy="2463002"/>
          </a:xfrm>
        </p:grpSpPr>
        <p:pic>
          <p:nvPicPr>
            <p:cNvPr id="13" name="Picture 22" descr="Premium Vector | Wooden board frame cartoon">
              <a:extLst>
                <a:ext uri="{FF2B5EF4-FFF2-40B4-BE49-F238E27FC236}">
                  <a16:creationId xmlns:a16="http://schemas.microsoft.com/office/drawing/2014/main" xmlns="" id="{D054DB81-2363-45FD-8524-6821E64C65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6174" y="4376525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3C5F74E5-3A49-4575-BCF4-09C54C820716}"/>
                </a:ext>
              </a:extLst>
            </p:cNvPr>
            <p:cNvSpPr/>
            <p:nvPr/>
          </p:nvSpPr>
          <p:spPr>
            <a:xfrm>
              <a:off x="7817883" y="5169961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Read</a:t>
              </a:r>
            </a:p>
          </p:txBody>
        </p:sp>
      </p:grpSp>
      <p:pic>
        <p:nvPicPr>
          <p:cNvPr id="15" name="10 Imagen">
            <a:extLst>
              <a:ext uri="{FF2B5EF4-FFF2-40B4-BE49-F238E27FC236}">
                <a16:creationId xmlns:a16="http://schemas.microsoft.com/office/drawing/2014/main" xmlns="" id="{235B4DBA-0E62-4A98-A402-4762FD35CEB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3877" y="4035098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1 Imagen">
            <a:extLst>
              <a:ext uri="{FF2B5EF4-FFF2-40B4-BE49-F238E27FC236}">
                <a16:creationId xmlns:a16="http://schemas.microsoft.com/office/drawing/2014/main" xmlns="" id="{7362741D-DB23-408E-8E13-9E700FB65F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66589" y="396558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1 Imagen">
            <a:extLst>
              <a:ext uri="{FF2B5EF4-FFF2-40B4-BE49-F238E27FC236}">
                <a16:creationId xmlns:a16="http://schemas.microsoft.com/office/drawing/2014/main" xmlns="" id="{C1B3AD1C-343F-442F-8A80-06A283F793F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7393" y="403454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280BE38-4707-4EB0-84C4-D44C88C88C1A}"/>
              </a:ext>
            </a:extLst>
          </p:cNvPr>
          <p:cNvSpPr/>
          <p:nvPr/>
        </p:nvSpPr>
        <p:spPr>
          <a:xfrm>
            <a:off x="3022857" y="2830924"/>
            <a:ext cx="64629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 up, please!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8C13754-E114-4592-BE2C-826B698582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10" y="560157"/>
            <a:ext cx="3550792" cy="2448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32634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Cartoon Jungle Vector Art, Icons, and Graphics for Free Download">
            <a:extLst>
              <a:ext uri="{FF2B5EF4-FFF2-40B4-BE49-F238E27FC236}">
                <a16:creationId xmlns:a16="http://schemas.microsoft.com/office/drawing/2014/main" xmlns="" id="{17EC63BD-8E3F-4935-9044-01297BF3A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24" descr="Premium Vector | Wooden board frame cartoon">
            <a:extLst>
              <a:ext uri="{FF2B5EF4-FFF2-40B4-BE49-F238E27FC236}">
                <a16:creationId xmlns:a16="http://schemas.microsoft.com/office/drawing/2014/main" xmlns="" id="{91FD9CF0-F86E-4C93-95C3-96A6D83E3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93" y="0"/>
            <a:ext cx="819407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03D55EE-7573-4E13-B05F-38A6460C0BFB}"/>
              </a:ext>
            </a:extLst>
          </p:cNvPr>
          <p:cNvGrpSpPr/>
          <p:nvPr/>
        </p:nvGrpSpPr>
        <p:grpSpPr>
          <a:xfrm>
            <a:off x="4081886" y="4182341"/>
            <a:ext cx="3826275" cy="2463002"/>
            <a:chOff x="755873" y="4293172"/>
            <a:chExt cx="3826275" cy="2463002"/>
          </a:xfrm>
        </p:grpSpPr>
        <p:pic>
          <p:nvPicPr>
            <p:cNvPr id="6" name="Picture 22" descr="Premium Vector | Wooden board frame cartoon">
              <a:extLst>
                <a:ext uri="{FF2B5EF4-FFF2-40B4-BE49-F238E27FC236}">
                  <a16:creationId xmlns:a16="http://schemas.microsoft.com/office/drawing/2014/main" xmlns="" id="{848CE26C-9418-4915-9FD6-3CF5CE4BBD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873" y="4293172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88F568ED-E899-4A29-B621-D7BB98AD48B3}"/>
                </a:ext>
              </a:extLst>
            </p:cNvPr>
            <p:cNvSpPr/>
            <p:nvPr/>
          </p:nvSpPr>
          <p:spPr>
            <a:xfrm>
              <a:off x="1281200" y="5098722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 come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057B0B3-F5D5-4F17-A99A-7752B5BF8B22}"/>
              </a:ext>
            </a:extLst>
          </p:cNvPr>
          <p:cNvGrpSpPr/>
          <p:nvPr/>
        </p:nvGrpSpPr>
        <p:grpSpPr>
          <a:xfrm>
            <a:off x="379508" y="4184087"/>
            <a:ext cx="3826275" cy="2463002"/>
            <a:chOff x="4070772" y="4340506"/>
            <a:chExt cx="3826275" cy="2463002"/>
          </a:xfrm>
        </p:grpSpPr>
        <p:pic>
          <p:nvPicPr>
            <p:cNvPr id="9" name="Picture 22" descr="Premium Vector | Wooden board frame cartoon">
              <a:extLst>
                <a:ext uri="{FF2B5EF4-FFF2-40B4-BE49-F238E27FC236}">
                  <a16:creationId xmlns:a16="http://schemas.microsoft.com/office/drawing/2014/main" xmlns="" id="{21603C92-9052-423B-961C-6CA1FF5A28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772" y="43405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E8F3883-443A-4937-90FA-4ACC0FFD0C3A}"/>
                </a:ext>
              </a:extLst>
            </p:cNvPr>
            <p:cNvSpPr/>
            <p:nvPr/>
          </p:nvSpPr>
          <p:spPr>
            <a:xfrm>
              <a:off x="4433871" y="5145090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go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56FD911-06C2-4825-9D25-E6395F705EAE}"/>
              </a:ext>
            </a:extLst>
          </p:cNvPr>
          <p:cNvGrpSpPr/>
          <p:nvPr/>
        </p:nvGrpSpPr>
        <p:grpSpPr>
          <a:xfrm>
            <a:off x="7639745" y="4236132"/>
            <a:ext cx="3826275" cy="2463002"/>
            <a:chOff x="7406174" y="4376525"/>
            <a:chExt cx="3826275" cy="2463002"/>
          </a:xfrm>
        </p:grpSpPr>
        <p:pic>
          <p:nvPicPr>
            <p:cNvPr id="13" name="Picture 22" descr="Premium Vector | Wooden board frame cartoon">
              <a:extLst>
                <a:ext uri="{FF2B5EF4-FFF2-40B4-BE49-F238E27FC236}">
                  <a16:creationId xmlns:a16="http://schemas.microsoft.com/office/drawing/2014/main" xmlns="" id="{7FF79EAF-1671-4EDA-89C8-A722FE02E5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6174" y="4376525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5D02CF8-5141-4F17-8052-88D3148049FB}"/>
                </a:ext>
              </a:extLst>
            </p:cNvPr>
            <p:cNvSpPr/>
            <p:nvPr/>
          </p:nvSpPr>
          <p:spPr>
            <a:xfrm>
              <a:off x="7837542" y="5175342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C. study</a:t>
              </a:r>
            </a:p>
          </p:txBody>
        </p:sp>
      </p:grpSp>
      <p:pic>
        <p:nvPicPr>
          <p:cNvPr id="15" name="10 Imagen">
            <a:extLst>
              <a:ext uri="{FF2B5EF4-FFF2-40B4-BE49-F238E27FC236}">
                <a16:creationId xmlns:a16="http://schemas.microsoft.com/office/drawing/2014/main" xmlns="" id="{41A6B0F1-2FB0-4B20-BF6E-2B00AB43DD4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68707" y="4011320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1 Imagen">
            <a:extLst>
              <a:ext uri="{FF2B5EF4-FFF2-40B4-BE49-F238E27FC236}">
                <a16:creationId xmlns:a16="http://schemas.microsoft.com/office/drawing/2014/main" xmlns="" id="{DDC0BD28-D885-48CE-A2FD-B91EB216339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9825" y="3896364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1 Imagen">
            <a:extLst>
              <a:ext uri="{FF2B5EF4-FFF2-40B4-BE49-F238E27FC236}">
                <a16:creationId xmlns:a16="http://schemas.microsoft.com/office/drawing/2014/main" xmlns="" id="{B4F29849-4B08-4533-9545-3C1D2262D4E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54567" y="399811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2AB9454-1A2A-4DB2-B40F-0DD9D7AD8707}"/>
              </a:ext>
            </a:extLst>
          </p:cNvPr>
          <p:cNvSpPr/>
          <p:nvPr/>
        </p:nvSpPr>
        <p:spPr>
          <a:xfrm>
            <a:off x="3022857" y="2830924"/>
            <a:ext cx="64629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I ________________ in?</a:t>
            </a:r>
            <a:endParaRPr lang="en-US" sz="2800" b="1" cap="none" spc="0" dirty="0">
              <a:ln w="12700">
                <a:solidFill>
                  <a:srgbClr val="3526F8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5E1D1E1-44CB-470A-8714-CAAC192FB52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18" y="959177"/>
            <a:ext cx="2908296" cy="1788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98500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Cartoon Jungle Vector Art, Icons, and Graphics for Free Download">
            <a:extLst>
              <a:ext uri="{FF2B5EF4-FFF2-40B4-BE49-F238E27FC236}">
                <a16:creationId xmlns:a16="http://schemas.microsoft.com/office/drawing/2014/main" xmlns="" id="{A30B4515-5284-42AB-8910-BE980A4C2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24" descr="Premium Vector | Wooden board frame cartoon">
            <a:extLst>
              <a:ext uri="{FF2B5EF4-FFF2-40B4-BE49-F238E27FC236}">
                <a16:creationId xmlns:a16="http://schemas.microsoft.com/office/drawing/2014/main" xmlns="" id="{AF02EA4E-652A-4389-AEC1-FDF4FBC5A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93" y="0"/>
            <a:ext cx="819407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3D60A19-7683-46AC-8827-80E8C8F031C1}"/>
              </a:ext>
            </a:extLst>
          </p:cNvPr>
          <p:cNvGrpSpPr/>
          <p:nvPr/>
        </p:nvGrpSpPr>
        <p:grpSpPr>
          <a:xfrm>
            <a:off x="7508207" y="4310983"/>
            <a:ext cx="3826275" cy="2463002"/>
            <a:chOff x="735370" y="4325851"/>
            <a:chExt cx="3826275" cy="2463002"/>
          </a:xfrm>
        </p:grpSpPr>
        <p:pic>
          <p:nvPicPr>
            <p:cNvPr id="6" name="Picture 22" descr="Premium Vector | Wooden board frame cartoon">
              <a:extLst>
                <a:ext uri="{FF2B5EF4-FFF2-40B4-BE49-F238E27FC236}">
                  <a16:creationId xmlns:a16="http://schemas.microsoft.com/office/drawing/2014/main" xmlns="" id="{A75815B4-7E30-4C4D-A76C-B674F74E23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70" y="4325851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FF94B12-3466-4DC0-8F1C-1928E89651C1}"/>
                </a:ext>
              </a:extLst>
            </p:cNvPr>
            <p:cNvSpPr/>
            <p:nvPr/>
          </p:nvSpPr>
          <p:spPr>
            <a:xfrm>
              <a:off x="896634" y="5107989"/>
              <a:ext cx="3572335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C. Yes, ___ can.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489FDA9-7DEE-44A7-B35C-5B90D0B015C9}"/>
              </a:ext>
            </a:extLst>
          </p:cNvPr>
          <p:cNvGrpSpPr/>
          <p:nvPr/>
        </p:nvGrpSpPr>
        <p:grpSpPr>
          <a:xfrm>
            <a:off x="3936272" y="4253306"/>
            <a:ext cx="3826275" cy="2463002"/>
            <a:chOff x="4070772" y="4340506"/>
            <a:chExt cx="3826275" cy="2463002"/>
          </a:xfrm>
        </p:grpSpPr>
        <p:pic>
          <p:nvPicPr>
            <p:cNvPr id="9" name="Picture 22" descr="Premium Vector | Wooden board frame cartoon">
              <a:extLst>
                <a:ext uri="{FF2B5EF4-FFF2-40B4-BE49-F238E27FC236}">
                  <a16:creationId xmlns:a16="http://schemas.microsoft.com/office/drawing/2014/main" xmlns="" id="{555DE4EB-B43F-440D-BCB5-911A7034C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772" y="43405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BE7991C-49C7-4105-8BED-900A13D004BA}"/>
                </a:ext>
              </a:extLst>
            </p:cNvPr>
            <p:cNvSpPr/>
            <p:nvPr/>
          </p:nvSpPr>
          <p:spPr>
            <a:xfrm>
              <a:off x="4216721" y="5141218"/>
              <a:ext cx="3509189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 Yes, ___can’t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162F2DB-764C-4970-94DC-7E3E292D0E57}"/>
              </a:ext>
            </a:extLst>
          </p:cNvPr>
          <p:cNvGrpSpPr/>
          <p:nvPr/>
        </p:nvGrpSpPr>
        <p:grpSpPr>
          <a:xfrm>
            <a:off x="255946" y="4253306"/>
            <a:ext cx="3826275" cy="2463002"/>
            <a:chOff x="7406174" y="4376525"/>
            <a:chExt cx="3826275" cy="2463002"/>
          </a:xfrm>
        </p:grpSpPr>
        <p:pic>
          <p:nvPicPr>
            <p:cNvPr id="13" name="Picture 22" descr="Premium Vector | Wooden board frame cartoon">
              <a:extLst>
                <a:ext uri="{FF2B5EF4-FFF2-40B4-BE49-F238E27FC236}">
                  <a16:creationId xmlns:a16="http://schemas.microsoft.com/office/drawing/2014/main" xmlns="" id="{AAC987EE-ADEE-4955-9572-9304692992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6174" y="4376525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30C45193-369A-4593-A7F5-FC166CA6271B}"/>
                </a:ext>
              </a:extLst>
            </p:cNvPr>
            <p:cNvSpPr/>
            <p:nvPr/>
          </p:nvSpPr>
          <p:spPr>
            <a:xfrm>
              <a:off x="7792755" y="5158168"/>
              <a:ext cx="302953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3200" b="1" cap="none" spc="0" dirty="0" smtClean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Yes, </a:t>
              </a:r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___ can.</a:t>
              </a:r>
            </a:p>
          </p:txBody>
        </p:sp>
      </p:grpSp>
      <p:pic>
        <p:nvPicPr>
          <p:cNvPr id="15" name="10 Imagen">
            <a:extLst>
              <a:ext uri="{FF2B5EF4-FFF2-40B4-BE49-F238E27FC236}">
                <a16:creationId xmlns:a16="http://schemas.microsoft.com/office/drawing/2014/main" xmlns="" id="{475CE540-42CB-4388-9F02-02970D28256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15531" y="4107283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1 Imagen">
            <a:extLst>
              <a:ext uri="{FF2B5EF4-FFF2-40B4-BE49-F238E27FC236}">
                <a16:creationId xmlns:a16="http://schemas.microsoft.com/office/drawing/2014/main" xmlns="" id="{1C3DC72B-0429-444F-A942-506E52D7122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66589" y="396558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1 Imagen">
            <a:extLst>
              <a:ext uri="{FF2B5EF4-FFF2-40B4-BE49-F238E27FC236}">
                <a16:creationId xmlns:a16="http://schemas.microsoft.com/office/drawing/2014/main" xmlns="" id="{AFB8DCF5-1EB3-477B-9527-1E6D321FB77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0768" y="401528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BE5DCC5-E712-40BA-940B-DD551950E27A}"/>
              </a:ext>
            </a:extLst>
          </p:cNvPr>
          <p:cNvSpPr/>
          <p:nvPr/>
        </p:nvSpPr>
        <p:spPr>
          <a:xfrm>
            <a:off x="3022857" y="2472317"/>
            <a:ext cx="64629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I come in?</a:t>
            </a:r>
          </a:p>
          <a:p>
            <a:pPr algn="ctr"/>
            <a:r>
              <a:rPr lang="en-US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________, you ____.</a:t>
            </a:r>
            <a:endParaRPr lang="en-US" sz="2800" b="1" cap="none" spc="0" dirty="0">
              <a:ln w="12700">
                <a:solidFill>
                  <a:srgbClr val="3526F8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835F21E-0D68-4D48-99BA-C9053BD60A0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252" y="752762"/>
            <a:ext cx="2000152" cy="17195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67073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Cartoon Jungle Vector Art, Icons, and Graphics for Free Download">
            <a:extLst>
              <a:ext uri="{FF2B5EF4-FFF2-40B4-BE49-F238E27FC236}">
                <a16:creationId xmlns:a16="http://schemas.microsoft.com/office/drawing/2014/main" xmlns="" id="{465F2903-64F7-4D67-91A6-1EA908D0B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24" descr="Premium Vector | Wooden board frame cartoon">
            <a:extLst>
              <a:ext uri="{FF2B5EF4-FFF2-40B4-BE49-F238E27FC236}">
                <a16:creationId xmlns:a16="http://schemas.microsoft.com/office/drawing/2014/main" xmlns="" id="{92BD156D-915F-4174-86EE-1C5DB9B15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93" y="0"/>
            <a:ext cx="819407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6C7880D-8764-4976-B91B-5DC1E3F03032}"/>
              </a:ext>
            </a:extLst>
          </p:cNvPr>
          <p:cNvGrpSpPr/>
          <p:nvPr/>
        </p:nvGrpSpPr>
        <p:grpSpPr>
          <a:xfrm>
            <a:off x="4061383" y="4130198"/>
            <a:ext cx="3826275" cy="2463002"/>
            <a:chOff x="735370" y="4321106"/>
            <a:chExt cx="3826275" cy="2463002"/>
          </a:xfrm>
        </p:grpSpPr>
        <p:pic>
          <p:nvPicPr>
            <p:cNvPr id="6" name="Picture 22" descr="Premium Vector | Wooden board frame cartoon">
              <a:extLst>
                <a:ext uri="{FF2B5EF4-FFF2-40B4-BE49-F238E27FC236}">
                  <a16:creationId xmlns:a16="http://schemas.microsoft.com/office/drawing/2014/main" xmlns="" id="{8CC5EC76-9F4E-4A7A-9A57-64DCF23FAA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70" y="43211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50EC9EA7-BCA1-4DFF-82C3-4FB7F91EB003}"/>
                </a:ext>
              </a:extLst>
            </p:cNvPr>
            <p:cNvSpPr/>
            <p:nvPr/>
          </p:nvSpPr>
          <p:spPr>
            <a:xfrm>
              <a:off x="1146197" y="5118275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 speak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DFBF5E8-5C76-41E0-B7D3-6F73DF1BCC9F}"/>
              </a:ext>
            </a:extLst>
          </p:cNvPr>
          <p:cNvGrpSpPr/>
          <p:nvPr/>
        </p:nvGrpSpPr>
        <p:grpSpPr>
          <a:xfrm>
            <a:off x="376252" y="4077266"/>
            <a:ext cx="3826275" cy="2463002"/>
            <a:chOff x="4070772" y="4340506"/>
            <a:chExt cx="3826275" cy="2463002"/>
          </a:xfrm>
        </p:grpSpPr>
        <p:pic>
          <p:nvPicPr>
            <p:cNvPr id="9" name="Picture 22" descr="Premium Vector | Wooden board frame cartoon">
              <a:extLst>
                <a:ext uri="{FF2B5EF4-FFF2-40B4-BE49-F238E27FC236}">
                  <a16:creationId xmlns:a16="http://schemas.microsoft.com/office/drawing/2014/main" xmlns="" id="{CF877594-DBD2-48C0-954C-22ED4D0AE0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772" y="43405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C5394613-525F-4722-8CCD-951B321527CC}"/>
                </a:ext>
              </a:extLst>
            </p:cNvPr>
            <p:cNvSpPr/>
            <p:nvPr/>
          </p:nvSpPr>
          <p:spPr>
            <a:xfrm>
              <a:off x="4448920" y="5111185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say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54C3505-5C80-4E2D-A3CF-1FA2CF92AD46}"/>
              </a:ext>
            </a:extLst>
          </p:cNvPr>
          <p:cNvGrpSpPr/>
          <p:nvPr/>
        </p:nvGrpSpPr>
        <p:grpSpPr>
          <a:xfrm>
            <a:off x="7627719" y="4133004"/>
            <a:ext cx="3826275" cy="2463002"/>
            <a:chOff x="7406174" y="4376525"/>
            <a:chExt cx="3826275" cy="2463002"/>
          </a:xfrm>
        </p:grpSpPr>
        <p:pic>
          <p:nvPicPr>
            <p:cNvPr id="13" name="Picture 22" descr="Premium Vector | Wooden board frame cartoon">
              <a:extLst>
                <a:ext uri="{FF2B5EF4-FFF2-40B4-BE49-F238E27FC236}">
                  <a16:creationId xmlns:a16="http://schemas.microsoft.com/office/drawing/2014/main" xmlns="" id="{0812E95D-2252-4105-9367-390B4F4A5D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6174" y="4376525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ACAF568-5934-4255-8F20-E9EC7CF83033}"/>
                </a:ext>
              </a:extLst>
            </p:cNvPr>
            <p:cNvSpPr/>
            <p:nvPr/>
          </p:nvSpPr>
          <p:spPr>
            <a:xfrm>
              <a:off x="7801331" y="5170888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C. stand</a:t>
              </a:r>
            </a:p>
          </p:txBody>
        </p:sp>
      </p:grpSp>
      <p:pic>
        <p:nvPicPr>
          <p:cNvPr id="15" name="10 Imagen">
            <a:extLst>
              <a:ext uri="{FF2B5EF4-FFF2-40B4-BE49-F238E27FC236}">
                <a16:creationId xmlns:a16="http://schemas.microsoft.com/office/drawing/2014/main" xmlns="" id="{794424FE-3F81-4479-8EEE-01D21E64DE6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10909" y="3940224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1 Imagen">
            <a:extLst>
              <a:ext uri="{FF2B5EF4-FFF2-40B4-BE49-F238E27FC236}">
                <a16:creationId xmlns:a16="http://schemas.microsoft.com/office/drawing/2014/main" xmlns="" id="{BC965578-9644-473F-9B7B-1747FF1A565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6569" y="378954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1 Imagen">
            <a:extLst>
              <a:ext uri="{FF2B5EF4-FFF2-40B4-BE49-F238E27FC236}">
                <a16:creationId xmlns:a16="http://schemas.microsoft.com/office/drawing/2014/main" xmlns="" id="{D8E5DD76-60A6-4BD9-ACC3-CFB9945977F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54567" y="399811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83E195C-E472-44AF-AB6F-8F60FB950CE9}"/>
              </a:ext>
            </a:extLst>
          </p:cNvPr>
          <p:cNvSpPr/>
          <p:nvPr/>
        </p:nvSpPr>
        <p:spPr>
          <a:xfrm>
            <a:off x="3022857" y="2830924"/>
            <a:ext cx="64629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I ___________ Vietnamese?</a:t>
            </a:r>
            <a:endParaRPr lang="en-US" sz="2800" b="1" cap="none" spc="0" dirty="0">
              <a:ln w="12700">
                <a:solidFill>
                  <a:srgbClr val="3526F8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72AAA4F-CFF3-46DA-A123-E131323B87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159" y="947601"/>
            <a:ext cx="2847561" cy="1777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70352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Cartoon Jungle Vector Art, Icons, and Graphics for Free Download">
            <a:extLst>
              <a:ext uri="{FF2B5EF4-FFF2-40B4-BE49-F238E27FC236}">
                <a16:creationId xmlns:a16="http://schemas.microsoft.com/office/drawing/2014/main" xmlns="" id="{6DFA4A4D-7A28-4EDB-AF8C-E7AE2B548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24" descr="Premium Vector | Wooden board frame cartoon">
            <a:extLst>
              <a:ext uri="{FF2B5EF4-FFF2-40B4-BE49-F238E27FC236}">
                <a16:creationId xmlns:a16="http://schemas.microsoft.com/office/drawing/2014/main" xmlns="" id="{EBB0EEE6-D2B7-49C5-A7CC-15C630C6F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93" y="0"/>
            <a:ext cx="819407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1D0A9C3-CFD9-4D22-9CD5-F88E08015EEA}"/>
              </a:ext>
            </a:extLst>
          </p:cNvPr>
          <p:cNvGrpSpPr/>
          <p:nvPr/>
        </p:nvGrpSpPr>
        <p:grpSpPr>
          <a:xfrm>
            <a:off x="7436361" y="4239307"/>
            <a:ext cx="3826275" cy="2463002"/>
            <a:chOff x="756200" y="4307107"/>
            <a:chExt cx="3826275" cy="2463002"/>
          </a:xfrm>
        </p:grpSpPr>
        <p:pic>
          <p:nvPicPr>
            <p:cNvPr id="6" name="Picture 22" descr="Premium Vector | Wooden board frame cartoon">
              <a:extLst>
                <a:ext uri="{FF2B5EF4-FFF2-40B4-BE49-F238E27FC236}">
                  <a16:creationId xmlns:a16="http://schemas.microsoft.com/office/drawing/2014/main" xmlns="" id="{03124D62-1B1D-4C1B-BB2A-F9AFB24235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00" y="4307107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78C5EF2F-6893-4AE6-B7B9-7EC9FF68B3F5}"/>
                </a:ext>
              </a:extLst>
            </p:cNvPr>
            <p:cNvSpPr/>
            <p:nvPr/>
          </p:nvSpPr>
          <p:spPr>
            <a:xfrm>
              <a:off x="1254651" y="5190415"/>
              <a:ext cx="282937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4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No, ____can’t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6D02850-C485-494E-B400-747505215483}"/>
              </a:ext>
            </a:extLst>
          </p:cNvPr>
          <p:cNvGrpSpPr/>
          <p:nvPr/>
        </p:nvGrpSpPr>
        <p:grpSpPr>
          <a:xfrm>
            <a:off x="3885256" y="4146829"/>
            <a:ext cx="3826275" cy="2463002"/>
            <a:chOff x="4019756" y="4234029"/>
            <a:chExt cx="3826275" cy="2463002"/>
          </a:xfrm>
        </p:grpSpPr>
        <p:pic>
          <p:nvPicPr>
            <p:cNvPr id="9" name="Picture 22" descr="Premium Vector | Wooden board frame cartoon">
              <a:extLst>
                <a:ext uri="{FF2B5EF4-FFF2-40B4-BE49-F238E27FC236}">
                  <a16:creationId xmlns:a16="http://schemas.microsoft.com/office/drawing/2014/main" xmlns="" id="{BA1928A7-8BBC-48E3-9DCD-AD665A3EC1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9756" y="4234029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12400E7-D832-403F-803B-DAE0BF781866}"/>
                </a:ext>
              </a:extLst>
            </p:cNvPr>
            <p:cNvSpPr/>
            <p:nvPr/>
          </p:nvSpPr>
          <p:spPr>
            <a:xfrm>
              <a:off x="4495334" y="5111476"/>
              <a:ext cx="282937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 No, </a:t>
              </a:r>
              <a:r>
                <a:rPr lang="en-US" sz="2400" b="1" cap="none" spc="0" dirty="0" smtClean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____can</a:t>
              </a:r>
              <a:endParaRPr lang="en-US" sz="2400" b="1" cap="none" spc="0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1680B23-2140-4497-8DD0-08325F4F5ABD}"/>
              </a:ext>
            </a:extLst>
          </p:cNvPr>
          <p:cNvGrpSpPr/>
          <p:nvPr/>
        </p:nvGrpSpPr>
        <p:grpSpPr>
          <a:xfrm>
            <a:off x="431982" y="4170880"/>
            <a:ext cx="3826275" cy="2463002"/>
            <a:chOff x="7398595" y="4313410"/>
            <a:chExt cx="3826275" cy="2463002"/>
          </a:xfrm>
        </p:grpSpPr>
        <p:pic>
          <p:nvPicPr>
            <p:cNvPr id="13" name="Picture 22" descr="Premium Vector | Wooden board frame cartoon">
              <a:extLst>
                <a:ext uri="{FF2B5EF4-FFF2-40B4-BE49-F238E27FC236}">
                  <a16:creationId xmlns:a16="http://schemas.microsoft.com/office/drawing/2014/main" xmlns="" id="{DAACE4B8-7E6F-487A-9467-E190B8DB07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8595" y="4313410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95C8A0D-E48A-40A8-9F9C-419BAC19573F}"/>
                </a:ext>
              </a:extLst>
            </p:cNvPr>
            <p:cNvSpPr/>
            <p:nvPr/>
          </p:nvSpPr>
          <p:spPr>
            <a:xfrm>
              <a:off x="7761285" y="5189243"/>
              <a:ext cx="282937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400" b="1" dirty="0" smtClean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Yes</a:t>
              </a:r>
              <a:r>
                <a:rPr lang="en-US" sz="2400" b="1" cap="none" spc="0" dirty="0" smtClean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____can  </a:t>
              </a:r>
              <a:r>
                <a:rPr lang="en-US" sz="24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not</a:t>
              </a:r>
            </a:p>
          </p:txBody>
        </p:sp>
      </p:grpSp>
      <p:pic>
        <p:nvPicPr>
          <p:cNvPr id="15" name="10 Imagen">
            <a:extLst>
              <a:ext uri="{FF2B5EF4-FFF2-40B4-BE49-F238E27FC236}">
                <a16:creationId xmlns:a16="http://schemas.microsoft.com/office/drawing/2014/main" xmlns="" id="{D47C2AEA-64BC-490E-9B37-9C9F37D5583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22855" y="4054351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1 Imagen">
            <a:extLst>
              <a:ext uri="{FF2B5EF4-FFF2-40B4-BE49-F238E27FC236}">
                <a16:creationId xmlns:a16="http://schemas.microsoft.com/office/drawing/2014/main" xmlns="" id="{AA4FAD14-0AD0-4728-B626-E1EC0CC7B93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66589" y="396558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1 Imagen">
            <a:extLst>
              <a:ext uri="{FF2B5EF4-FFF2-40B4-BE49-F238E27FC236}">
                <a16:creationId xmlns:a16="http://schemas.microsoft.com/office/drawing/2014/main" xmlns="" id="{5D92AD43-ED61-4115-B781-3C36B74F7A3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4383" y="3995976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9FBE52B-6E5B-4370-845F-345F25C28EA3}"/>
              </a:ext>
            </a:extLst>
          </p:cNvPr>
          <p:cNvSpPr/>
          <p:nvPr/>
        </p:nvSpPr>
        <p:spPr>
          <a:xfrm>
            <a:off x="3022857" y="2433095"/>
            <a:ext cx="64629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I sit down?</a:t>
            </a:r>
          </a:p>
          <a:p>
            <a:pPr algn="ctr"/>
            <a:r>
              <a:rPr lang="en-US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______, you ________________.</a:t>
            </a:r>
            <a:endParaRPr lang="en-US" sz="2800" b="1" cap="none" spc="0" dirty="0">
              <a:ln w="12700">
                <a:solidFill>
                  <a:srgbClr val="3526F8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B5F8D05-538A-4BC4-A941-A7BBF28A00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33" y="536178"/>
            <a:ext cx="2142273" cy="19630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328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Cartoon Jungle Vector Art, Icons, and Graphics for Free Download">
            <a:extLst>
              <a:ext uri="{FF2B5EF4-FFF2-40B4-BE49-F238E27FC236}">
                <a16:creationId xmlns:a16="http://schemas.microsoft.com/office/drawing/2014/main" xmlns="" id="{634334C1-1B73-4268-9076-A0F46D776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24" descr="Premium Vector | Wooden board frame cartoon">
            <a:extLst>
              <a:ext uri="{FF2B5EF4-FFF2-40B4-BE49-F238E27FC236}">
                <a16:creationId xmlns:a16="http://schemas.microsoft.com/office/drawing/2014/main" xmlns="" id="{078FF030-7A06-40F5-AE04-B20C1A4D6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93" y="0"/>
            <a:ext cx="819407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EDE0129-8535-4A4E-B98F-DE6D668F5A1F}"/>
              </a:ext>
            </a:extLst>
          </p:cNvPr>
          <p:cNvGrpSpPr/>
          <p:nvPr/>
        </p:nvGrpSpPr>
        <p:grpSpPr>
          <a:xfrm>
            <a:off x="4057939" y="4259746"/>
            <a:ext cx="3826275" cy="2463002"/>
            <a:chOff x="735370" y="4321106"/>
            <a:chExt cx="3826275" cy="2463002"/>
          </a:xfrm>
        </p:grpSpPr>
        <p:pic>
          <p:nvPicPr>
            <p:cNvPr id="6" name="Picture 22" descr="Premium Vector | Wooden board frame cartoon">
              <a:extLst>
                <a:ext uri="{FF2B5EF4-FFF2-40B4-BE49-F238E27FC236}">
                  <a16:creationId xmlns:a16="http://schemas.microsoft.com/office/drawing/2014/main" xmlns="" id="{DE05CFD3-F048-4D06-9D21-39696941AF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70" y="43211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3E96ACFE-769D-4CB1-94D1-B832C3F6A609}"/>
                </a:ext>
              </a:extLst>
            </p:cNvPr>
            <p:cNvSpPr/>
            <p:nvPr/>
          </p:nvSpPr>
          <p:spPr>
            <a:xfrm>
              <a:off x="992446" y="5206043"/>
              <a:ext cx="3327823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lang="en-GB" sz="2400" b="1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speak English</a:t>
              </a:r>
              <a:endParaRPr lang="en-US" sz="2400" b="1" cap="none" spc="0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4A00C8D-1A7F-4CB6-AD91-A02855B84605}"/>
              </a:ext>
            </a:extLst>
          </p:cNvPr>
          <p:cNvGrpSpPr/>
          <p:nvPr/>
        </p:nvGrpSpPr>
        <p:grpSpPr>
          <a:xfrm>
            <a:off x="278432" y="4236132"/>
            <a:ext cx="3999526" cy="2463002"/>
            <a:chOff x="3953140" y="4340506"/>
            <a:chExt cx="3999526" cy="2463002"/>
          </a:xfrm>
        </p:grpSpPr>
        <p:pic>
          <p:nvPicPr>
            <p:cNvPr id="9" name="Picture 22" descr="Premium Vector | Wooden board frame cartoon">
              <a:extLst>
                <a:ext uri="{FF2B5EF4-FFF2-40B4-BE49-F238E27FC236}">
                  <a16:creationId xmlns:a16="http://schemas.microsoft.com/office/drawing/2014/main" xmlns="" id="{42A690B5-808D-48E8-A2FB-4AEF4D71E0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772" y="43405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5D642BF-5A39-456A-8EDA-E1DECF8CEB41}"/>
                </a:ext>
              </a:extLst>
            </p:cNvPr>
            <p:cNvSpPr/>
            <p:nvPr/>
          </p:nvSpPr>
          <p:spPr>
            <a:xfrm>
              <a:off x="3953140" y="5207893"/>
              <a:ext cx="3999526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400" b="1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400" b="1" cap="none" spc="0" dirty="0" smtClean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ome in </a:t>
              </a:r>
              <a:endParaRPr lang="en-US" sz="2400" b="1" cap="none" spc="0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B05317E-4E2F-4822-A124-64EA05AD5CEA}"/>
              </a:ext>
            </a:extLst>
          </p:cNvPr>
          <p:cNvGrpSpPr/>
          <p:nvPr/>
        </p:nvGrpSpPr>
        <p:grpSpPr>
          <a:xfrm>
            <a:off x="7634985" y="4242416"/>
            <a:ext cx="3826275" cy="2463002"/>
            <a:chOff x="7401414" y="4382809"/>
            <a:chExt cx="3826275" cy="2463002"/>
          </a:xfrm>
        </p:grpSpPr>
        <p:pic>
          <p:nvPicPr>
            <p:cNvPr id="13" name="Picture 22" descr="Premium Vector | Wooden board frame cartoon">
              <a:extLst>
                <a:ext uri="{FF2B5EF4-FFF2-40B4-BE49-F238E27FC236}">
                  <a16:creationId xmlns:a16="http://schemas.microsoft.com/office/drawing/2014/main" xmlns="" id="{86FE7990-29B9-457C-AC3F-864DBF157F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1414" y="4382809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6F52A5E-2C8B-413B-857F-10BE1592ABF8}"/>
                </a:ext>
              </a:extLst>
            </p:cNvPr>
            <p:cNvSpPr/>
            <p:nvPr/>
          </p:nvSpPr>
          <p:spPr>
            <a:xfrm>
              <a:off x="7523831" y="5258793"/>
              <a:ext cx="3581439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400" b="1" cap="none" spc="0" dirty="0" smtClean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sit </a:t>
              </a:r>
              <a:r>
                <a:rPr lang="en-US" sz="24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down</a:t>
              </a:r>
            </a:p>
          </p:txBody>
        </p:sp>
      </p:grpSp>
      <p:pic>
        <p:nvPicPr>
          <p:cNvPr id="15" name="10 Imagen">
            <a:extLst>
              <a:ext uri="{FF2B5EF4-FFF2-40B4-BE49-F238E27FC236}">
                <a16:creationId xmlns:a16="http://schemas.microsoft.com/office/drawing/2014/main" xmlns="" id="{BAEC3A07-E413-4F8B-BB62-FA269AAC59F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65263" y="4060791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1 Imagen">
            <a:extLst>
              <a:ext uri="{FF2B5EF4-FFF2-40B4-BE49-F238E27FC236}">
                <a16:creationId xmlns:a16="http://schemas.microsoft.com/office/drawing/2014/main" xmlns="" id="{09808F60-C024-46EB-9272-52F291DEDC9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6381" y="3948409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1 Imagen">
            <a:extLst>
              <a:ext uri="{FF2B5EF4-FFF2-40B4-BE49-F238E27FC236}">
                <a16:creationId xmlns:a16="http://schemas.microsoft.com/office/drawing/2014/main" xmlns="" id="{A9FDCB5D-52C7-4FC7-AB41-C21B8CB266C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54567" y="399811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02D6040-CFE6-4B73-B25A-7A80DDD0D5C6}"/>
              </a:ext>
            </a:extLst>
          </p:cNvPr>
          <p:cNvSpPr/>
          <p:nvPr/>
        </p:nvSpPr>
        <p:spPr>
          <a:xfrm>
            <a:off x="3022857" y="2568104"/>
            <a:ext cx="64629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I __________?</a:t>
            </a:r>
          </a:p>
          <a:p>
            <a:pPr algn="ctr"/>
            <a:r>
              <a:rPr lang="en-GB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Yes, you can.</a:t>
            </a:r>
            <a:endParaRPr lang="en-US" sz="2800" b="1" cap="none" spc="0" dirty="0">
              <a:ln w="12700">
                <a:solidFill>
                  <a:srgbClr val="3526F8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963F7A3-7323-4D57-BB83-9ADBFD6830F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31" y="665355"/>
            <a:ext cx="2246559" cy="1913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08603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icky Cartoon Animal Target Balls Dart Board Parent Kids Interaction Game  Toy - buy Sticky Cartoon Animal Target Balls Dart Board Parent Kids  Interaction Game Toy: prices, reviews | Zoodmall">
            <a:extLst>
              <a:ext uri="{FF2B5EF4-FFF2-40B4-BE49-F238E27FC236}">
                <a16:creationId xmlns:a16="http://schemas.microsoft.com/office/drawing/2014/main" xmlns="" id="{2BA7A9D2-0236-47DE-A75F-CE4EA57A76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684" r="15303" b="6184"/>
          <a:stretch/>
        </p:blipFill>
        <p:spPr bwMode="auto">
          <a:xfrm>
            <a:off x="7301819" y="0"/>
            <a:ext cx="4287914" cy="62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xmlns="" id="{21CC9924-E748-4BCA-97AC-2CF9B31AB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7984305" y="3977724"/>
            <a:ext cx="1633491" cy="8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: Shape 4">
            <a:hlinkClick r:id="rId7" action="ppaction://hlinksldjump"/>
            <a:extLst>
              <a:ext uri="{FF2B5EF4-FFF2-40B4-BE49-F238E27FC236}">
                <a16:creationId xmlns:a16="http://schemas.microsoft.com/office/drawing/2014/main" xmlns="" id="{34068321-3A8E-425B-82D9-53D083D1D001}"/>
              </a:ext>
            </a:extLst>
          </p:cNvPr>
          <p:cNvSpPr/>
          <p:nvPr/>
        </p:nvSpPr>
        <p:spPr>
          <a:xfrm>
            <a:off x="144787" y="219259"/>
            <a:ext cx="2462759" cy="2390670"/>
          </a:xfrm>
          <a:custGeom>
            <a:avLst/>
            <a:gdLst>
              <a:gd name="connsiteX0" fmla="*/ 1104314 w 2208628"/>
              <a:gd name="connsiteY0" fmla="*/ 115856 h 2208628"/>
              <a:gd name="connsiteX1" fmla="*/ 996529 w 2208628"/>
              <a:gd name="connsiteY1" fmla="*/ 223641 h 2208628"/>
              <a:gd name="connsiteX2" fmla="*/ 1104314 w 2208628"/>
              <a:gd name="connsiteY2" fmla="*/ 331426 h 2208628"/>
              <a:gd name="connsiteX3" fmla="*/ 1212099 w 2208628"/>
              <a:gd name="connsiteY3" fmla="*/ 223641 h 2208628"/>
              <a:gd name="connsiteX4" fmla="*/ 1104314 w 2208628"/>
              <a:gd name="connsiteY4" fmla="*/ 115856 h 2208628"/>
              <a:gd name="connsiteX5" fmla="*/ 1104314 w 2208628"/>
              <a:gd name="connsiteY5" fmla="*/ 0 h 2208628"/>
              <a:gd name="connsiteX6" fmla="*/ 2208628 w 2208628"/>
              <a:gd name="connsiteY6" fmla="*/ 1104314 h 2208628"/>
              <a:gd name="connsiteX7" fmla="*/ 1104314 w 2208628"/>
              <a:gd name="connsiteY7" fmla="*/ 2208628 h 2208628"/>
              <a:gd name="connsiteX8" fmla="*/ 0 w 2208628"/>
              <a:gd name="connsiteY8" fmla="*/ 1104314 h 2208628"/>
              <a:gd name="connsiteX9" fmla="*/ 1104314 w 2208628"/>
              <a:gd name="connsiteY9" fmla="*/ 0 h 220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8628" h="2208628">
                <a:moveTo>
                  <a:pt x="1104314" y="115856"/>
                </a:moveTo>
                <a:cubicBezTo>
                  <a:pt x="1044786" y="115856"/>
                  <a:pt x="996529" y="164113"/>
                  <a:pt x="996529" y="223641"/>
                </a:cubicBezTo>
                <a:cubicBezTo>
                  <a:pt x="996529" y="283169"/>
                  <a:pt x="1044786" y="331426"/>
                  <a:pt x="1104314" y="331426"/>
                </a:cubicBezTo>
                <a:cubicBezTo>
                  <a:pt x="1163842" y="331426"/>
                  <a:pt x="1212099" y="283169"/>
                  <a:pt x="1212099" y="223641"/>
                </a:cubicBezTo>
                <a:cubicBezTo>
                  <a:pt x="1212099" y="164113"/>
                  <a:pt x="1163842" y="115856"/>
                  <a:pt x="1104314" y="115856"/>
                </a:cubicBezTo>
                <a:close/>
                <a:moveTo>
                  <a:pt x="1104314" y="0"/>
                </a:moveTo>
                <a:cubicBezTo>
                  <a:pt x="1714210" y="0"/>
                  <a:pt x="2208628" y="494418"/>
                  <a:pt x="2208628" y="1104314"/>
                </a:cubicBezTo>
                <a:cubicBezTo>
                  <a:pt x="2208628" y="1714210"/>
                  <a:pt x="1714210" y="2208628"/>
                  <a:pt x="1104314" y="2208628"/>
                </a:cubicBezTo>
                <a:cubicBezTo>
                  <a:pt x="494418" y="2208628"/>
                  <a:pt x="0" y="1714210"/>
                  <a:pt x="0" y="1104314"/>
                </a:cubicBezTo>
                <a:cubicBezTo>
                  <a:pt x="0" y="494418"/>
                  <a:pt x="494418" y="0"/>
                  <a:pt x="1104314" y="0"/>
                </a:cubicBezTo>
                <a:close/>
              </a:path>
            </a:pathLst>
          </a:custGeom>
          <a:gradFill flip="none" rotWithShape="1">
            <a:gsLst>
              <a:gs pos="0">
                <a:srgbClr val="33CC33">
                  <a:alpha val="49804"/>
                </a:srgbClr>
              </a:gs>
              <a:gs pos="100000">
                <a:srgbClr val="00FF00">
                  <a:alpha val="69804"/>
                </a:srgbClr>
              </a:gs>
            </a:gsLst>
            <a:lin ang="0" scaled="1"/>
            <a:tileRect/>
          </a:gradFill>
          <a:ln w="12700" cap="flat" cmpd="sng" algn="ctr">
            <a:gradFill>
              <a:gsLst>
                <a:gs pos="0">
                  <a:srgbClr val="33CC33"/>
                </a:gs>
                <a:gs pos="100000">
                  <a:srgbClr val="00FF00">
                    <a:alpha val="0"/>
                  </a:srgbClr>
                </a:gs>
              </a:gsLst>
              <a:lin ang="19200000" scaled="0"/>
            </a:gradFill>
            <a:prstDash val="solid"/>
            <a:miter lim="800000"/>
          </a:ln>
          <a:effectLst>
            <a:innerShdw blurRad="317500" dir="8400000">
              <a:sysClr val="window" lastClr="FFFFFF"/>
            </a:innerShdw>
            <a:reflection blurRad="6350" stA="35000" endPos="90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68BD74-5C1E-4BE5-A867-B03DBD5A1542}"/>
              </a:ext>
            </a:extLst>
          </p:cNvPr>
          <p:cNvSpPr txBox="1"/>
          <p:nvPr/>
        </p:nvSpPr>
        <p:spPr>
          <a:xfrm>
            <a:off x="316541" y="976663"/>
            <a:ext cx="2126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Warm-up and </a:t>
            </a:r>
            <a:r>
              <a:rPr kumimoji="0" lang="en-GB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endParaRPr kumimoji="0" lang="en-US" sz="3200" b="1" i="0" u="none" strike="noStrike" kern="1200" cap="none" spc="0" normalizeH="0" baseline="0" noProof="0" dirty="0">
              <a:ln w="18000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  <a:miter lim="800000"/>
              </a:ln>
              <a:solidFill>
                <a:schemeClr val="accent1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1F7A411-1257-459D-9DD9-8AD7C69B55BF}"/>
              </a:ext>
            </a:extLst>
          </p:cNvPr>
          <p:cNvSpPr/>
          <p:nvPr/>
        </p:nvSpPr>
        <p:spPr>
          <a:xfrm>
            <a:off x="4251031" y="89652"/>
            <a:ext cx="33009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Listen and 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choose!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657CFC8-854D-4208-A1C6-0F7F949E0EF3}"/>
              </a:ext>
            </a:extLst>
          </p:cNvPr>
          <p:cNvSpPr/>
          <p:nvPr/>
        </p:nvSpPr>
        <p:spPr>
          <a:xfrm>
            <a:off x="2143842" y="3083098"/>
            <a:ext cx="1927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</a:rPr>
              <a:t>B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</a:rPr>
              <a:t>OYS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C70300-110D-4EEE-863D-432A04ABDB67}"/>
              </a:ext>
            </a:extLst>
          </p:cNvPr>
          <p:cNvSpPr/>
          <p:nvPr/>
        </p:nvSpPr>
        <p:spPr>
          <a:xfrm>
            <a:off x="2088873" y="2078507"/>
            <a:ext cx="2066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GB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</a:rPr>
              <a:t>GIRLS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pic>
        <p:nvPicPr>
          <p:cNvPr id="16" name="DART 1" descr="dart isolated on white background 3755342 Vector Art at Vecteezy">
            <a:hlinkClick r:id="rId8" action="ppaction://hlinksldjump"/>
            <a:extLst>
              <a:ext uri="{FF2B5EF4-FFF2-40B4-BE49-F238E27FC236}">
                <a16:creationId xmlns:a16="http://schemas.microsoft.com/office/drawing/2014/main" xmlns="" id="{67E5AADF-BD6D-4D31-B805-5E241F70B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2060185" y="4261809"/>
            <a:ext cx="1633491" cy="8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DART 2" descr="dart isolated on white background 3755342 Vector Art at Vecteezy">
            <a:hlinkClick r:id="rId9" action="ppaction://hlinksldjump"/>
            <a:extLst>
              <a:ext uri="{FF2B5EF4-FFF2-40B4-BE49-F238E27FC236}">
                <a16:creationId xmlns:a16="http://schemas.microsoft.com/office/drawing/2014/main" xmlns="" id="{8450AB43-F5A7-4506-BF3F-4017BA876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3390712" y="4292127"/>
            <a:ext cx="1633491" cy="8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DART 3" descr="dart isolated on white background 3755342 Vector Art at Vecteezy">
            <a:hlinkClick r:id="rId10" action="ppaction://hlinksldjump"/>
            <a:extLst>
              <a:ext uri="{FF2B5EF4-FFF2-40B4-BE49-F238E27FC236}">
                <a16:creationId xmlns:a16="http://schemas.microsoft.com/office/drawing/2014/main" xmlns="" id="{840E84C3-F396-41CA-A00C-74770FD8D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4889944" y="4318959"/>
            <a:ext cx="1633491" cy="8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DART 4" descr="dart isolated on white background 3755342 Vector Art at Vecteezy">
            <a:hlinkClick r:id="rId11" action="ppaction://hlinksldjump"/>
            <a:extLst>
              <a:ext uri="{FF2B5EF4-FFF2-40B4-BE49-F238E27FC236}">
                <a16:creationId xmlns:a16="http://schemas.microsoft.com/office/drawing/2014/main" xmlns="" id="{8C3015B9-D0DC-4186-8AF5-4542E7B28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1622503" y="5545546"/>
            <a:ext cx="1633491" cy="8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DART 5" descr="dart isolated on white background 3755342 Vector Art at Vecteezy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115DE0F-EFA2-4539-B1AC-F8F755DCFB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2975066" y="5551787"/>
            <a:ext cx="1633491" cy="8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DART 6" descr="dart isolated on white background 3755342 Vector Art at Vecteezy">
            <a:hlinkClick r:id="rId13" action="ppaction://hlinksldjump"/>
            <a:extLst>
              <a:ext uri="{FF2B5EF4-FFF2-40B4-BE49-F238E27FC236}">
                <a16:creationId xmlns:a16="http://schemas.microsoft.com/office/drawing/2014/main" xmlns="" id="{AE6DD7D4-5858-4C3C-A957-CB1701269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4603406" y="5553428"/>
            <a:ext cx="1633491" cy="8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Dice0">
            <a:extLst>
              <a:ext uri="{FF2B5EF4-FFF2-40B4-BE49-F238E27FC236}">
                <a16:creationId xmlns:a16="http://schemas.microsoft.com/office/drawing/2014/main" xmlns="" id="{A69CF536-339B-4A5A-AB2F-3E5DD78F444D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0</a:t>
            </a:r>
          </a:p>
        </p:txBody>
      </p:sp>
      <p:sp>
        <p:nvSpPr>
          <p:cNvPr id="25" name="Dice1">
            <a:extLst>
              <a:ext uri="{FF2B5EF4-FFF2-40B4-BE49-F238E27FC236}">
                <a16:creationId xmlns:a16="http://schemas.microsoft.com/office/drawing/2014/main" xmlns="" id="{A6934FCC-D7B1-42B0-AA31-414AFEB42001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1</a:t>
            </a:r>
          </a:p>
        </p:txBody>
      </p:sp>
      <p:sp>
        <p:nvSpPr>
          <p:cNvPr id="26" name="Dice2">
            <a:extLst>
              <a:ext uri="{FF2B5EF4-FFF2-40B4-BE49-F238E27FC236}">
                <a16:creationId xmlns:a16="http://schemas.microsoft.com/office/drawing/2014/main" xmlns="" id="{B9737494-A10C-4648-BE1C-4AB88B1627EC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2</a:t>
            </a:r>
          </a:p>
        </p:txBody>
      </p:sp>
      <p:sp>
        <p:nvSpPr>
          <p:cNvPr id="27" name="Dice3">
            <a:extLst>
              <a:ext uri="{FF2B5EF4-FFF2-40B4-BE49-F238E27FC236}">
                <a16:creationId xmlns:a16="http://schemas.microsoft.com/office/drawing/2014/main" xmlns="" id="{78C5605D-E23A-40E2-BC73-89C65AE48208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3</a:t>
            </a:r>
          </a:p>
        </p:txBody>
      </p:sp>
      <p:sp>
        <p:nvSpPr>
          <p:cNvPr id="28" name="Dice4">
            <a:extLst>
              <a:ext uri="{FF2B5EF4-FFF2-40B4-BE49-F238E27FC236}">
                <a16:creationId xmlns:a16="http://schemas.microsoft.com/office/drawing/2014/main" xmlns="" id="{E3DEE374-F1C5-4702-BDDC-0A32D0C8EBA3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4</a:t>
            </a:r>
          </a:p>
        </p:txBody>
      </p:sp>
      <p:sp>
        <p:nvSpPr>
          <p:cNvPr id="29" name="Dice5">
            <a:extLst>
              <a:ext uri="{FF2B5EF4-FFF2-40B4-BE49-F238E27FC236}">
                <a16:creationId xmlns:a16="http://schemas.microsoft.com/office/drawing/2014/main" xmlns="" id="{89233A0C-75C1-47CE-94C3-8BEB0FB1B202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5</a:t>
            </a:r>
          </a:p>
        </p:txBody>
      </p:sp>
      <p:sp>
        <p:nvSpPr>
          <p:cNvPr id="30" name="Dice6">
            <a:extLst>
              <a:ext uri="{FF2B5EF4-FFF2-40B4-BE49-F238E27FC236}">
                <a16:creationId xmlns:a16="http://schemas.microsoft.com/office/drawing/2014/main" xmlns="" id="{C53F4FAB-2878-4D41-9D15-B7C10B13FEA1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6</a:t>
            </a:r>
          </a:p>
        </p:txBody>
      </p:sp>
      <p:sp>
        <p:nvSpPr>
          <p:cNvPr id="31" name="Dice7">
            <a:extLst>
              <a:ext uri="{FF2B5EF4-FFF2-40B4-BE49-F238E27FC236}">
                <a16:creationId xmlns:a16="http://schemas.microsoft.com/office/drawing/2014/main" xmlns="" id="{1C5CD71E-4535-48E4-BED2-39DD97D940E1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7</a:t>
            </a:r>
          </a:p>
        </p:txBody>
      </p:sp>
      <p:sp>
        <p:nvSpPr>
          <p:cNvPr id="32" name="Dice8">
            <a:extLst>
              <a:ext uri="{FF2B5EF4-FFF2-40B4-BE49-F238E27FC236}">
                <a16:creationId xmlns:a16="http://schemas.microsoft.com/office/drawing/2014/main" xmlns="" id="{D353A1CC-0A06-423B-98E5-25D953617883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8</a:t>
            </a:r>
          </a:p>
        </p:txBody>
      </p:sp>
      <p:sp>
        <p:nvSpPr>
          <p:cNvPr id="33" name="Dice9">
            <a:extLst>
              <a:ext uri="{FF2B5EF4-FFF2-40B4-BE49-F238E27FC236}">
                <a16:creationId xmlns:a16="http://schemas.microsoft.com/office/drawing/2014/main" xmlns="" id="{583DA7C3-5077-4B2A-AF2F-47DDFD0357AD}"/>
              </a:ext>
            </a:extLst>
          </p:cNvPr>
          <p:cNvSpPr>
            <a:spLocks noChangeAspect="1"/>
          </p:cNvSpPr>
          <p:nvPr/>
        </p:nvSpPr>
        <p:spPr>
          <a:xfrm>
            <a:off x="6455493" y="294656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9</a:t>
            </a:r>
          </a:p>
        </p:txBody>
      </p:sp>
      <p:sp>
        <p:nvSpPr>
          <p:cNvPr id="34" name="Dice0">
            <a:extLst>
              <a:ext uri="{FF2B5EF4-FFF2-40B4-BE49-F238E27FC236}">
                <a16:creationId xmlns:a16="http://schemas.microsoft.com/office/drawing/2014/main" xmlns="" id="{DE7CB38E-1F60-47D2-8E65-C8083CC16DF3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0</a:t>
            </a:r>
          </a:p>
        </p:txBody>
      </p:sp>
      <p:sp>
        <p:nvSpPr>
          <p:cNvPr id="35" name="Dice1">
            <a:extLst>
              <a:ext uri="{FF2B5EF4-FFF2-40B4-BE49-F238E27FC236}">
                <a16:creationId xmlns:a16="http://schemas.microsoft.com/office/drawing/2014/main" xmlns="" id="{97A81E86-D388-4B43-8D06-4F630A94D572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1</a:t>
            </a:r>
          </a:p>
        </p:txBody>
      </p:sp>
      <p:sp>
        <p:nvSpPr>
          <p:cNvPr id="36" name="Dice2">
            <a:extLst>
              <a:ext uri="{FF2B5EF4-FFF2-40B4-BE49-F238E27FC236}">
                <a16:creationId xmlns:a16="http://schemas.microsoft.com/office/drawing/2014/main" xmlns="" id="{5949ACFA-30AD-44BD-B537-45EEE85B5A2E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2</a:t>
            </a:r>
          </a:p>
        </p:txBody>
      </p:sp>
      <p:sp>
        <p:nvSpPr>
          <p:cNvPr id="37" name="Dice3">
            <a:extLst>
              <a:ext uri="{FF2B5EF4-FFF2-40B4-BE49-F238E27FC236}">
                <a16:creationId xmlns:a16="http://schemas.microsoft.com/office/drawing/2014/main" xmlns="" id="{B22238FD-6CDF-4723-8524-5A36BA76A859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3</a:t>
            </a:r>
          </a:p>
        </p:txBody>
      </p:sp>
      <p:sp>
        <p:nvSpPr>
          <p:cNvPr id="38" name="Dice4">
            <a:extLst>
              <a:ext uri="{FF2B5EF4-FFF2-40B4-BE49-F238E27FC236}">
                <a16:creationId xmlns:a16="http://schemas.microsoft.com/office/drawing/2014/main" xmlns="" id="{67D08308-1B12-40CA-BDEC-39DE7275812A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4</a:t>
            </a:r>
          </a:p>
        </p:txBody>
      </p:sp>
      <p:sp>
        <p:nvSpPr>
          <p:cNvPr id="39" name="Dice5">
            <a:extLst>
              <a:ext uri="{FF2B5EF4-FFF2-40B4-BE49-F238E27FC236}">
                <a16:creationId xmlns:a16="http://schemas.microsoft.com/office/drawing/2014/main" xmlns="" id="{4813041E-165F-4DC2-BBEC-E556B49498CE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5</a:t>
            </a:r>
          </a:p>
        </p:txBody>
      </p:sp>
      <p:sp>
        <p:nvSpPr>
          <p:cNvPr id="40" name="Dice6">
            <a:extLst>
              <a:ext uri="{FF2B5EF4-FFF2-40B4-BE49-F238E27FC236}">
                <a16:creationId xmlns:a16="http://schemas.microsoft.com/office/drawing/2014/main" xmlns="" id="{B6AA8E33-6F84-4416-BE81-29C1DA51CA2B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6</a:t>
            </a:r>
          </a:p>
        </p:txBody>
      </p:sp>
      <p:sp>
        <p:nvSpPr>
          <p:cNvPr id="41" name="Dice7">
            <a:extLst>
              <a:ext uri="{FF2B5EF4-FFF2-40B4-BE49-F238E27FC236}">
                <a16:creationId xmlns:a16="http://schemas.microsoft.com/office/drawing/2014/main" xmlns="" id="{FED0D48B-4031-4487-B6C4-331E6D94F913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7</a:t>
            </a:r>
          </a:p>
        </p:txBody>
      </p:sp>
      <p:sp>
        <p:nvSpPr>
          <p:cNvPr id="42" name="Dice8">
            <a:extLst>
              <a:ext uri="{FF2B5EF4-FFF2-40B4-BE49-F238E27FC236}">
                <a16:creationId xmlns:a16="http://schemas.microsoft.com/office/drawing/2014/main" xmlns="" id="{EE62352D-F7F3-4E23-A47F-22582BCD48C3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8</a:t>
            </a:r>
          </a:p>
        </p:txBody>
      </p:sp>
      <p:sp>
        <p:nvSpPr>
          <p:cNvPr id="43" name="Dice9">
            <a:extLst>
              <a:ext uri="{FF2B5EF4-FFF2-40B4-BE49-F238E27FC236}">
                <a16:creationId xmlns:a16="http://schemas.microsoft.com/office/drawing/2014/main" xmlns="" id="{1ADD3DD7-5233-4550-B23E-46BE3710B14E}"/>
              </a:ext>
            </a:extLst>
          </p:cNvPr>
          <p:cNvSpPr>
            <a:spLocks noChangeAspect="1"/>
          </p:cNvSpPr>
          <p:nvPr/>
        </p:nvSpPr>
        <p:spPr>
          <a:xfrm>
            <a:off x="5293250" y="297702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9</a:t>
            </a:r>
          </a:p>
        </p:txBody>
      </p:sp>
      <p:sp>
        <p:nvSpPr>
          <p:cNvPr id="44" name="Dice0">
            <a:extLst>
              <a:ext uri="{FF2B5EF4-FFF2-40B4-BE49-F238E27FC236}">
                <a16:creationId xmlns:a16="http://schemas.microsoft.com/office/drawing/2014/main" xmlns="" id="{70A422B8-6C57-4E7E-955B-708736B3EBC0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0</a:t>
            </a:r>
          </a:p>
        </p:txBody>
      </p:sp>
      <p:sp>
        <p:nvSpPr>
          <p:cNvPr id="45" name="Dice1">
            <a:extLst>
              <a:ext uri="{FF2B5EF4-FFF2-40B4-BE49-F238E27FC236}">
                <a16:creationId xmlns:a16="http://schemas.microsoft.com/office/drawing/2014/main" xmlns="" id="{B975DFE0-4C66-4A6B-81C8-83AC607C8708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1</a:t>
            </a:r>
          </a:p>
        </p:txBody>
      </p:sp>
      <p:sp>
        <p:nvSpPr>
          <p:cNvPr id="46" name="Dice2">
            <a:extLst>
              <a:ext uri="{FF2B5EF4-FFF2-40B4-BE49-F238E27FC236}">
                <a16:creationId xmlns:a16="http://schemas.microsoft.com/office/drawing/2014/main" xmlns="" id="{74529CB5-9314-4CCA-AD1D-798536D9343A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2</a:t>
            </a:r>
          </a:p>
        </p:txBody>
      </p:sp>
      <p:sp>
        <p:nvSpPr>
          <p:cNvPr id="47" name="Dice3">
            <a:extLst>
              <a:ext uri="{FF2B5EF4-FFF2-40B4-BE49-F238E27FC236}">
                <a16:creationId xmlns:a16="http://schemas.microsoft.com/office/drawing/2014/main" xmlns="" id="{EB02A1E1-65B9-47A8-BEFC-C8D28F31DC80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3</a:t>
            </a:r>
          </a:p>
        </p:txBody>
      </p:sp>
      <p:sp>
        <p:nvSpPr>
          <p:cNvPr id="48" name="Dice4">
            <a:extLst>
              <a:ext uri="{FF2B5EF4-FFF2-40B4-BE49-F238E27FC236}">
                <a16:creationId xmlns:a16="http://schemas.microsoft.com/office/drawing/2014/main" xmlns="" id="{83931AC8-7794-4CA6-9464-93F6F8A2A10F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4</a:t>
            </a:r>
          </a:p>
        </p:txBody>
      </p:sp>
      <p:sp>
        <p:nvSpPr>
          <p:cNvPr id="49" name="Dice5">
            <a:extLst>
              <a:ext uri="{FF2B5EF4-FFF2-40B4-BE49-F238E27FC236}">
                <a16:creationId xmlns:a16="http://schemas.microsoft.com/office/drawing/2014/main" xmlns="" id="{69DD867F-FC1A-4745-92A8-7511C7E679C6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5</a:t>
            </a:r>
          </a:p>
        </p:txBody>
      </p:sp>
      <p:sp>
        <p:nvSpPr>
          <p:cNvPr id="50" name="Dice6">
            <a:extLst>
              <a:ext uri="{FF2B5EF4-FFF2-40B4-BE49-F238E27FC236}">
                <a16:creationId xmlns:a16="http://schemas.microsoft.com/office/drawing/2014/main" xmlns="" id="{3932FF6D-9336-46FA-BAFF-1F78E40D9057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6</a:t>
            </a:r>
          </a:p>
        </p:txBody>
      </p:sp>
      <p:sp>
        <p:nvSpPr>
          <p:cNvPr id="51" name="Dice7">
            <a:extLst>
              <a:ext uri="{FF2B5EF4-FFF2-40B4-BE49-F238E27FC236}">
                <a16:creationId xmlns:a16="http://schemas.microsoft.com/office/drawing/2014/main" xmlns="" id="{8A69A663-8DC3-4DD6-A787-3BB085A5F44C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7</a:t>
            </a:r>
          </a:p>
        </p:txBody>
      </p:sp>
      <p:sp>
        <p:nvSpPr>
          <p:cNvPr id="52" name="Dice8">
            <a:extLst>
              <a:ext uri="{FF2B5EF4-FFF2-40B4-BE49-F238E27FC236}">
                <a16:creationId xmlns:a16="http://schemas.microsoft.com/office/drawing/2014/main" xmlns="" id="{31B2B620-C8C4-4538-A2E9-3A255FEC4520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8</a:t>
            </a:r>
          </a:p>
        </p:txBody>
      </p:sp>
      <p:sp>
        <p:nvSpPr>
          <p:cNvPr id="53" name="Dice9">
            <a:extLst>
              <a:ext uri="{FF2B5EF4-FFF2-40B4-BE49-F238E27FC236}">
                <a16:creationId xmlns:a16="http://schemas.microsoft.com/office/drawing/2014/main" xmlns="" id="{6268BCED-26A0-4400-9ED0-F8D960F82065}"/>
              </a:ext>
            </a:extLst>
          </p:cNvPr>
          <p:cNvSpPr>
            <a:spLocks noChangeAspect="1"/>
          </p:cNvSpPr>
          <p:nvPr/>
        </p:nvSpPr>
        <p:spPr>
          <a:xfrm>
            <a:off x="4142267" y="299310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9</a:t>
            </a:r>
          </a:p>
        </p:txBody>
      </p:sp>
      <p:sp>
        <p:nvSpPr>
          <p:cNvPr id="54" name="Dice0">
            <a:extLst>
              <a:ext uri="{FF2B5EF4-FFF2-40B4-BE49-F238E27FC236}">
                <a16:creationId xmlns:a16="http://schemas.microsoft.com/office/drawing/2014/main" xmlns="" id="{882A0F51-D28F-4260-9087-0B1D887704D9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0</a:t>
            </a:r>
          </a:p>
        </p:txBody>
      </p:sp>
      <p:sp>
        <p:nvSpPr>
          <p:cNvPr id="55" name="Dice1">
            <a:extLst>
              <a:ext uri="{FF2B5EF4-FFF2-40B4-BE49-F238E27FC236}">
                <a16:creationId xmlns:a16="http://schemas.microsoft.com/office/drawing/2014/main" xmlns="" id="{DE1EB89A-7447-4C4C-9790-B4665E0E4357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1</a:t>
            </a:r>
          </a:p>
        </p:txBody>
      </p:sp>
      <p:sp>
        <p:nvSpPr>
          <p:cNvPr id="56" name="Dice2">
            <a:extLst>
              <a:ext uri="{FF2B5EF4-FFF2-40B4-BE49-F238E27FC236}">
                <a16:creationId xmlns:a16="http://schemas.microsoft.com/office/drawing/2014/main" xmlns="" id="{29B0FA72-B214-47FC-B908-954CCCD45F80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2</a:t>
            </a:r>
          </a:p>
        </p:txBody>
      </p:sp>
      <p:sp>
        <p:nvSpPr>
          <p:cNvPr id="57" name="Dice3">
            <a:extLst>
              <a:ext uri="{FF2B5EF4-FFF2-40B4-BE49-F238E27FC236}">
                <a16:creationId xmlns:a16="http://schemas.microsoft.com/office/drawing/2014/main" xmlns="" id="{FCD04154-5692-49CA-B67B-1F03809D9DC1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3</a:t>
            </a:r>
          </a:p>
        </p:txBody>
      </p:sp>
      <p:sp>
        <p:nvSpPr>
          <p:cNvPr id="58" name="Dice4">
            <a:extLst>
              <a:ext uri="{FF2B5EF4-FFF2-40B4-BE49-F238E27FC236}">
                <a16:creationId xmlns:a16="http://schemas.microsoft.com/office/drawing/2014/main" xmlns="" id="{C418A3B1-067A-41FA-B32B-032ABF5DAB17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4</a:t>
            </a:r>
          </a:p>
        </p:txBody>
      </p:sp>
      <p:sp>
        <p:nvSpPr>
          <p:cNvPr id="59" name="Dice5">
            <a:extLst>
              <a:ext uri="{FF2B5EF4-FFF2-40B4-BE49-F238E27FC236}">
                <a16:creationId xmlns:a16="http://schemas.microsoft.com/office/drawing/2014/main" xmlns="" id="{175414AD-7227-4E3C-BE37-F00CA4163A6D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5</a:t>
            </a:r>
          </a:p>
        </p:txBody>
      </p:sp>
      <p:sp>
        <p:nvSpPr>
          <p:cNvPr id="60" name="Dice6">
            <a:extLst>
              <a:ext uri="{FF2B5EF4-FFF2-40B4-BE49-F238E27FC236}">
                <a16:creationId xmlns:a16="http://schemas.microsoft.com/office/drawing/2014/main" xmlns="" id="{A49B914D-23A4-4A49-9F7A-0CFCD8373657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6</a:t>
            </a:r>
          </a:p>
        </p:txBody>
      </p:sp>
      <p:sp>
        <p:nvSpPr>
          <p:cNvPr id="61" name="Dice7">
            <a:extLst>
              <a:ext uri="{FF2B5EF4-FFF2-40B4-BE49-F238E27FC236}">
                <a16:creationId xmlns:a16="http://schemas.microsoft.com/office/drawing/2014/main" xmlns="" id="{D3891997-8516-4E55-BD89-B031AE5DC1E4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7</a:t>
            </a:r>
          </a:p>
        </p:txBody>
      </p:sp>
      <p:sp>
        <p:nvSpPr>
          <p:cNvPr id="62" name="Dice8">
            <a:extLst>
              <a:ext uri="{FF2B5EF4-FFF2-40B4-BE49-F238E27FC236}">
                <a16:creationId xmlns:a16="http://schemas.microsoft.com/office/drawing/2014/main" xmlns="" id="{12C5E989-4797-4B97-8063-7308F32B59F5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8</a:t>
            </a:r>
          </a:p>
        </p:txBody>
      </p:sp>
      <p:sp>
        <p:nvSpPr>
          <p:cNvPr id="63" name="Dice9">
            <a:extLst>
              <a:ext uri="{FF2B5EF4-FFF2-40B4-BE49-F238E27FC236}">
                <a16:creationId xmlns:a16="http://schemas.microsoft.com/office/drawing/2014/main" xmlns="" id="{8DEDE91F-5202-4A5B-9220-27213B88A047}"/>
              </a:ext>
            </a:extLst>
          </p:cNvPr>
          <p:cNvSpPr>
            <a:spLocks noChangeAspect="1"/>
          </p:cNvSpPr>
          <p:nvPr/>
        </p:nvSpPr>
        <p:spPr>
          <a:xfrm>
            <a:off x="6564257" y="187461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9</a:t>
            </a:r>
          </a:p>
        </p:txBody>
      </p:sp>
      <p:sp>
        <p:nvSpPr>
          <p:cNvPr id="64" name="Dice0">
            <a:extLst>
              <a:ext uri="{FF2B5EF4-FFF2-40B4-BE49-F238E27FC236}">
                <a16:creationId xmlns:a16="http://schemas.microsoft.com/office/drawing/2014/main" xmlns="" id="{58CBC567-6A3C-4F57-AC66-5BABA1D04AB0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0</a:t>
            </a:r>
          </a:p>
        </p:txBody>
      </p:sp>
      <p:sp>
        <p:nvSpPr>
          <p:cNvPr id="65" name="Dice1">
            <a:extLst>
              <a:ext uri="{FF2B5EF4-FFF2-40B4-BE49-F238E27FC236}">
                <a16:creationId xmlns:a16="http://schemas.microsoft.com/office/drawing/2014/main" xmlns="" id="{873BF0B4-6DAB-4C80-B5C2-06CDB97B8F54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1</a:t>
            </a:r>
          </a:p>
        </p:txBody>
      </p:sp>
      <p:sp>
        <p:nvSpPr>
          <p:cNvPr id="66" name="Dice2">
            <a:extLst>
              <a:ext uri="{FF2B5EF4-FFF2-40B4-BE49-F238E27FC236}">
                <a16:creationId xmlns:a16="http://schemas.microsoft.com/office/drawing/2014/main" xmlns="" id="{FA188FD0-3D1B-4979-AD23-AC198480D8D3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2</a:t>
            </a:r>
          </a:p>
        </p:txBody>
      </p:sp>
      <p:sp>
        <p:nvSpPr>
          <p:cNvPr id="67" name="Dice3">
            <a:extLst>
              <a:ext uri="{FF2B5EF4-FFF2-40B4-BE49-F238E27FC236}">
                <a16:creationId xmlns:a16="http://schemas.microsoft.com/office/drawing/2014/main" xmlns="" id="{F7727802-CDC2-4545-8F75-25B84238B777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3</a:t>
            </a:r>
          </a:p>
        </p:txBody>
      </p:sp>
      <p:sp>
        <p:nvSpPr>
          <p:cNvPr id="68" name="Dice4">
            <a:extLst>
              <a:ext uri="{FF2B5EF4-FFF2-40B4-BE49-F238E27FC236}">
                <a16:creationId xmlns:a16="http://schemas.microsoft.com/office/drawing/2014/main" xmlns="" id="{517F1D20-605B-4677-9DB1-D5B6E5A5D97D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4</a:t>
            </a:r>
          </a:p>
        </p:txBody>
      </p:sp>
      <p:sp>
        <p:nvSpPr>
          <p:cNvPr id="69" name="Dice5">
            <a:extLst>
              <a:ext uri="{FF2B5EF4-FFF2-40B4-BE49-F238E27FC236}">
                <a16:creationId xmlns:a16="http://schemas.microsoft.com/office/drawing/2014/main" xmlns="" id="{2D5DAC59-2DE5-4DED-A9F8-B632AA24E8F9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5</a:t>
            </a:r>
          </a:p>
        </p:txBody>
      </p:sp>
      <p:sp>
        <p:nvSpPr>
          <p:cNvPr id="70" name="Dice6">
            <a:extLst>
              <a:ext uri="{FF2B5EF4-FFF2-40B4-BE49-F238E27FC236}">
                <a16:creationId xmlns:a16="http://schemas.microsoft.com/office/drawing/2014/main" xmlns="" id="{697E206F-FC4F-4184-A816-9541848A3235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6</a:t>
            </a:r>
          </a:p>
        </p:txBody>
      </p:sp>
      <p:sp>
        <p:nvSpPr>
          <p:cNvPr id="71" name="Dice7">
            <a:extLst>
              <a:ext uri="{FF2B5EF4-FFF2-40B4-BE49-F238E27FC236}">
                <a16:creationId xmlns:a16="http://schemas.microsoft.com/office/drawing/2014/main" xmlns="" id="{1A0431EA-9A35-4A76-B8B1-89714C61CF98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7</a:t>
            </a:r>
          </a:p>
        </p:txBody>
      </p:sp>
      <p:sp>
        <p:nvSpPr>
          <p:cNvPr id="72" name="Dice8">
            <a:extLst>
              <a:ext uri="{FF2B5EF4-FFF2-40B4-BE49-F238E27FC236}">
                <a16:creationId xmlns:a16="http://schemas.microsoft.com/office/drawing/2014/main" xmlns="" id="{76702518-0043-450F-A29E-1F6AB9CF796D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8</a:t>
            </a:r>
          </a:p>
        </p:txBody>
      </p:sp>
      <p:sp>
        <p:nvSpPr>
          <p:cNvPr id="73" name="Dice9">
            <a:extLst>
              <a:ext uri="{FF2B5EF4-FFF2-40B4-BE49-F238E27FC236}">
                <a16:creationId xmlns:a16="http://schemas.microsoft.com/office/drawing/2014/main" xmlns="" id="{E4DFF1C7-CE56-4C12-ADAA-BA7A5618250E}"/>
              </a:ext>
            </a:extLst>
          </p:cNvPr>
          <p:cNvSpPr>
            <a:spLocks noChangeAspect="1"/>
          </p:cNvSpPr>
          <p:nvPr/>
        </p:nvSpPr>
        <p:spPr>
          <a:xfrm>
            <a:off x="5402014" y="1905072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9</a:t>
            </a:r>
          </a:p>
        </p:txBody>
      </p:sp>
      <p:sp>
        <p:nvSpPr>
          <p:cNvPr id="74" name="Dice0">
            <a:extLst>
              <a:ext uri="{FF2B5EF4-FFF2-40B4-BE49-F238E27FC236}">
                <a16:creationId xmlns:a16="http://schemas.microsoft.com/office/drawing/2014/main" xmlns="" id="{FE075E60-C08E-4930-8E3A-E79749996115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0</a:t>
            </a:r>
          </a:p>
        </p:txBody>
      </p:sp>
      <p:sp>
        <p:nvSpPr>
          <p:cNvPr id="75" name="Dice1">
            <a:extLst>
              <a:ext uri="{FF2B5EF4-FFF2-40B4-BE49-F238E27FC236}">
                <a16:creationId xmlns:a16="http://schemas.microsoft.com/office/drawing/2014/main" xmlns="" id="{FC1E3885-BD7A-4E9E-86C7-853F9B597FF1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1</a:t>
            </a:r>
          </a:p>
        </p:txBody>
      </p:sp>
      <p:sp>
        <p:nvSpPr>
          <p:cNvPr id="76" name="Dice2">
            <a:extLst>
              <a:ext uri="{FF2B5EF4-FFF2-40B4-BE49-F238E27FC236}">
                <a16:creationId xmlns:a16="http://schemas.microsoft.com/office/drawing/2014/main" xmlns="" id="{B60B8C94-516D-4463-A7E2-A79CD4E0EE1F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2</a:t>
            </a:r>
          </a:p>
        </p:txBody>
      </p:sp>
      <p:sp>
        <p:nvSpPr>
          <p:cNvPr id="77" name="Dice3">
            <a:extLst>
              <a:ext uri="{FF2B5EF4-FFF2-40B4-BE49-F238E27FC236}">
                <a16:creationId xmlns:a16="http://schemas.microsoft.com/office/drawing/2014/main" xmlns="" id="{1DB3D92C-DC36-4954-9DF4-6ABEB4729910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3</a:t>
            </a:r>
          </a:p>
        </p:txBody>
      </p:sp>
      <p:sp>
        <p:nvSpPr>
          <p:cNvPr id="78" name="Dice4">
            <a:extLst>
              <a:ext uri="{FF2B5EF4-FFF2-40B4-BE49-F238E27FC236}">
                <a16:creationId xmlns:a16="http://schemas.microsoft.com/office/drawing/2014/main" xmlns="" id="{0CCECCB3-609B-43DD-8F01-331628988269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4</a:t>
            </a:r>
          </a:p>
        </p:txBody>
      </p:sp>
      <p:sp>
        <p:nvSpPr>
          <p:cNvPr id="79" name="Dice5">
            <a:extLst>
              <a:ext uri="{FF2B5EF4-FFF2-40B4-BE49-F238E27FC236}">
                <a16:creationId xmlns:a16="http://schemas.microsoft.com/office/drawing/2014/main" xmlns="" id="{EBCB358D-AA42-4ADA-B2B3-99EC73695AE1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5</a:t>
            </a:r>
          </a:p>
        </p:txBody>
      </p:sp>
      <p:sp>
        <p:nvSpPr>
          <p:cNvPr id="80" name="Dice6">
            <a:extLst>
              <a:ext uri="{FF2B5EF4-FFF2-40B4-BE49-F238E27FC236}">
                <a16:creationId xmlns:a16="http://schemas.microsoft.com/office/drawing/2014/main" xmlns="" id="{27C39786-0A5B-4CD6-B6A1-B4C49B794C3B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6</a:t>
            </a:r>
          </a:p>
        </p:txBody>
      </p:sp>
      <p:sp>
        <p:nvSpPr>
          <p:cNvPr id="81" name="Dice7">
            <a:extLst>
              <a:ext uri="{FF2B5EF4-FFF2-40B4-BE49-F238E27FC236}">
                <a16:creationId xmlns:a16="http://schemas.microsoft.com/office/drawing/2014/main" xmlns="" id="{3A29C139-BA62-4CAF-8D86-59A996F2230D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7</a:t>
            </a:r>
          </a:p>
        </p:txBody>
      </p:sp>
      <p:sp>
        <p:nvSpPr>
          <p:cNvPr id="82" name="Dice8">
            <a:extLst>
              <a:ext uri="{FF2B5EF4-FFF2-40B4-BE49-F238E27FC236}">
                <a16:creationId xmlns:a16="http://schemas.microsoft.com/office/drawing/2014/main" xmlns="" id="{A15BC80E-61FB-490B-ADF9-AE562B9B85FB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8</a:t>
            </a:r>
          </a:p>
        </p:txBody>
      </p:sp>
      <p:sp>
        <p:nvSpPr>
          <p:cNvPr id="83" name="Dice9">
            <a:extLst>
              <a:ext uri="{FF2B5EF4-FFF2-40B4-BE49-F238E27FC236}">
                <a16:creationId xmlns:a16="http://schemas.microsoft.com/office/drawing/2014/main" xmlns="" id="{887573BE-904E-40DD-B948-491932520A10}"/>
              </a:ext>
            </a:extLst>
          </p:cNvPr>
          <p:cNvSpPr>
            <a:spLocks noChangeAspect="1"/>
          </p:cNvSpPr>
          <p:nvPr/>
        </p:nvSpPr>
        <p:spPr>
          <a:xfrm>
            <a:off x="4251031" y="1921157"/>
            <a:ext cx="971109" cy="971109"/>
          </a:xfrm>
          <a:prstGeom prst="cub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215000E" panose="02000000000000000000" pitchFamily="2" charset="0"/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47597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5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5" fill="hold">
                      <p:stCondLst>
                        <p:cond delay="0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6" fill="hold">
                      <p:stCondLst>
                        <p:cond delay="0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0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0" fill="hold">
                      <p:stCondLst>
                        <p:cond delay="0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>
                      <p:stCondLst>
                        <p:cond delay="0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2" fill="hold">
                      <p:stCondLst>
                        <p:cond delay="0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5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4" fill="hold">
                      <p:stCondLst>
                        <p:cond delay="0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6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5" fill="hold">
                      <p:stCondLst>
                        <p:cond delay="0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6" fill="hold">
                      <p:stCondLst>
                        <p:cond delay="0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8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7" fill="hold">
                      <p:stCondLst>
                        <p:cond delay="0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0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9" fill="hold">
                      <p:stCondLst>
                        <p:cond delay="0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1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0" fill="hold">
                      <p:stCondLst>
                        <p:cond delay="0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3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1" fill="hold">
                      <p:stCondLst>
                        <p:cond delay="0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4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2" fill="hold">
                      <p:stCondLst>
                        <p:cond delay="0"/>
                      </p:stCondLst>
                      <p:childTnLst>
                        <p:par>
                          <p:cTn id="643" fill="hold">
                            <p:stCondLst>
                              <p:cond delay="0"/>
                            </p:stCondLst>
                            <p:childTnLst>
                              <p:par>
                                <p:cTn id="6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5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3" fill="hold">
                      <p:stCondLst>
                        <p:cond delay="0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6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4" fill="hold">
                      <p:stCondLst>
                        <p:cond delay="0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8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6" fill="hold">
                      <p:stCondLst>
                        <p:cond delay="0"/>
                      </p:stCondLst>
                      <p:childTnLst>
                        <p:par>
                          <p:cTn id="687" fill="hold">
                            <p:stCondLst>
                              <p:cond delay="0"/>
                            </p:stCondLst>
                            <p:childTnLst>
                              <p:par>
                                <p:cTn id="6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9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7" fill="hold">
                      <p:stCondLst>
                        <p:cond delay="0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8" fill="hold">
                      <p:stCondLst>
                        <p:cond delay="0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Cartoon Jungle Vector Art, Icons, and Graphics for Free Download">
            <a:extLst>
              <a:ext uri="{FF2B5EF4-FFF2-40B4-BE49-F238E27FC236}">
                <a16:creationId xmlns:a16="http://schemas.microsoft.com/office/drawing/2014/main" xmlns="" id="{934769B0-EF39-49C7-92DD-4B18AC0B3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4" name="Picture 24" descr="Premium Vector | Wooden board frame cartoon">
            <a:extLst>
              <a:ext uri="{FF2B5EF4-FFF2-40B4-BE49-F238E27FC236}">
                <a16:creationId xmlns:a16="http://schemas.microsoft.com/office/drawing/2014/main" xmlns="" id="{4247F7D8-F132-4D6E-923A-AF8A939D3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93" y="0"/>
            <a:ext cx="819407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F770014-C10B-455E-8D5A-2438901D64D0}"/>
              </a:ext>
            </a:extLst>
          </p:cNvPr>
          <p:cNvGrpSpPr/>
          <p:nvPr/>
        </p:nvGrpSpPr>
        <p:grpSpPr>
          <a:xfrm>
            <a:off x="170455" y="4307887"/>
            <a:ext cx="3826275" cy="2463002"/>
            <a:chOff x="735370" y="4321106"/>
            <a:chExt cx="3826275" cy="2463002"/>
          </a:xfrm>
        </p:grpSpPr>
        <p:pic>
          <p:nvPicPr>
            <p:cNvPr id="6" name="Picture 22" descr="Premium Vector | Wooden board frame cartoon">
              <a:extLst>
                <a:ext uri="{FF2B5EF4-FFF2-40B4-BE49-F238E27FC236}">
                  <a16:creationId xmlns:a16="http://schemas.microsoft.com/office/drawing/2014/main" xmlns="" id="{2D6366E1-E10B-4049-98BB-041B481B93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70" y="43211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9DC9569-2240-4B24-834F-CEF0E1BD754F}"/>
                </a:ext>
              </a:extLst>
            </p:cNvPr>
            <p:cNvSpPr/>
            <p:nvPr/>
          </p:nvSpPr>
          <p:spPr>
            <a:xfrm>
              <a:off x="1188788" y="5205377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A. stand up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76D0BD9-5B19-4F28-B810-663B35553EDD}"/>
              </a:ext>
            </a:extLst>
          </p:cNvPr>
          <p:cNvGrpSpPr/>
          <p:nvPr/>
        </p:nvGrpSpPr>
        <p:grpSpPr>
          <a:xfrm>
            <a:off x="3936272" y="4253306"/>
            <a:ext cx="3826275" cy="2463002"/>
            <a:chOff x="4070772" y="4340506"/>
            <a:chExt cx="3826275" cy="2463002"/>
          </a:xfrm>
        </p:grpSpPr>
        <p:pic>
          <p:nvPicPr>
            <p:cNvPr id="9" name="Picture 22" descr="Premium Vector | Wooden board frame cartoon">
              <a:extLst>
                <a:ext uri="{FF2B5EF4-FFF2-40B4-BE49-F238E27FC236}">
                  <a16:creationId xmlns:a16="http://schemas.microsoft.com/office/drawing/2014/main" xmlns="" id="{276F2890-F950-4C26-9BE5-D13A6C11F2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772" y="4340506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A5571EB-7286-4BE2-88B9-9002C360AFE3}"/>
                </a:ext>
              </a:extLst>
            </p:cNvPr>
            <p:cNvSpPr/>
            <p:nvPr/>
          </p:nvSpPr>
          <p:spPr>
            <a:xfrm>
              <a:off x="4549326" y="5233324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3200" b="1" cap="none" spc="0" dirty="0" smtClean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sit </a:t>
              </a:r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down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BB5FC8B-2977-453B-AF62-2FE54A3AFC66}"/>
              </a:ext>
            </a:extLst>
          </p:cNvPr>
          <p:cNvGrpSpPr/>
          <p:nvPr/>
        </p:nvGrpSpPr>
        <p:grpSpPr>
          <a:xfrm>
            <a:off x="7616270" y="4207010"/>
            <a:ext cx="3826275" cy="2463002"/>
            <a:chOff x="7382699" y="4347403"/>
            <a:chExt cx="3826275" cy="2463002"/>
          </a:xfrm>
        </p:grpSpPr>
        <p:pic>
          <p:nvPicPr>
            <p:cNvPr id="13" name="Picture 22" descr="Premium Vector | Wooden board frame cartoon">
              <a:extLst>
                <a:ext uri="{FF2B5EF4-FFF2-40B4-BE49-F238E27FC236}">
                  <a16:creationId xmlns:a16="http://schemas.microsoft.com/office/drawing/2014/main" xmlns="" id="{D2481031-36DB-4BFA-9CEF-F6DCB2DAB1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2699" y="4347403"/>
              <a:ext cx="3826275" cy="2463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BAB9A029-8D47-4359-8619-D59BB10CF106}"/>
                </a:ext>
              </a:extLst>
            </p:cNvPr>
            <p:cNvSpPr/>
            <p:nvPr/>
          </p:nvSpPr>
          <p:spPr>
            <a:xfrm>
              <a:off x="7798659" y="5235163"/>
              <a:ext cx="282937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12700">
                    <a:solidFill>
                      <a:srgbClr val="3526F8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C. study</a:t>
              </a:r>
            </a:p>
          </p:txBody>
        </p:sp>
      </p:grpSp>
      <p:pic>
        <p:nvPicPr>
          <p:cNvPr id="15" name="10 Imagen">
            <a:extLst>
              <a:ext uri="{FF2B5EF4-FFF2-40B4-BE49-F238E27FC236}">
                <a16:creationId xmlns:a16="http://schemas.microsoft.com/office/drawing/2014/main" xmlns="" id="{0608CE83-03BD-4327-9FDD-545A1252BDB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779" y="4108932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1 Imagen">
            <a:extLst>
              <a:ext uri="{FF2B5EF4-FFF2-40B4-BE49-F238E27FC236}">
                <a16:creationId xmlns:a16="http://schemas.microsoft.com/office/drawing/2014/main" xmlns="" id="{77222CF9-EA34-47DF-AC97-DE7104E221A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66589" y="396558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1 Imagen">
            <a:extLst>
              <a:ext uri="{FF2B5EF4-FFF2-40B4-BE49-F238E27FC236}">
                <a16:creationId xmlns:a16="http://schemas.microsoft.com/office/drawing/2014/main" xmlns="" id="{9B3F17A5-1074-44D7-B45A-88242181C2E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54567" y="399811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CEB6D5C-958C-4BB8-8336-B7F3A624A997}"/>
              </a:ext>
            </a:extLst>
          </p:cNvPr>
          <p:cNvSpPr/>
          <p:nvPr/>
        </p:nvSpPr>
        <p:spPr>
          <a:xfrm>
            <a:off x="3022857" y="2532322"/>
            <a:ext cx="64629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I____________?</a:t>
            </a:r>
          </a:p>
          <a:p>
            <a:pPr algn="ctr"/>
            <a:r>
              <a:rPr lang="en-GB" sz="2800" b="1" dirty="0">
                <a:ln w="12700">
                  <a:solidFill>
                    <a:srgbClr val="3526F8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Yes, you can.</a:t>
            </a:r>
            <a:endParaRPr lang="en-US" sz="2800" b="1" cap="none" spc="0" dirty="0">
              <a:ln w="12700">
                <a:solidFill>
                  <a:srgbClr val="3526F8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225B34C-D5AF-4531-AC03-CEF66F638C8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366" y="584000"/>
            <a:ext cx="2040137" cy="1907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0910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rack 72 (mp3cut.net) 1">
            <a:hlinkClick r:id="" action="ppaction://media"/>
            <a:extLst>
              <a:ext uri="{FF2B5EF4-FFF2-40B4-BE49-F238E27FC236}">
                <a16:creationId xmlns:a16="http://schemas.microsoft.com/office/drawing/2014/main" xmlns="" id="{A4334299-4B54-4CAA-B0D8-5B06516A41D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18642" y="1266552"/>
            <a:ext cx="609600" cy="609600"/>
          </a:xfrm>
          <a:prstGeom prst="rect">
            <a:avLst/>
          </a:prstGeom>
        </p:spPr>
      </p:pic>
      <p:pic>
        <p:nvPicPr>
          <p:cNvPr id="10" name="picture 16">
            <a:hlinkClick r:id="rId9" action="ppaction://hlinksldjump"/>
            <a:extLst>
              <a:ext uri="{FF2B5EF4-FFF2-40B4-BE49-F238E27FC236}">
                <a16:creationId xmlns:a16="http://schemas.microsoft.com/office/drawing/2014/main" xmlns="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1401029" y="6044872"/>
            <a:ext cx="790971" cy="813128"/>
          </a:xfrm>
          <a:prstGeom prst="rect">
            <a:avLst/>
          </a:prstGeom>
        </p:spPr>
      </p:pic>
      <p:pic>
        <p:nvPicPr>
          <p:cNvPr id="11270" name="Picture 6" descr="Sticky Cartoon Animal Target Balls Dart Board Parent Kids Interaction Game  Toy - buy Sticky Cartoon Animal Target Balls Dart Board Parent Kids  Interaction Game Toy: prices, reviews | Zoodmall">
            <a:extLst>
              <a:ext uri="{FF2B5EF4-FFF2-40B4-BE49-F238E27FC236}">
                <a16:creationId xmlns:a16="http://schemas.microsoft.com/office/drawing/2014/main" xmlns="" id="{EF24C55C-A2E9-4DD0-93C6-AB6725F7D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684" r="15303" b="6184"/>
          <a:stretch/>
        </p:blipFill>
        <p:spPr bwMode="auto">
          <a:xfrm>
            <a:off x="79485" y="368300"/>
            <a:ext cx="4172073" cy="603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A221283C-A128-4F60-BE4B-CB695BA26558}"/>
              </a:ext>
            </a:extLst>
          </p:cNvPr>
          <p:cNvGrpSpPr/>
          <p:nvPr/>
        </p:nvGrpSpPr>
        <p:grpSpPr>
          <a:xfrm>
            <a:off x="6543337" y="3227085"/>
            <a:ext cx="4727581" cy="759004"/>
            <a:chOff x="6027199" y="3227084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9BBADAE3-B745-4E2C-82E4-7E019EDDE586}"/>
                </a:ext>
              </a:extLst>
            </p:cNvPr>
            <p:cNvSpPr/>
            <p:nvPr/>
          </p:nvSpPr>
          <p:spPr>
            <a:xfrm>
              <a:off x="6027199" y="3227084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EC96EEE-6BD5-4DE4-BA5C-E2E1E3DD5934}"/>
                </a:ext>
              </a:extLst>
            </p:cNvPr>
            <p:cNvSpPr/>
            <p:nvPr/>
          </p:nvSpPr>
          <p:spPr>
            <a:xfrm>
              <a:off x="6250677" y="3454076"/>
              <a:ext cx="4758317" cy="779860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open the book?</a:t>
              </a:r>
            </a:p>
          </p:txBody>
        </p:sp>
      </p:grpSp>
      <p:grpSp>
        <p:nvGrpSpPr>
          <p:cNvPr id="11264" name="Group 11263">
            <a:extLst>
              <a:ext uri="{FF2B5EF4-FFF2-40B4-BE49-F238E27FC236}">
                <a16:creationId xmlns:a16="http://schemas.microsoft.com/office/drawing/2014/main" xmlns="" id="{6307B5A6-A42D-486A-BE77-B7F1FD59BF0D}"/>
              </a:ext>
            </a:extLst>
          </p:cNvPr>
          <p:cNvGrpSpPr/>
          <p:nvPr/>
        </p:nvGrpSpPr>
        <p:grpSpPr>
          <a:xfrm>
            <a:off x="6527800" y="4433415"/>
            <a:ext cx="4727581" cy="771508"/>
            <a:chOff x="6011662" y="4433413"/>
            <a:chExt cx="5243719" cy="1028888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7F891394-45D4-4533-B9EB-D5BA252CE090}"/>
                </a:ext>
              </a:extLst>
            </p:cNvPr>
            <p:cNvSpPr/>
            <p:nvPr/>
          </p:nvSpPr>
          <p:spPr>
            <a:xfrm>
              <a:off x="6011662" y="4433413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EC1FD3E2-AEDC-4422-B4F2-7821CA158675}"/>
                </a:ext>
              </a:extLst>
            </p:cNvPr>
            <p:cNvSpPr/>
            <p:nvPr/>
          </p:nvSpPr>
          <p:spPr>
            <a:xfrm>
              <a:off x="6227030" y="4599476"/>
              <a:ext cx="4831263" cy="862825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May I close the book?</a:t>
              </a:r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65" name="Group 11264">
            <a:extLst>
              <a:ext uri="{FF2B5EF4-FFF2-40B4-BE49-F238E27FC236}">
                <a16:creationId xmlns:a16="http://schemas.microsoft.com/office/drawing/2014/main" xmlns="" id="{C0914301-094A-473F-BA0C-CBC347204025}"/>
              </a:ext>
            </a:extLst>
          </p:cNvPr>
          <p:cNvGrpSpPr/>
          <p:nvPr/>
        </p:nvGrpSpPr>
        <p:grpSpPr>
          <a:xfrm>
            <a:off x="6524114" y="5616904"/>
            <a:ext cx="4727581" cy="802412"/>
            <a:chOff x="6007976" y="5616902"/>
            <a:chExt cx="5243719" cy="1070102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D303D474-E2A7-4EAD-B36C-17B995D17A37}"/>
                </a:ext>
              </a:extLst>
            </p:cNvPr>
            <p:cNvSpPr/>
            <p:nvPr/>
          </p:nvSpPr>
          <p:spPr>
            <a:xfrm>
              <a:off x="6007976" y="5616902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CE63237C-B958-4706-9FF8-CA25E2E58CD4}"/>
                </a:ext>
              </a:extLst>
            </p:cNvPr>
            <p:cNvSpPr/>
            <p:nvPr/>
          </p:nvSpPr>
          <p:spPr>
            <a:xfrm>
              <a:off x="6272174" y="5824179"/>
              <a:ext cx="4676875" cy="862825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May I read the book?</a:t>
              </a:r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5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xmlns="" id="{446E1891-F97F-4EBA-ACB4-32B7A1540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303336" y="3601274"/>
            <a:ext cx="1219345" cy="64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xmlns="" id="{992A7493-CECB-48E7-848D-7C47EC208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347012" y="4784763"/>
            <a:ext cx="1219345" cy="64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xmlns="" id="{347EA568-47F9-4FE0-B9EE-347F47BEF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417089" y="5938521"/>
            <a:ext cx="1219345" cy="64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IC">
            <a:extLst>
              <a:ext uri="{FF2B5EF4-FFF2-40B4-BE49-F238E27FC236}">
                <a16:creationId xmlns:a16="http://schemas.microsoft.com/office/drawing/2014/main" xmlns="" id="{8E8F8990-89F0-4E23-9173-17EEC8C471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6" y="-103323"/>
            <a:ext cx="3283527" cy="1841499"/>
          </a:xfrm>
          <a:prstGeom prst="rect">
            <a:avLst/>
          </a:prstGeom>
        </p:spPr>
      </p:pic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xmlns="" id="{8A862AE6-C57D-4CAA-BE2D-C781610CDB37}"/>
              </a:ext>
            </a:extLst>
          </p:cNvPr>
          <p:cNvSpPr/>
          <p:nvPr/>
        </p:nvSpPr>
        <p:spPr>
          <a:xfrm>
            <a:off x="6757788" y="97887"/>
            <a:ext cx="4260232" cy="78319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</a:t>
            </a:r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choose.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D2FCC913-0C42-4103-8E1B-6750B1F6007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94" y="865510"/>
            <a:ext cx="3562349" cy="22431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81133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audio>
              <p:cMediaNode vol="80000">
                <p:cTn id="2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5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87 L -0.04075 0.02916 L -0.11419 0.02569 C -0.12044 0.02523 -0.13007 0.02222 -0.13671 0.0199 C -0.14179 0.02083 -0.16093 0.01574 -0.16979 0.0287 C -0.18033 0.04375 -0.18684 0.05763 -0.19544 0.07962 C -0.20559 0.10532 -0.20455 0.11041 -0.21523 0.12523 C -0.22148 0.13379 -0.23177 0.13981 -0.23776 0.14513 C -0.2746 0.18009 -0.24974 0.16319 -0.27695 0.17962 L -0.32539 0.17361 C -0.32955 0.17199 -0.33372 0.16805 -0.33763 0.16504 C -0.33645 0.14976 -0.33645 0.13333 -0.33372 0.11921 C -0.32825 0.09236 -0.31289 0.06412 -0.30377 0.05115 C -0.30026 0.04675 -0.29687 0.04166 -0.29349 0.03726 C -0.2871 0.0287 -0.28984 0.03564 -0.28724 0.0287 L -0.28724 0.02916 L -0.28841 0.03125 " pathEditMode="relative" rAng="0" ptsTypes="AAAAAAAAAAAAAAAAA">
                                      <p:cBhvr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7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ck 72 (mp3cut.net) 2">
            <a:hlinkClick r:id="" action="ppaction://media"/>
            <a:extLst>
              <a:ext uri="{FF2B5EF4-FFF2-40B4-BE49-F238E27FC236}">
                <a16:creationId xmlns:a16="http://schemas.microsoft.com/office/drawing/2014/main" xmlns="" id="{6A88CCCE-ACBA-46D8-8E4D-9177739634F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3442" y="961752"/>
            <a:ext cx="609600" cy="609600"/>
          </a:xfrm>
          <a:prstGeom prst="rect">
            <a:avLst/>
          </a:prstGeom>
        </p:spPr>
      </p:pic>
      <p:pic>
        <p:nvPicPr>
          <p:cNvPr id="10" name="picture 16">
            <a:hlinkClick r:id="rId9" action="ppaction://hlinksldjump"/>
            <a:extLst>
              <a:ext uri="{FF2B5EF4-FFF2-40B4-BE49-F238E27FC236}">
                <a16:creationId xmlns:a16="http://schemas.microsoft.com/office/drawing/2014/main" xmlns="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1401029" y="6044872"/>
            <a:ext cx="790971" cy="813128"/>
          </a:xfrm>
          <a:prstGeom prst="rect">
            <a:avLst/>
          </a:prstGeom>
        </p:spPr>
      </p:pic>
      <p:pic>
        <p:nvPicPr>
          <p:cNvPr id="11270" name="Picture 6" descr="Sticky Cartoon Animal Target Balls Dart Board Parent Kids Interaction Game  Toy - buy Sticky Cartoon Animal Target Balls Dart Board Parent Kids  Interaction Game Toy: prices, reviews | Zoodmall">
            <a:extLst>
              <a:ext uri="{FF2B5EF4-FFF2-40B4-BE49-F238E27FC236}">
                <a16:creationId xmlns:a16="http://schemas.microsoft.com/office/drawing/2014/main" xmlns="" id="{EF24C55C-A2E9-4DD0-93C6-AB6725F7D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684" r="15303" b="6184"/>
          <a:stretch/>
        </p:blipFill>
        <p:spPr bwMode="auto">
          <a:xfrm>
            <a:off x="79485" y="535996"/>
            <a:ext cx="4287914" cy="62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6C82C15-1948-4D6E-B95C-838DD26B8F52}"/>
              </a:ext>
            </a:extLst>
          </p:cNvPr>
          <p:cNvGrpSpPr/>
          <p:nvPr/>
        </p:nvGrpSpPr>
        <p:grpSpPr>
          <a:xfrm>
            <a:off x="6201285" y="3239009"/>
            <a:ext cx="5054095" cy="759004"/>
            <a:chOff x="6011661" y="3239008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BBADAE3-B745-4E2C-82E4-7E019EDDE586}"/>
                </a:ext>
              </a:extLst>
            </p:cNvPr>
            <p:cNvSpPr/>
            <p:nvPr/>
          </p:nvSpPr>
          <p:spPr>
            <a:xfrm>
              <a:off x="6011661" y="3239008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EC96EEE-6BD5-4DE4-BA5C-E2E1E3DD5934}"/>
                </a:ext>
              </a:extLst>
            </p:cNvPr>
            <p:cNvSpPr/>
            <p:nvPr/>
          </p:nvSpPr>
          <p:spPr>
            <a:xfrm>
              <a:off x="6182354" y="3374589"/>
              <a:ext cx="4458693" cy="862825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speak English?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0A3DB42-92F5-4E7E-9F70-8C9E8960C64C}"/>
              </a:ext>
            </a:extLst>
          </p:cNvPr>
          <p:cNvGrpSpPr/>
          <p:nvPr/>
        </p:nvGrpSpPr>
        <p:grpSpPr>
          <a:xfrm>
            <a:off x="6201933" y="4433413"/>
            <a:ext cx="5054095" cy="777630"/>
            <a:chOff x="6011662" y="4433413"/>
            <a:chExt cx="5243719" cy="103705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7F891394-45D4-4533-B9EB-D5BA252CE090}"/>
                </a:ext>
              </a:extLst>
            </p:cNvPr>
            <p:cNvSpPr/>
            <p:nvPr/>
          </p:nvSpPr>
          <p:spPr>
            <a:xfrm>
              <a:off x="6011662" y="4433413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EC1FD3E2-AEDC-4422-B4F2-7821CA158675}"/>
                </a:ext>
              </a:extLst>
            </p:cNvPr>
            <p:cNvSpPr/>
            <p:nvPr/>
          </p:nvSpPr>
          <p:spPr>
            <a:xfrm>
              <a:off x="6115380" y="4607641"/>
              <a:ext cx="5120309" cy="862825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May I speak Vietnamese?</a:t>
              </a:r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71220FA-75C4-4E2A-A58A-660BF454B0B0}"/>
              </a:ext>
            </a:extLst>
          </p:cNvPr>
          <p:cNvGrpSpPr/>
          <p:nvPr/>
        </p:nvGrpSpPr>
        <p:grpSpPr>
          <a:xfrm>
            <a:off x="6197600" y="5616903"/>
            <a:ext cx="5054095" cy="759004"/>
            <a:chOff x="6007976" y="5616902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D303D474-E2A7-4EAD-B36C-17B995D17A37}"/>
                </a:ext>
              </a:extLst>
            </p:cNvPr>
            <p:cNvSpPr/>
            <p:nvPr/>
          </p:nvSpPr>
          <p:spPr>
            <a:xfrm>
              <a:off x="6007976" y="5616902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CE63237C-B958-4706-9FF8-CA25E2E58CD4}"/>
                </a:ext>
              </a:extLst>
            </p:cNvPr>
            <p:cNvSpPr/>
            <p:nvPr/>
          </p:nvSpPr>
          <p:spPr>
            <a:xfrm>
              <a:off x="6204534" y="5691596"/>
              <a:ext cx="3407494" cy="862825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come in?</a:t>
              </a:r>
            </a:p>
          </p:txBody>
        </p:sp>
      </p:grpSp>
      <p:pic>
        <p:nvPicPr>
          <p:cNvPr id="85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xmlns="" id="{446E1891-F97F-4EBA-ACB4-32B7A1540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4909974" y="3563339"/>
            <a:ext cx="1284535" cy="67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xmlns="" id="{992A7493-CECB-48E7-848D-7C47EC208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4953650" y="4746828"/>
            <a:ext cx="1284535" cy="67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xmlns="" id="{347EA568-47F9-4FE0-B9EE-347F47BEF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4987364" y="5769797"/>
            <a:ext cx="1284535" cy="67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MIC">
            <a:extLst>
              <a:ext uri="{FF2B5EF4-FFF2-40B4-BE49-F238E27FC236}">
                <a16:creationId xmlns:a16="http://schemas.microsoft.com/office/drawing/2014/main" xmlns="" id="{7F4FB422-C403-476E-BFE8-2A4864A761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73" y="-21174"/>
            <a:ext cx="3181927" cy="179967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7D8FE18-D13E-44BE-90A1-BB19FD50F55A}"/>
              </a:ext>
            </a:extLst>
          </p:cNvPr>
          <p:cNvSpPr/>
          <p:nvPr/>
        </p:nvSpPr>
        <p:spPr>
          <a:xfrm>
            <a:off x="6520122" y="46476"/>
            <a:ext cx="4219425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</a:t>
            </a:r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choose.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892617-900B-48C0-A134-99DA917056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15" y="897570"/>
            <a:ext cx="2449837" cy="20864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12419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87 L -0.04075 0.02916 L -0.11419 0.02569 C -0.12044 0.02523 -0.13007 0.02222 -0.13671 0.0199 C -0.14179 0.02083 -0.16093 0.01574 -0.16979 0.0287 C -0.18033 0.04375 -0.18684 0.05763 -0.19544 0.07962 C -0.20559 0.10532 -0.20455 0.11041 -0.21523 0.12523 C -0.22148 0.13379 -0.23177 0.13981 -0.23776 0.14513 C -0.2746 0.18009 -0.24974 0.16319 -0.27695 0.17962 L -0.32539 0.17361 C -0.32955 0.17199 -0.33372 0.16805 -0.33763 0.16504 C -0.33645 0.14976 -0.33645 0.13333 -0.33372 0.11921 C -0.32825 0.09236 -0.31289 0.06412 -0.30377 0.05115 C -0.30026 0.04675 -0.29687 0.04166 -0.29349 0.03726 C -0.2871 0.0287 -0.28984 0.03564 -0.28724 0.0287 L -0.28724 0.02916 L -0.28841 0.03125 " pathEditMode="relative" rAng="0" ptsTypes="AAAAAAAAAAAAAAAAA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7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ck 72 (mp3cut.net) 3">
            <a:hlinkClick r:id="" action="ppaction://media"/>
            <a:extLst>
              <a:ext uri="{FF2B5EF4-FFF2-40B4-BE49-F238E27FC236}">
                <a16:creationId xmlns:a16="http://schemas.microsoft.com/office/drawing/2014/main" xmlns="" id="{2116E5B0-D7D1-4E29-A41A-66EB678F49B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93273" y="961752"/>
            <a:ext cx="609600" cy="609600"/>
          </a:xfrm>
          <a:prstGeom prst="rect">
            <a:avLst/>
          </a:prstGeom>
        </p:spPr>
      </p:pic>
      <p:pic>
        <p:nvPicPr>
          <p:cNvPr id="10" name="picture 16">
            <a:hlinkClick r:id="rId9" action="ppaction://hlinksldjump"/>
            <a:extLst>
              <a:ext uri="{FF2B5EF4-FFF2-40B4-BE49-F238E27FC236}">
                <a16:creationId xmlns:a16="http://schemas.microsoft.com/office/drawing/2014/main" xmlns="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1401029" y="6044872"/>
            <a:ext cx="790971" cy="813128"/>
          </a:xfrm>
          <a:prstGeom prst="rect">
            <a:avLst/>
          </a:prstGeom>
        </p:spPr>
      </p:pic>
      <p:pic>
        <p:nvPicPr>
          <p:cNvPr id="11270" name="Picture 6" descr="Sticky Cartoon Animal Target Balls Dart Board Parent Kids Interaction Game  Toy - buy Sticky Cartoon Animal Target Balls Dart Board Parent Kids  Interaction Game Toy: prices, reviews | Zoodmall">
            <a:extLst>
              <a:ext uri="{FF2B5EF4-FFF2-40B4-BE49-F238E27FC236}">
                <a16:creationId xmlns:a16="http://schemas.microsoft.com/office/drawing/2014/main" xmlns="" id="{EF24C55C-A2E9-4DD0-93C6-AB6725F7D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684" r="15303" b="6184"/>
          <a:stretch/>
        </p:blipFill>
        <p:spPr bwMode="auto">
          <a:xfrm>
            <a:off x="-27730" y="261379"/>
            <a:ext cx="4287914" cy="62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5CF9540-BC9F-4848-AB01-4A4F22975895}"/>
              </a:ext>
            </a:extLst>
          </p:cNvPr>
          <p:cNvGrpSpPr/>
          <p:nvPr/>
        </p:nvGrpSpPr>
        <p:grpSpPr>
          <a:xfrm>
            <a:off x="6391785" y="3239009"/>
            <a:ext cx="4863595" cy="694998"/>
            <a:chOff x="6011661" y="3239008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BBADAE3-B745-4E2C-82E4-7E019EDDE586}"/>
                </a:ext>
              </a:extLst>
            </p:cNvPr>
            <p:cNvSpPr/>
            <p:nvPr/>
          </p:nvSpPr>
          <p:spPr>
            <a:xfrm>
              <a:off x="6011661" y="3239008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EC96EEE-6BD5-4DE4-BA5C-E2E1E3DD5934}"/>
                </a:ext>
              </a:extLst>
            </p:cNvPr>
            <p:cNvSpPr/>
            <p:nvPr/>
          </p:nvSpPr>
          <p:spPr>
            <a:xfrm>
              <a:off x="6807879" y="3308934"/>
              <a:ext cx="3565392" cy="942287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come in?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1D48424-2533-4E48-A5C5-23159E8C2797}"/>
              </a:ext>
            </a:extLst>
          </p:cNvPr>
          <p:cNvGrpSpPr/>
          <p:nvPr/>
        </p:nvGrpSpPr>
        <p:grpSpPr>
          <a:xfrm>
            <a:off x="6381526" y="4439879"/>
            <a:ext cx="4863595" cy="694998"/>
            <a:chOff x="6001402" y="4439878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7F891394-45D4-4533-B9EB-D5BA252CE090}"/>
                </a:ext>
              </a:extLst>
            </p:cNvPr>
            <p:cNvSpPr/>
            <p:nvPr/>
          </p:nvSpPr>
          <p:spPr>
            <a:xfrm>
              <a:off x="6001402" y="4439878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EC1FD3E2-AEDC-4422-B4F2-7821CA158675}"/>
                </a:ext>
              </a:extLst>
            </p:cNvPr>
            <p:cNvSpPr/>
            <p:nvPr/>
          </p:nvSpPr>
          <p:spPr>
            <a:xfrm>
              <a:off x="6783378" y="4474841"/>
              <a:ext cx="3615996" cy="942287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stand up?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41BF8B3-6053-4732-9DEF-EA7016A9B84B}"/>
              </a:ext>
            </a:extLst>
          </p:cNvPr>
          <p:cNvGrpSpPr/>
          <p:nvPr/>
        </p:nvGrpSpPr>
        <p:grpSpPr>
          <a:xfrm>
            <a:off x="6391785" y="5564245"/>
            <a:ext cx="4863595" cy="694998"/>
            <a:chOff x="6007976" y="5616902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D303D474-E2A7-4EAD-B36C-17B995D17A37}"/>
                </a:ext>
              </a:extLst>
            </p:cNvPr>
            <p:cNvSpPr/>
            <p:nvPr/>
          </p:nvSpPr>
          <p:spPr>
            <a:xfrm>
              <a:off x="6007976" y="5616902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CE63237C-B958-4706-9FF8-CA25E2E58CD4}"/>
                </a:ext>
              </a:extLst>
            </p:cNvPr>
            <p:cNvSpPr/>
            <p:nvPr/>
          </p:nvSpPr>
          <p:spPr>
            <a:xfrm>
              <a:off x="6766677" y="5662376"/>
              <a:ext cx="3640426" cy="942287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sit down?</a:t>
              </a:r>
            </a:p>
          </p:txBody>
        </p:sp>
      </p:grpSp>
      <p:pic>
        <p:nvPicPr>
          <p:cNvPr id="85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xmlns="" id="{446E1891-F97F-4EBA-ACB4-32B7A1540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135194" y="3579630"/>
            <a:ext cx="1287011" cy="67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xmlns="" id="{992A7493-CECB-48E7-848D-7C47EC208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125190" y="4780500"/>
            <a:ext cx="1287011" cy="67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xmlns="" id="{347EA568-47F9-4FE0-B9EE-347F47BEF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178871" y="5887495"/>
            <a:ext cx="1287011" cy="67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MIC">
            <a:extLst>
              <a:ext uri="{FF2B5EF4-FFF2-40B4-BE49-F238E27FC236}">
                <a16:creationId xmlns:a16="http://schemas.microsoft.com/office/drawing/2014/main" xmlns="" id="{626C567D-1250-4EFB-B7EB-720C7A2A045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" y="158389"/>
            <a:ext cx="3530599" cy="15486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2D9EB7F-5804-4109-8550-74471A30329A}"/>
              </a:ext>
            </a:extLst>
          </p:cNvPr>
          <p:cNvSpPr/>
          <p:nvPr/>
        </p:nvSpPr>
        <p:spPr>
          <a:xfrm>
            <a:off x="6570466" y="158389"/>
            <a:ext cx="4219425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</a:t>
            </a:r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choose.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BAA205-AD34-4E26-A68E-E29F680EAB0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329" y="1412374"/>
            <a:ext cx="2881699" cy="18471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16010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3 C -0.0388 -0.00255 -0.0375 0.00069 -0.04075 -0.01366 C -0.04114 -0.01575 -0.0414 -0.01829 -0.04231 -0.02014 C -0.04323 -0.022 -0.047 -0.02778 -0.04909 -0.02917 C -0.05 -0.02987 -0.0513 -0.0301 -0.05234 -0.03056 C -0.05586 -0.03149 -0.05937 -0.03241 -0.06315 -0.03311 C -0.07109 -0.03426 -0.07916 -0.03473 -0.08711 -0.03565 C -0.09414 -0.03426 -0.10104 -0.0345 -0.10794 -0.03172 C -0.14648 -0.01575 -0.0983 -0.02061 -0.15026 -0.0095 C -0.16015 -0.00741 -0.17005 -0.00857 -0.18007 -0.00834 C -0.18867 -0.00903 -0.19726 -0.00926 -0.20586 -0.01112 C -0.2138 -0.0125 -0.22187 -0.01505 -0.22981 -0.0176 C -0.24505 -0.022 -0.26354 -0.02848 -0.27799 -0.03565 C -0.28359 -0.03843 -0.28906 -0.04283 -0.29453 -0.0463 C -0.29479 -0.04977 -0.29583 -0.05325 -0.29544 -0.05649 C -0.28659 -0.11019 -0.26367 -0.0963 -0.24401 -0.16737 L -0.22981 -0.21829 C -0.22747 -0.25602 -0.22604 -0.25672 -0.22903 -0.2926 C -0.22968 -0.30093 -0.23007 -0.30973 -0.23242 -0.31737 C -0.23541 -0.32801 -0.2388 -0.33936 -0.24466 -0.34607 C -0.25104 -0.35301 -0.25963 -0.35301 -0.26705 -0.35625 C -0.30299 -0.347 -0.32317 -0.34746 -0.35507 -0.31598 C -0.36224 -0.30903 -0.36614 -0.29607 -0.37174 -0.28612 C -0.37422 -0.27616 -0.37747 -0.26667 -0.37916 -0.25602 C -0.38411 -0.22431 -0.38242 -0.18218 -0.38502 -0.15186 C -0.38606 -0.13889 -0.4013 -0.13033 -0.40494 -0.12686 C -0.41028 -0.12153 -0.41549 -0.11575 -0.4207 -0.11019 C -0.422 -0.10255 -0.42552 -0.09538 -0.42474 -0.08797 C -0.42005 -0.04375 -0.3914 -0.06042 -0.37005 -0.05926 C -0.35794 -0.05834 -0.3457 -0.05834 -0.33359 -0.05788 C -0.33164 -0.05834 -0.32851 -0.06204 -0.32773 -0.05926 C -0.32682 -0.05602 -0.33034 -0.05371 -0.3319 -0.05139 C -0.3345 -0.04769 -0.33737 -0.04445 -0.34023 -0.04075 C -0.34101 -0.03866 -0.34166 -0.03635 -0.34257 -0.03426 C -0.35299 -0.0125 -0.3483 -0.02176 -0.37174 -0.01366 C -0.39049 -0.01621 -0.42109 -0.00625 -0.43476 -0.0382 C -0.43906 -0.04838 -0.43984 -0.06088 -0.44218 -0.07223 C -0.44244 -0.0875 -0.44362 -0.10255 -0.4431 -0.11783 C -0.44231 -0.13889 -0.43945 -0.1595 -0.43802 -0.18056 C -0.43685 -0.19908 -0.43593 -0.21783 -0.43476 -0.23658 C -0.4345 -0.25602 -0.43463 -0.2757 -0.43385 -0.29538 C -0.43372 -0.29977 -0.42968 -0.30625 -0.43216 -0.30834 C -0.44271 -0.31621 -0.45494 -0.31575 -0.46627 -0.31991 C -0.47539 -0.32315 -0.48437 -0.32709 -0.49349 -0.33056 C -0.49622 -0.3301 -0.50807 -0.32778 -0.51002 -0.32778 C -0.51888 -0.32778 -0.52773 -0.32871 -0.53672 -0.32917 C -0.53737 -0.32963 -0.53828 -0.3301 -0.53919 -0.33056 C -0.54192 -0.33149 -0.54739 -0.33311 -0.54739 -0.33288 L -0.54896 -0.25463 L -0.54739 -0.25463 L -0.55573 -0.33959 " pathEditMode="relative" rAng="0" ptsTypes="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9 0.02685 L -0.01029 0.02685 C -0.02031 0.0294 -0.03021 0.03148 -0.0401 0.03472 C -0.04401 0.03611 -0.04805 0.0368 -0.05195 0.03866 C -0.05547 0.04028 -0.05885 0.04328 -0.06237 0.04537 C -0.06484 0.04653 -0.07552 0.05116 -0.07865 0.05185 C -0.08437 0.05301 -0.0901 0.0537 -0.0957 0.05463 C -0.11003 0.05023 -0.11042 0.05069 -0.12552 0.04398 C -0.13685 0.03889 -0.14857 0.03541 -0.15964 0.02801 L -0.18711 0.00972 C -0.19531 0.00416 -0.20898 -0.00533 -0.2168 -0.0088 C -0.22122 -0.01088 -0.22578 -0.01158 -0.23021 -0.01273 C -0.24206 -0.01065 -0.25404 -0.00926 -0.26589 -0.00625 C -0.27279 -0.0044 -0.27969 -0.00047 -0.28659 0.00162 C -0.2918 0.00347 -0.297 0.0044 -0.30221 0.00555 C -0.31159 0.0044 -0.32122 0.00509 -0.33047 0.00162 C -0.33477 0.00023 -0.33893 -0.00394 -0.34232 -0.0088 C -0.36289 -0.03889 -0.36263 -0.03982 -0.37279 -0.06551 C -0.37578 -0.08704 -0.37565 -0.08172 -0.37357 -0.11713 C -0.37318 -0.12222 -0.37031 -0.14167 -0.36836 -0.14884 C -0.36628 -0.15625 -0.36289 -0.16551 -0.35937 -0.1713 C -0.35781 -0.17384 -0.35599 -0.1757 -0.35417 -0.17778 C -0.35247 -0.17986 -0.35078 -0.18148 -0.34896 -0.1831 C -0.34831 -0.1838 -0.34674 -0.18449 -0.34674 -0.18449 L -0.34674 -0.18449 L -0.34232 -0.18565 " pathEditMode="relative" ptsTypes="AAAAAAAAAAAAAAAAAAAAAAAAAA">
                                      <p:cBhvr>
                                        <p:cTn id="3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ck 75 (mp3cut.net) 1">
            <a:hlinkClick r:id="" action="ppaction://media"/>
            <a:extLst>
              <a:ext uri="{FF2B5EF4-FFF2-40B4-BE49-F238E27FC236}">
                <a16:creationId xmlns:a16="http://schemas.microsoft.com/office/drawing/2014/main" xmlns="" id="{CD88A0C9-7BCC-4477-AA6A-FFBE7C6F4E6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3442" y="961752"/>
            <a:ext cx="609600" cy="609600"/>
          </a:xfrm>
          <a:prstGeom prst="rect">
            <a:avLst/>
          </a:prstGeom>
        </p:spPr>
      </p:pic>
      <p:pic>
        <p:nvPicPr>
          <p:cNvPr id="10" name="picture 16">
            <a:hlinkClick r:id="rId9" action="ppaction://hlinksldjump"/>
            <a:extLst>
              <a:ext uri="{FF2B5EF4-FFF2-40B4-BE49-F238E27FC236}">
                <a16:creationId xmlns:a16="http://schemas.microsoft.com/office/drawing/2014/main" xmlns="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1401029" y="6044872"/>
            <a:ext cx="790971" cy="813128"/>
          </a:xfrm>
          <a:prstGeom prst="rect">
            <a:avLst/>
          </a:prstGeom>
        </p:spPr>
      </p:pic>
      <p:pic>
        <p:nvPicPr>
          <p:cNvPr id="11270" name="Picture 6" descr="Sticky Cartoon Animal Target Balls Dart Board Parent Kids Interaction Game  Toy - buy Sticky Cartoon Animal Target Balls Dart Board Parent Kids  Interaction Game Toy: prices, reviews | Zoodmall">
            <a:extLst>
              <a:ext uri="{FF2B5EF4-FFF2-40B4-BE49-F238E27FC236}">
                <a16:creationId xmlns:a16="http://schemas.microsoft.com/office/drawing/2014/main" xmlns="" id="{EF24C55C-A2E9-4DD0-93C6-AB6725F7D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684" r="15303" b="6184"/>
          <a:stretch/>
        </p:blipFill>
        <p:spPr bwMode="auto">
          <a:xfrm>
            <a:off x="79485" y="200737"/>
            <a:ext cx="4287914" cy="62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A07D438-5420-45BA-BF31-7B524669E824}"/>
              </a:ext>
            </a:extLst>
          </p:cNvPr>
          <p:cNvGrpSpPr/>
          <p:nvPr/>
        </p:nvGrpSpPr>
        <p:grpSpPr>
          <a:xfrm>
            <a:off x="6290185" y="3459244"/>
            <a:ext cx="4965195" cy="719469"/>
            <a:chOff x="6011661" y="3239008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BBADAE3-B745-4E2C-82E4-7E019EDDE586}"/>
                </a:ext>
              </a:extLst>
            </p:cNvPr>
            <p:cNvSpPr/>
            <p:nvPr/>
          </p:nvSpPr>
          <p:spPr>
            <a:xfrm>
              <a:off x="6011661" y="3239008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EC96EEE-6BD5-4DE4-BA5C-E2E1E3DD5934}"/>
                </a:ext>
              </a:extLst>
            </p:cNvPr>
            <p:cNvSpPr/>
            <p:nvPr/>
          </p:nvSpPr>
          <p:spPr>
            <a:xfrm>
              <a:off x="6093650" y="3452726"/>
              <a:ext cx="4457689" cy="646986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Speak English, please!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1F439BC-7780-428B-A2C3-BCF84BA9D175}"/>
              </a:ext>
            </a:extLst>
          </p:cNvPr>
          <p:cNvGrpSpPr/>
          <p:nvPr/>
        </p:nvGrpSpPr>
        <p:grpSpPr>
          <a:xfrm>
            <a:off x="6290299" y="4645349"/>
            <a:ext cx="4965195" cy="719469"/>
            <a:chOff x="6011775" y="4425113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7F891394-45D4-4533-B9EB-D5BA252CE090}"/>
                </a:ext>
              </a:extLst>
            </p:cNvPr>
            <p:cNvSpPr/>
            <p:nvPr/>
          </p:nvSpPr>
          <p:spPr>
            <a:xfrm>
              <a:off x="6011775" y="4425113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EC1FD3E2-AEDC-4422-B4F2-7821CA158675}"/>
                </a:ext>
              </a:extLst>
            </p:cNvPr>
            <p:cNvSpPr/>
            <p:nvPr/>
          </p:nvSpPr>
          <p:spPr>
            <a:xfrm>
              <a:off x="6090596" y="4604207"/>
              <a:ext cx="5095381" cy="646986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Speak Vietnamese, please!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FB6D745-8C7F-4F50-AFD1-2A11B7FB8C45}"/>
              </a:ext>
            </a:extLst>
          </p:cNvPr>
          <p:cNvGrpSpPr/>
          <p:nvPr/>
        </p:nvGrpSpPr>
        <p:grpSpPr>
          <a:xfrm>
            <a:off x="6286500" y="5837138"/>
            <a:ext cx="4965195" cy="719469"/>
            <a:chOff x="6007976" y="5616902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D303D474-E2A7-4EAD-B36C-17B995D17A37}"/>
                </a:ext>
              </a:extLst>
            </p:cNvPr>
            <p:cNvSpPr/>
            <p:nvPr/>
          </p:nvSpPr>
          <p:spPr>
            <a:xfrm>
              <a:off x="6007976" y="5616902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CE63237C-B958-4706-9FF8-CA25E2E58CD4}"/>
                </a:ext>
              </a:extLst>
            </p:cNvPr>
            <p:cNvSpPr/>
            <p:nvPr/>
          </p:nvSpPr>
          <p:spPr>
            <a:xfrm>
              <a:off x="6108097" y="5800327"/>
              <a:ext cx="4090288" cy="646986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Speak aloud, please!</a:t>
              </a:r>
            </a:p>
          </p:txBody>
        </p:sp>
      </p:grpSp>
      <p:pic>
        <p:nvPicPr>
          <p:cNvPr id="85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xmlns="" id="{446E1891-F97F-4EBA-ACB4-32B7A1540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109458" y="3727769"/>
            <a:ext cx="1183432" cy="6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xmlns="" id="{992A7493-CECB-48E7-848D-7C47EC208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129365" y="4908985"/>
            <a:ext cx="1183432" cy="6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xmlns="" id="{347EA568-47F9-4FE0-B9EE-347F47BEF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129365" y="5965602"/>
            <a:ext cx="1183432" cy="6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MIC">
            <a:extLst>
              <a:ext uri="{FF2B5EF4-FFF2-40B4-BE49-F238E27FC236}">
                <a16:creationId xmlns:a16="http://schemas.microsoft.com/office/drawing/2014/main" xmlns="" id="{DFA08228-AE7F-4F0B-A090-67733A8390F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89177"/>
            <a:ext cx="3657600" cy="2354751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F26CF85C-E37A-4C61-A289-DB52A16969F1}"/>
              </a:ext>
            </a:extLst>
          </p:cNvPr>
          <p:cNvSpPr/>
          <p:nvPr/>
        </p:nvSpPr>
        <p:spPr>
          <a:xfrm>
            <a:off x="6467647" y="154635"/>
            <a:ext cx="4260232" cy="78319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</a:t>
            </a:r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choose.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84D81A-B8EC-4884-AF40-520F2F2263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344" y="1368792"/>
            <a:ext cx="4287914" cy="19262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00629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55 0.00138 L -0.08255 0.00185 L -0.15599 -0.00163 C -0.16224 -0.00209 -0.17187 -0.0051 -0.17851 -0.00741 C -0.18359 -0.00649 -0.20273 -0.01158 -0.21158 0.00138 C -0.22213 0.01643 -0.22864 0.03032 -0.23724 0.05231 C -0.24739 0.078 -0.24635 0.0831 -0.25703 0.09791 C -0.26328 0.10648 -0.27356 0.1125 -0.27955 0.11782 C -0.3164 0.15277 -0.29153 0.13587 -0.31875 0.15231 L -0.36718 0.14629 C -0.37135 0.14467 -0.37552 0.14074 -0.37942 0.13773 C -0.37825 0.12245 -0.37825 0.10601 -0.37552 0.09189 C -0.37005 0.06504 -0.35468 0.0368 -0.34557 0.02384 C -0.34205 0.01944 -0.33867 0.01435 -0.33528 0.00995 C -0.3289 0.00138 -0.33164 0.00833 -0.32903 0.00138 L -0.32903 0.00185 L -0.3302 0.00393 " pathEditMode="relative" rAng="0" ptsTypes="AAAAAAAAAAAAAAAAA">
                                      <p:cBhvr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7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ck 75 (mp3cut.net)2">
            <a:hlinkClick r:id="" action="ppaction://media"/>
            <a:extLst>
              <a:ext uri="{FF2B5EF4-FFF2-40B4-BE49-F238E27FC236}">
                <a16:creationId xmlns:a16="http://schemas.microsoft.com/office/drawing/2014/main" xmlns="" id="{D1810684-889A-491C-8698-8D36E24DBD8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97791" y="961752"/>
            <a:ext cx="609600" cy="609600"/>
          </a:xfrm>
          <a:prstGeom prst="rect">
            <a:avLst/>
          </a:prstGeom>
        </p:spPr>
      </p:pic>
      <p:pic>
        <p:nvPicPr>
          <p:cNvPr id="10" name="picture 16">
            <a:hlinkClick r:id="rId9" action="ppaction://hlinksldjump"/>
            <a:extLst>
              <a:ext uri="{FF2B5EF4-FFF2-40B4-BE49-F238E27FC236}">
                <a16:creationId xmlns:a16="http://schemas.microsoft.com/office/drawing/2014/main" xmlns="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1401029" y="6044872"/>
            <a:ext cx="790971" cy="813128"/>
          </a:xfrm>
          <a:prstGeom prst="rect">
            <a:avLst/>
          </a:prstGeom>
        </p:spPr>
      </p:pic>
      <p:pic>
        <p:nvPicPr>
          <p:cNvPr id="11270" name="Picture 6" descr="Sticky Cartoon Animal Target Balls Dart Board Parent Kids Interaction Game  Toy - buy Sticky Cartoon Animal Target Balls Dart Board Parent Kids  Interaction Game Toy: prices, reviews | Zoodmall">
            <a:extLst>
              <a:ext uri="{FF2B5EF4-FFF2-40B4-BE49-F238E27FC236}">
                <a16:creationId xmlns:a16="http://schemas.microsoft.com/office/drawing/2014/main" xmlns="" id="{EF24C55C-A2E9-4DD0-93C6-AB6725F7D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684" r="15303" b="6184"/>
          <a:stretch/>
        </p:blipFill>
        <p:spPr bwMode="auto">
          <a:xfrm>
            <a:off x="83907" y="536317"/>
            <a:ext cx="4287914" cy="62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0C31A47-D27F-410C-94B1-205D8A93373C}"/>
              </a:ext>
            </a:extLst>
          </p:cNvPr>
          <p:cNvGrpSpPr/>
          <p:nvPr/>
        </p:nvGrpSpPr>
        <p:grpSpPr>
          <a:xfrm>
            <a:off x="6673747" y="3341250"/>
            <a:ext cx="4030462" cy="796822"/>
            <a:chOff x="6011661" y="3239008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BBADAE3-B745-4E2C-82E4-7E019EDDE586}"/>
                </a:ext>
              </a:extLst>
            </p:cNvPr>
            <p:cNvSpPr/>
            <p:nvPr/>
          </p:nvSpPr>
          <p:spPr>
            <a:xfrm>
              <a:off x="6011661" y="3239008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EC96EEE-6BD5-4DE4-BA5C-E2E1E3DD5934}"/>
                </a:ext>
              </a:extLst>
            </p:cNvPr>
            <p:cNvSpPr/>
            <p:nvPr/>
          </p:nvSpPr>
          <p:spPr>
            <a:xfrm>
              <a:off x="6709173" y="3352775"/>
              <a:ext cx="3306931" cy="646986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come in?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D1FB379-5740-4B48-AA58-FA06D48AF5DD}"/>
              </a:ext>
            </a:extLst>
          </p:cNvPr>
          <p:cNvGrpSpPr/>
          <p:nvPr/>
        </p:nvGrpSpPr>
        <p:grpSpPr>
          <a:xfrm>
            <a:off x="6673748" y="4535655"/>
            <a:ext cx="4030462" cy="796822"/>
            <a:chOff x="6011662" y="4433413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7F891394-45D4-4533-B9EB-D5BA252CE090}"/>
                </a:ext>
              </a:extLst>
            </p:cNvPr>
            <p:cNvSpPr/>
            <p:nvPr/>
          </p:nvSpPr>
          <p:spPr>
            <a:xfrm>
              <a:off x="6011662" y="4433413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EC1FD3E2-AEDC-4422-B4F2-7821CA158675}"/>
                </a:ext>
              </a:extLst>
            </p:cNvPr>
            <p:cNvSpPr/>
            <p:nvPr/>
          </p:nvSpPr>
          <p:spPr>
            <a:xfrm>
              <a:off x="6660577" y="4585938"/>
              <a:ext cx="3353868" cy="646986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stand up?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25F25CD-D812-4065-8E97-7816B0EC490E}"/>
              </a:ext>
            </a:extLst>
          </p:cNvPr>
          <p:cNvGrpSpPr/>
          <p:nvPr/>
        </p:nvGrpSpPr>
        <p:grpSpPr>
          <a:xfrm>
            <a:off x="6670062" y="5719144"/>
            <a:ext cx="4030462" cy="796822"/>
            <a:chOff x="6007976" y="5616902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D303D474-E2A7-4EAD-B36C-17B995D17A37}"/>
                </a:ext>
              </a:extLst>
            </p:cNvPr>
            <p:cNvSpPr/>
            <p:nvPr/>
          </p:nvSpPr>
          <p:spPr>
            <a:xfrm>
              <a:off x="6007976" y="5616902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CE63237C-B958-4706-9FF8-CA25E2E58CD4}"/>
                </a:ext>
              </a:extLst>
            </p:cNvPr>
            <p:cNvSpPr/>
            <p:nvPr/>
          </p:nvSpPr>
          <p:spPr>
            <a:xfrm>
              <a:off x="6619661" y="5774139"/>
              <a:ext cx="3376527" cy="646986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sit down?</a:t>
              </a:r>
            </a:p>
          </p:txBody>
        </p:sp>
      </p:grpSp>
      <p:pic>
        <p:nvPicPr>
          <p:cNvPr id="85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xmlns="" id="{446E1891-F97F-4EBA-ACB4-32B7A1540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347327" y="3665138"/>
            <a:ext cx="1279065" cy="63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xmlns="" id="{992A7493-CECB-48E7-848D-7C47EC208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370039" y="4916349"/>
            <a:ext cx="1279065" cy="63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xmlns="" id="{347EA568-47F9-4FE0-B9EE-347F47BEF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455416" y="5970694"/>
            <a:ext cx="1279065" cy="63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MIC">
            <a:extLst>
              <a:ext uri="{FF2B5EF4-FFF2-40B4-BE49-F238E27FC236}">
                <a16:creationId xmlns:a16="http://schemas.microsoft.com/office/drawing/2014/main" xmlns="" id="{5A8C1748-7EE6-4398-8022-BD59360CD6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4" y="246064"/>
            <a:ext cx="3657600" cy="1431375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BD6FF84D-4F08-4FFD-84A2-05A905297B2B}"/>
              </a:ext>
            </a:extLst>
          </p:cNvPr>
          <p:cNvSpPr/>
          <p:nvPr/>
        </p:nvSpPr>
        <p:spPr>
          <a:xfrm>
            <a:off x="6505033" y="205778"/>
            <a:ext cx="4260232" cy="78319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</a:t>
            </a:r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choose.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6833FE8-9990-4533-AAF3-686491E0BE4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965" y="1147082"/>
            <a:ext cx="3147490" cy="21702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76362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14 -0.00301 L -0.07214 -0.00255 L -0.14557 -0.00602 C -0.15182 -0.00648 -0.16146 -0.00949 -0.1681 -0.01181 C -0.17318 -0.01088 -0.19232 -0.01597 -0.20117 -0.00301 C -0.21172 0.01204 -0.21823 0.02592 -0.22682 0.04792 C -0.23698 0.07361 -0.23594 0.0787 -0.24661 0.09352 C -0.25286 0.10208 -0.26315 0.1081 -0.26914 0.11342 C -0.30599 0.14838 -0.28112 0.13148 -0.30833 0.14792 L -0.35677 0.1419 C -0.36094 0.14028 -0.3651 0.13634 -0.36901 0.13333 C -0.36784 0.11805 -0.36784 0.10162 -0.3651 0.0875 C -0.35964 0.06065 -0.34427 0.03241 -0.33516 0.01944 C -0.33164 0.01505 -0.32825 0.00995 -0.32487 0.00555 C -0.31849 -0.00301 -0.32122 0.00393 -0.31862 -0.00301 L -0.31862 -0.00255 L -0.31979 -0.00046 " pathEditMode="relative" rAng="0" ptsTypes="AAAAAAAAAAAAAAAAA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7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ck 72 (mp3cut.net) 4">
            <a:hlinkClick r:id="" action="ppaction://media"/>
            <a:extLst>
              <a:ext uri="{FF2B5EF4-FFF2-40B4-BE49-F238E27FC236}">
                <a16:creationId xmlns:a16="http://schemas.microsoft.com/office/drawing/2014/main" xmlns="" id="{30803410-CEF5-46FE-B715-BB8FAFE7870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98073" y="792034"/>
            <a:ext cx="609600" cy="609600"/>
          </a:xfrm>
          <a:prstGeom prst="rect">
            <a:avLst/>
          </a:prstGeom>
        </p:spPr>
      </p:pic>
      <p:pic>
        <p:nvPicPr>
          <p:cNvPr id="10" name="picture 16">
            <a:hlinkClick r:id="rId9" action="ppaction://hlinksldjump"/>
            <a:extLst>
              <a:ext uri="{FF2B5EF4-FFF2-40B4-BE49-F238E27FC236}">
                <a16:creationId xmlns:a16="http://schemas.microsoft.com/office/drawing/2014/main" xmlns="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1401029" y="6044872"/>
            <a:ext cx="790971" cy="813128"/>
          </a:xfrm>
          <a:prstGeom prst="rect">
            <a:avLst/>
          </a:prstGeom>
        </p:spPr>
      </p:pic>
      <p:pic>
        <p:nvPicPr>
          <p:cNvPr id="11270" name="Picture 6" descr="Sticky Cartoon Animal Target Balls Dart Board Parent Kids Interaction Game  Toy - buy Sticky Cartoon Animal Target Balls Dart Board Parent Kids  Interaction Game Toy: prices, reviews | Zoodmall">
            <a:extLst>
              <a:ext uri="{FF2B5EF4-FFF2-40B4-BE49-F238E27FC236}">
                <a16:creationId xmlns:a16="http://schemas.microsoft.com/office/drawing/2014/main" xmlns="" id="{EF24C55C-A2E9-4DD0-93C6-AB6725F7D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684" r="15303" b="6184"/>
          <a:stretch/>
        </p:blipFill>
        <p:spPr bwMode="auto">
          <a:xfrm>
            <a:off x="125761" y="453146"/>
            <a:ext cx="4287914" cy="62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7F32F17-029C-429D-9C5A-61C253262889}"/>
              </a:ext>
            </a:extLst>
          </p:cNvPr>
          <p:cNvGrpSpPr/>
          <p:nvPr/>
        </p:nvGrpSpPr>
        <p:grpSpPr>
          <a:xfrm>
            <a:off x="6767420" y="3470767"/>
            <a:ext cx="3759200" cy="684686"/>
            <a:chOff x="6011661" y="3239008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BBADAE3-B745-4E2C-82E4-7E019EDDE586}"/>
                </a:ext>
              </a:extLst>
            </p:cNvPr>
            <p:cNvSpPr/>
            <p:nvPr/>
          </p:nvSpPr>
          <p:spPr>
            <a:xfrm>
              <a:off x="6011661" y="3239008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EC96EEE-6BD5-4DE4-BA5C-E2E1E3DD5934}"/>
                </a:ext>
              </a:extLst>
            </p:cNvPr>
            <p:cNvSpPr/>
            <p:nvPr/>
          </p:nvSpPr>
          <p:spPr>
            <a:xfrm>
              <a:off x="6649656" y="3362598"/>
              <a:ext cx="3509085" cy="773718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sit down?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4351E32-5B2A-48E1-BAA7-930DE015DFA8}"/>
              </a:ext>
            </a:extLst>
          </p:cNvPr>
          <p:cNvGrpSpPr/>
          <p:nvPr/>
        </p:nvGrpSpPr>
        <p:grpSpPr>
          <a:xfrm>
            <a:off x="6767421" y="4665172"/>
            <a:ext cx="3759200" cy="684686"/>
            <a:chOff x="6011662" y="4433413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7F891394-45D4-4533-B9EB-D5BA252CE090}"/>
                </a:ext>
              </a:extLst>
            </p:cNvPr>
            <p:cNvSpPr/>
            <p:nvPr/>
          </p:nvSpPr>
          <p:spPr>
            <a:xfrm>
              <a:off x="6011662" y="4433413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EC1FD3E2-AEDC-4422-B4F2-7821CA158675}"/>
                </a:ext>
              </a:extLst>
            </p:cNvPr>
            <p:cNvSpPr/>
            <p:nvPr/>
          </p:nvSpPr>
          <p:spPr>
            <a:xfrm>
              <a:off x="6708973" y="4616353"/>
              <a:ext cx="3390455" cy="773718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come in?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0CDB989-EBC7-465A-947F-1089AE599C12}"/>
              </a:ext>
            </a:extLst>
          </p:cNvPr>
          <p:cNvGrpSpPr/>
          <p:nvPr/>
        </p:nvGrpSpPr>
        <p:grpSpPr>
          <a:xfrm>
            <a:off x="6763735" y="5848661"/>
            <a:ext cx="3759200" cy="684686"/>
            <a:chOff x="6007976" y="5616902"/>
            <a:chExt cx="5243719" cy="1012213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D303D474-E2A7-4EAD-B36C-17B995D17A37}"/>
                </a:ext>
              </a:extLst>
            </p:cNvPr>
            <p:cNvSpPr/>
            <p:nvPr/>
          </p:nvSpPr>
          <p:spPr>
            <a:xfrm>
              <a:off x="6007976" y="5616902"/>
              <a:ext cx="5243719" cy="1012213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xmlns="" id="{CE63237C-B958-4706-9FF8-CA25E2E58CD4}"/>
                </a:ext>
              </a:extLst>
            </p:cNvPr>
            <p:cNvSpPr/>
            <p:nvPr/>
          </p:nvSpPr>
          <p:spPr>
            <a:xfrm>
              <a:off x="6710428" y="5674054"/>
              <a:ext cx="3134482" cy="773718"/>
            </a:xfrm>
            <a:prstGeom prst="roundRect">
              <a:avLst/>
            </a:prstGeom>
            <a:grp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May I go out?</a:t>
              </a:r>
            </a:p>
          </p:txBody>
        </p:sp>
      </p:grpSp>
      <p:pic>
        <p:nvPicPr>
          <p:cNvPr id="85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xmlns="" id="{446E1891-F97F-4EBA-ACB4-32B7A1540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633059" y="3718604"/>
            <a:ext cx="1157321" cy="7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xmlns="" id="{992A7493-CECB-48E7-848D-7C47EC208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623055" y="4919474"/>
            <a:ext cx="1157321" cy="7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art isolated on white background 3755342 Vector Art at Vecteezy">
            <a:extLst>
              <a:ext uri="{FF2B5EF4-FFF2-40B4-BE49-F238E27FC236}">
                <a16:creationId xmlns:a16="http://schemas.microsoft.com/office/drawing/2014/main" xmlns="" id="{347EA568-47F9-4FE0-B9EE-347F47BEF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7920" r="11998" b="27500"/>
          <a:stretch/>
        </p:blipFill>
        <p:spPr bwMode="auto">
          <a:xfrm rot="19655729">
            <a:off x="5714233" y="6063748"/>
            <a:ext cx="1039517" cy="64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MIC">
            <a:extLst>
              <a:ext uri="{FF2B5EF4-FFF2-40B4-BE49-F238E27FC236}">
                <a16:creationId xmlns:a16="http://schemas.microsoft.com/office/drawing/2014/main" xmlns="" id="{DFE6DD41-20BF-44EA-88C9-7815E3F993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3" y="17611"/>
            <a:ext cx="3657600" cy="17777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D74A73-81F2-455A-B559-13098A68B5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96" y="970220"/>
            <a:ext cx="2762113" cy="2354751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B4BFE10D-6AC0-4063-83A5-8D9803093A9F}"/>
              </a:ext>
            </a:extLst>
          </p:cNvPr>
          <p:cNvSpPr/>
          <p:nvPr/>
        </p:nvSpPr>
        <p:spPr>
          <a:xfrm>
            <a:off x="6475736" y="89177"/>
            <a:ext cx="4260232" cy="78319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</a:t>
            </a:r>
            <a:r>
              <a:rPr lang="en-US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choose.</a:t>
            </a:r>
            <a:endParaRPr 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81874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4 C -0.0388 -0.00254 -0.0375 0.0007 -0.04075 -0.01365 C -0.04114 -0.01574 -0.0414 -0.01828 -0.04232 -0.02014 C -0.04323 -0.02199 -0.047 -0.02778 -0.04909 -0.02916 C -0.05 -0.02986 -0.0513 -0.03009 -0.05234 -0.03055 C -0.05586 -0.03148 -0.05937 -0.0324 -0.06315 -0.0331 C -0.07109 -0.03426 -0.07917 -0.03472 -0.08711 -0.03565 C -0.09414 -0.03426 -0.10104 -0.03449 -0.10794 -0.03171 C -0.14648 -0.01574 -0.09831 -0.0206 -0.15026 -0.00949 C -0.16015 -0.0074 -0.17005 -0.00856 -0.18008 -0.00833 C -0.18867 -0.00903 -0.19726 -0.00926 -0.20586 -0.01111 C -0.2138 -0.0125 -0.22187 -0.01504 -0.22982 -0.01759 C -0.24505 -0.02199 -0.26354 -0.02847 -0.27799 -0.03565 C -0.28359 -0.03842 -0.28906 -0.04282 -0.29453 -0.04629 C -0.29479 -0.04977 -0.29583 -0.05324 -0.29544 -0.05648 C -0.28659 -0.11018 -0.26367 -0.09629 -0.24401 -0.16736 L -0.22982 -0.21828 C -0.22747 -0.25602 -0.22604 -0.25671 -0.22903 -0.29259 C -0.22969 -0.30092 -0.23008 -0.30972 -0.23242 -0.31736 C -0.23542 -0.32801 -0.2388 -0.33935 -0.24466 -0.34606 C -0.25104 -0.35301 -0.25963 -0.35301 -0.26706 -0.35625 C -0.30299 -0.34699 -0.32318 -0.34745 -0.35508 -0.31597 C -0.36224 -0.30903 -0.36614 -0.29606 -0.37174 -0.28611 C -0.37422 -0.27615 -0.37747 -0.26666 -0.37917 -0.25602 C -0.38411 -0.2243 -0.38242 -0.18217 -0.38502 -0.15185 C -0.38607 -0.13889 -0.4013 -0.13032 -0.40495 -0.12685 C -0.41028 -0.12153 -0.41549 -0.11574 -0.4207 -0.11018 C -0.422 -0.10254 -0.42552 -0.09537 -0.42474 -0.08796 C -0.42005 -0.04375 -0.3914 -0.06041 -0.37005 -0.05926 C -0.35794 -0.05833 -0.3457 -0.05833 -0.33359 -0.05787 C -0.33164 -0.05833 -0.32851 -0.06203 -0.32773 -0.05926 C -0.32682 -0.05602 -0.33034 -0.0537 -0.3319 -0.05139 C -0.3345 -0.04768 -0.33737 -0.04444 -0.34023 -0.04074 C -0.34101 -0.03865 -0.34167 -0.03634 -0.34258 -0.03426 C -0.35299 -0.0125 -0.34831 -0.02176 -0.37174 -0.01365 C -0.39049 -0.0162 -0.42109 -0.00625 -0.43476 -0.03819 C -0.43906 -0.04838 -0.43984 -0.06088 -0.44219 -0.07222 C -0.44245 -0.0875 -0.44362 -0.10254 -0.4431 -0.11782 C -0.44232 -0.13889 -0.43945 -0.15949 -0.43802 -0.18055 C -0.43685 -0.19907 -0.43594 -0.21782 -0.43476 -0.23657 C -0.4345 -0.25602 -0.43463 -0.27569 -0.43385 -0.29537 C -0.43372 -0.29977 -0.42969 -0.30625 -0.43216 -0.30833 C -0.44271 -0.3162 -0.45495 -0.31574 -0.46627 -0.3199 C -0.47539 -0.32315 -0.4845 -0.32708 -0.49349 -0.33055 C -0.49622 -0.33009 -0.50807 -0.32778 -0.51015 -0.32778 C -0.51901 -0.32778 -0.52773 -0.3287 -0.53672 -0.32916 C -0.53737 -0.32963 -0.53828 -0.33009 -0.53919 -0.33055 C -0.54193 -0.33148 -0.54739 -0.3331 -0.54739 -0.33287 L -0.54896 -0.25463 L -0.54739 -0.25463 L -0.55573 -0.33958 " pathEditMode="relative" rAng="0" ptsTypes="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24 0.02037 L -0.03724 0.02083 C -0.0388 -0.00255 -0.0375 0.00069 -0.04075 -0.01366 C -0.04114 -0.01575 -0.0414 -0.01829 -0.04231 -0.02014 C -0.04323 -0.022 -0.047 -0.02778 -0.04909 -0.02917 C -0.05 -0.02987 -0.0513 -0.0301 -0.05234 -0.03056 C -0.05586 -0.03149 -0.05937 -0.03241 -0.06315 -0.03311 C -0.07109 -0.03426 -0.07916 -0.03473 -0.08711 -0.03565 C -0.09414 -0.03426 -0.10104 -0.0345 -0.10794 -0.03172 C -0.14648 -0.01575 -0.0983 -0.02061 -0.15026 -0.0095 C -0.16015 -0.00741 -0.17005 -0.00857 -0.18007 -0.00834 C -0.18867 -0.00903 -0.19726 -0.00926 -0.20586 -0.01112 C -0.2138 -0.0125 -0.22187 -0.01505 -0.22981 -0.0176 C -0.24505 -0.022 -0.26354 -0.02848 -0.27799 -0.03565 C -0.28359 -0.03843 -0.28906 -0.04283 -0.29453 -0.0463 C -0.29479 -0.04977 -0.29583 -0.05325 -0.29544 -0.05649 C -0.28659 -0.11019 -0.26367 -0.0963 -0.24401 -0.16737 L -0.22981 -0.21829 C -0.22747 -0.25602 -0.22604 -0.25672 -0.22903 -0.2926 C -0.22968 -0.30093 -0.23007 -0.30973 -0.23242 -0.31737 C -0.23541 -0.32801 -0.2388 -0.33936 -0.24466 -0.34607 C -0.25104 -0.35301 -0.25963 -0.35301 -0.26705 -0.35625 C -0.30299 -0.347 -0.32317 -0.34746 -0.35507 -0.31598 C -0.36224 -0.30903 -0.36614 -0.29607 -0.37174 -0.28612 C -0.37422 -0.27616 -0.37747 -0.26667 -0.37916 -0.25602 C -0.38411 -0.22431 -0.38242 -0.18218 -0.38502 -0.15186 C -0.38606 -0.13889 -0.4013 -0.13033 -0.40494 -0.12686 C -0.41028 -0.12153 -0.41549 -0.11575 -0.4207 -0.11019 C -0.422 -0.10255 -0.42552 -0.09538 -0.42474 -0.08797 C -0.42005 -0.04375 -0.3914 -0.06042 -0.37005 -0.05926 C -0.35794 -0.05834 -0.3457 -0.05834 -0.33359 -0.05788 C -0.33164 -0.05834 -0.32851 -0.06204 -0.32773 -0.05926 C -0.32682 -0.05602 -0.33034 -0.05371 -0.3319 -0.05139 C -0.3345 -0.04769 -0.33737 -0.04445 -0.34023 -0.04075 C -0.34101 -0.03866 -0.34166 -0.03635 -0.34257 -0.03426 C -0.35299 -0.0125 -0.3483 -0.02176 -0.37174 -0.01366 C -0.39049 -0.01621 -0.42109 -0.00625 -0.43476 -0.0382 C -0.43906 -0.04838 -0.43984 -0.06088 -0.44218 -0.07223 C -0.44244 -0.0875 -0.44362 -0.10255 -0.4431 -0.11783 C -0.44231 -0.13889 -0.43945 -0.1595 -0.43802 -0.18056 C -0.43685 -0.19908 -0.43593 -0.21783 -0.43476 -0.23658 C -0.4345 -0.25602 -0.43463 -0.2757 -0.43385 -0.29538 C -0.43372 -0.29977 -0.42968 -0.30625 -0.43216 -0.30834 C -0.44271 -0.31621 -0.45494 -0.31575 -0.46627 -0.31991 C -0.47539 -0.32315 -0.48437 -0.32709 -0.49349 -0.33056 C -0.49622 -0.3301 -0.50807 -0.32778 -0.51002 -0.32778 C -0.51888 -0.32778 -0.52773 -0.32871 -0.53672 -0.32917 C -0.53737 -0.32963 -0.53828 -0.3301 -0.53919 -0.33056 C -0.54192 -0.33149 -0.54739 -0.33311 -0.54739 -0.33288 L -0.54896 -0.25463 L -0.54739 -0.25463 L -0.55573 -0.33959 " pathEditMode="relative" rAng="0" ptsTypes="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371 L -0.00013 -0.00347 C -0.01315 -0.00093 -0.02604 0.00116 -0.03893 0.00486 C -0.04401 0.00648 -0.04935 0.00741 -0.0543 0.00903 C -0.05898 0.01088 -0.06341 0.01435 -0.06784 0.01666 C -0.07109 0.01782 -0.08503 0.02315 -0.08919 0.02384 C -0.09661 0.02523 -0.10404 0.02592 -0.11133 0.02708 C -0.13008 0.02199 -0.1306 0.02245 -0.15013 0.01528 C -0.16497 0.00949 -0.18008 0.00578 -0.19453 -0.00232 L -0.23034 -0.02269 C -0.24102 -0.02871 -0.25885 -0.03912 -0.26901 -0.04306 C -0.27474 -0.04537 -0.28073 -0.0463 -0.28646 -0.04722 C -0.30195 -0.04514 -0.31745 -0.04352 -0.33294 -0.04005 C -0.3418 -0.03797 -0.35091 -0.0338 -0.3599 -0.03148 C -0.36667 -0.0294 -0.37344 -0.02847 -0.38021 -0.02732 C -0.39232 -0.02847 -0.40495 -0.02778 -0.41693 -0.03148 C -0.42253 -0.0331 -0.42799 -0.0375 -0.43242 -0.04306 C -0.45924 -0.07616 -0.45885 -0.07709 -0.47214 -0.10556 C -0.47591 -0.12917 -0.47578 -0.12338 -0.47305 -0.16227 C -0.47266 -0.16783 -0.46888 -0.18935 -0.46628 -0.19722 C -0.46354 -0.20533 -0.45924 -0.21551 -0.45456 -0.22199 C -0.4526 -0.22477 -0.45013 -0.22685 -0.44792 -0.22894 C -0.4457 -0.23125 -0.44336 -0.2331 -0.44115 -0.23496 C -0.44023 -0.23588 -0.43815 -0.23658 -0.43815 -0.23634 L -0.43815 -0.23658 L -0.43242 -0.2375 " pathEditMode="relative" rAng="0" ptsTypes="AAAAAAAAAAAAAAAAAAAAAAAAAA">
                                      <p:cBhvr>
                                        <p:cTn id="3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-10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mazon Icon">
            <a:hlinkClick r:id="rId4" action="ppaction://hlinksldjump"/>
            <a:extLst>
              <a:ext uri="{FF2B5EF4-FFF2-40B4-BE49-F238E27FC236}">
                <a16:creationId xmlns:a16="http://schemas.microsoft.com/office/drawing/2014/main" xmlns="" id="{6D62D806-4AB8-44C0-BCEF-D2452C188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FFA5CF1-051B-45E6-8AA5-5883687A0B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834"/>
            <a:ext cx="12192000" cy="6850333"/>
          </a:xfrm>
          <a:prstGeom prst="rect">
            <a:avLst/>
          </a:prstGeom>
        </p:spPr>
      </p:pic>
      <p:pic>
        <p:nvPicPr>
          <p:cNvPr id="5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6390619-A074-4D15-BDEE-08F351DD13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920549" y="5683555"/>
            <a:ext cx="1204534" cy="12382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89" y="667095"/>
            <a:ext cx="9180952" cy="552380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3682282">
            <a:off x="5361552" y="3636956"/>
            <a:ext cx="3101328" cy="166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8240130">
            <a:off x="5318235" y="4133495"/>
            <a:ext cx="3101328" cy="166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7993931">
            <a:off x="5408667" y="2877190"/>
            <a:ext cx="3101328" cy="166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852483">
            <a:off x="6040503" y="3349650"/>
            <a:ext cx="1643704" cy="237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332000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FFC5251-A85E-423F-949D-9E2E24BF797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tuan 11\\VA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ng Anh 3. Unit 7. Lesson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C46104-FFBE-4D48-BC94-3192ABA8FA45}:33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C80D6C-50D0-44A4-AD5D-58B7B5E7C87A}:3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74C713-2C28-4343-AE93-D9C06E3E24AC}:39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9DE140-2584-4406-9FF8-9DACB67C0365}:4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D45A9F-B744-49D2-A08B-A7F16525D4FF}:4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8BCB75-51A1-4D56-9A8A-F12300400FBE}:4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20147E-5027-4717-8EA0-9B8CF82962C1}:4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86C986-6307-4B70-9B73-4FDA4B1F7429}:4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C0FAC3-017A-469F-824D-4F30986CEC19}:4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68DE02-D878-4B7A-9814-5DD686DC8ED6}:4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B86304-A2CC-4E05-935E-9830E5812704}:41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AB5BAD-162C-45C9-B48E-9558FD0A5D88}:42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9B66AD-8643-450E-9D0B-E57952FE5AC2}:4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770C17-718B-4875-84B4-73001229FCFE}:4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6AE919-4CE1-4C95-80BB-C571162ED569}:4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030565-0CC5-4D6C-8584-D60C36369562}:4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FFEE71-7741-4080-967F-1703950D11C3}:4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B1D196-DFD2-4AFA-8E6E-47C0D5CB486F}:4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A56EBC-274B-4F11-BC73-D711AB13F288}:42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691996-593F-4E39-9E93-8D47BA056F88}:424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667</Words>
  <Application>Microsoft Office PowerPoint</Application>
  <PresentationFormat>Widescreen</PresentationFormat>
  <Paragraphs>182</Paragraphs>
  <Slides>20</Slides>
  <Notes>18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215000E</vt:lpstr>
      <vt:lpstr>Arial</vt:lpstr>
      <vt:lpstr>Calibri</vt:lpstr>
      <vt:lpstr>Calibri Light</vt:lpstr>
      <vt:lpstr>Comic Sans MS</vt:lpstr>
      <vt:lpstr>Sport Day</vt:lpstr>
      <vt:lpstr>Times New Roman</vt:lpstr>
      <vt:lpstr>Tw Cen MT</vt:lpstr>
      <vt:lpstr>Тема Office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Anh 3. Unit 7. Lesson 3</dc:title>
  <dc:creator>admin</dc:creator>
  <cp:lastModifiedBy>AutoBVT</cp:lastModifiedBy>
  <cp:revision>164</cp:revision>
  <dcterms:created xsi:type="dcterms:W3CDTF">2021-12-21T04:46:35Z</dcterms:created>
  <dcterms:modified xsi:type="dcterms:W3CDTF">2023-12-03T01:12:19Z</dcterms:modified>
</cp:coreProperties>
</file>