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55" r:id="rId1"/>
    <p:sldMasterId id="2147483879" r:id="rId2"/>
    <p:sldMasterId id="2147483881" r:id="rId3"/>
    <p:sldMasterId id="2147483893" r:id="rId4"/>
  </p:sldMasterIdLst>
  <p:notesMasterIdLst>
    <p:notesMasterId r:id="rId24"/>
  </p:notesMasterIdLst>
  <p:sldIdLst>
    <p:sldId id="607" r:id="rId5"/>
    <p:sldId id="608" r:id="rId6"/>
    <p:sldId id="609" r:id="rId7"/>
    <p:sldId id="653" r:id="rId8"/>
    <p:sldId id="652" r:id="rId9"/>
    <p:sldId id="654" r:id="rId10"/>
    <p:sldId id="655" r:id="rId11"/>
    <p:sldId id="656" r:id="rId12"/>
    <p:sldId id="657" r:id="rId13"/>
    <p:sldId id="658" r:id="rId14"/>
    <p:sldId id="659" r:id="rId15"/>
    <p:sldId id="635" r:id="rId16"/>
    <p:sldId id="636" r:id="rId17"/>
    <p:sldId id="638" r:id="rId18"/>
    <p:sldId id="640" r:id="rId19"/>
    <p:sldId id="641" r:id="rId20"/>
    <p:sldId id="647" r:id="rId21"/>
    <p:sldId id="612" r:id="rId22"/>
    <p:sldId id="613" r:id="rId23"/>
  </p:sldIdLst>
  <p:sldSz cx="12192000" cy="6858000"/>
  <p:notesSz cx="6858000" cy="9144000"/>
  <p:embeddedFontLst>
    <p:embeddedFont>
      <p:font typeface="Tahoma" panose="020B0604030504040204" pitchFamily="34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#9Slide05 Dancing Script" panose="020B0604020202020204" charset="0"/>
      <p:bold r:id="rId31"/>
    </p:embeddedFont>
  </p:embeddedFontLst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D3B"/>
    <a:srgbClr val="353334"/>
    <a:srgbClr val="000066"/>
    <a:srgbClr val="A1D9DA"/>
    <a:srgbClr val="6600FF"/>
    <a:srgbClr val="FF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91" autoAdjust="0"/>
    <p:restoredTop sz="95209" autoAdjust="0"/>
  </p:normalViewPr>
  <p:slideViewPr>
    <p:cSldViewPr snapToGrid="0">
      <p:cViewPr>
        <p:scale>
          <a:sx n="66" d="100"/>
          <a:sy n="66" d="100"/>
        </p:scale>
        <p:origin x="726" y="5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05-Dec-23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56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666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90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429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78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05-Dec-23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883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05-Dec-23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295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05-Dec-23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406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05-Dec-23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183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05-Dec-23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38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05-Dec-23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27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05-Dec-23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074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92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05-Dec-23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096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05-Dec-23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75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05-Dec-23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05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05-Dec-23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669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D1E84-FFAA-4D35-9D19-AE164EBC164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726248"/>
      </p:ext>
    </p:extLst>
  </p:cSld>
  <p:clrMapOvr>
    <a:masterClrMapping/>
  </p:clrMapOvr>
  <p:transition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22C93-D738-4D30-8A28-48950D58B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507896"/>
      </p:ext>
    </p:extLst>
  </p:cSld>
  <p:clrMapOvr>
    <a:masterClrMapping/>
  </p:clrMapOvr>
  <p:transition>
    <p:wedg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2F414-267C-4308-904F-BAE5E05F3EA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259202"/>
      </p:ext>
    </p:extLst>
  </p:cSld>
  <p:clrMapOvr>
    <a:masterClrMapping/>
  </p:clrMapOvr>
  <p:transition>
    <p:wedg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73E0D-B416-435B-83AA-070D1823138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100214"/>
      </p:ext>
    </p:extLst>
  </p:cSld>
  <p:clrMapOvr>
    <a:masterClrMapping/>
  </p:clrMapOvr>
  <p:transition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4C2ADB-6FB3-4126-9D1E-658379274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934843"/>
      </p:ext>
    </p:extLst>
  </p:cSld>
  <p:clrMapOvr>
    <a:masterClrMapping/>
  </p:clrMapOvr>
  <p:transition>
    <p:wedg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60107C-EEA3-49A9-BD94-89CDCC84805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577514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6249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AD392-AEDB-43A7-B8C2-E8E7C81B4AE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923130"/>
      </p:ext>
    </p:extLst>
  </p:cSld>
  <p:clrMapOvr>
    <a:masterClrMapping/>
  </p:clrMapOvr>
  <p:transition>
    <p:wedg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27356-D9E6-46E3-9B0B-3A86D74489A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758170"/>
      </p:ext>
    </p:extLst>
  </p:cSld>
  <p:clrMapOvr>
    <a:masterClrMapping/>
  </p:clrMapOvr>
  <p:transition>
    <p:wedg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B8B2FA-51A6-4DB4-B0C5-A7B0909559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643409"/>
      </p:ext>
    </p:extLst>
  </p:cSld>
  <p:clrMapOvr>
    <a:masterClrMapping/>
  </p:clrMapOvr>
  <p:transition>
    <p:wedg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4F2A2-70FE-43C1-9778-B47825B074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6231"/>
      </p:ext>
    </p:extLst>
  </p:cSld>
  <p:clrMapOvr>
    <a:masterClrMapping/>
  </p:clrMapOvr>
  <p:transition>
    <p:wedg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5BCB9-3795-41CE-B8B9-675605E77B6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119735"/>
      </p:ext>
    </p:extLst>
  </p:cSld>
  <p:clrMapOvr>
    <a:masterClrMapping/>
  </p:clrMapOvr>
  <p:transition>
    <p:wedg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51887-5753-457C-9598-7222B9C18E7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21579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65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741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70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01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52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20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05-Dec-23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92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052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05-Dec-23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7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77D22B-BA01-42B0-A355-66B62724EE0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440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1.mp4"/><Relationship Id="rId7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7.mp3"/><Relationship Id="rId7" Type="http://schemas.openxmlformats.org/officeDocument/2006/relationships/image" Target="../media/image27.png"/><Relationship Id="rId2" Type="http://schemas.microsoft.com/office/2007/relationships/media" Target="../media/media7.mp3"/><Relationship Id="rId1" Type="http://schemas.openxmlformats.org/officeDocument/2006/relationships/tags" Target="../tags/tag11.xml"/><Relationship Id="rId6" Type="http://schemas.openxmlformats.org/officeDocument/2006/relationships/image" Target="../media/image26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5.xml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6.mp3"/><Relationship Id="rId7" Type="http://schemas.openxmlformats.org/officeDocument/2006/relationships/image" Target="../media/image27.png"/><Relationship Id="rId2" Type="http://schemas.microsoft.com/office/2007/relationships/media" Target="../media/media6.mp3"/><Relationship Id="rId1" Type="http://schemas.openxmlformats.org/officeDocument/2006/relationships/tags" Target="../tags/tag12.xml"/><Relationship Id="rId6" Type="http://schemas.openxmlformats.org/officeDocument/2006/relationships/image" Target="../media/image26.jp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audio" Target="../media/audio1.wav"/><Relationship Id="rId3" Type="http://schemas.openxmlformats.org/officeDocument/2006/relationships/audio" Target="../media/media8.mp3"/><Relationship Id="rId7" Type="http://schemas.openxmlformats.org/officeDocument/2006/relationships/audio" Target="../media/audio1.wav"/><Relationship Id="rId12" Type="http://schemas.openxmlformats.org/officeDocument/2006/relationships/image" Target="../media/image12.png"/><Relationship Id="rId2" Type="http://schemas.microsoft.com/office/2007/relationships/media" Target="../media/media8.mp3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31.png"/><Relationship Id="rId5" Type="http://schemas.openxmlformats.org/officeDocument/2006/relationships/audio" Target="../media/media9.mp3"/><Relationship Id="rId10" Type="http://schemas.openxmlformats.org/officeDocument/2006/relationships/image" Target="../media/image20.png"/><Relationship Id="rId4" Type="http://schemas.microsoft.com/office/2007/relationships/media" Target="../media/media9.mp3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4.xml"/><Relationship Id="rId6" Type="http://schemas.openxmlformats.org/officeDocument/2006/relationships/image" Target="../media/image32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video" Target="../media/media10.mp4"/><Relationship Id="rId7" Type="http://schemas.openxmlformats.org/officeDocument/2006/relationships/image" Target="../media/image33.png"/><Relationship Id="rId2" Type="http://schemas.microsoft.com/office/2007/relationships/media" Target="../media/media10.mp4"/><Relationship Id="rId1" Type="http://schemas.openxmlformats.org/officeDocument/2006/relationships/tags" Target="../tags/tag15.xml"/><Relationship Id="rId6" Type="http://schemas.openxmlformats.org/officeDocument/2006/relationships/image" Target="../media/image19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9.xml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6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11.mp3"/><Relationship Id="rId7" Type="http://schemas.openxmlformats.org/officeDocument/2006/relationships/image" Target="../media/image33.png"/><Relationship Id="rId2" Type="http://schemas.microsoft.com/office/2007/relationships/media" Target="../media/media11.mp3"/><Relationship Id="rId1" Type="http://schemas.openxmlformats.org/officeDocument/2006/relationships/tags" Target="../tags/tag17.xml"/><Relationship Id="rId6" Type="http://schemas.openxmlformats.org/officeDocument/2006/relationships/image" Target="../media/image19.jp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12.mp3"/><Relationship Id="rId7" Type="http://schemas.openxmlformats.org/officeDocument/2006/relationships/image" Target="../media/image37.png"/><Relationship Id="rId2" Type="http://schemas.microsoft.com/office/2007/relationships/media" Target="../media/media12.mp3"/><Relationship Id="rId1" Type="http://schemas.openxmlformats.org/officeDocument/2006/relationships/tags" Target="../tags/tag18.xml"/><Relationship Id="rId6" Type="http://schemas.openxmlformats.org/officeDocument/2006/relationships/image" Target="../media/image19.jp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6.mp3"/><Relationship Id="rId7" Type="http://schemas.openxmlformats.org/officeDocument/2006/relationships/image" Target="../media/image42.gif"/><Relationship Id="rId2" Type="http://schemas.microsoft.com/office/2007/relationships/media" Target="../media/media6.mp3"/><Relationship Id="rId1" Type="http://schemas.openxmlformats.org/officeDocument/2006/relationships/tags" Target="../tags/tag20.xml"/><Relationship Id="rId6" Type="http://schemas.openxmlformats.org/officeDocument/2006/relationships/image" Target="../media/image41.jp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audio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Relationship Id="rId1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image" Target="../media/image21.png"/><Relationship Id="rId2" Type="http://schemas.microsoft.com/office/2007/relationships/media" Target="../media/media3.mp3"/><Relationship Id="rId1" Type="http://schemas.openxmlformats.org/officeDocument/2006/relationships/tags" Target="../tags/tag5.xml"/><Relationship Id="rId6" Type="http://schemas.microsoft.com/office/2007/relationships/media" Target="../media/media5.mp3"/><Relationship Id="rId11" Type="http://schemas.openxmlformats.org/officeDocument/2006/relationships/image" Target="../media/image20.png"/><Relationship Id="rId5" Type="http://schemas.openxmlformats.org/officeDocument/2006/relationships/audio" Target="../media/media4.mp3"/><Relationship Id="rId10" Type="http://schemas.openxmlformats.org/officeDocument/2006/relationships/image" Target="../media/image19.jpg"/><Relationship Id="rId4" Type="http://schemas.microsoft.com/office/2007/relationships/media" Target="../media/media4.mp3"/><Relationship Id="rId9" Type="http://schemas.openxmlformats.org/officeDocument/2006/relationships/audio" Target="../media/audio1.wav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Relationship Id="rId6" Type="http://schemas.openxmlformats.org/officeDocument/2006/relationships/image" Target="../media/image22.jpg"/><Relationship Id="rId11" Type="http://schemas.openxmlformats.org/officeDocument/2006/relationships/audio" Target="../media/audio1.wav"/><Relationship Id="rId5" Type="http://schemas.openxmlformats.org/officeDocument/2006/relationships/image" Target="../media/image19.jp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6.mp3"/><Relationship Id="rId7" Type="http://schemas.openxmlformats.org/officeDocument/2006/relationships/image" Target="../media/image27.png"/><Relationship Id="rId2" Type="http://schemas.microsoft.com/office/2007/relationships/media" Target="../media/media6.mp3"/><Relationship Id="rId1" Type="http://schemas.openxmlformats.org/officeDocument/2006/relationships/tags" Target="../tags/tag7.xml"/><Relationship Id="rId6" Type="http://schemas.openxmlformats.org/officeDocument/2006/relationships/image" Target="../media/image26.jp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6.mp3"/><Relationship Id="rId7" Type="http://schemas.openxmlformats.org/officeDocument/2006/relationships/image" Target="../media/image27.png"/><Relationship Id="rId2" Type="http://schemas.microsoft.com/office/2007/relationships/media" Target="../media/media6.mp3"/><Relationship Id="rId1" Type="http://schemas.openxmlformats.org/officeDocument/2006/relationships/tags" Target="../tags/tag8.xml"/><Relationship Id="rId6" Type="http://schemas.openxmlformats.org/officeDocument/2006/relationships/image" Target="../media/image26.jp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7.mp3"/><Relationship Id="rId7" Type="http://schemas.openxmlformats.org/officeDocument/2006/relationships/image" Target="../media/image27.png"/><Relationship Id="rId2" Type="http://schemas.microsoft.com/office/2007/relationships/media" Target="../media/media7.mp3"/><Relationship Id="rId1" Type="http://schemas.openxmlformats.org/officeDocument/2006/relationships/tags" Target="../tags/tag9.xml"/><Relationship Id="rId6" Type="http://schemas.openxmlformats.org/officeDocument/2006/relationships/image" Target="../media/image26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5.xml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6.mp3"/><Relationship Id="rId7" Type="http://schemas.openxmlformats.org/officeDocument/2006/relationships/image" Target="../media/image27.png"/><Relationship Id="rId2" Type="http://schemas.microsoft.com/office/2007/relationships/media" Target="../media/media6.mp3"/><Relationship Id="rId1" Type="http://schemas.openxmlformats.org/officeDocument/2006/relationships/tags" Target="../tags/tag10.xml"/><Relationship Id="rId6" Type="http://schemas.openxmlformats.org/officeDocument/2006/relationships/image" Target="../media/image26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5.xml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iới thiệu sách giáo khoa Âm nhạc 4 - Bộ sách Kết nối tri thức với cuộc sống 00_00_00-00_00_36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41930" y="1382751"/>
            <a:ext cx="5299581" cy="2810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04811" y="2787805"/>
            <a:ext cx="1024389" cy="17061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83712" y="5107258"/>
            <a:ext cx="2748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 có thể bỏ qua Slide này</a:t>
            </a:r>
            <a:endParaRPr kumimoji="0" lang="vi-VN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7419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255"/>
            <a:ext cx="12153042" cy="6942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270497"/>
            <a:ext cx="5151864" cy="35875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130" y="-84255"/>
            <a:ext cx="4969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rap lời ca kết hợp vận động cơ thể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48848" y="524550"/>
            <a:ext cx="90000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1: Tết tết tết là tết là tết tết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Tết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 đến đây dưới máy hiên nhà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tết tết là tết là tết tết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Tết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 ghé qua trong nhà dưới phố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3: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tết tết là tết là tết tết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người ở xa về đây xum vầy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4: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tết tết là tết là tết tết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cháu ông bà quây quần bên nhau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5: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bầy trẻ thơ cùng kheo áo mới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những người lớn lì xì trẻ con,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6: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 cả mọi người hân hoan chúc nhau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nhau một năm an lành yên vui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nhạc ráp đọc vè chậm chuẩn hay nhấ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48884" y="445464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2751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255"/>
            <a:ext cx="12153042" cy="6942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270497"/>
            <a:ext cx="5151864" cy="35875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8260" y="35540"/>
            <a:ext cx="5121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nối tiếp kết hợp vỗ tay cùng bạn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92" y="-84255"/>
            <a:ext cx="6466272" cy="6942255"/>
          </a:xfrm>
          <a:prstGeom prst="rect">
            <a:avLst/>
          </a:prstGeom>
        </p:spPr>
      </p:pic>
      <p:pic>
        <p:nvPicPr>
          <p:cNvPr id="6" name="Tết là Tết Lớp 4 karaoke. Kết nối tri thứ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5546" y="210834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3460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937420" y="259545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" y="25808"/>
            <a:ext cx="2022352" cy="9311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016" y="4010444"/>
            <a:ext cx="3083691" cy="2764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" y="2003721"/>
            <a:ext cx="9318930" cy="28281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85975" y="1482362"/>
            <a:ext cx="4227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gõ mẫu, luyện tập và gõ nối tiếp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0819" y="285950"/>
            <a:ext cx="362150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GÕ, NHẠC CỤ GIA ĐIỆU</a:t>
            </a:r>
          </a:p>
        </p:txBody>
      </p:sp>
      <p:pic>
        <p:nvPicPr>
          <p:cNvPr id="5" name="t1 noi tiep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46952" y="3113017"/>
            <a:ext cx="609600" cy="609600"/>
          </a:xfrm>
          <a:prstGeom prst="rect">
            <a:avLst/>
          </a:prstGeom>
        </p:spPr>
      </p:pic>
      <p:pic>
        <p:nvPicPr>
          <p:cNvPr id="6" name="bt1 nt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46952" y="418960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925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7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475" y="4093980"/>
            <a:ext cx="3083691" cy="2764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4" y="89197"/>
            <a:ext cx="9548868" cy="3535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6454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7863"/>
            <a:ext cx="1210058" cy="2580137"/>
          </a:xfrm>
          <a:prstGeom prst="rect">
            <a:avLst/>
          </a:prstGeom>
        </p:spPr>
      </p:pic>
      <p:pic>
        <p:nvPicPr>
          <p:cNvPr id="8" name="cach su dug sao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95880" y="0"/>
            <a:ext cx="7696119" cy="41016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9628" y="108455"/>
            <a:ext cx="2633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lại cách sử dụng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4826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5723"/>
            <a:ext cx="2027104" cy="43222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814" y="108455"/>
            <a:ext cx="3779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Luyên tập thổi lại nốt si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954" y="0"/>
            <a:ext cx="5152221" cy="37489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6684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9807"/>
            <a:ext cx="1743795" cy="37181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2977" y="4814238"/>
            <a:ext cx="105321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>
                <a:latin typeface="+mj-lt"/>
              </a:rPr>
              <a:t> Cách bảo quản sau khi sử dụng xong vệ sinh đầu ống thổi vào toàn bộ thân sáo bảo quản và giữ gìn cẩn thận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39807"/>
          </a:xfrm>
          <a:prstGeom prst="rect">
            <a:avLst/>
          </a:prstGeom>
        </p:spPr>
      </p:pic>
      <p:pic>
        <p:nvPicPr>
          <p:cNvPr id="3" name="recoder]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53497" y="367222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79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86369"/>
            <a:ext cx="2699133" cy="35716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10998" y="6334431"/>
            <a:ext cx="9386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latin typeface="+mj-lt"/>
              </a:rPr>
              <a:t>Cách bảo quản: </a:t>
            </a:r>
            <a:r>
              <a:rPr lang="vi-VN" i="1" dirty="0">
                <a:latin typeface="+mj-lt"/>
              </a:rPr>
              <a:t>sau khi sử dụng xong, vệ sinh đầu ống thổi và bàn phím bảo quản giữ gìn cẩn thận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579653" cy="1916935"/>
          </a:xfrm>
          <a:prstGeom prst="rect">
            <a:avLst/>
          </a:prstGeom>
        </p:spPr>
      </p:pic>
      <p:pic>
        <p:nvPicPr>
          <p:cNvPr id="4" name="ken phi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43450" y="285547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0887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0955" y="2779132"/>
            <a:ext cx="31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0215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9436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5" name="Tết là Tết Lớp 4 karaoke. Kết nối tri thứ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10306" y="25547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3849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58" y="2710909"/>
            <a:ext cx="4035700" cy="2718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92" y="4622713"/>
            <a:ext cx="743874" cy="104403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53" y="-48174"/>
            <a:ext cx="3098039" cy="68580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" y="-48174"/>
            <a:ext cx="3503667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71" y="-163288"/>
            <a:ext cx="4669632" cy="7066582"/>
          </a:xfrm>
          <a:prstGeom prst="rect">
            <a:avLst/>
          </a:prstGeom>
        </p:spPr>
      </p:pic>
      <p:pic>
        <p:nvPicPr>
          <p:cNvPr id="42" name="NHAC NEN TRO CHOI PAPO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2025" y="-163288"/>
            <a:ext cx="4716222" cy="70980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72" y="1723540"/>
            <a:ext cx="566215" cy="4795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" y="5624827"/>
            <a:ext cx="12302231" cy="12942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022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chuyen trag ngăn.wav"/>
          </p:stSnd>
        </p:sndAc>
      </p:transition>
    </mc:Choice>
    <mc:Fallback xmlns="">
      <p:transition spd="slow">
        <p:fade/>
        <p:sndAc>
          <p:stSnd>
            <p:snd r:embed="rId14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7 L 0.20299 -0.08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1 L -0.38737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813" y="461665"/>
            <a:ext cx="1897568" cy="189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2" y="5522"/>
            <a:ext cx="4571628" cy="2870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562" y="822597"/>
            <a:ext cx="2819669" cy="11757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944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016" y="4010444"/>
            <a:ext cx="3083691" cy="27640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9030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53998"/>
            <a:ext cx="376588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Nhóm 1:</a:t>
            </a:r>
            <a:r>
              <a:rPr lang="vi-VN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vỗ tay theo hình nốt đen.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vi-VN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ADMIN\Desktop\2023-06-23_171024.pn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89" y="322152"/>
            <a:ext cx="6087979" cy="291164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-42280" y="1777973"/>
            <a:ext cx="4054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Nhóm 2:</a:t>
            </a:r>
            <a:r>
              <a:rPr lang="vi-VN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vỗ tay theo hình nốt móc đơn.</a:t>
            </a:r>
            <a:endParaRPr lang="vi-VN" dirty="0"/>
          </a:p>
        </p:txBody>
      </p:sp>
      <p:sp>
        <p:nvSpPr>
          <p:cNvPr id="6" name="Rectangle 5"/>
          <p:cNvSpPr/>
          <p:nvPr/>
        </p:nvSpPr>
        <p:spPr>
          <a:xfrm>
            <a:off x="-23044" y="2848432"/>
            <a:ext cx="4035079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Nhóm 3:</a:t>
            </a:r>
            <a:r>
              <a:rPr lang="vi-VN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vỗ tay theo hình nốt móc kép.</a:t>
            </a:r>
          </a:p>
        </p:txBody>
      </p:sp>
      <p:pic>
        <p:nvPicPr>
          <p:cNvPr id="8" name="KD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67186" y="553998"/>
            <a:ext cx="609600" cy="609600"/>
          </a:xfrm>
          <a:prstGeom prst="rect">
            <a:avLst/>
          </a:prstGeom>
        </p:spPr>
      </p:pic>
      <p:pic>
        <p:nvPicPr>
          <p:cNvPr id="9" name="TT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03092" y="1657839"/>
            <a:ext cx="609600" cy="609600"/>
          </a:xfrm>
          <a:prstGeom prst="rect">
            <a:avLst/>
          </a:prstGeom>
        </p:spPr>
      </p:pic>
      <p:pic>
        <p:nvPicPr>
          <p:cNvPr id="11" name="TT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03092" y="273631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8296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9" name="chuyen trag ngăn.wav"/>
          </p:stSnd>
        </p:sndAc>
      </p:transition>
    </mc:Choice>
    <mc:Fallback xmlns="">
      <p:transition spd="slow">
        <p:fade/>
        <p:sndAc>
          <p:stSnd>
            <p:snd r:embed="rId14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189" y="1149431"/>
            <a:ext cx="5818644" cy="5109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133" y="1041099"/>
            <a:ext cx="2202474" cy="35311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26165" y="59363"/>
            <a:ext cx="1194558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56535" y="686455"/>
            <a:ext cx="5010276" cy="391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CỤ: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NHẠC CỤ GÕ, NHẠC CỤ GIA ĐIỆU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7"/>
            <a:ext cx="3231765" cy="10346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20723" y="115147"/>
            <a:ext cx="3718495" cy="391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HÁT: TẾT LÀ TẾT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8991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255"/>
            <a:ext cx="12153042" cy="6942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270497"/>
            <a:ext cx="5151864" cy="35875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92" y="-84255"/>
            <a:ext cx="6466272" cy="69422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178" y="1398485"/>
            <a:ext cx="49199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hát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 thức: Lớp,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tốp ca, cá nhân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6255" y="780197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sp>
        <p:nvSpPr>
          <p:cNvPr id="8" name="Rectangle 7"/>
          <p:cNvSpPr/>
          <p:nvPr/>
        </p:nvSpPr>
        <p:spPr>
          <a:xfrm>
            <a:off x="1596620" y="69550"/>
            <a:ext cx="3718495" cy="391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HÁT: TẾT LÀ TẾT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Tết là Tết Lớp 4 karaoke. Kết nối tri thứ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5546" y="210834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681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255"/>
            <a:ext cx="12153042" cy="6942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270497"/>
            <a:ext cx="5151864" cy="35875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8260" y="35540"/>
            <a:ext cx="3148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vỗ tay theo nhịp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92" y="-84255"/>
            <a:ext cx="6466272" cy="69422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79888"/>
            <a:ext cx="5579817" cy="2286335"/>
          </a:xfrm>
          <a:prstGeom prst="rect">
            <a:avLst/>
          </a:prstGeom>
        </p:spPr>
      </p:pic>
      <p:pic>
        <p:nvPicPr>
          <p:cNvPr id="9" name="Tết là Tết Lớp 4 karaoke. Kết nối tri thứ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8260" y="342556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918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255"/>
            <a:ext cx="12153042" cy="6942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270497"/>
            <a:ext cx="5151864" cy="35875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8260" y="35540"/>
            <a:ext cx="1927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rap lời ca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95391" y="36916"/>
            <a:ext cx="10608529" cy="3349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1: Tết tết tết là tết là tết tết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Tết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 đến đây dưới máy hiên nhà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tết tết là tết là tết tết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Tết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 ghé qua trong nhà dưới phố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3: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tết tết là tết là tết tết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người ở xa về đây xum vầy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4: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tết tết là tết là tết tết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cháu ông bà quây quần bên nhau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5: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bầy trẻ thơ cùng kheo áo mới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những người lớn lì xì trẻ con,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6: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 cả mọi người hân hoan chúc nhau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nhau một năm an lành yên vui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nhạc ráp đọc vè chậm chuẩn hay nhấ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48884" y="445464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7619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255"/>
            <a:ext cx="12153042" cy="6942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270497"/>
            <a:ext cx="5151864" cy="35875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06446" y="0"/>
            <a:ext cx="26669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Vận động cơ thể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Tết là Tết Lớp 4 karaoke. Kết nối tri thứ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71721" y="95168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0843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CE_TITLE" val="Âm nhạc lớp 4- Chủ đề 4. Ôn Tết là Tết. Nhạc cụ"/>
  <p:tag name="ISPRING_ULTRA_SCORM_COURSE_ID" val="DD7D5B89-AAB1-4BB8-B204-840FCA408E5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 {62E865A0-4CF4-4E03-8BD2-2253FCCECB66}&quot;,&quot;C:\\Users\\Administrator\\Desktop\\tuan 11\\VAN\\tuan 1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Âm nhạc lớp 4- Chủ đề 4. Ôn Tết là Tết. Nhạc cụ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8EE048-C6E0-4B43-A452-0679695C53CB}:65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9219B3-72DD-4477-8EF2-FD103C8D4A79}:65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5C8819-ACE1-47A7-857F-AD709DAFFA45}:65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BFF560-DAD5-498A-922B-9C51EE8EE0DF}:63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B63E93-AD11-4786-AED9-8591C1BC943E}:63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363298-C390-4951-A6D5-536D2ADAA319}:63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28AFE4-7A3F-4F05-9428-049A9597C2C6}:64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5DC7F3-13C6-48A1-B470-9DE2DBD4AB1E}:64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8E5446-F22C-4358-B7C2-E9A1939F1971}:64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DC1EF9-6FC6-4B76-8D02-CAABD6D3CFDD}:6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AEDCED-55FF-4013-A00F-DA4407384A7C}:60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4F9B1B-91D1-4020-9B0C-E5A93BB50A1F}:6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69CD8C-E5A7-476A-8E23-9760493AE453}:6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0C128A-E5BC-49E5-BCF0-D6452C5AA7EF}:60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7036EC-DF0A-4808-89CD-411EAE253D10}:6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E8FBCB-100B-4CCD-AFFA-1B2360308728}:65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87A98D-963A-4E93-BE7B-C0B2C5B662C1}:65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3C363D-1F14-49D6-801E-FA5FE216E58A}:65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837E5A-8FD8-4AE7-9442-C5648453F6D6}:656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10985</TotalTime>
  <Words>298</Words>
  <Application>Microsoft Office PowerPoint</Application>
  <PresentationFormat>Widescreen</PresentationFormat>
  <Paragraphs>32</Paragraphs>
  <Slides>19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Wingdings</vt:lpstr>
      <vt:lpstr>Tahoma</vt:lpstr>
      <vt:lpstr>Calibri</vt:lpstr>
      <vt:lpstr>Times New Roman</vt:lpstr>
      <vt:lpstr>#9Slide05 Dancing Script</vt:lpstr>
      <vt:lpstr>3_Office Theme</vt:lpstr>
      <vt:lpstr>2_Office Theme</vt:lpstr>
      <vt:lpstr>5_Office Theme</vt:lpstr>
      <vt:lpstr>Textured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Âm nhạc lớp 4- Chủ đề 4. Ôn Tết là Tết. Nhạc cụ</dc:title>
  <dc:creator>ASUS</dc:creator>
  <cp:lastModifiedBy>AutoBVT</cp:lastModifiedBy>
  <cp:revision>1309</cp:revision>
  <dcterms:created xsi:type="dcterms:W3CDTF">2020-08-30T12:35:12Z</dcterms:created>
  <dcterms:modified xsi:type="dcterms:W3CDTF">2023-12-04T23:39:57Z</dcterms:modified>
</cp:coreProperties>
</file>