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8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6" r:id="rId14"/>
    <p:sldId id="289" r:id="rId15"/>
    <p:sldId id="28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34" autoAdjust="0"/>
  </p:normalViewPr>
  <p:slideViewPr>
    <p:cSldViewPr snapToGrid="0">
      <p:cViewPr>
        <p:scale>
          <a:sx n="66" d="100"/>
          <a:sy n="66" d="100"/>
        </p:scale>
        <p:origin x="876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71FA-ABF9-4A14-915F-B471689FA7FA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1C82-DE33-4C5F-97CD-AC653355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91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7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3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9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0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5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61C82-DE33-4C5F-97CD-AC6533555C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9E03C67-5FBD-4385-8410-482E0FD0795F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630F0B11-A8E8-437F-B44C-91F7226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3A3A90B-3283-4F12-9500-0425352D4ECC}"/>
              </a:ext>
            </a:extLst>
          </p:cNvPr>
          <p:cNvSpPr txBox="1"/>
          <p:nvPr/>
        </p:nvSpPr>
        <p:spPr>
          <a:xfrm>
            <a:off x="884903" y="896276"/>
            <a:ext cx="76396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3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43E78DDF-3EEC-4D54-BE76-688E9DC636F8}"/>
              </a:ext>
            </a:extLst>
          </p:cNvPr>
          <p:cNvSpPr txBox="1"/>
          <p:nvPr/>
        </p:nvSpPr>
        <p:spPr>
          <a:xfrm>
            <a:off x="583894" y="2180454"/>
            <a:ext cx="8524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4: GIỮ LỜI HỨA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5: GIỮ LỜI HỨA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2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BE841A9-FD39-4A4E-8A65-19E3659C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064" y="0"/>
            <a:ext cx="9230961" cy="519241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D69E0B2-9989-990A-82A3-3929B48AEB0C}"/>
              </a:ext>
            </a:extLst>
          </p:cNvPr>
          <p:cNvSpPr txBox="1"/>
          <p:nvPr/>
        </p:nvSpPr>
        <p:spPr>
          <a:xfrm>
            <a:off x="0" y="5192416"/>
            <a:ext cx="1219200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3: Người anh đưa cho em chiếc đèn ông sao và nói: “Anh làm cho em chiếc đèn ông sao như đã hứa này.”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D81B2DA-54B1-57FC-1052-F113713E5C3C}"/>
              </a:ext>
            </a:extLst>
          </p:cNvPr>
          <p:cNvSpPr txBox="1"/>
          <p:nvPr/>
        </p:nvSpPr>
        <p:spPr>
          <a:xfrm>
            <a:off x="1" y="630400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làm đó thể hiện người anh đã giữ đúng lời hứa với em.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5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C143631A-1512-406C-87F3-8198A6506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82" y="19221"/>
            <a:ext cx="8941818" cy="522322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F89C8E6-61E5-D66C-9639-3A79C08FD520}"/>
              </a:ext>
            </a:extLst>
          </p:cNvPr>
          <p:cNvSpPr txBox="1"/>
          <p:nvPr/>
        </p:nvSpPr>
        <p:spPr>
          <a:xfrm>
            <a:off x="0" y="5242444"/>
            <a:ext cx="121920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4: Bạn gái choàng dậy khi nghe chuông báo thức. 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FF48BE0-47A1-4FBD-1E7D-F8132CFCDDEA}"/>
              </a:ext>
            </a:extLst>
          </p:cNvPr>
          <p:cNvSpPr txBox="1"/>
          <p:nvPr/>
        </p:nvSpPr>
        <p:spPr>
          <a:xfrm>
            <a:off x="0" y="5823116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đã thực hiện đúng lời hứa với chính mình là: “Dậy đúng giờ để tập thể dục.”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8D74A1A-5162-49E2-9E25-60E408831252}"/>
              </a:ext>
            </a:extLst>
          </p:cNvPr>
          <p:cNvSpPr txBox="1"/>
          <p:nvPr/>
        </p:nvSpPr>
        <p:spPr>
          <a:xfrm>
            <a:off x="0" y="398207"/>
            <a:ext cx="11562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48CD400-C43A-4085-8C3F-F203504CC5DF}"/>
              </a:ext>
            </a:extLst>
          </p:cNvPr>
          <p:cNvSpPr txBox="1"/>
          <p:nvPr/>
        </p:nvSpPr>
        <p:spPr>
          <a:xfrm>
            <a:off x="0" y="1044538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tranh cho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0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733F662-FF57-4E68-8890-B86429F4719F}"/>
              </a:ext>
            </a:extLst>
          </p:cNvPr>
          <p:cNvSpPr txBox="1"/>
          <p:nvPr/>
        </p:nvSpPr>
        <p:spPr>
          <a:xfrm>
            <a:off x="147483" y="2152534"/>
            <a:ext cx="9350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8621265B-B91C-448C-861F-92AA8822DD58}"/>
              </a:ext>
            </a:extLst>
          </p:cNvPr>
          <p:cNvSpPr txBox="1"/>
          <p:nvPr/>
        </p:nvSpPr>
        <p:spPr>
          <a:xfrm>
            <a:off x="0" y="2798865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đúng, đủ nhiệm vụ.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 đồ đã mượn đúng hẹn.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đúng những gì đã hứa.</a:t>
            </a:r>
            <a:endParaRPr lang="en-US" sz="30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trách nhiệm với lời nói của bản thân.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0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FC214257-43B7-4628-9F00-8BC7FC853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8D74A1A-5162-49E2-9E25-60E408831252}"/>
              </a:ext>
            </a:extLst>
          </p:cNvPr>
          <p:cNvSpPr txBox="1"/>
          <p:nvPr/>
        </p:nvSpPr>
        <p:spPr>
          <a:xfrm>
            <a:off x="0" y="398207"/>
            <a:ext cx="1156273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48CD400-C43A-4085-8C3F-F203504CC5DF}"/>
              </a:ext>
            </a:extLst>
          </p:cNvPr>
          <p:cNvSpPr txBox="1"/>
          <p:nvPr/>
        </p:nvSpPr>
        <p:spPr>
          <a:xfrm>
            <a:off x="0" y="1548584"/>
            <a:ext cx="121920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0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một số việc em đã làm để thể hiện việc giữ đúng lời hứa.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733F662-FF57-4E68-8890-B86429F4719F}"/>
              </a:ext>
            </a:extLst>
          </p:cNvPr>
          <p:cNvSpPr txBox="1"/>
          <p:nvPr/>
        </p:nvSpPr>
        <p:spPr>
          <a:xfrm>
            <a:off x="-23750" y="398207"/>
            <a:ext cx="12192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học hôm nay cho chúng ta biết cần giữ đúng lời hứa với bản thân mình và người khác.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8621265B-B91C-448C-861F-92AA8822DD58}"/>
              </a:ext>
            </a:extLst>
          </p:cNvPr>
          <p:cNvSpPr txBox="1"/>
          <p:nvPr/>
        </p:nvSpPr>
        <p:spPr>
          <a:xfrm>
            <a:off x="0" y="2315091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30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0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5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966"/>
            <a:ext cx="12192000" cy="677406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4"/>
          <p:cNvSpPr txBox="1"/>
          <p:nvPr/>
        </p:nvSpPr>
        <p:spPr>
          <a:xfrm>
            <a:off x="622859" y="1888255"/>
            <a:ext cx="1094628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4BAC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TẠM BIỆT CÁC </a:t>
            </a:r>
            <a:r>
              <a:rPr lang="en-US" sz="5400" b="1" smtClean="0">
                <a:solidFill>
                  <a:srgbClr val="54BAC6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endParaRPr sz="5400" b="1">
              <a:solidFill>
                <a:srgbClr val="54BAC6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3451237" y="3314657"/>
            <a:ext cx="54457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卡/通/教/育/类/模/板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98752" y="2567621"/>
            <a:ext cx="5066215" cy="50662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F1BC8098-61FA-4D81-A8C3-9169D672B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E38361C5-A86B-4EE8-AD24-E51BBB9EA148}"/>
              </a:ext>
            </a:extLst>
          </p:cNvPr>
          <p:cNvSpPr txBox="1"/>
          <p:nvPr/>
        </p:nvSpPr>
        <p:spPr>
          <a:xfrm>
            <a:off x="4660491" y="2505670"/>
            <a:ext cx="654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FC214257-43B7-4628-9F00-8BC7FC853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18525877-BE80-4ED6-9559-7A1A5397A057}"/>
              </a:ext>
            </a:extLst>
          </p:cNvPr>
          <p:cNvSpPr txBox="1"/>
          <p:nvPr/>
        </p:nvSpPr>
        <p:spPr>
          <a:xfrm>
            <a:off x="4365523" y="2601534"/>
            <a:ext cx="697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51A4460-F73A-4798-B45A-64F729C458AF}"/>
              </a:ext>
            </a:extLst>
          </p:cNvPr>
          <p:cNvSpPr txBox="1"/>
          <p:nvPr/>
        </p:nvSpPr>
        <p:spPr>
          <a:xfrm>
            <a:off x="103239" y="609740"/>
            <a:ext cx="935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808C704A-EDBE-4093-A568-8D5C1292FAA4}"/>
              </a:ext>
            </a:extLst>
          </p:cNvPr>
          <p:cNvSpPr txBox="1"/>
          <p:nvPr/>
        </p:nvSpPr>
        <p:spPr>
          <a:xfrm>
            <a:off x="0" y="1379907"/>
            <a:ext cx="89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="" xmlns:a16="http://schemas.microsoft.com/office/drawing/2014/main" id="{CA628FBF-3888-4B40-BE26-973B9B7FE840}"/>
              </a:ext>
            </a:extLst>
          </p:cNvPr>
          <p:cNvSpPr/>
          <p:nvPr/>
        </p:nvSpPr>
        <p:spPr>
          <a:xfrm>
            <a:off x="8888302" y="513628"/>
            <a:ext cx="3082413" cy="1732558"/>
          </a:xfrm>
          <a:prstGeom prst="cloudCallout">
            <a:avLst>
              <a:gd name="adj1" fmla="val -93015"/>
              <a:gd name="adj2" fmla="val 1432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C5FF6C18-7A88-47DE-AE1B-4475DBBE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15" y="2339439"/>
            <a:ext cx="10429509" cy="4518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9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3A9350A0-4756-495A-B46C-CB03F8BF3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561"/>
            <a:ext cx="12192000" cy="633442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8D06239-0563-4DC1-8C50-22B9D1BAF506}"/>
              </a:ext>
            </a:extLst>
          </p:cNvPr>
          <p:cNvSpPr txBox="1"/>
          <p:nvPr/>
        </p:nvSpPr>
        <p:spPr>
          <a:xfrm>
            <a:off x="-2459" y="6297867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C258BFB6-F892-4DF4-919C-01776B0D5237}"/>
              </a:ext>
            </a:extLst>
          </p:cNvPr>
          <p:cNvSpPr txBox="1"/>
          <p:nvPr/>
        </p:nvSpPr>
        <p:spPr>
          <a:xfrm>
            <a:off x="352782" y="6281557"/>
            <a:ext cx="12189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9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9EA7548-1061-4732-9709-B53C03805F14}"/>
              </a:ext>
            </a:extLst>
          </p:cNvPr>
          <p:cNvSpPr txBox="1"/>
          <p:nvPr/>
        </p:nvSpPr>
        <p:spPr>
          <a:xfrm>
            <a:off x="-2460" y="5877962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FBB72FEB-4469-4643-9557-76D1BB4FA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1" y="39499"/>
            <a:ext cx="12192000" cy="584233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EBC2EB2-8E9D-4553-A632-B653736A9F4F}"/>
              </a:ext>
            </a:extLst>
          </p:cNvPr>
          <p:cNvSpPr txBox="1"/>
          <p:nvPr/>
        </p:nvSpPr>
        <p:spPr>
          <a:xfrm>
            <a:off x="11881" y="5896466"/>
            <a:ext cx="12194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2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C093E06-41B3-4025-B3CA-3F0BD5E7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02700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196F089-BB3E-479A-9942-E1237D1BBF10}"/>
              </a:ext>
            </a:extLst>
          </p:cNvPr>
          <p:cNvSpPr txBox="1"/>
          <p:nvPr/>
        </p:nvSpPr>
        <p:spPr>
          <a:xfrm>
            <a:off x="-2458" y="5944331"/>
            <a:ext cx="121944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2DE8A12E-2B62-4667-9B3E-66343BCE30F2}"/>
              </a:ext>
            </a:extLst>
          </p:cNvPr>
          <p:cNvSpPr txBox="1"/>
          <p:nvPr/>
        </p:nvSpPr>
        <p:spPr>
          <a:xfrm>
            <a:off x="0" y="591029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vi-VN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7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E46D9BE2-0DA2-47A2-A039-2B0335B1F2C3}"/>
              </a:ext>
            </a:extLst>
          </p:cNvPr>
          <p:cNvSpPr txBox="1"/>
          <p:nvPr/>
        </p:nvSpPr>
        <p:spPr>
          <a:xfrm>
            <a:off x="390833" y="697850"/>
            <a:ext cx="8421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54323F0-5257-4124-9C52-DB6AAC9B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2486051"/>
            <a:ext cx="6821129" cy="4329744"/>
          </a:xfrm>
          <a:prstGeom prst="rect">
            <a:avLst/>
          </a:prstGeom>
        </p:spPr>
      </p:pic>
      <p:sp>
        <p:nvSpPr>
          <p:cNvPr id="7" name="Bong bóng Ý nghĩ: Hình đám mây 6">
            <a:extLst>
              <a:ext uri="{FF2B5EF4-FFF2-40B4-BE49-F238E27FC236}">
                <a16:creationId xmlns="" xmlns:a16="http://schemas.microsoft.com/office/drawing/2014/main" id="{6E2B669A-DC4B-4CC1-9438-FA40A78AF284}"/>
              </a:ext>
            </a:extLst>
          </p:cNvPr>
          <p:cNvSpPr/>
          <p:nvPr/>
        </p:nvSpPr>
        <p:spPr>
          <a:xfrm>
            <a:off x="9185789" y="1815655"/>
            <a:ext cx="2885770" cy="1563329"/>
          </a:xfrm>
          <a:prstGeom prst="cloudCallout">
            <a:avLst>
              <a:gd name="adj1" fmla="val -153667"/>
              <a:gd name="adj2" fmla="val -9719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480CE72-278C-AD3A-C288-50593BCFC4CC}"/>
              </a:ext>
            </a:extLst>
          </p:cNvPr>
          <p:cNvSpPr txBox="1"/>
          <p:nvPr/>
        </p:nvSpPr>
        <p:spPr>
          <a:xfrm>
            <a:off x="0" y="55707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6B5231C-1416-9B67-7C7A-1A7FBEE62F3A}"/>
              </a:ext>
            </a:extLst>
          </p:cNvPr>
          <p:cNvSpPr txBox="1"/>
          <p:nvPr/>
        </p:nvSpPr>
        <p:spPr>
          <a:xfrm>
            <a:off x="15978" y="1267602"/>
            <a:ext cx="11657862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trong mỗi tranh đã làm gì? Việc làm đó thể hiện điều gì?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56F8C721-3239-4450-93F4-E1C679A56377}"/>
              </a:ext>
            </a:extLst>
          </p:cNvPr>
          <p:cNvSpPr txBox="1"/>
          <p:nvPr/>
        </p:nvSpPr>
        <p:spPr>
          <a:xfrm>
            <a:off x="6282813" y="3429000"/>
            <a:ext cx="5805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 1: Trong giờ sinh hoạt lớp, bạn nhỏ thưa với thầy giáo: “Thưa thầy, tuần này em không còn mắc lỗi ạ!”. 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242DFD9-7DEF-C346-1BDF-4ED6A801197B}"/>
              </a:ext>
            </a:extLst>
          </p:cNvPr>
          <p:cNvSpPr txBox="1"/>
          <p:nvPr/>
        </p:nvSpPr>
        <p:spPr>
          <a:xfrm>
            <a:off x="103235" y="1815655"/>
            <a:ext cx="633222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Biểu hiện của việc giữ lời hứa là gì?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29084254-F3F3-03CC-91BF-0EB1A6C9D64C}"/>
              </a:ext>
            </a:extLst>
          </p:cNvPr>
          <p:cNvSpPr txBox="1"/>
          <p:nvPr/>
        </p:nvSpPr>
        <p:spPr>
          <a:xfrm>
            <a:off x="6340328" y="5293486"/>
            <a:ext cx="580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 đó thể hiện bạn đã giữ đúng lời hứa với thầy.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4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A262328-71C0-47F1-9B98-A313CFEFA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748" y="88591"/>
            <a:ext cx="9114503" cy="51269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5007ACA-D408-1CB4-C257-0555063D57FC}"/>
              </a:ext>
            </a:extLst>
          </p:cNvPr>
          <p:cNvSpPr txBox="1"/>
          <p:nvPr/>
        </p:nvSpPr>
        <p:spPr>
          <a:xfrm>
            <a:off x="0" y="5215499"/>
            <a:ext cx="12192000" cy="111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 2: Bạn nam đưa trả quyển truyện cho bạn nữ và nói: “Tớ trả bạn quyển truyện tớ mượn hôm trước”. </a:t>
            </a:r>
            <a:endParaRPr lang="en-US" sz="3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9437F55-A620-FF47-A6AA-655D6B721D2F}"/>
              </a:ext>
            </a:extLst>
          </p:cNvPr>
          <p:cNvSpPr txBox="1"/>
          <p:nvPr/>
        </p:nvSpPr>
        <p:spPr>
          <a:xfrm>
            <a:off x="0" y="6297565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là đó thể hiện bạn nam đã giữ đúng lời hứa với bạn nữ.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5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Đạo đức 3. Bài 5. Giữ lời hứa (tiết 1)"/>
  <p:tag name="ISPRING_ULTRA_SCORM_COURSE_ID" val="CD1E9D15-35C0-4CFA-B413-51B5F8D60C5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ạo đức 3. Bài 5. Giữ lời hứa (tiết 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DE9392-66E7-458B-8471-A37463A449EC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2098ED-ED38-4B13-85D4-C0945807B0E2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723F8E-BABC-4C03-A778-3864313EA6A7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655B1A-100D-4908-B00C-C597D9444E1E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6F9D2-CAF0-4D90-9029-62EA741E2D0C}:2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1FAD57-1F9D-4649-A467-662F280DB507}: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7B2C05-9B7B-4ACE-A3AF-D610A1072426}: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F50BAE-E303-4C1A-9FC5-209A7DAD4CA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7DD538-EE84-4FD5-A6A8-C522042A3E4E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66C45-96BC-4132-8805-F1844356E3E9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6C08A1-B34B-4E35-8487-7C134EC060C9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76E9BF-E492-4B72-93E7-888AFD3A5C2F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AEB3F1-9349-4C4A-B799-A40B2B99080F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A569B4-CD83-4FA9-9718-A8AC991D31F7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A20F16-A63B-4E4E-95C5-C8FC6EC6FF1F}:265"/>
</p:tagLst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307</TotalTime>
  <Words>547</Words>
  <Application>Microsoft Office PowerPoint</Application>
  <PresentationFormat>Widescreen</PresentationFormat>
  <Paragraphs>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Euphemia</vt:lpstr>
      <vt:lpstr>Tahoma</vt:lpstr>
      <vt:lpstr>Times New Roman</vt:lpstr>
      <vt:lpstr>Wingdings</vt:lpstr>
      <vt:lpstr>等线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3. Bài 5. Giữ lời hứa (tiết 1)</dc:title>
  <dc:creator>Nguyễn Gia Bảo - THCS Lý Tự Trọng</dc:creator>
  <cp:lastModifiedBy>AutoBVT</cp:lastModifiedBy>
  <cp:revision>106</cp:revision>
  <dcterms:created xsi:type="dcterms:W3CDTF">2022-06-05T13:43:08Z</dcterms:created>
  <dcterms:modified xsi:type="dcterms:W3CDTF">2023-12-06T05:41:11Z</dcterms:modified>
</cp:coreProperties>
</file>