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AD5F3-4B8A-4BC0-8C3F-5329D0A2AE8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C46FB-BAFC-4BC9-A47B-21F85199C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2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C46FB-BAFC-4BC9-A47B-21F85199C7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77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C46FB-BAFC-4BC9-A47B-21F85199C7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14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C46FB-BAFC-4BC9-A47B-21F85199C7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89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C46FB-BAFC-4BC9-A47B-21F85199C7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9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C46FB-BAFC-4BC9-A47B-21F85199C7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22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C46FB-BAFC-4BC9-A47B-21F85199C7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31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C46FB-BAFC-4BC9-A47B-21F85199C7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7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1FF7-A494-4A6F-B676-3800082D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71DDF3-D007-40CF-A2BA-EF1D751E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5D326-4D0A-4DAA-A8F1-2D283519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D818C-8EAF-4BF3-A28B-D1732016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41FBE-CDC4-469B-8029-68B1831B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4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1CF42-DAFE-4140-8B6C-05CEEB32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3A243-A105-4D48-B3E4-7C3769219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D5B2C-3480-4FC9-8B70-EECB4E9C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33240-9A33-44A4-AECD-F7B04DE9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F37A8-8C0A-4E6F-B7A2-C84B9967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A5080-9A3E-4E69-9776-524D50375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237D4-16F2-4823-9714-44EDFC861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8BA16-4567-4D53-BEFD-178FE561F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E88CE-2602-4AA3-A919-DF5CBB6A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3EC7C-CD24-4DC1-90AB-1047D224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7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BA37-29EA-4084-B5AB-A03619F8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E92F-6D23-432B-880B-8DA7A5222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2D13-31EF-406D-A54E-6D137ABF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20C78-9E92-410E-93A7-76C124B8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689A8-C494-45C6-940E-9B9AC694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9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2852-7161-4989-8936-98A4A628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FBFCC-86D9-4BA6-A56F-395C836AB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CBB44-5ED0-4BFF-8621-1D8E49375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1FFEE-67A8-443E-8EBF-1A05094B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35FD3-AC6B-4A46-BA87-D1C1DBA8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8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D724-58EB-41ED-A177-DBBE2794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CD51-600D-450F-A80D-D102047CF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1F7D0-7064-454B-8E22-2BE4CADF6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7A964-3791-4D43-85E5-81F5CC263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023B3-4604-4F3C-969D-74EA33DD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078AF-A33E-4095-8CCD-31CFB7B5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4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D0C9-79F4-4F29-A922-433CF2AD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506DB-A9F9-46B3-88C3-1AF81C87B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5F365-E001-4B70-A6E9-53FF2881F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7A395-5CF4-4D53-AC41-B82F08A25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A0C92-BF70-4702-9F50-0FE6A328B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B772C-C379-4194-8526-DA2AB1AD0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C3F5D6-0DCE-45F3-9135-77AA5140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5E1A72-5F32-4F44-8466-5183158D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3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4AE97-E40A-4E56-978E-437B8E28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D4D36-8642-4DC3-ADDE-23DC2BA4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2CFF3-173F-4797-95DE-5C1F59DF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80723-62AB-499D-A0A8-062CA43B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421676-82D2-4E7A-85B5-FABB7D07A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9958E-DDC5-4141-820F-18A22934F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B7A5E-2674-4856-847F-5CC17454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0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7038-9605-4C84-937B-4001B557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C9C5-B75C-4442-B0CF-569FD4103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A1EA1-7117-49DA-BADC-449635FA8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25C52-7659-4574-8E68-530A06D1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E1A20-2AEA-414E-98A2-346AF953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5ED7A-18A5-4BDF-9DD2-593B0CAC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4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8BF1-B5F8-41DB-8B64-D66128908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768EAF-B548-4F62-869A-246AD592F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4DE21-01EC-4FEE-810E-43D3856B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7C61B-E259-42AC-B761-4AA21EB0B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386D2-D2DE-47A6-A2C6-E6AF3909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362C6-B795-4C5B-B265-075D359D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4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4F0A2-4885-4C60-8B72-C101495A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93306-D26D-46B1-945C-3F96FB371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E42A6-2AC6-467D-A51F-482D10E36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469AB-FF33-4E75-A9E2-9AC10474841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9EF5D-6FB2-4684-805C-2579CEC3F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795BE-4744-494C-9F27-94E7BB884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1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14E46-6100-437A-931B-B2DD378BF8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5798" r="38423" b="87101"/>
          <a:stretch/>
        </p:blipFill>
        <p:spPr>
          <a:xfrm>
            <a:off x="1043609" y="1480929"/>
            <a:ext cx="9776442" cy="17294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90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14E46-6100-437A-931B-B2DD378BF8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13478" r="6346" b="13768"/>
          <a:stretch/>
        </p:blipFill>
        <p:spPr>
          <a:xfrm>
            <a:off x="2852531" y="-119270"/>
            <a:ext cx="5864087" cy="6894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57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4CD6FE-3A5B-4F26-8067-AFA9FF3DCF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t="5929" r="6904" b="44796"/>
          <a:stretch/>
        </p:blipFill>
        <p:spPr>
          <a:xfrm>
            <a:off x="2007705" y="69574"/>
            <a:ext cx="7603434" cy="65780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0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4CD6FE-3A5B-4F26-8067-AFA9FF3DCF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t="57152" r="11731" b="7049"/>
          <a:stretch/>
        </p:blipFill>
        <p:spPr>
          <a:xfrm>
            <a:off x="1272209" y="268356"/>
            <a:ext cx="8938836" cy="5655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25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CF900C-680C-4A4A-8A46-1FBAEA87E2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4466" r="7350" b="82925"/>
          <a:stretch/>
        </p:blipFill>
        <p:spPr>
          <a:xfrm>
            <a:off x="904460" y="735495"/>
            <a:ext cx="10850334" cy="2226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1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CF900C-680C-4A4A-8A46-1FBAEA87E2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17130" r="7350" b="40647"/>
          <a:stretch/>
        </p:blipFill>
        <p:spPr>
          <a:xfrm>
            <a:off x="1266029" y="0"/>
            <a:ext cx="9659941" cy="66372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4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B7A750-DC4E-4829-B82C-C248E6570CBD}"/>
              </a:ext>
            </a:extLst>
          </p:cNvPr>
          <p:cNvGrpSpPr/>
          <p:nvPr/>
        </p:nvGrpSpPr>
        <p:grpSpPr>
          <a:xfrm>
            <a:off x="1538404" y="953311"/>
            <a:ext cx="8558907" cy="3190672"/>
            <a:chOff x="1538404" y="953311"/>
            <a:chExt cx="8558907" cy="319067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CF900C-680C-4A4A-8A46-1FBAEA87E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9" t="59705" r="33275" b="23320"/>
            <a:stretch/>
          </p:blipFill>
          <p:spPr>
            <a:xfrm>
              <a:off x="1538404" y="953311"/>
              <a:ext cx="8373048" cy="319067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3E4C71-6B1F-46DF-9B6D-1499C448EFC8}"/>
                </a:ext>
              </a:extLst>
            </p:cNvPr>
            <p:cNvSpPr/>
            <p:nvPr/>
          </p:nvSpPr>
          <p:spPr>
            <a:xfrm>
              <a:off x="5603132" y="953311"/>
              <a:ext cx="4494179" cy="972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30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Hoạt động trải nghiệm 1. Bài 9 Phòng tránh bị bắt nạt "/>
  <p:tag name="ISPRING_ULTRA_SCORM_COURSE_ID" val="C666817A-5E88-4B8B-9D1B-5F64EBE09A3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Hoạt động trải nghiệm 1. Bài 9 Phòng tránh bị bắt nạt 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21AE87-0903-41A7-BE79-078A0421E968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9CE539-26FA-4944-87CD-D23BBFF3CEB3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E34B94-B5B3-44BC-BE63-4DFDF21B8F91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5B77C1-550D-4B60-BD05-B1CE02CDE134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C87B43-5A69-4C5E-BC90-FBE1F917F60C}: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02116B-EFF0-4DC6-8FE2-3E6906303A15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B9450-9CEA-4844-8CC2-D702C6A012DA}: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Widescreen</PresentationFormat>
  <Paragraphs>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trải nghiệm 1. Bài 9 Phòng tránh bị bắt nạt </dc:title>
  <dc:creator>NGOC LAN</dc:creator>
  <cp:lastModifiedBy>STD_NHU</cp:lastModifiedBy>
  <cp:revision>4</cp:revision>
  <dcterms:created xsi:type="dcterms:W3CDTF">2020-08-14T17:57:07Z</dcterms:created>
  <dcterms:modified xsi:type="dcterms:W3CDTF">2023-12-04T22:54:39Z</dcterms:modified>
</cp:coreProperties>
</file>