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6" r:id="rId4"/>
    <p:sldMasterId id="2147483719" r:id="rId5"/>
  </p:sldMasterIdLst>
  <p:notesMasterIdLst>
    <p:notesMasterId r:id="rId35"/>
  </p:notesMasterIdLst>
  <p:sldIdLst>
    <p:sldId id="401" r:id="rId6"/>
    <p:sldId id="403" r:id="rId7"/>
    <p:sldId id="375" r:id="rId8"/>
    <p:sldId id="267" r:id="rId9"/>
    <p:sldId id="266" r:id="rId10"/>
    <p:sldId id="265" r:id="rId11"/>
    <p:sldId id="264" r:id="rId12"/>
    <p:sldId id="263" r:id="rId13"/>
    <p:sldId id="404" r:id="rId14"/>
    <p:sldId id="282" r:id="rId15"/>
    <p:sldId id="405" r:id="rId16"/>
    <p:sldId id="284" r:id="rId17"/>
    <p:sldId id="406" r:id="rId18"/>
    <p:sldId id="283" r:id="rId19"/>
    <p:sldId id="258" r:id="rId20"/>
    <p:sldId id="259" r:id="rId21"/>
    <p:sldId id="260" r:id="rId22"/>
    <p:sldId id="261" r:id="rId23"/>
    <p:sldId id="398" r:id="rId24"/>
    <p:sldId id="314" r:id="rId25"/>
    <p:sldId id="285" r:id="rId26"/>
    <p:sldId id="286" r:id="rId27"/>
    <p:sldId id="288" r:id="rId28"/>
    <p:sldId id="287" r:id="rId29"/>
    <p:sldId id="290" r:id="rId30"/>
    <p:sldId id="291" r:id="rId31"/>
    <p:sldId id="399" r:id="rId32"/>
    <p:sldId id="400" r:id="rId33"/>
    <p:sldId id="309" r:id="rId34"/>
  </p:sldIdLst>
  <p:sldSz cx="12192000" cy="6858000"/>
  <p:notesSz cx="6858000" cy="9144000"/>
  <p:custDataLst>
    <p:tags r:id="rId3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DEFAF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80" d="100"/>
          <a:sy n="80" d="100"/>
        </p:scale>
        <p:origin x="67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711B6-C73A-498A-8C97-B4843223BA2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DDDD1-1397-450E-A40F-1FC52594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66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Chênh</a:t>
            </a:r>
            <a:r>
              <a:rPr lang="en-US" baseline="0"/>
              <a:t> lệch về độ tuổi và cao thấp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57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35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0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89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79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79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01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51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78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21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27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906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7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92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09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076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15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59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69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16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83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43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DDDD1-1397-450E-A40F-1FC5259402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52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7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35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3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77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74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5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2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53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6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84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369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85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8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621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7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1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26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0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0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56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454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49022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007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666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5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832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40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98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32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7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5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85662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09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2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40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297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5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0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06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96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6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493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98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98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8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2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0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3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28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8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69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9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audio" Target="../media/audio1.wav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tags" Target="../tags/tag15.xml"/><Relationship Id="rId6" Type="http://schemas.openxmlformats.org/officeDocument/2006/relationships/image" Target="../media/image22.jpeg"/><Relationship Id="rId11" Type="http://schemas.openxmlformats.org/officeDocument/2006/relationships/hyperlink" Target="../../../../Documents%20and%20Settings/Administrator/My%20Documents/nhac/Dung%20Ban%20Tam%20-%20Khoi%20My.mp3" TargetMode="External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16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wmv"/><Relationship Id="rId2" Type="http://schemas.microsoft.com/office/2007/relationships/media" Target="../media/media4.wmv"/><Relationship Id="rId1" Type="http://schemas.openxmlformats.org/officeDocument/2006/relationships/tags" Target="../tags/tag17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wmv"/><Relationship Id="rId2" Type="http://schemas.microsoft.com/office/2007/relationships/media" Target="../media/media5.wmv"/><Relationship Id="rId1" Type="http://schemas.openxmlformats.org/officeDocument/2006/relationships/tags" Target="../tags/tag18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wmv"/><Relationship Id="rId2" Type="http://schemas.microsoft.com/office/2007/relationships/media" Target="../media/media6.wmv"/><Relationship Id="rId1" Type="http://schemas.openxmlformats.org/officeDocument/2006/relationships/tags" Target="../tags/tag19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2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27.png"/><Relationship Id="rId2" Type="http://schemas.microsoft.com/office/2007/relationships/media" Target="../media/media7.mp3"/><Relationship Id="rId1" Type="http://schemas.openxmlformats.org/officeDocument/2006/relationships/tags" Target="../tags/tag22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28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hyperlink" Target="https://www.freeppt7.com/" TargetMode="Externa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0.xml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3007507"/>
            <a:ext cx="2466975" cy="184785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711857" y="4943340"/>
            <a:ext cx="347914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 bạn hoa gì?</a:t>
            </a:r>
            <a:endParaRPr lang="en-US" sz="36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5104" y="27801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0"/>
          <a:stretch/>
        </p:blipFill>
        <p:spPr>
          <a:xfrm>
            <a:off x="8136962" y="2248054"/>
            <a:ext cx="4023852" cy="3905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3" t="2264" r="22355" b="9182"/>
          <a:stretch/>
        </p:blipFill>
        <p:spPr>
          <a:xfrm>
            <a:off x="1604773" y="2367798"/>
            <a:ext cx="1426584" cy="2575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0"/>
          <a:stretch/>
        </p:blipFill>
        <p:spPr>
          <a:xfrm>
            <a:off x="339785" y="2248054"/>
            <a:ext cx="3745870" cy="3590412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467447" y="4943340"/>
            <a:ext cx="376595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 bạn bánh gì?</a:t>
            </a:r>
            <a:endParaRPr lang="en-US" sz="36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Download Free bộ stock tết của RG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522" y="2807709"/>
            <a:ext cx="2827672" cy="224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4"/>
          <a:stretch/>
        </p:blipFill>
        <p:spPr>
          <a:xfrm>
            <a:off x="4486497" y="2514600"/>
            <a:ext cx="3550534" cy="3417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84134" y="5360950"/>
            <a:ext cx="72664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chong chóng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57600" y="5360952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90810" y="5360950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pic>
        <p:nvPicPr>
          <p:cNvPr id="10" name="Picture 2" descr="Sóc Thuỷ tinh: Gió nhẹ chong chóng qu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27" y="294727"/>
            <a:ext cx="6875515" cy="457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61680" y="5439506"/>
            <a:ext cx="65924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 súng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45900" y="5434173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</a:p>
        </p:txBody>
      </p:sp>
      <p:sp>
        <p:nvSpPr>
          <p:cNvPr id="4" name="AutoShape 2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4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56786" y="5439509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pic>
        <p:nvPicPr>
          <p:cNvPr id="2050" name="Picture 2" descr="Hoa súng (nenuphar flower - Fleur nénuphar) | Hoa súng ở Hồ … | Flick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83" y="260358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85346" y="5564482"/>
            <a:ext cx="701585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bánh chưng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81800" y="5564481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</a:p>
        </p:txBody>
      </p:sp>
      <p:sp>
        <p:nvSpPr>
          <p:cNvPr id="2" name="AutoShape 2" descr="biện pháp thi công nhà cao tầng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biện pháp thi công nhà cao tầng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ách Làm Bánh Chưng Chuẩn Vị Truyền Th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762000"/>
            <a:ext cx="7570273" cy="42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534506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 súng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193432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chong chóng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38646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bánh chưng</a:t>
            </a:r>
          </a:p>
        </p:txBody>
      </p:sp>
      <p:pic>
        <p:nvPicPr>
          <p:cNvPr id="9" name="Picture 2" descr="Cách Làm Bánh Chưng Chuẩn Vị Truyền Thố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4909"/>
          <a:stretch/>
        </p:blipFill>
        <p:spPr bwMode="auto">
          <a:xfrm>
            <a:off x="8242416" y="1828800"/>
            <a:ext cx="3678859" cy="244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oa súng (nenuphar flower - Fleur nénuphar) | Hoa súng ở Hồ … | Flick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19" y="1828800"/>
            <a:ext cx="3254805" cy="244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óc Thuỷ tinh: Gió nhẹ chong chóng qu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1"/>
            <a:ext cx="3671694" cy="244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3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981200" y="1676401"/>
            <a:ext cx="1069262" cy="21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9" y="2514600"/>
            <a:ext cx="14509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6216905" y="2622500"/>
            <a:ext cx="1327760" cy="20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785497"/>
            <a:ext cx="10001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11" y="5866823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usic">
            <a:hlinkClick r:id="rId11" action="ppaction://hlinkfile"/>
            <a:extLst>
              <a:ext uri="{FF2B5EF4-FFF2-40B4-BE49-F238E27FC236}">
                <a16:creationId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263247" y="5174673"/>
            <a:ext cx="617538" cy="692150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560" y="4095750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752600" y="6858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4322847" y="11629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9398518" y="497299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1752600" y="502103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80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088211" y="5412866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16" name="Mua-Xuan-Oi-Quang-Du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67203" y="50695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95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098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1219200"/>
            <a:ext cx="6096000" cy="5181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C83A1F-8F67-3DB2-D298-59492B3A1953}"/>
              </a:ext>
            </a:extLst>
          </p:cNvPr>
          <p:cNvGrpSpPr/>
          <p:nvPr/>
        </p:nvGrpSpPr>
        <p:grpSpPr>
          <a:xfrm>
            <a:off x="228600" y="0"/>
            <a:ext cx="6756905" cy="941185"/>
            <a:chOff x="63500" y="1429216"/>
            <a:chExt cx="5080245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EF03F581-1900-8015-4316-BB93337BFF65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D268299-864B-7307-BAB3-0F5889A1881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311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o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4AA70E-A2BF-A5C8-7420-79AD36D232E9}"/>
              </a:ext>
            </a:extLst>
          </p:cNvPr>
          <p:cNvGrpSpPr/>
          <p:nvPr/>
        </p:nvGrpSpPr>
        <p:grpSpPr>
          <a:xfrm>
            <a:off x="228600" y="35560"/>
            <a:ext cx="6756905" cy="941185"/>
            <a:chOff x="63500" y="1429216"/>
            <a:chExt cx="5080245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44420D5E-9EDA-D621-9CC2-288C3C96AF55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CDC6C33-EF7A-743E-D8B7-F6C3B18F0DD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342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1800" y="1600200"/>
            <a:ext cx="6096000" cy="37338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F9FD4F-92B3-AAE6-9729-CB3DBAC7A16A}"/>
              </a:ext>
            </a:extLst>
          </p:cNvPr>
          <p:cNvGrpSpPr/>
          <p:nvPr/>
        </p:nvGrpSpPr>
        <p:grpSpPr>
          <a:xfrm>
            <a:off x="228600" y="35560"/>
            <a:ext cx="6756905" cy="941185"/>
            <a:chOff x="63500" y="1429216"/>
            <a:chExt cx="5080245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D9612FAF-3E56-2ADA-99DB-BFBD2EA2F0F6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0D43215-E361-CDCA-FFDF-A54D159EDA4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261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w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1800" y="1524000"/>
            <a:ext cx="6096000" cy="3810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830337-F4A2-44AF-B12D-4852C93A2AE3}"/>
              </a:ext>
            </a:extLst>
          </p:cNvPr>
          <p:cNvGrpSpPr/>
          <p:nvPr/>
        </p:nvGrpSpPr>
        <p:grpSpPr>
          <a:xfrm>
            <a:off x="228600" y="35560"/>
            <a:ext cx="6756905" cy="941185"/>
            <a:chOff x="63500" y="1429216"/>
            <a:chExt cx="5080245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14EC4092-370D-6B4F-9582-F8DC5F6390F3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7B4B1BA-135E-A71B-52A1-EC626301140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631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366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b="71178"/>
          <a:stretch/>
        </p:blipFill>
        <p:spPr>
          <a:xfrm>
            <a:off x="0" y="59442"/>
            <a:ext cx="12142101" cy="40702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7"/>
            <a:ext cx="11913033" cy="2212032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-172325" y="602169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2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60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08598" y="46206"/>
            <a:ext cx="10363200" cy="126926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  ông  ung  ưng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06893" y="181199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2603" y="4876064"/>
            <a:ext cx="11936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ững</a:t>
            </a:r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hồng r</a:t>
            </a:r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gió. </a:t>
            </a:r>
            <a:endParaRPr lang="en-US" sz="6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91627" y="484559"/>
            <a:ext cx="7358764" cy="5992442"/>
            <a:chOff x="2804319" y="422693"/>
            <a:chExt cx="6081623" cy="4952431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9" t="24764" r="28793" b="26179"/>
            <a:stretch/>
          </p:blipFill>
          <p:spPr bwMode="auto">
            <a:xfrm>
              <a:off x="2804319" y="422693"/>
              <a:ext cx="6021238" cy="3588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2" t="28597" r="27392" b="52771"/>
            <a:stretch/>
          </p:blipFill>
          <p:spPr bwMode="auto">
            <a:xfrm>
              <a:off x="3140750" y="4012151"/>
              <a:ext cx="5745192" cy="1362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8915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10108" y="3600450"/>
            <a:ext cx="962631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chợ.Chợ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7924800" y="4013169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7069537" y="4648200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9693941" y="4648199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4724400" y="5257800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Nam theo mẹ đi chợ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4555" y="3124200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2B444A-AFA1-FE37-2F75-70438BBD5A5C}"/>
              </a:ext>
            </a:extLst>
          </p:cNvPr>
          <p:cNvGrpSpPr/>
          <p:nvPr/>
        </p:nvGrpSpPr>
        <p:grpSpPr>
          <a:xfrm>
            <a:off x="685800" y="228600"/>
            <a:ext cx="2621250" cy="941185"/>
            <a:chOff x="63500" y="1429216"/>
            <a:chExt cx="1970813" cy="705889"/>
          </a:xfrm>
        </p:grpSpPr>
        <p:sp>
          <p:nvSpPr>
            <p:cNvPr id="3" name="Rounded Rectangle 7">
              <a:extLst>
                <a:ext uri="{FF2B5EF4-FFF2-40B4-BE49-F238E27FC236}">
                  <a16:creationId xmlns:a16="http://schemas.microsoft.com/office/drawing/2014/main" id="{D4BD4ACC-FC74-5500-E95F-D0A1F649753A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B522720-5299-10E8-C419-B5DDB16040D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4" name="Minus 13"/>
          <p:cNvSpPr/>
          <p:nvPr/>
        </p:nvSpPr>
        <p:spPr>
          <a:xfrm>
            <a:off x="9693941" y="5257800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90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445423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7762" y="3352799"/>
            <a:ext cx="9760527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đình. Bên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cá.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28026" y="685801"/>
            <a:ext cx="4868573" cy="1323439"/>
          </a:xfrm>
          <a:prstGeom prst="rect">
            <a:avLst/>
          </a:prstGeom>
          <a:solidFill>
            <a:srgbClr val="EDEFAF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2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09600"/>
            <a:ext cx="6248400" cy="30610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62400"/>
            <a:ext cx="7340600" cy="2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D25B72F-78A8-34ED-4742-1F7B387EB57D}"/>
              </a:ext>
            </a:extLst>
          </p:cNvPr>
          <p:cNvGrpSpPr/>
          <p:nvPr/>
        </p:nvGrpSpPr>
        <p:grpSpPr>
          <a:xfrm>
            <a:off x="228600" y="228600"/>
            <a:ext cx="2621250" cy="941185"/>
            <a:chOff x="63500" y="1429216"/>
            <a:chExt cx="1970813" cy="705889"/>
          </a:xfrm>
        </p:grpSpPr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5A68D697-94B8-585E-C7A4-2E0D2F012992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1F48E06-293F-D5B5-2B7F-E28BD62BAFFA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246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15036" r="50000" b="5561"/>
          <a:stretch/>
        </p:blipFill>
        <p:spPr bwMode="auto">
          <a:xfrm>
            <a:off x="1724891" y="1177637"/>
            <a:ext cx="4244770" cy="534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36"/>
          <a:stretch/>
        </p:blipFill>
        <p:spPr bwMode="auto">
          <a:xfrm>
            <a:off x="6025079" y="1177636"/>
            <a:ext cx="447337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67201" y="469750"/>
            <a:ext cx="3886199" cy="707886"/>
          </a:xfrm>
          <a:prstGeom prst="rect">
            <a:avLst/>
          </a:prstGeom>
          <a:solidFill>
            <a:srgbClr val="EDEFA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0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sz="40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endParaRPr lang="vi-VN" sz="2400" b="1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AB9967-BD9B-A882-C7BC-C053706D7ECF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5EB84509-E8E8-E5A6-13ED-463045EE0210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E35A783-4446-3D57-646C-436C18B1D2DB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292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24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82" y="4114801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42877" y="350824"/>
            <a:ext cx="7980219" cy="584775"/>
          </a:xfrm>
          <a:prstGeom prst="rect">
            <a:avLst/>
          </a:prstGeom>
          <a:solidFill>
            <a:srgbClr val="EDEFAF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083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0" y="152400"/>
            <a:ext cx="4572000" cy="584775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10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03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4865" y="4572000"/>
            <a:ext cx="1154726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Nam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Ngay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thịt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746" y="1"/>
            <a:ext cx="5031505" cy="25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65" y="2183080"/>
            <a:ext cx="8890044" cy="249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0" name="TextBox 3">
            <a:hlinkClick r:id="rId7"/>
            <a:extLst>
              <a:ext uri="{FF2B5EF4-FFF2-40B4-BE49-F238E27FC236}">
                <a16:creationId xmlns:a16="http://schemas.microsoft.com/office/drawing/2014/main" id="{9856C36C-8728-400D-8022-4303E7B6D297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99C9D39E-4AA0-4EB7-9F04-E2907FD201BE}"/>
              </a:ext>
            </a:extLst>
          </p:cNvPr>
          <p:cNvSpPr txBox="1"/>
          <p:nvPr/>
        </p:nvSpPr>
        <p:spPr>
          <a:xfrm>
            <a:off x="2873793" y="1252781"/>
            <a:ext cx="8468036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ko-KR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맑은 고딕" panose="020B0503020000020004" pitchFamily="34" charset="-127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4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:ahyp="http://schemas.microsoft.com/office/drawing/2018/hyperlinkcolor" xmlns:a16="http://schemas.microsoft.com/office/drawing/2014/main"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12" y="3512966"/>
            <a:ext cx="280797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5907" y="3505200"/>
            <a:ext cx="25527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295" y="3512966"/>
            <a:ext cx="2109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5449" y="3496924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01377" y="3514445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52559" y="3499567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0524" y="3512966"/>
            <a:ext cx="280797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15507" y="3512966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21176" y="3517229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34317" y="3505200"/>
            <a:ext cx="280797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16553" y="3505200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15270" y="3500889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prstClr val="black">
                    <a:lumMod val="95000"/>
                    <a:lumOff val="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2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9768" y="914401"/>
            <a:ext cx="19127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altLang="en-US" sz="72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7248" y="958473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1" y="1002545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22623" y="1002544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altLang="en-US" sz="7200" b="1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979626" y="2667000"/>
            <a:ext cx="2362200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962401" y="3913909"/>
            <a:ext cx="4379426" cy="14478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62402" y="2667000"/>
            <a:ext cx="2017225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587ED8-6D84-DAE4-D6CB-89017FC1447E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0" name="Rounded Rectangle 34">
              <a:extLst>
                <a:ext uri="{FF2B5EF4-FFF2-40B4-BE49-F238E27FC236}">
                  <a16:creationId xmlns:a16="http://schemas.microsoft.com/office/drawing/2014/main" id="{08B2ACA0-C754-D357-BECE-28EB24E554B5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0BCC3D9-C917-702F-74BD-EB232422D1A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79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3" name="2 Minute Timer (Nho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1" y="139274"/>
            <a:ext cx="1304925" cy="73342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56" y="872699"/>
            <a:ext cx="9144000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590800" y="2971800"/>
            <a:ext cx="7010400" cy="2819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ong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 algn="just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ông</a:t>
            </a: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  <a:p>
            <a:pPr lvl="0" algn="just">
              <a:defRPr/>
            </a:pPr>
            <a:r>
              <a:rPr lang="en-US" sz="3600" b="1" kern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Dãy 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3: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ung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,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ưng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7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3606" y="166568"/>
            <a:ext cx="6859044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59176"/>
            <a:ext cx="8382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2705726"/>
            <a:ext cx="7924800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Minus 4"/>
          <p:cNvSpPr/>
          <p:nvPr/>
        </p:nvSpPr>
        <p:spPr>
          <a:xfrm>
            <a:off x="3467101" y="3724365"/>
            <a:ext cx="1752599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8382000" y="3600630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076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1194" y="189608"/>
            <a:ext cx="6668022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8756" y="1298378"/>
            <a:ext cx="77724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8672" y="2618510"/>
            <a:ext cx="8193066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2971800" y="3588123"/>
            <a:ext cx="167457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8153400" y="3456174"/>
            <a:ext cx="167457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8378" y="251669"/>
            <a:ext cx="7087644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29603"/>
            <a:ext cx="853440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3002058"/>
            <a:ext cx="32766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0400" y="3002058"/>
            <a:ext cx="33528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3124200" y="3979738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2971800" y="5251802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8171406" y="3967608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8161881" y="516007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7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939512" y="1552437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36325" y="1552437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940820" y="2941895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43001" y="228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630193" y="228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248401" y="228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763001" y="228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8904" y="47460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374204" y="4767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võng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350986" y="47638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bổng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179146" y="45697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048635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956261" y="458752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246586" y="47482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cộng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800102" y="4572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1" y="59652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thúng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372501" y="5986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vũng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6349283" y="59830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275767" y="57889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036046" y="5810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849735" y="5820223"/>
            <a:ext cx="180844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244883" y="59674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hửng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9800102" y="5788965"/>
            <a:ext cx="174142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D2268B74-E9BE-484F-9A32-55F25EA2AC1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001\uFFFD\uFFFD{02161510-583E-44EB-927D-24A72EBA4413}&quot;,&quot;C:\\Users\\STD_NHU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FIRST_PUBLISH" val="1"/>
  <p:tag name="ISPRING_ULTRA_SCORM_COURCE_TITLE" val="Tiếng Việt 1 Bài 61 ong,ông,ung,ưng"/>
  <p:tag name="ISPRING_SCORM_RATE_QUIZZES" val="0"/>
  <p:tag name="ISPRING_PRESENTATION_TITLE" val="Tiếng Việt 1 Bài 61 ong,ông,ung,ư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7B1778-C55F-4327-BF0D-99014DCD8C2C}:4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1A7DC-6A4E-414B-8CED-3FEB17AB87C4}:2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158497-FBAB-4748-AEBB-7673405F250D}:4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173983-BA71-42D2-9BB0-88F40FE3C5BD}:2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2BE616-85C9-463C-8E2F-F89731C52738}:4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A356E8-6635-42E9-85BC-7D46A17FF0DA}:2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49534B-B812-4FCD-BDC5-E56E8A1E7716}:25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BE5603-AC92-4CAB-8DFD-468BDEBF3D13}:25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2F5A07-1615-4BF6-86BC-26233638E2BE}:2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F931CD-9003-4E28-B653-12D53D2A7791}:2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972587-BB8B-4FA5-9F9A-270B08E53290}:40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3B2EA6-5BCB-4046-BEE3-C4DF4043B50E}:3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3A181A-DB41-4107-A886-270F95A00D69}:3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9A2140-6481-4D8C-9ABB-73C5D4854E7A}:28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BB4CA2-D3B4-4FC3-8A76-026DC5D771E3}:2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1BB1C3-F313-43C5-BB59-5839B589E9AB}:28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C58AAD-5124-441F-80C5-8FF0150FED95}:28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97F960-A47C-43A5-8DE6-050BC1E78901}:29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F7AE12-51F5-44A4-BE0E-94BD6BE106EE}:29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D11B18-5431-4179-B7A7-75B317012D77}:39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12701F-8E19-4039-ADB1-2FC406287436}:4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1E3D13-53B9-40C2-9C0E-8FE0F628F8B3}:40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A69C31-3FCF-4C67-A09E-CE5DE9E00AD7}:3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500D66-ACC8-4CD4-BE38-30610DB56416}:3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968C60-9F35-4A40-8524-0849A540BD64}:26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D13293-2612-41DF-B877-C33AEF88BEC1}:26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2BFA76-5611-4FFA-BB0F-1D58489E7BC9}:2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5B978D-CDBF-4373-93D9-B94F162EA678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0A4C53-DD70-42A8-9B04-8FC09038A80F}:263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394</Words>
  <Application>Microsoft Office PowerPoint</Application>
  <PresentationFormat>Widescreen</PresentationFormat>
  <Paragraphs>140</Paragraphs>
  <Slides>29</Slides>
  <Notes>29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맑은 고딕</vt:lpstr>
      <vt:lpstr>宋体</vt:lpstr>
      <vt:lpstr>.VnAvant</vt:lpstr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等线</vt:lpstr>
      <vt:lpstr>等线 Light</vt:lpstr>
      <vt:lpstr>Times New Roman</vt:lpstr>
      <vt:lpstr>Trebuchet MS</vt:lpstr>
      <vt:lpstr>1_Default Design</vt:lpstr>
      <vt:lpstr>https://www.freeppt7.com</vt:lpstr>
      <vt:lpstr>1_https://www.freeppt7.com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 Bài 61 ong,ông,ung,ưng</dc:title>
  <dc:creator>Windows User</dc:creator>
  <cp:lastModifiedBy>STD_NHU</cp:lastModifiedBy>
  <cp:revision>84</cp:revision>
  <dcterms:created xsi:type="dcterms:W3CDTF">2020-11-09T02:45:03Z</dcterms:created>
  <dcterms:modified xsi:type="dcterms:W3CDTF">2023-12-04T22:47:56Z</dcterms:modified>
</cp:coreProperties>
</file>