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3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</p:sldMasterIdLst>
  <p:notesMasterIdLst>
    <p:notesMasterId r:id="rId24"/>
  </p:notesMasterIdLst>
  <p:sldIdLst>
    <p:sldId id="357" r:id="rId3"/>
    <p:sldId id="358" r:id="rId4"/>
    <p:sldId id="359" r:id="rId5"/>
    <p:sldId id="374" r:id="rId6"/>
    <p:sldId id="354" r:id="rId7"/>
    <p:sldId id="360" r:id="rId8"/>
    <p:sldId id="340" r:id="rId9"/>
    <p:sldId id="366" r:id="rId10"/>
    <p:sldId id="365" r:id="rId11"/>
    <p:sldId id="263" r:id="rId12"/>
    <p:sldId id="367" r:id="rId13"/>
    <p:sldId id="375" r:id="rId14"/>
    <p:sldId id="376" r:id="rId15"/>
    <p:sldId id="377" r:id="rId16"/>
    <p:sldId id="378" r:id="rId17"/>
    <p:sldId id="379" r:id="rId18"/>
    <p:sldId id="361" r:id="rId19"/>
    <p:sldId id="264" r:id="rId20"/>
    <p:sldId id="380" r:id="rId21"/>
    <p:sldId id="373" r:id="rId22"/>
    <p:sldId id="362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C0C1"/>
    <a:srgbClr val="F4C3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180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C6CCC6-006B-4F0B-A4B2-2FBC9B3DB683}" type="datetimeFigureOut">
              <a:rPr lang="en-US" smtClean="0"/>
              <a:t>06-Dec-23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5EACAA-6A60-4FBD-9DA4-32FB12A9C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454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5EACAA-6A60-4FBD-9DA4-32FB12A9CF1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087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8EBE8-AD40-4DC1-B8C5-4450813FBA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7107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8EBE8-AD40-4DC1-B8C5-4450813FBA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0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7247858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420051"/>
            <a:ext cx="808522" cy="437949"/>
          </a:xfrm>
          <a:prstGeom prst="rect">
            <a:avLst/>
          </a:prstGeom>
          <a:solidFill>
            <a:srgbClr val="FEDE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4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0" name="矩形 17">
            <a:extLst>
              <a:ext uri="{FF2B5EF4-FFF2-40B4-BE49-F238E27FC236}">
                <a16:creationId xmlns:a16="http://schemas.microsoft.com/office/drawing/2014/main" xmlns="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1" name="矩形 17">
            <a:extLst>
              <a:ext uri="{FF2B5EF4-FFF2-40B4-BE49-F238E27FC236}">
                <a16:creationId xmlns:a16="http://schemas.microsoft.com/office/drawing/2014/main" xmlns="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846828742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文框 6">
            <a:extLst>
              <a:ext uri="{FF2B5EF4-FFF2-40B4-BE49-F238E27FC236}">
                <a16:creationId xmlns:a16="http://schemas.microsoft.com/office/drawing/2014/main" xmlns="" id="{37222E41-4B38-46D2-84BB-1F05C3849F6C}"/>
              </a:ext>
            </a:extLst>
          </p:cNvPr>
          <p:cNvSpPr/>
          <p:nvPr userDrawn="1"/>
        </p:nvSpPr>
        <p:spPr>
          <a:xfrm>
            <a:off x="317500" y="349250"/>
            <a:ext cx="11557000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1550564" y="1970736"/>
            <a:ext cx="3442038" cy="3439796"/>
          </a:xfrm>
          <a:custGeom>
            <a:avLst/>
            <a:gdLst>
              <a:gd name="connsiteX0" fmla="*/ 1721019 w 3442038"/>
              <a:gd name="connsiteY0" fmla="*/ 0 h 3439796"/>
              <a:gd name="connsiteX1" fmla="*/ 3442038 w 3442038"/>
              <a:gd name="connsiteY1" fmla="*/ 1719898 h 3439796"/>
              <a:gd name="connsiteX2" fmla="*/ 1721019 w 3442038"/>
              <a:gd name="connsiteY2" fmla="*/ 3439796 h 3439796"/>
              <a:gd name="connsiteX3" fmla="*/ 0 w 3442038"/>
              <a:gd name="connsiteY3" fmla="*/ 1719898 h 3439796"/>
              <a:gd name="connsiteX4" fmla="*/ 1721019 w 3442038"/>
              <a:gd name="connsiteY4" fmla="*/ 0 h 343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2038" h="3439796">
                <a:moveTo>
                  <a:pt x="1721019" y="0"/>
                </a:moveTo>
                <a:cubicBezTo>
                  <a:pt x="2671512" y="0"/>
                  <a:pt x="3442038" y="770025"/>
                  <a:pt x="3442038" y="1719898"/>
                </a:cubicBezTo>
                <a:cubicBezTo>
                  <a:pt x="3442038" y="2669771"/>
                  <a:pt x="2671512" y="3439796"/>
                  <a:pt x="1721019" y="3439796"/>
                </a:cubicBezTo>
                <a:cubicBezTo>
                  <a:pt x="770526" y="3439796"/>
                  <a:pt x="0" y="2669771"/>
                  <a:pt x="0" y="1719898"/>
                </a:cubicBezTo>
                <a:cubicBezTo>
                  <a:pt x="0" y="770025"/>
                  <a:pt x="770526" y="0"/>
                  <a:pt x="172101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3" name="图片 7">
            <a:extLst>
              <a:ext uri="{FF2B5EF4-FFF2-40B4-BE49-F238E27FC236}">
                <a16:creationId xmlns:a16="http://schemas.microsoft.com/office/drawing/2014/main" xmlns="" id="{0BA3D50F-CC80-4F5B-B51E-7D1884D278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1709" t="28104"/>
          <a:stretch>
            <a:fillRect/>
          </a:stretch>
        </p:blipFill>
        <p:spPr>
          <a:xfrm rot="464828" flipV="1">
            <a:off x="-148638" y="5111624"/>
            <a:ext cx="3398402" cy="1968048"/>
          </a:xfrm>
          <a:custGeom>
            <a:avLst/>
            <a:gdLst>
              <a:gd name="connsiteX0" fmla="*/ 267739 w 3398402"/>
              <a:gd name="connsiteY0" fmla="*/ 0 h 1968048"/>
              <a:gd name="connsiteX1" fmla="*/ 3398402 w 3398402"/>
              <a:gd name="connsiteY1" fmla="*/ 425905 h 1968048"/>
              <a:gd name="connsiteX2" fmla="*/ 3398402 w 3398402"/>
              <a:gd name="connsiteY2" fmla="*/ 1968048 h 1968048"/>
              <a:gd name="connsiteX3" fmla="*/ 0 w 3398402"/>
              <a:gd name="connsiteY3" fmla="*/ 1968048 h 196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8402" h="1968048">
                <a:moveTo>
                  <a:pt x="267739" y="0"/>
                </a:moveTo>
                <a:lnTo>
                  <a:pt x="3398402" y="425905"/>
                </a:lnTo>
                <a:lnTo>
                  <a:pt x="3398402" y="1968048"/>
                </a:lnTo>
                <a:lnTo>
                  <a:pt x="0" y="1968048"/>
                </a:lnTo>
                <a:close/>
              </a:path>
            </a:pathLst>
          </a:cu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xmlns="" id="{F7A1D87E-969D-4B0E-AD89-70060ABB26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24130" b="22282"/>
          <a:stretch>
            <a:fillRect/>
          </a:stretch>
        </p:blipFill>
        <p:spPr>
          <a:xfrm>
            <a:off x="9258300" y="4688351"/>
            <a:ext cx="2933700" cy="2169649"/>
          </a:xfrm>
          <a:custGeom>
            <a:avLst/>
            <a:gdLst>
              <a:gd name="connsiteX0" fmla="*/ 0 w 2933700"/>
              <a:gd name="connsiteY0" fmla="*/ 0 h 2169649"/>
              <a:gd name="connsiteX1" fmla="*/ 2933700 w 2933700"/>
              <a:gd name="connsiteY1" fmla="*/ 0 h 2169649"/>
              <a:gd name="connsiteX2" fmla="*/ 2933700 w 2933700"/>
              <a:gd name="connsiteY2" fmla="*/ 2169649 h 2169649"/>
              <a:gd name="connsiteX3" fmla="*/ 0 w 2933700"/>
              <a:gd name="connsiteY3" fmla="*/ 2169649 h 2169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3700" h="2169649">
                <a:moveTo>
                  <a:pt x="0" y="0"/>
                </a:moveTo>
                <a:lnTo>
                  <a:pt x="2933700" y="0"/>
                </a:lnTo>
                <a:lnTo>
                  <a:pt x="2933700" y="2169649"/>
                </a:lnTo>
                <a:lnTo>
                  <a:pt x="0" y="2169649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xmlns="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5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4" name="矩形 17">
            <a:extLst>
              <a:ext uri="{FF2B5EF4-FFF2-40B4-BE49-F238E27FC236}">
                <a16:creationId xmlns:a16="http://schemas.microsoft.com/office/drawing/2014/main" xmlns="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5" name="矩形 17">
            <a:extLst>
              <a:ext uri="{FF2B5EF4-FFF2-40B4-BE49-F238E27FC236}">
                <a16:creationId xmlns:a16="http://schemas.microsoft.com/office/drawing/2014/main" xmlns="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13734015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1796387" y="2516067"/>
            <a:ext cx="1784837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任意多边形: 形状 9"/>
          <p:cNvSpPr>
            <a:spLocks noGrp="1"/>
          </p:cNvSpPr>
          <p:nvPr>
            <p:ph type="pic" sz="quarter" idx="11"/>
          </p:nvPr>
        </p:nvSpPr>
        <p:spPr>
          <a:xfrm>
            <a:off x="8579652" y="2516067"/>
            <a:ext cx="1784837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4" name="图文框 6">
            <a:extLst>
              <a:ext uri="{FF2B5EF4-FFF2-40B4-BE49-F238E27FC236}">
                <a16:creationId xmlns:a16="http://schemas.microsoft.com/office/drawing/2014/main" xmlns="" id="{89CC1AFE-07C7-4EE1-B4B2-69116D841501}"/>
              </a:ext>
            </a:extLst>
          </p:cNvPr>
          <p:cNvSpPr/>
          <p:nvPr userDrawn="1"/>
        </p:nvSpPr>
        <p:spPr>
          <a:xfrm>
            <a:off x="317500" y="349250"/>
            <a:ext cx="11557000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xmlns="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3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4" name="矩形 17">
            <a:extLst>
              <a:ext uri="{FF2B5EF4-FFF2-40B4-BE49-F238E27FC236}">
                <a16:creationId xmlns:a16="http://schemas.microsoft.com/office/drawing/2014/main" xmlns="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5" name="矩形 17">
            <a:extLst>
              <a:ext uri="{FF2B5EF4-FFF2-40B4-BE49-F238E27FC236}">
                <a16:creationId xmlns:a16="http://schemas.microsoft.com/office/drawing/2014/main" xmlns="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185419433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7809712" y="2115445"/>
            <a:ext cx="2508205" cy="3368459"/>
          </a:xfrm>
          <a:custGeom>
            <a:avLst/>
            <a:gdLst>
              <a:gd name="connsiteX0" fmla="*/ 0 w 2508205"/>
              <a:gd name="connsiteY0" fmla="*/ 0 h 3368459"/>
              <a:gd name="connsiteX1" fmla="*/ 2508205 w 2508205"/>
              <a:gd name="connsiteY1" fmla="*/ 0 h 3368459"/>
              <a:gd name="connsiteX2" fmla="*/ 2508205 w 2508205"/>
              <a:gd name="connsiteY2" fmla="*/ 3368459 h 3368459"/>
              <a:gd name="connsiteX3" fmla="*/ 0 w 2508205"/>
              <a:gd name="connsiteY3" fmla="*/ 3368459 h 3368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8205" h="3368459">
                <a:moveTo>
                  <a:pt x="0" y="0"/>
                </a:moveTo>
                <a:lnTo>
                  <a:pt x="2508205" y="0"/>
                </a:lnTo>
                <a:lnTo>
                  <a:pt x="2508205" y="3368459"/>
                </a:lnTo>
                <a:lnTo>
                  <a:pt x="0" y="336845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3" name="图片 7">
            <a:extLst>
              <a:ext uri="{FF2B5EF4-FFF2-40B4-BE49-F238E27FC236}">
                <a16:creationId xmlns:a16="http://schemas.microsoft.com/office/drawing/2014/main" xmlns="" id="{4C47E4C6-B78F-439C-BBDD-EEFAE8E883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1709" t="28104"/>
          <a:stretch>
            <a:fillRect/>
          </a:stretch>
        </p:blipFill>
        <p:spPr>
          <a:xfrm rot="464828" flipV="1">
            <a:off x="-148638" y="5111624"/>
            <a:ext cx="3398402" cy="1968048"/>
          </a:xfrm>
          <a:custGeom>
            <a:avLst/>
            <a:gdLst>
              <a:gd name="connsiteX0" fmla="*/ 267739 w 3398402"/>
              <a:gd name="connsiteY0" fmla="*/ 0 h 1968048"/>
              <a:gd name="connsiteX1" fmla="*/ 3398402 w 3398402"/>
              <a:gd name="connsiteY1" fmla="*/ 425905 h 1968048"/>
              <a:gd name="connsiteX2" fmla="*/ 3398402 w 3398402"/>
              <a:gd name="connsiteY2" fmla="*/ 1968048 h 1968048"/>
              <a:gd name="connsiteX3" fmla="*/ 0 w 3398402"/>
              <a:gd name="connsiteY3" fmla="*/ 1968048 h 196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8402" h="1968048">
                <a:moveTo>
                  <a:pt x="267739" y="0"/>
                </a:moveTo>
                <a:lnTo>
                  <a:pt x="3398402" y="425905"/>
                </a:lnTo>
                <a:lnTo>
                  <a:pt x="3398402" y="1968048"/>
                </a:lnTo>
                <a:lnTo>
                  <a:pt x="0" y="1968048"/>
                </a:lnTo>
                <a:close/>
              </a:path>
            </a:pathLst>
          </a:cu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xmlns="" id="{5CD13D1B-F8EF-4988-9001-B90002E3B4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24130" b="22282"/>
          <a:stretch>
            <a:fillRect/>
          </a:stretch>
        </p:blipFill>
        <p:spPr>
          <a:xfrm>
            <a:off x="9258300" y="4688351"/>
            <a:ext cx="2933700" cy="2169649"/>
          </a:xfrm>
          <a:custGeom>
            <a:avLst/>
            <a:gdLst>
              <a:gd name="connsiteX0" fmla="*/ 0 w 2933700"/>
              <a:gd name="connsiteY0" fmla="*/ 0 h 2169649"/>
              <a:gd name="connsiteX1" fmla="*/ 2933700 w 2933700"/>
              <a:gd name="connsiteY1" fmla="*/ 0 h 2169649"/>
              <a:gd name="connsiteX2" fmla="*/ 2933700 w 2933700"/>
              <a:gd name="connsiteY2" fmla="*/ 2169649 h 2169649"/>
              <a:gd name="connsiteX3" fmla="*/ 0 w 2933700"/>
              <a:gd name="connsiteY3" fmla="*/ 2169649 h 2169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3700" h="2169649">
                <a:moveTo>
                  <a:pt x="0" y="0"/>
                </a:moveTo>
                <a:lnTo>
                  <a:pt x="2933700" y="0"/>
                </a:lnTo>
                <a:lnTo>
                  <a:pt x="2933700" y="2169649"/>
                </a:lnTo>
                <a:lnTo>
                  <a:pt x="0" y="2169649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5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3" name="矩形 17">
            <a:extLst>
              <a:ext uri="{FF2B5EF4-FFF2-40B4-BE49-F238E27FC236}">
                <a16:creationId xmlns:a16="http://schemas.microsoft.com/office/drawing/2014/main" xmlns="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4" name="矩形 17">
            <a:extLst>
              <a:ext uri="{FF2B5EF4-FFF2-40B4-BE49-F238E27FC236}">
                <a16:creationId xmlns:a16="http://schemas.microsoft.com/office/drawing/2014/main" xmlns="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010263360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4837305" y="2840525"/>
            <a:ext cx="2527630" cy="2526790"/>
          </a:xfrm>
          <a:custGeom>
            <a:avLst/>
            <a:gdLst>
              <a:gd name="connsiteX0" fmla="*/ 1263815 w 2527630"/>
              <a:gd name="connsiteY0" fmla="*/ 0 h 2526790"/>
              <a:gd name="connsiteX1" fmla="*/ 2527630 w 2527630"/>
              <a:gd name="connsiteY1" fmla="*/ 1263395 h 2526790"/>
              <a:gd name="connsiteX2" fmla="*/ 1263815 w 2527630"/>
              <a:gd name="connsiteY2" fmla="*/ 2526790 h 2526790"/>
              <a:gd name="connsiteX3" fmla="*/ 0 w 2527630"/>
              <a:gd name="connsiteY3" fmla="*/ 1263395 h 2526790"/>
              <a:gd name="connsiteX4" fmla="*/ 1263815 w 2527630"/>
              <a:gd name="connsiteY4" fmla="*/ 0 h 2526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30" h="2526790">
                <a:moveTo>
                  <a:pt x="1263815" y="0"/>
                </a:moveTo>
                <a:cubicBezTo>
                  <a:pt x="1961801" y="0"/>
                  <a:pt x="2527630" y="565641"/>
                  <a:pt x="2527630" y="1263395"/>
                </a:cubicBezTo>
                <a:cubicBezTo>
                  <a:pt x="2527630" y="1961149"/>
                  <a:pt x="1961801" y="2526790"/>
                  <a:pt x="1263815" y="2526790"/>
                </a:cubicBezTo>
                <a:cubicBezTo>
                  <a:pt x="565829" y="2526790"/>
                  <a:pt x="0" y="1961149"/>
                  <a:pt x="0" y="1263395"/>
                </a:cubicBezTo>
                <a:cubicBezTo>
                  <a:pt x="0" y="565641"/>
                  <a:pt x="565829" y="0"/>
                  <a:pt x="126381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3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1" name="矩形 17">
            <a:extLst>
              <a:ext uri="{FF2B5EF4-FFF2-40B4-BE49-F238E27FC236}">
                <a16:creationId xmlns:a16="http://schemas.microsoft.com/office/drawing/2014/main" xmlns="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2" name="矩形 17">
            <a:extLst>
              <a:ext uri="{FF2B5EF4-FFF2-40B4-BE49-F238E27FC236}">
                <a16:creationId xmlns:a16="http://schemas.microsoft.com/office/drawing/2014/main" xmlns="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098361670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9516556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4912726" y="2638278"/>
            <a:ext cx="2353652" cy="2353650"/>
          </a:xfrm>
          <a:custGeom>
            <a:avLst/>
            <a:gdLst>
              <a:gd name="connsiteX0" fmla="*/ 1176826 w 2353652"/>
              <a:gd name="connsiteY0" fmla="*/ 0 h 2353650"/>
              <a:gd name="connsiteX1" fmla="*/ 2353652 w 2353652"/>
              <a:gd name="connsiteY1" fmla="*/ 1176825 h 2353650"/>
              <a:gd name="connsiteX2" fmla="*/ 1176826 w 2353652"/>
              <a:gd name="connsiteY2" fmla="*/ 2353650 h 2353650"/>
              <a:gd name="connsiteX3" fmla="*/ 0 w 2353652"/>
              <a:gd name="connsiteY3" fmla="*/ 1176825 h 2353650"/>
              <a:gd name="connsiteX4" fmla="*/ 1176826 w 2353652"/>
              <a:gd name="connsiteY4" fmla="*/ 0 h 235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3652" h="2353650">
                <a:moveTo>
                  <a:pt x="1176826" y="0"/>
                </a:moveTo>
                <a:cubicBezTo>
                  <a:pt x="1826769" y="0"/>
                  <a:pt x="2353652" y="526882"/>
                  <a:pt x="2353652" y="1176825"/>
                </a:cubicBezTo>
                <a:cubicBezTo>
                  <a:pt x="2353652" y="1826768"/>
                  <a:pt x="1826769" y="2353650"/>
                  <a:pt x="1176826" y="2353650"/>
                </a:cubicBezTo>
                <a:cubicBezTo>
                  <a:pt x="526883" y="2353650"/>
                  <a:pt x="0" y="1826768"/>
                  <a:pt x="0" y="1176825"/>
                </a:cubicBezTo>
                <a:cubicBezTo>
                  <a:pt x="0" y="526882"/>
                  <a:pt x="526883" y="0"/>
                  <a:pt x="117682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8733208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628261-940E-418E-9D7E-87AEE8FBC64B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06/12/2023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2FC11-E6C3-42FB-BE0F-EA92CB58407F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7075274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220114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3591110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E2743E52-4CFC-F2F9-3822-3A64B1D40D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38" name="矩形: 圆角 37">
            <a:extLst>
              <a:ext uri="{FF2B5EF4-FFF2-40B4-BE49-F238E27FC236}">
                <a16:creationId xmlns:a16="http://schemas.microsoft.com/office/drawing/2014/main" xmlns="" id="{98A8DBA1-50E8-5702-98AC-9AEFA2301544}"/>
              </a:ext>
            </a:extLst>
          </p:cNvPr>
          <p:cNvSpPr/>
          <p:nvPr userDrawn="1"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2388080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420051"/>
            <a:ext cx="808522" cy="437949"/>
          </a:xfrm>
          <a:prstGeom prst="rect">
            <a:avLst/>
          </a:prstGeom>
          <a:solidFill>
            <a:srgbClr val="FEDE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/>
          <a:srcRect l="40850" t="7222" r="7067" b="14722"/>
          <a:stretch/>
        </p:blipFill>
        <p:spPr>
          <a:xfrm rot="14540938">
            <a:off x="8766024" y="11724"/>
            <a:ext cx="1982188" cy="1881739"/>
          </a:xfrm>
          <a:prstGeom prst="teardrop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xmlns="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5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2" name="矩形 17">
            <a:extLst>
              <a:ext uri="{FF2B5EF4-FFF2-40B4-BE49-F238E27FC236}">
                <a16:creationId xmlns:a16="http://schemas.microsoft.com/office/drawing/2014/main" xmlns="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3" name="矩形 17">
            <a:extLst>
              <a:ext uri="{FF2B5EF4-FFF2-40B4-BE49-F238E27FC236}">
                <a16:creationId xmlns:a16="http://schemas.microsoft.com/office/drawing/2014/main" xmlns="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906924783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文框 2"/>
          <p:cNvSpPr/>
          <p:nvPr userDrawn="1"/>
        </p:nvSpPr>
        <p:spPr>
          <a:xfrm>
            <a:off x="317500" y="349250"/>
            <a:ext cx="11557000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/>
          <a:srcRect l="40850" t="7222" r="7067" b="14722"/>
          <a:stretch/>
        </p:blipFill>
        <p:spPr>
          <a:xfrm>
            <a:off x="6096000" y="1070919"/>
            <a:ext cx="6096000" cy="57870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xmlns="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4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2" name="矩形 17">
            <a:extLst>
              <a:ext uri="{FF2B5EF4-FFF2-40B4-BE49-F238E27FC236}">
                <a16:creationId xmlns:a16="http://schemas.microsoft.com/office/drawing/2014/main" xmlns="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3" name="矩形 17">
            <a:extLst>
              <a:ext uri="{FF2B5EF4-FFF2-40B4-BE49-F238E27FC236}">
                <a16:creationId xmlns:a16="http://schemas.microsoft.com/office/drawing/2014/main" xmlns="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274855109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文框 6">
            <a:extLst>
              <a:ext uri="{FF2B5EF4-FFF2-40B4-BE49-F238E27FC236}">
                <a16:creationId xmlns:a16="http://schemas.microsoft.com/office/drawing/2014/main" xmlns="" id="{EB860E48-C92F-4211-BC95-B79D308CF20D}"/>
              </a:ext>
            </a:extLst>
          </p:cNvPr>
          <p:cNvSpPr/>
          <p:nvPr userDrawn="1"/>
        </p:nvSpPr>
        <p:spPr>
          <a:xfrm>
            <a:off x="317500" y="349250"/>
            <a:ext cx="11557000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2" name="图片 7">
            <a:extLst>
              <a:ext uri="{FF2B5EF4-FFF2-40B4-BE49-F238E27FC236}">
                <a16:creationId xmlns:a16="http://schemas.microsoft.com/office/drawing/2014/main" xmlns="" id="{78874060-8E29-45EC-A816-4B5547A4F7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1709" t="28104"/>
          <a:stretch>
            <a:fillRect/>
          </a:stretch>
        </p:blipFill>
        <p:spPr>
          <a:xfrm rot="21135172">
            <a:off x="-148158" y="-201943"/>
            <a:ext cx="3398402" cy="1968048"/>
          </a:xfrm>
          <a:custGeom>
            <a:avLst/>
            <a:gdLst>
              <a:gd name="connsiteX0" fmla="*/ 267739 w 3398402"/>
              <a:gd name="connsiteY0" fmla="*/ 0 h 1968048"/>
              <a:gd name="connsiteX1" fmla="*/ 3398402 w 3398402"/>
              <a:gd name="connsiteY1" fmla="*/ 425905 h 1968048"/>
              <a:gd name="connsiteX2" fmla="*/ 3398402 w 3398402"/>
              <a:gd name="connsiteY2" fmla="*/ 1968048 h 1968048"/>
              <a:gd name="connsiteX3" fmla="*/ 0 w 3398402"/>
              <a:gd name="connsiteY3" fmla="*/ 1968048 h 196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8402" h="1968048">
                <a:moveTo>
                  <a:pt x="267739" y="0"/>
                </a:moveTo>
                <a:lnTo>
                  <a:pt x="3398402" y="425905"/>
                </a:lnTo>
                <a:lnTo>
                  <a:pt x="3398402" y="1968048"/>
                </a:lnTo>
                <a:lnTo>
                  <a:pt x="0" y="1968048"/>
                </a:lnTo>
                <a:close/>
              </a:path>
            </a:pathLst>
          </a:cu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C94A973E-C8AE-421A-BD0A-4F821A6CD1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24130" b="22282"/>
          <a:stretch>
            <a:fillRect/>
          </a:stretch>
        </p:blipFill>
        <p:spPr>
          <a:xfrm>
            <a:off x="9258300" y="4688351"/>
            <a:ext cx="2933700" cy="2169649"/>
          </a:xfrm>
          <a:custGeom>
            <a:avLst/>
            <a:gdLst>
              <a:gd name="connsiteX0" fmla="*/ 0 w 2933700"/>
              <a:gd name="connsiteY0" fmla="*/ 0 h 2169649"/>
              <a:gd name="connsiteX1" fmla="*/ 2933700 w 2933700"/>
              <a:gd name="connsiteY1" fmla="*/ 0 h 2169649"/>
              <a:gd name="connsiteX2" fmla="*/ 2933700 w 2933700"/>
              <a:gd name="connsiteY2" fmla="*/ 2169649 h 2169649"/>
              <a:gd name="connsiteX3" fmla="*/ 0 w 2933700"/>
              <a:gd name="connsiteY3" fmla="*/ 2169649 h 2169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3700" h="2169649">
                <a:moveTo>
                  <a:pt x="0" y="0"/>
                </a:moveTo>
                <a:lnTo>
                  <a:pt x="2933700" y="0"/>
                </a:lnTo>
                <a:lnTo>
                  <a:pt x="2933700" y="2169649"/>
                </a:lnTo>
                <a:lnTo>
                  <a:pt x="0" y="2169649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xmlns="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5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2" name="矩形 17">
            <a:extLst>
              <a:ext uri="{FF2B5EF4-FFF2-40B4-BE49-F238E27FC236}">
                <a16:creationId xmlns:a16="http://schemas.microsoft.com/office/drawing/2014/main" xmlns="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3" name="矩形 17">
            <a:extLst>
              <a:ext uri="{FF2B5EF4-FFF2-40B4-BE49-F238E27FC236}">
                <a16:creationId xmlns:a16="http://schemas.microsoft.com/office/drawing/2014/main" xmlns="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503419229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xmlns="" id="{B5592DAD-D856-48DB-823B-B67FA88407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xmlns="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4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1" name="矩形 17">
            <a:extLst>
              <a:ext uri="{FF2B5EF4-FFF2-40B4-BE49-F238E27FC236}">
                <a16:creationId xmlns:a16="http://schemas.microsoft.com/office/drawing/2014/main" xmlns="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2" name="矩形 17">
            <a:extLst>
              <a:ext uri="{FF2B5EF4-FFF2-40B4-BE49-F238E27FC236}">
                <a16:creationId xmlns:a16="http://schemas.microsoft.com/office/drawing/2014/main" xmlns="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321590890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8338B36F-D5B9-4013-A64E-E76B4E42DB48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xmlns="" id="{91E1E12E-EDE8-4573-9F28-B2E519691D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C4B9B10F-5259-4CB6-9E4D-72F9574EA31F}"/>
                </a:ext>
              </a:extLst>
            </p:cNvPr>
            <p:cNvSpPr/>
            <p:nvPr userDrawn="1"/>
          </p:nvSpPr>
          <p:spPr>
            <a:xfrm>
              <a:off x="5410200" y="6083300"/>
              <a:ext cx="1498600" cy="584200"/>
            </a:xfrm>
            <a:prstGeom prst="rect">
              <a:avLst/>
            </a:prstGeom>
            <a:solidFill>
              <a:srgbClr val="F0A3C3"/>
            </a:solidFill>
            <a:ln>
              <a:solidFill>
                <a:srgbClr val="F0A3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xmlns="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4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3" name="矩形 17">
            <a:extLst>
              <a:ext uri="{FF2B5EF4-FFF2-40B4-BE49-F238E27FC236}">
                <a16:creationId xmlns:a16="http://schemas.microsoft.com/office/drawing/2014/main" xmlns="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4" name="矩形 17">
            <a:extLst>
              <a:ext uri="{FF2B5EF4-FFF2-40B4-BE49-F238E27FC236}">
                <a16:creationId xmlns:a16="http://schemas.microsoft.com/office/drawing/2014/main" xmlns="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113755705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675BF2E6-8C10-3339-42DE-B721B840252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9650" y="0"/>
            <a:ext cx="1200150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558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DE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xmlns="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16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9" name="矩形 17">
            <a:extLst>
              <a:ext uri="{FF2B5EF4-FFF2-40B4-BE49-F238E27FC236}">
                <a16:creationId xmlns:a16="http://schemas.microsoft.com/office/drawing/2014/main" xmlns="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0" name="矩形 17">
            <a:extLst>
              <a:ext uri="{FF2B5EF4-FFF2-40B4-BE49-F238E27FC236}">
                <a16:creationId xmlns:a16="http://schemas.microsoft.com/office/drawing/2014/main" xmlns="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418186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6" Type="http://schemas.openxmlformats.org/officeDocument/2006/relationships/image" Target="../media/image3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3.xml"/><Relationship Id="rId7" Type="http://schemas.microsoft.com/office/2007/relationships/hdphoto" Target="../media/hdphoto1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image" Target="../media/image41.png"/><Relationship Id="rId5" Type="http://schemas.openxmlformats.org/officeDocument/2006/relationships/image" Target="../media/image28.png"/><Relationship Id="rId10" Type="http://schemas.openxmlformats.org/officeDocument/2006/relationships/image" Target="../media/image42.png"/><Relationship Id="rId4" Type="http://schemas.openxmlformats.org/officeDocument/2006/relationships/image" Target="../media/image40.png"/><Relationship Id="rId9" Type="http://schemas.openxmlformats.org/officeDocument/2006/relationships/hyperlink" Target="https://www.facebook.com/groups/629898828017053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5" Type="http://schemas.openxmlformats.org/officeDocument/2006/relationships/image" Target="../media/image44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5.xml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2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96AAD07A-F75B-6B59-18BD-13DC7547EC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217" y="-1250280"/>
            <a:ext cx="4513611" cy="451361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64839120-64DA-3CB7-7266-B7DD45CAA8BC}"/>
              </a:ext>
            </a:extLst>
          </p:cNvPr>
          <p:cNvGrpSpPr/>
          <p:nvPr/>
        </p:nvGrpSpPr>
        <p:grpSpPr>
          <a:xfrm>
            <a:off x="1719919" y="807118"/>
            <a:ext cx="9652351" cy="4702766"/>
            <a:chOff x="1055370" y="960120"/>
            <a:chExt cx="10211753" cy="46939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xmlns="" id="{02A2F109-18B2-3079-6A25-B6C6AF625E81}"/>
                </a:ext>
              </a:extLst>
            </p:cNvPr>
            <p:cNvGrpSpPr/>
            <p:nvPr/>
          </p:nvGrpSpPr>
          <p:grpSpPr>
            <a:xfrm>
              <a:off x="1055370" y="2133600"/>
              <a:ext cx="10211753" cy="35204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xmlns="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xmlns="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xmlns="" id="{FF270CC3-E0C5-1053-C853-DD883795E600}"/>
                </a:ext>
              </a:extLst>
            </p:cNvPr>
            <p:cNvGrpSpPr/>
            <p:nvPr/>
          </p:nvGrpSpPr>
          <p:grpSpPr>
            <a:xfrm>
              <a:off x="3614379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xmlns="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xmlns="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Vogue-ExtraBold" panose="020B0500000000000000" pitchFamily="34" charset="0"/>
                    <a:cs typeface="Calibri" panose="020F0502020204030204" pitchFamily="34" charset="0"/>
                  </a:rPr>
                  <a:t>TIẾNG VIỆT</a:t>
                </a: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xmlns="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xmlns="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xmlns="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xmlns="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xmlns="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xmlns="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55" name="图片 54">
            <a:extLst>
              <a:ext uri="{FF2B5EF4-FFF2-40B4-BE49-F238E27FC236}">
                <a16:creationId xmlns:a16="http://schemas.microsoft.com/office/drawing/2014/main" xmlns="" id="{FDFF2CD9-6DD3-9D9E-93F6-CA3BEC6671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420" y="1759274"/>
            <a:ext cx="3799305" cy="379930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572264A0-9DBF-10FA-C1FB-01238ECAFB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260" y="4236428"/>
            <a:ext cx="2996613" cy="25469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4C41AB2-3366-D44A-1C81-26A1D920F4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465" y="-82817"/>
            <a:ext cx="1406027" cy="14060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C17CB38-01EF-B438-C154-6ACCEDF007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43783" y="2405530"/>
            <a:ext cx="6437934" cy="23898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81928" y="167425"/>
            <a:ext cx="5883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2023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3764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calendar&#10;&#10;Description automatically generated">
            <a:extLst>
              <a:ext uri="{FF2B5EF4-FFF2-40B4-BE49-F238E27FC236}">
                <a16:creationId xmlns:a16="http://schemas.microsoft.com/office/drawing/2014/main" xmlns="" id="{611D10C7-9856-7164-5297-5BD275B8D5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73"/>
          <a:stretch/>
        </p:blipFill>
        <p:spPr>
          <a:xfrm>
            <a:off x="-2" y="2"/>
            <a:ext cx="12192002" cy="688666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65EEEB3F-E11F-9A47-FB5C-9BFCF416DE96}"/>
              </a:ext>
            </a:extLst>
          </p:cNvPr>
          <p:cNvGrpSpPr/>
          <p:nvPr/>
        </p:nvGrpSpPr>
        <p:grpSpPr>
          <a:xfrm>
            <a:off x="4167130" y="62079"/>
            <a:ext cx="7893428" cy="5420503"/>
            <a:chOff x="1047524" y="-365000"/>
            <a:chExt cx="7615645" cy="5512526"/>
          </a:xfrm>
        </p:grpSpPr>
        <p:pic>
          <p:nvPicPr>
            <p:cNvPr id="16" name="Picture 15" descr="A picture containing text&#10;&#10;Description automatically generated">
              <a:extLst>
                <a:ext uri="{FF2B5EF4-FFF2-40B4-BE49-F238E27FC236}">
                  <a16:creationId xmlns:a16="http://schemas.microsoft.com/office/drawing/2014/main" xmlns="" id="{66D3B937-A6C1-EDB2-029A-9677FB3003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35" t="1992" r="16215" b="9538"/>
            <a:stretch/>
          </p:blipFill>
          <p:spPr>
            <a:xfrm>
              <a:off x="1047524" y="-365000"/>
              <a:ext cx="7615645" cy="551252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5E5909E0-47E7-938C-F466-1DB14CF78037}"/>
                </a:ext>
              </a:extLst>
            </p:cNvPr>
            <p:cNvSpPr txBox="1"/>
            <p:nvPr/>
          </p:nvSpPr>
          <p:spPr>
            <a:xfrm>
              <a:off x="1945674" y="1924811"/>
              <a:ext cx="5955698" cy="1471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Đặt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theo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yêu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cầu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đề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04B94BFC-7C66-833F-9973-3B957A88F70E}"/>
              </a:ext>
            </a:extLst>
          </p:cNvPr>
          <p:cNvGrpSpPr/>
          <p:nvPr/>
        </p:nvGrpSpPr>
        <p:grpSpPr>
          <a:xfrm>
            <a:off x="441990" y="5798714"/>
            <a:ext cx="4160208" cy="1533324"/>
            <a:chOff x="713015" y="309923"/>
            <a:chExt cx="4001042" cy="1927275"/>
          </a:xfrm>
        </p:grpSpPr>
        <p:sp>
          <p:nvSpPr>
            <p:cNvPr id="19" name="Rectangle: Rounded Corners 69">
              <a:extLst>
                <a:ext uri="{FF2B5EF4-FFF2-40B4-BE49-F238E27FC236}">
                  <a16:creationId xmlns:a16="http://schemas.microsoft.com/office/drawing/2014/main" xmlns="" id="{ED03F842-A1C1-DA7A-21C5-C1D48C650EA9}"/>
                </a:ext>
              </a:extLst>
            </p:cNvPr>
            <p:cNvSpPr/>
            <p:nvPr/>
          </p:nvSpPr>
          <p:spPr>
            <a:xfrm>
              <a:off x="713015" y="309923"/>
              <a:ext cx="4001042" cy="1022488"/>
            </a:xfrm>
            <a:prstGeom prst="round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2E29D8AE-E7D8-40BA-AC8D-EB118EFB2B52}"/>
                </a:ext>
              </a:extLst>
            </p:cNvPr>
            <p:cNvSpPr txBox="1"/>
            <p:nvPr/>
          </p:nvSpPr>
          <p:spPr>
            <a:xfrm>
              <a:off x="713015" y="418992"/>
              <a:ext cx="4001042" cy="18182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/>
                  <a:cs typeface="+mn-cs"/>
                </a:rPr>
                <a:t>Thảo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/>
                  <a:cs typeface="+mn-cs"/>
                </a:rPr>
                <a:t>luận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/>
                  <a:cs typeface="+mn-cs"/>
                </a:rPr>
                <a:t>nhóm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微软雅黑"/>
                  <a:cs typeface="+mn-cs"/>
                </a:rPr>
                <a:t> 4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Kitten" pitchFamily="50" charset="0"/>
                <a:ea typeface="微软雅黑"/>
                <a:cs typeface="+mn-cs"/>
              </a:endParaRPr>
            </a:p>
          </p:txBody>
        </p:sp>
      </p:grpSp>
      <p:pic>
        <p:nvPicPr>
          <p:cNvPr id="21" name="Picture 20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48A23C5D-6DEC-CBA1-F337-EC879018BCF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6" t="13143" r="50366" b="11809"/>
          <a:stretch/>
        </p:blipFill>
        <p:spPr>
          <a:xfrm>
            <a:off x="335344" y="1723080"/>
            <a:ext cx="4464522" cy="41902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F643CC4-EDBA-40BC-8BCE-27E547E4D8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xmlns="" id="{90770759-9259-48BC-9B3D-4F4F12E5F9D8}"/>
              </a:ext>
            </a:extLst>
          </p:cNvPr>
          <p:cNvSpPr txBox="1"/>
          <p:nvPr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8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6F4E2F35-BCEE-4D0E-A98B-DCA0F1B48B3D}"/>
              </a:ext>
            </a:extLst>
          </p:cNvPr>
          <p:cNvSpPr txBox="1">
            <a:spLocks/>
          </p:cNvSpPr>
          <p:nvPr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F7123EE-C62C-4B81-932E-FD785DD2C88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AA41CD8-0B29-4E70-83B7-FFEF21784C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393A9AFA-2307-4D7D-AC1F-49D1FC6385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47A391FB-4D97-4193-B59E-DA33960917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25" name="矩形 17">
            <a:extLst>
              <a:ext uri="{FF2B5EF4-FFF2-40B4-BE49-F238E27FC236}">
                <a16:creationId xmlns:a16="http://schemas.microsoft.com/office/drawing/2014/main" xmlns="" id="{738EAEBA-15D0-4785-BBBF-82632E3A01A6}"/>
              </a:ext>
            </a:extLst>
          </p:cNvPr>
          <p:cNvSpPr/>
          <p:nvPr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26" name="矩形 17">
            <a:extLst>
              <a:ext uri="{FF2B5EF4-FFF2-40B4-BE49-F238E27FC236}">
                <a16:creationId xmlns:a16="http://schemas.microsoft.com/office/drawing/2014/main" xmlns="" id="{738EAEBA-15D0-4785-BBBF-82632E3A01A6}"/>
              </a:ext>
            </a:extLst>
          </p:cNvPr>
          <p:cNvSpPr/>
          <p:nvPr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4722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75AFB57A-944E-B4C9-15BF-3B18F4B402DE}"/>
              </a:ext>
            </a:extLst>
          </p:cNvPr>
          <p:cNvGrpSpPr/>
          <p:nvPr/>
        </p:nvGrpSpPr>
        <p:grpSpPr>
          <a:xfrm>
            <a:off x="790575" y="454717"/>
            <a:ext cx="2981325" cy="1831283"/>
            <a:chOff x="4669971" y="1083367"/>
            <a:chExt cx="5774633" cy="577463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xmlns="" id="{60215D5D-F92C-3DF3-5DE8-B5314088E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971" y="1083367"/>
              <a:ext cx="5774633" cy="577463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F803AD19-B78D-107B-1CC1-524E82DE985E}"/>
                </a:ext>
              </a:extLst>
            </p:cNvPr>
            <p:cNvSpPr txBox="1"/>
            <p:nvPr/>
          </p:nvSpPr>
          <p:spPr>
            <a:xfrm>
              <a:off x="5344764" y="2618353"/>
              <a:ext cx="4229100" cy="2620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Chậm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51D24A0-4A82-4495-24EA-75BD9AE1C070}"/>
              </a:ext>
            </a:extLst>
          </p:cNvPr>
          <p:cNvSpPr txBox="1"/>
          <p:nvPr/>
        </p:nvSpPr>
        <p:spPr>
          <a:xfrm>
            <a:off x="4410074" y="496115"/>
            <a:ext cx="6896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</a:rPr>
              <a:t>Rùa nhích từng bước khá chậm.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A951CD4-EA09-CEA3-CC38-4516D460C196}"/>
              </a:ext>
            </a:extLst>
          </p:cNvPr>
          <p:cNvSpPr txBox="1"/>
          <p:nvPr/>
        </p:nvSpPr>
        <p:spPr>
          <a:xfrm>
            <a:off x="4381499" y="1356284"/>
            <a:ext cx="6896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Ốc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sên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di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chuyển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quá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chậm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0A24E93-C5D6-50D2-5D7F-87BE3419E3B8}"/>
              </a:ext>
            </a:extLst>
          </p:cNvPr>
          <p:cNvGrpSpPr/>
          <p:nvPr/>
        </p:nvGrpSpPr>
        <p:grpSpPr>
          <a:xfrm>
            <a:off x="857250" y="3102667"/>
            <a:ext cx="2981325" cy="1831283"/>
            <a:chOff x="4669971" y="1083367"/>
            <a:chExt cx="5774633" cy="5774633"/>
          </a:xfrm>
        </p:grpSpPr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xmlns="" id="{CA721D00-CDE5-C54B-04E9-B55C1DC89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971" y="1083367"/>
              <a:ext cx="5774633" cy="577463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17F945D0-9981-C0AD-DD20-1944F98E240E}"/>
                </a:ext>
              </a:extLst>
            </p:cNvPr>
            <p:cNvSpPr txBox="1"/>
            <p:nvPr/>
          </p:nvSpPr>
          <p:spPr>
            <a:xfrm>
              <a:off x="5344764" y="2618353"/>
              <a:ext cx="4229100" cy="2620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N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hanh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4852EC4-75AF-42BF-2E02-53AFF1F5A9A5}"/>
              </a:ext>
            </a:extLst>
          </p:cNvPr>
          <p:cNvSpPr txBox="1"/>
          <p:nvPr/>
        </p:nvSpPr>
        <p:spPr>
          <a:xfrm>
            <a:off x="4495799" y="3029765"/>
            <a:ext cx="6896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Con mèo chạy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khá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nhanh.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F5FE376-4707-55CD-40B4-22591E347979}"/>
              </a:ext>
            </a:extLst>
          </p:cNvPr>
          <p:cNvSpPr txBox="1"/>
          <p:nvPr/>
        </p:nvSpPr>
        <p:spPr>
          <a:xfrm>
            <a:off x="4448174" y="4004234"/>
            <a:ext cx="6896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Ngựa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đang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phi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nhanh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quá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!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89F66E1-07A9-19C0-E4F2-19B9CD1BD535}"/>
              </a:ext>
            </a:extLst>
          </p:cNvPr>
          <p:cNvSpPr txBox="1"/>
          <p:nvPr/>
        </p:nvSpPr>
        <p:spPr>
          <a:xfrm>
            <a:off x="4495799" y="4937684"/>
            <a:ext cx="7267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it-IT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Báo đang lao đi rất nhanh.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50661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1C256D-E77A-1F0A-7169-FE99E719D03D}"/>
              </a:ext>
            </a:extLst>
          </p:cNvPr>
          <p:cNvSpPr txBox="1"/>
          <p:nvPr/>
        </p:nvSpPr>
        <p:spPr>
          <a:xfrm>
            <a:off x="2233047" y="348476"/>
            <a:ext cx="87887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Cambria" panose="02040503050406030204" pitchFamily="18" charset="0"/>
              </a:rPr>
              <a:t>Tìm từ phù hợp thay cho mỗi ô vuông trong bảng dưới đây: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BD48195-7FD2-47B7-C1A9-CBEC9E259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871" y="462443"/>
            <a:ext cx="1676545" cy="9632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AB8C729-6341-494C-C014-74DD7E3041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636" y="1971674"/>
            <a:ext cx="10723793" cy="3171826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D9CAC110-CE1E-9570-527D-CF21344C3B5D}"/>
              </a:ext>
            </a:extLst>
          </p:cNvPr>
          <p:cNvSpPr/>
          <p:nvPr/>
        </p:nvSpPr>
        <p:spPr>
          <a:xfrm>
            <a:off x="6858000" y="3114675"/>
            <a:ext cx="4362450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FF000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Đỏ</a:t>
            </a:r>
            <a:r>
              <a:rPr lang="en-US" sz="2000" dirty="0">
                <a:solidFill>
                  <a:srgbClr val="FF000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rực</a:t>
            </a:r>
            <a:r>
              <a:rPr lang="en-US" sz="2000" dirty="0">
                <a:solidFill>
                  <a:srgbClr val="FF000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đỏ</a:t>
            </a:r>
            <a:r>
              <a:rPr lang="en-US" sz="2000" dirty="0">
                <a:solidFill>
                  <a:srgbClr val="FF000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ối</a:t>
            </a:r>
            <a:r>
              <a:rPr lang="en-US" sz="2000" dirty="0">
                <a:solidFill>
                  <a:srgbClr val="FF000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đỏ</a:t>
            </a:r>
            <a:r>
              <a:rPr lang="en-US" sz="2000" dirty="0">
                <a:solidFill>
                  <a:srgbClr val="FF000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au, </a:t>
            </a:r>
            <a:r>
              <a:rPr lang="en-US" sz="2000" dirty="0" err="1">
                <a:solidFill>
                  <a:srgbClr val="FF000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đỏ</a:t>
            </a:r>
            <a:r>
              <a:rPr lang="en-US" sz="2000" dirty="0">
                <a:solidFill>
                  <a:srgbClr val="FF000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chót</a:t>
            </a:r>
            <a:r>
              <a:rPr lang="en-US" sz="2000" dirty="0">
                <a:solidFill>
                  <a:srgbClr val="FF000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đỏ</a:t>
            </a:r>
            <a:r>
              <a:rPr lang="en-US" sz="2000" dirty="0">
                <a:solidFill>
                  <a:srgbClr val="FF000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chói</a:t>
            </a:r>
            <a:r>
              <a:rPr lang="en-US" sz="2000" dirty="0">
                <a:solidFill>
                  <a:srgbClr val="FF0000"/>
                </a:solidFill>
                <a:effectLst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…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C1426712-690B-B3B1-96C1-E66BD650A2B0}"/>
              </a:ext>
            </a:extLst>
          </p:cNvPr>
          <p:cNvSpPr/>
          <p:nvPr/>
        </p:nvSpPr>
        <p:spPr>
          <a:xfrm>
            <a:off x="1438275" y="3743325"/>
            <a:ext cx="1781175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Tim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tím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A74C24E5-B33F-6DBE-C289-48D9533ADCA0}"/>
              </a:ext>
            </a:extLst>
          </p:cNvPr>
          <p:cNvSpPr/>
          <p:nvPr/>
        </p:nvSpPr>
        <p:spPr>
          <a:xfrm>
            <a:off x="6838950" y="3810000"/>
            <a:ext cx="4362450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Tím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lịm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tím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ngắt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F7241B2B-83F6-7B51-A11E-93736D2F851B}"/>
              </a:ext>
            </a:extLst>
          </p:cNvPr>
          <p:cNvSpPr/>
          <p:nvPr/>
        </p:nvSpPr>
        <p:spPr>
          <a:xfrm>
            <a:off x="1485900" y="4371975"/>
            <a:ext cx="1905000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xanh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xanh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0FFC38F9-8FE6-546E-4D0F-973DDEA05005}"/>
              </a:ext>
            </a:extLst>
          </p:cNvPr>
          <p:cNvSpPr/>
          <p:nvPr/>
        </p:nvSpPr>
        <p:spPr>
          <a:xfrm>
            <a:off x="7010400" y="4400550"/>
            <a:ext cx="4362450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Xanh rì, xanh biếc, xanh ngắt, xanh lè, xanh lét…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90422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1" grpId="0" animBg="1"/>
      <p:bldP spid="12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5014DED-3AAE-F218-5874-AC5BF519473C}"/>
              </a:ext>
            </a:extLst>
          </p:cNvPr>
          <p:cNvSpPr txBox="1"/>
          <p:nvPr/>
        </p:nvSpPr>
        <p:spPr>
          <a:xfrm>
            <a:off x="1762125" y="323850"/>
            <a:ext cx="9991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Từ ngữ nào có thể thay thế cho từ ngữ in đậm trong đoạn văn dưới đây?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BFCEDE3D-9E6C-2B2F-FA8B-44EC962D491B}"/>
              </a:ext>
            </a:extLst>
          </p:cNvPr>
          <p:cNvSpPr/>
          <p:nvPr/>
        </p:nvSpPr>
        <p:spPr>
          <a:xfrm>
            <a:off x="466725" y="466725"/>
            <a:ext cx="1400175" cy="52387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91E7F4-4182-3B6D-CFD3-656D22F5E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8862" y="1614487"/>
            <a:ext cx="7423036" cy="11001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168556A-364C-0702-5097-D70B83DC65A3}"/>
              </a:ext>
            </a:extLst>
          </p:cNvPr>
          <p:cNvSpPr txBox="1"/>
          <p:nvPr/>
        </p:nvSpPr>
        <p:spPr>
          <a:xfrm>
            <a:off x="717478" y="3085530"/>
            <a:ext cx="1083362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Mặt trời vừa hé những tia nắng đầu ngày. Thoáng chốc, nắng đã bừng lên toả khắp nơi, khiến vạn vật đều 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rất vàng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 theo màu nắng. Những đám mây trôi 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rất chậm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 trên nền trời 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hơi xanh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 như dùng dằng chờ gió đến đẩy đi. Chờ mãi gió không tới, mây lại đứng soi mình xuống mặt hồ nước 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rất trong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, phẳng lặng.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246A0B27-3C88-0E99-EEA8-391D1C4B38B9}"/>
              </a:ext>
            </a:extLst>
          </p:cNvPr>
          <p:cNvSpPr/>
          <p:nvPr/>
        </p:nvSpPr>
        <p:spPr>
          <a:xfrm>
            <a:off x="6353174" y="3552825"/>
            <a:ext cx="1476375" cy="48577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rực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14C528AF-11B9-AB1A-D6A8-ABD08EE2D52E}"/>
              </a:ext>
            </a:extLst>
          </p:cNvPr>
          <p:cNvSpPr/>
          <p:nvPr/>
        </p:nvSpPr>
        <p:spPr>
          <a:xfrm>
            <a:off x="2876549" y="3962400"/>
            <a:ext cx="1476375" cy="48577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chậm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rãi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532A81D5-6938-013B-0439-8D3A504464A8}"/>
              </a:ext>
            </a:extLst>
          </p:cNvPr>
          <p:cNvSpPr/>
          <p:nvPr/>
        </p:nvSpPr>
        <p:spPr>
          <a:xfrm>
            <a:off x="6343649" y="3971925"/>
            <a:ext cx="1609725" cy="48577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3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endParaRPr lang="en-US" sz="23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7BF8E6F6-CC2C-DD63-085A-25D14B9FBC31}"/>
              </a:ext>
            </a:extLst>
          </p:cNvPr>
          <p:cNvSpPr/>
          <p:nvPr/>
        </p:nvSpPr>
        <p:spPr>
          <a:xfrm>
            <a:off x="2143125" y="4810125"/>
            <a:ext cx="1562100" cy="48577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veo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00024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8" grpId="0"/>
      <p:bldP spid="30" grpId="0" animBg="1"/>
      <p:bldP spid="31" grpId="0" animBg="1"/>
      <p:bldP spid="32" grpId="0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>
            <a:extLst>
              <a:ext uri="{FF2B5EF4-FFF2-40B4-BE49-F238E27FC236}">
                <a16:creationId xmlns:a16="http://schemas.microsoft.com/office/drawing/2014/main" xmlns="" id="{60215D5D-F92C-3DF3-5DE8-B5314088E6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091" y="0"/>
            <a:ext cx="7651109" cy="57746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803AD19-B78D-107B-1CC1-524E82DE985E}"/>
              </a:ext>
            </a:extLst>
          </p:cNvPr>
          <p:cNvSpPr txBox="1"/>
          <p:nvPr/>
        </p:nvSpPr>
        <p:spPr>
          <a:xfrm>
            <a:off x="4529884" y="1534986"/>
            <a:ext cx="646196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Các từ ngữ được in đậm và các từ ngữ thay thế để thể hiện mức độ của đặc điểm.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2" name="Picture 1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31A7A793-11B5-1968-8E98-273755CB4F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1" t="7239" r="36108" b="5142"/>
          <a:stretch/>
        </p:blipFill>
        <p:spPr>
          <a:xfrm>
            <a:off x="1144474" y="1757276"/>
            <a:ext cx="3117670" cy="45098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18084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52AC064-59EE-89A9-7879-493D90D2AC13}"/>
              </a:ext>
            </a:extLst>
          </p:cNvPr>
          <p:cNvSpPr/>
          <p:nvPr/>
        </p:nvSpPr>
        <p:spPr>
          <a:xfrm>
            <a:off x="2324100" y="400050"/>
            <a:ext cx="7315200" cy="71437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mức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796C8F8E-3ADC-2AAF-B2F1-F9A890041F41}"/>
              </a:ext>
            </a:extLst>
          </p:cNvPr>
          <p:cNvCxnSpPr>
            <a:stCxn id="2" idx="2"/>
          </p:cNvCxnSpPr>
          <p:nvPr/>
        </p:nvCxnSpPr>
        <p:spPr>
          <a:xfrm flipH="1">
            <a:off x="2743200" y="1114425"/>
            <a:ext cx="3238500" cy="75247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77E45006-3299-52AB-7797-45718C32082F}"/>
              </a:ext>
            </a:extLst>
          </p:cNvPr>
          <p:cNvSpPr/>
          <p:nvPr/>
        </p:nvSpPr>
        <p:spPr>
          <a:xfrm>
            <a:off x="657225" y="1876425"/>
            <a:ext cx="4029075" cy="20764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ết hợp tính từ với </a:t>
            </a:r>
            <a:r>
              <a:rPr lang="vi-VN" sz="4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hơi, khá, rất, quá,</a:t>
            </a:r>
            <a:r>
              <a:rPr lang="en-US" sz="4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lắm</a:t>
            </a:r>
            <a:endParaRPr lang="en-US" sz="40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5868982D-63FE-2DFA-91ED-EA474CBDF4FC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5981700" y="1114425"/>
            <a:ext cx="3409950" cy="78105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1407471E-541C-A944-C994-46549100B5DD}"/>
              </a:ext>
            </a:extLst>
          </p:cNvPr>
          <p:cNvSpPr/>
          <p:nvPr/>
        </p:nvSpPr>
        <p:spPr>
          <a:xfrm>
            <a:off x="5838825" y="1905000"/>
            <a:ext cx="5495925" cy="29241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ùng các tính từ thể hiện mức độ (như </a:t>
            </a:r>
            <a:r>
              <a:rPr lang="vi-VN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veo, trắng tinh, vàng rực, xanh xanh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), các kết hợp từ tạo ra dựa trên một từ chỉ mức độ tiêu chuẩn (</a:t>
            </a:r>
            <a:r>
              <a:rPr lang="vi-VN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 thẫm, đỏ đậm, đỏ nhạt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28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06029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52AC064-59EE-89A9-7879-493D90D2AC13}"/>
              </a:ext>
            </a:extLst>
          </p:cNvPr>
          <p:cNvSpPr/>
          <p:nvPr/>
        </p:nvSpPr>
        <p:spPr>
          <a:xfrm>
            <a:off x="1657350" y="314326"/>
            <a:ext cx="8705850" cy="14097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DC3E554-64E8-6CBF-083D-D451FB5AC1B7}"/>
              </a:ext>
            </a:extLst>
          </p:cNvPr>
          <p:cNvSpPr txBox="1"/>
          <p:nvPr/>
        </p:nvSpPr>
        <p:spPr>
          <a:xfrm>
            <a:off x="2095500" y="2333625"/>
            <a:ext cx="8934450" cy="2240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VD:</a:t>
            </a:r>
            <a:endParaRPr lang="en-US" sz="40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Tờ giấy này trắng hơn.</a:t>
            </a:r>
            <a:endParaRPr lang="en-US" sz="40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Tờ giấy này trắng nhất.</a:t>
            </a:r>
            <a:endParaRPr lang="en-US" sz="40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92650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DF128EA7-A07B-D5F5-A5C9-2F9706B837F6}"/>
              </a:ext>
            </a:extLst>
          </p:cNvPr>
          <p:cNvGrpSpPr/>
          <p:nvPr/>
        </p:nvGrpSpPr>
        <p:grpSpPr>
          <a:xfrm>
            <a:off x="1924329" y="960120"/>
            <a:ext cx="8404300" cy="4922520"/>
            <a:chOff x="1924329" y="960120"/>
            <a:chExt cx="8404300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xmlns="" id="{02A2F109-18B2-3079-6A25-B6C6AF625E81}"/>
                </a:ext>
              </a:extLst>
            </p:cNvPr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xmlns="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xmlns="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xmlns="" id="{FF270CC3-E0C5-1053-C853-DD883795E600}"/>
                </a:ext>
              </a:extLst>
            </p:cNvPr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xmlns="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xmlns="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xmlns="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xmlns="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xmlns="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xmlns="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xmlns="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xmlns="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78AC07EB-3ECC-6D49-AFC6-E39B2BEE74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98" y="2839400"/>
            <a:ext cx="5237573" cy="523757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72" y="4411212"/>
            <a:ext cx="4139802" cy="25685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9933AC6-3C36-A3FE-DAD9-656555182E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0125" y="1963946"/>
            <a:ext cx="9480102" cy="4432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38925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indoor, room&#10;&#10;Description automatically generated">
            <a:extLst>
              <a:ext uri="{FF2B5EF4-FFF2-40B4-BE49-F238E27FC236}">
                <a16:creationId xmlns:a16="http://schemas.microsoft.com/office/drawing/2014/main" xmlns="" id="{BDF7A61C-9CDA-D92B-C1F9-F6020E9506C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023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5E915BD-DE06-C4DE-DC8C-F3C1AEBC2A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7A11A057-03B6-A30B-99F5-50F932D3E1E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64" t="4381"/>
          <a:stretch/>
        </p:blipFill>
        <p:spPr>
          <a:xfrm flipH="1">
            <a:off x="6907820" y="2342518"/>
            <a:ext cx="3117670" cy="5075903"/>
          </a:xfrm>
          <a:prstGeom prst="rect">
            <a:avLst/>
          </a:prstGeom>
        </p:spPr>
      </p:pic>
      <p:pic>
        <p:nvPicPr>
          <p:cNvPr id="13" name="Picture 12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838F2225-867A-36A9-5B30-D9B1A930DE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1" t="7239" r="36108" b="5142"/>
          <a:stretch/>
        </p:blipFill>
        <p:spPr>
          <a:xfrm>
            <a:off x="1896949" y="2595476"/>
            <a:ext cx="3117670" cy="450983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3E9A109-B92F-5D5A-FF95-6CA86C17647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0711" y1="30260" x2="21548" y2="53428"/>
                        <a14:foregroundMark x1="21548" y1="53428" x2="28452" y2="76596"/>
                        <a14:foregroundMark x1="28452" y1="76596" x2="44351" y2="81324"/>
                        <a14:foregroundMark x1="44351" y1="81324" x2="61715" y2="76359"/>
                        <a14:foregroundMark x1="61715" y1="76359" x2="67364" y2="47518"/>
                        <a14:foregroundMark x1="67364" y1="47518" x2="54603" y2="23877"/>
                        <a14:foregroundMark x1="54603" y1="23877" x2="39121" y2="23641"/>
                        <a14:foregroundMark x1="39121" y1="23641" x2="24268" y2="36879"/>
                        <a14:foregroundMark x1="24268" y1="36879" x2="20084" y2="49882"/>
                        <a14:foregroundMark x1="52301" y1="17730" x2="69456" y2="32151"/>
                        <a14:foregroundMark x1="69456" y1="32151" x2="75314" y2="51300"/>
                        <a14:foregroundMark x1="77406" y1="59102" x2="73431" y2="75650"/>
                        <a14:foregroundMark x1="73431" y1="75650" x2="73013" y2="75650"/>
                        <a14:foregroundMark x1="54393" y1="81087" x2="43096" y2="66903"/>
                        <a14:foregroundMark x1="43096" y1="66903" x2="44142" y2="45390"/>
                        <a14:foregroundMark x1="44142" y1="45390" x2="48326" y2="40426"/>
                        <a14:foregroundMark x1="57322" y1="32388" x2="44142" y2="47518"/>
                        <a14:foregroundMark x1="44142" y1="47518" x2="33264" y2="70686"/>
                        <a14:foregroundMark x1="33264" y1="70686" x2="36820" y2="82979"/>
                        <a14:foregroundMark x1="42259" y1="85343" x2="68410" y2="73759"/>
                        <a14:foregroundMark x1="68410" y1="73759" x2="69874" y2="69976"/>
                        <a14:foregroundMark x1="51255" y1="56974" x2="66318" y2="52246"/>
                        <a14:foregroundMark x1="69874" y1="26005" x2="66527" y2="19858"/>
                        <a14:foregroundMark x1="59414" y1="49409" x2="56276" y2="72813"/>
                        <a14:foregroundMark x1="72385" y1="31915" x2="70293" y2="262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4942" y="1267682"/>
            <a:ext cx="933674" cy="8262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F643CC4-EDBA-40BC-8BCE-27E547E4D86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90770759-9259-48BC-9B3D-4F4F12E5F9D8}"/>
              </a:ext>
            </a:extLst>
          </p:cNvPr>
          <p:cNvSpPr txBox="1"/>
          <p:nvPr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9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6F4E2F35-BCEE-4D0E-A98B-DCA0F1B48B3D}"/>
              </a:ext>
            </a:extLst>
          </p:cNvPr>
          <p:cNvSpPr txBox="1">
            <a:spLocks/>
          </p:cNvSpPr>
          <p:nvPr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F7123EE-C62C-4B81-932E-FD785DD2C88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AA41CD8-0B29-4E70-83B7-FFEF21784CA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93A9AFA-2307-4D7D-AC1F-49D1FC63855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7A391FB-4D97-4193-B59E-DA33960917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9" name="矩形 17">
            <a:extLst>
              <a:ext uri="{FF2B5EF4-FFF2-40B4-BE49-F238E27FC236}">
                <a16:creationId xmlns:a16="http://schemas.microsoft.com/office/drawing/2014/main" xmlns="" id="{738EAEBA-15D0-4785-BBBF-82632E3A01A6}"/>
              </a:ext>
            </a:extLst>
          </p:cNvPr>
          <p:cNvSpPr/>
          <p:nvPr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20" name="矩形 17">
            <a:extLst>
              <a:ext uri="{FF2B5EF4-FFF2-40B4-BE49-F238E27FC236}">
                <a16:creationId xmlns:a16="http://schemas.microsoft.com/office/drawing/2014/main" xmlns="" id="{738EAEBA-15D0-4785-BBBF-82632E3A01A6}"/>
              </a:ext>
            </a:extLst>
          </p:cNvPr>
          <p:cNvSpPr/>
          <p:nvPr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32A08D2-8855-5590-D76D-219C7B59A1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31555" y="1195645"/>
            <a:ext cx="5828281" cy="22801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17407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1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0.55911 -0.000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56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FC19E77-72D7-F70C-DF74-76B38EE72F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80" r="70346" b="10722"/>
          <a:stretch/>
        </p:blipFill>
        <p:spPr>
          <a:xfrm>
            <a:off x="1169186" y="2029786"/>
            <a:ext cx="3788933" cy="48282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2697D91-33DE-12BB-585F-1700B44519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1" b="8694"/>
          <a:stretch/>
        </p:blipFill>
        <p:spPr>
          <a:xfrm>
            <a:off x="4256238" y="1850065"/>
            <a:ext cx="6950766" cy="49379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02B345F0-6E2E-6830-D263-E86CBDD9CEB2}"/>
              </a:ext>
            </a:extLst>
          </p:cNvPr>
          <p:cNvSpPr/>
          <p:nvPr/>
        </p:nvSpPr>
        <p:spPr>
          <a:xfrm>
            <a:off x="1819275" y="428626"/>
            <a:ext cx="8705850" cy="14097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mức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di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chậm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3176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15636"/>
            <a:ext cx="12192000" cy="6842364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xmlns="" id="{3B9315E3-F58E-220C-19A6-BD0373C7F581}"/>
              </a:ext>
            </a:extLst>
          </p:cNvPr>
          <p:cNvGrpSpPr/>
          <p:nvPr/>
        </p:nvGrpSpPr>
        <p:grpSpPr>
          <a:xfrm>
            <a:off x="2257120" y="161075"/>
            <a:ext cx="9595901" cy="6506095"/>
            <a:chOff x="4548067" y="1188720"/>
            <a:chExt cx="6965975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xmlns="" id="{02A2F109-18B2-3079-6A25-B6C6AF625E81}"/>
                </a:ext>
              </a:extLst>
            </p:cNvPr>
            <p:cNvGrpSpPr/>
            <p:nvPr/>
          </p:nvGrpSpPr>
          <p:grpSpPr>
            <a:xfrm>
              <a:off x="4548067" y="2067312"/>
              <a:ext cx="6965975" cy="4043928"/>
              <a:chOff x="831116" y="1978613"/>
              <a:chExt cx="10305514" cy="3797347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xmlns="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xmlns="" id="{622ADDA8-D98A-2CD9-A41B-07DE2B9460D8}"/>
                  </a:ext>
                </a:extLst>
              </p:cNvPr>
              <p:cNvSpPr/>
              <p:nvPr/>
            </p:nvSpPr>
            <p:spPr>
              <a:xfrm>
                <a:off x="831116" y="1978613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xmlns="" id="{FF270CC3-E0C5-1053-C853-DD883795E600}"/>
                </a:ext>
              </a:extLst>
            </p:cNvPr>
            <p:cNvGrpSpPr/>
            <p:nvPr/>
          </p:nvGrpSpPr>
          <p:grpSpPr>
            <a:xfrm>
              <a:off x="5458419" y="11887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xmlns="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xmlns="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60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Yêu</a:t>
                </a:r>
                <a:r>
                  <a:rPr kumimoji="0" lang="en-US" altLang="zh-CN" sz="4400" b="0" i="0" u="none" strike="noStrike" kern="1200" cap="none" spc="6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 </a:t>
                </a:r>
                <a:r>
                  <a:rPr kumimoji="0" lang="en-US" altLang="zh-CN" sz="4400" b="0" i="0" u="none" strike="noStrike" kern="1200" cap="none" spc="60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cầu</a:t>
                </a:r>
                <a:r>
                  <a:rPr kumimoji="0" lang="en-US" altLang="zh-CN" sz="4400" b="0" i="0" u="none" strike="noStrike" kern="1200" cap="none" spc="6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 </a:t>
                </a:r>
                <a:r>
                  <a:rPr kumimoji="0" lang="en-US" altLang="zh-CN" sz="4400" b="0" i="0" u="none" strike="noStrike" kern="1200" cap="none" spc="60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cần</a:t>
                </a:r>
                <a:r>
                  <a:rPr kumimoji="0" lang="en-US" altLang="zh-CN" sz="4400" b="0" i="0" u="none" strike="noStrike" kern="1200" cap="none" spc="6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 </a:t>
                </a:r>
                <a:r>
                  <a:rPr kumimoji="0" lang="en-US" altLang="zh-CN" sz="4400" b="0" i="0" u="none" strike="noStrike" kern="1200" cap="none" spc="60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đạt</a:t>
                </a:r>
                <a:endParaRPr kumimoji="0" lang="en-US" altLang="zh-CN" sz="4400" b="0" i="0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xmlns="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xmlns="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xmlns="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xmlns="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xmlns="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xmlns="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C0A21EE-D9F0-F959-4AD5-1F49952E33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083" y="2245986"/>
            <a:ext cx="5228590" cy="522859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24D4FD1-7452-98FF-9F92-1FEB41F023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967" y="4860281"/>
            <a:ext cx="2332054" cy="19820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AF5FBDA-02CD-D8CC-E6BF-FC45A97385FE}"/>
              </a:ext>
            </a:extLst>
          </p:cNvPr>
          <p:cNvSpPr txBox="1"/>
          <p:nvPr/>
        </p:nvSpPr>
        <p:spPr>
          <a:xfrm>
            <a:off x="3226121" y="2193460"/>
            <a:ext cx="817893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di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chuyển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riêng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4797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02A2F109-18B2-3079-6A25-B6C6AF625E81}"/>
              </a:ext>
            </a:extLst>
          </p:cNvPr>
          <p:cNvGrpSpPr/>
          <p:nvPr/>
        </p:nvGrpSpPr>
        <p:grpSpPr>
          <a:xfrm>
            <a:off x="1777372" y="691724"/>
            <a:ext cx="9701614" cy="4502938"/>
            <a:chOff x="924877" y="2255520"/>
            <a:chExt cx="10211753" cy="352044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xmlns="" id="{C7255D0C-C060-2E54-5603-6DD824900FDB}"/>
                </a:ext>
              </a:extLst>
            </p:cNvPr>
            <p:cNvSpPr/>
            <p:nvPr/>
          </p:nvSpPr>
          <p:spPr>
            <a:xfrm>
              <a:off x="1055369" y="2484120"/>
              <a:ext cx="10081261" cy="3291840"/>
            </a:xfrm>
            <a:prstGeom prst="roundRect">
              <a:avLst/>
            </a:prstGeom>
            <a:solidFill>
              <a:srgbClr val="FD99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xmlns="" id="{622ADDA8-D98A-2CD9-A41B-07DE2B9460D8}"/>
                </a:ext>
              </a:extLst>
            </p:cNvPr>
            <p:cNvSpPr/>
            <p:nvPr/>
          </p:nvSpPr>
          <p:spPr>
            <a:xfrm>
              <a:off x="924877" y="2255520"/>
              <a:ext cx="10081261" cy="3291840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159" y="3485046"/>
            <a:ext cx="6065013" cy="37629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8D01B1E-1678-1D9B-BC34-004D1D4043A8}"/>
              </a:ext>
            </a:extLst>
          </p:cNvPr>
          <p:cNvSpPr txBox="1"/>
          <p:nvPr/>
        </p:nvSpPr>
        <p:spPr>
          <a:xfrm>
            <a:off x="2417344" y="1797969"/>
            <a:ext cx="8788739" cy="1998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Chia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sẻ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với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người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Chuẩn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bị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mới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D2219B9-C35F-EEB1-F6E0-A803719E4C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6288" y="582796"/>
            <a:ext cx="4986960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9006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96AAD07A-F75B-6B59-18BD-13DC7547E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262" y="-933595"/>
            <a:ext cx="4513611" cy="451361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64839120-64DA-3CB7-7266-B7DD45CAA8BC}"/>
              </a:ext>
            </a:extLst>
          </p:cNvPr>
          <p:cNvGrpSpPr/>
          <p:nvPr/>
        </p:nvGrpSpPr>
        <p:grpSpPr>
          <a:xfrm>
            <a:off x="1823463" y="705455"/>
            <a:ext cx="9652351" cy="4702766"/>
            <a:chOff x="1055370" y="960120"/>
            <a:chExt cx="10211753" cy="46939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xmlns="" id="{02A2F109-18B2-3079-6A25-B6C6AF625E81}"/>
                </a:ext>
              </a:extLst>
            </p:cNvPr>
            <p:cNvGrpSpPr/>
            <p:nvPr/>
          </p:nvGrpSpPr>
          <p:grpSpPr>
            <a:xfrm>
              <a:off x="1055370" y="2133600"/>
              <a:ext cx="10211753" cy="35204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xmlns="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xmlns="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xmlns="" id="{FF270CC3-E0C5-1053-C853-DD883795E600}"/>
                </a:ext>
              </a:extLst>
            </p:cNvPr>
            <p:cNvGrpSpPr/>
            <p:nvPr/>
          </p:nvGrpSpPr>
          <p:grpSpPr>
            <a:xfrm>
              <a:off x="3614379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xmlns="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xmlns="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TIẾNG VIỆT</a:t>
                </a: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xmlns="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xmlns="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xmlns="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xmlns="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xmlns="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xmlns="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55" name="图片 54">
            <a:extLst>
              <a:ext uri="{FF2B5EF4-FFF2-40B4-BE49-F238E27FC236}">
                <a16:creationId xmlns:a16="http://schemas.microsoft.com/office/drawing/2014/main" xmlns="" id="{FDFF2CD9-6DD3-9D9E-93F6-CA3BEC6671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994" y="3350235"/>
            <a:ext cx="3799305" cy="379930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572264A0-9DBF-10FA-C1FB-01238ECAFB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260" y="4236428"/>
            <a:ext cx="2996613" cy="25469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4C41AB2-3366-D44A-1C81-26A1D920F4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228" y="-280656"/>
            <a:ext cx="1406027" cy="14060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3FD92F5-CFA4-2B7A-B875-B57B3EDEBD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7470" y="2399715"/>
            <a:ext cx="9912955" cy="25666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07102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DF128EA7-A07B-D5F5-A5C9-2F9706B837F6}"/>
              </a:ext>
            </a:extLst>
          </p:cNvPr>
          <p:cNvGrpSpPr/>
          <p:nvPr/>
        </p:nvGrpSpPr>
        <p:grpSpPr>
          <a:xfrm>
            <a:off x="1924329" y="960120"/>
            <a:ext cx="8404300" cy="4922520"/>
            <a:chOff x="1924329" y="960120"/>
            <a:chExt cx="8404300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xmlns="" id="{02A2F109-18B2-3079-6A25-B6C6AF625E81}"/>
                </a:ext>
              </a:extLst>
            </p:cNvPr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xmlns="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xmlns="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xmlns="" id="{FF270CC3-E0C5-1053-C853-DD883795E600}"/>
                </a:ext>
              </a:extLst>
            </p:cNvPr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xmlns="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xmlns="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xmlns="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xmlns="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xmlns="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xmlns="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xmlns="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xmlns="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78AC07EB-3ECC-6D49-AFC6-E39B2BEE74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98" y="2839400"/>
            <a:ext cx="5237573" cy="523757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72" y="4411212"/>
            <a:ext cx="4139802" cy="25685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B0D99A4-F096-6F59-0912-A1215EF74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361" y="2107955"/>
            <a:ext cx="10120237" cy="4432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09500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ả gì">
            <a:hlinkClick r:id="" action="ppaction://media"/>
            <a:extLst>
              <a:ext uri="{FF2B5EF4-FFF2-40B4-BE49-F238E27FC236}">
                <a16:creationId xmlns:a16="http://schemas.microsoft.com/office/drawing/2014/main" xmlns="" id="{75871BA5-0C53-8D9F-9742-0C913F4F0BE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18079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6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7">
            <a:extLst>
              <a:ext uri="{FF2B5EF4-FFF2-40B4-BE49-F238E27FC236}">
                <a16:creationId xmlns:a16="http://schemas.microsoft.com/office/drawing/2014/main" xmlns="" id="{D07B028A-289F-E4B9-0E7D-4521ACB3C0C1}"/>
              </a:ext>
            </a:extLst>
          </p:cNvPr>
          <p:cNvSpPr/>
          <p:nvPr/>
        </p:nvSpPr>
        <p:spPr>
          <a:xfrm>
            <a:off x="2410580" y="779566"/>
            <a:ext cx="7933570" cy="1449283"/>
          </a:xfrm>
          <a:prstGeom prst="roundRect">
            <a:avLst/>
          </a:prstGeom>
          <a:solidFill>
            <a:srgbClr val="FFFBF7"/>
          </a:solidFill>
          <a:ln w="38100">
            <a:solidFill>
              <a:srgbClr val="FD99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ìm</a:t>
            </a:r>
            <a:r>
              <a:rPr lang="en-US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45F6AB5-688F-E163-66F5-C77872C9E8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63" t="4762"/>
          <a:stretch/>
        </p:blipFill>
        <p:spPr>
          <a:xfrm>
            <a:off x="301697" y="2561852"/>
            <a:ext cx="1962999" cy="28241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E1F0630-7522-BBB3-8F4F-FA6C5F4272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71" t="2222" r="56803" b="9620"/>
          <a:stretch/>
        </p:blipFill>
        <p:spPr>
          <a:xfrm rot="443231">
            <a:off x="1353108" y="2430801"/>
            <a:ext cx="2541561" cy="2632961"/>
          </a:xfrm>
          <a:prstGeom prst="rect">
            <a:avLst/>
          </a:prstGeom>
        </p:spPr>
      </p:pic>
      <p:pic>
        <p:nvPicPr>
          <p:cNvPr id="16" name="Picture 15" descr="Logo&#10;&#10;Description automatically generated with medium confidence">
            <a:extLst>
              <a:ext uri="{FF2B5EF4-FFF2-40B4-BE49-F238E27FC236}">
                <a16:creationId xmlns:a16="http://schemas.microsoft.com/office/drawing/2014/main" xmlns="" id="{952BA9FC-3B6A-B03A-1ED3-11EA40526B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1" t="25992" r="29425" b="33398"/>
          <a:stretch/>
        </p:blipFill>
        <p:spPr>
          <a:xfrm>
            <a:off x="-583974" y="4110928"/>
            <a:ext cx="4781826" cy="255005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3B0E368-3231-20A0-5AEC-4FF999FAB0E6}"/>
              </a:ext>
            </a:extLst>
          </p:cNvPr>
          <p:cNvSpPr txBox="1"/>
          <p:nvPr/>
        </p:nvSpPr>
        <p:spPr>
          <a:xfrm>
            <a:off x="4714875" y="2981325"/>
            <a:ext cx="61626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chua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cứng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dai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đau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thơm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lừng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to…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29012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DF128EA7-A07B-D5F5-A5C9-2F9706B837F6}"/>
              </a:ext>
            </a:extLst>
          </p:cNvPr>
          <p:cNvGrpSpPr/>
          <p:nvPr/>
        </p:nvGrpSpPr>
        <p:grpSpPr>
          <a:xfrm>
            <a:off x="1924329" y="960120"/>
            <a:ext cx="8404300" cy="4922520"/>
            <a:chOff x="1924329" y="960120"/>
            <a:chExt cx="8404300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xmlns="" id="{02A2F109-18B2-3079-6A25-B6C6AF625E81}"/>
                </a:ext>
              </a:extLst>
            </p:cNvPr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xmlns="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xmlns="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xmlns="" id="{FF270CC3-E0C5-1053-C853-DD883795E600}"/>
                </a:ext>
              </a:extLst>
            </p:cNvPr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xmlns="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xmlns="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xmlns="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xmlns="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xmlns="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xmlns="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xmlns="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xmlns="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78AC07EB-3ECC-6D49-AFC6-E39B2BEE74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98" y="2839400"/>
            <a:ext cx="5237573" cy="523757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72" y="4411212"/>
            <a:ext cx="4139802" cy="25685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F8B6AB9-8827-2683-DB35-9DD4A5C80F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3395" y="1997851"/>
            <a:ext cx="9900762" cy="4432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18604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A2C6920-E4A3-5EA8-BE34-B14A53134CEE}"/>
              </a:ext>
            </a:extLst>
          </p:cNvPr>
          <p:cNvSpPr txBox="1"/>
          <p:nvPr/>
        </p:nvSpPr>
        <p:spPr>
          <a:xfrm>
            <a:off x="2477975" y="332148"/>
            <a:ext cx="81789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Tìm từ ngữ thích hợp để tả độ cao tăng dần của mỗi con vật trong tranh: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C781CCF-F489-850F-F895-B6B2EF3CA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751" y="389131"/>
            <a:ext cx="1658256" cy="9632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DF660FE-4114-61ED-810F-BA9967A12B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5037" y="1881187"/>
            <a:ext cx="8520113" cy="2249900"/>
          </a:xfrm>
          <a:prstGeom prst="rect">
            <a:avLst/>
          </a:prstGeom>
        </p:spPr>
      </p:pic>
      <p:sp>
        <p:nvSpPr>
          <p:cNvPr id="18" name="Double Wave 17">
            <a:extLst>
              <a:ext uri="{FF2B5EF4-FFF2-40B4-BE49-F238E27FC236}">
                <a16:creationId xmlns:a16="http://schemas.microsoft.com/office/drawing/2014/main" xmlns="" id="{5CF5DF4D-45F0-3614-70A3-1D953BE01555}"/>
              </a:ext>
            </a:extLst>
          </p:cNvPr>
          <p:cNvSpPr/>
          <p:nvPr/>
        </p:nvSpPr>
        <p:spPr>
          <a:xfrm>
            <a:off x="2438400" y="4562475"/>
            <a:ext cx="1504950" cy="771525"/>
          </a:xfrm>
          <a:prstGeom prst="doubleWave">
            <a:avLst/>
          </a:prstGeom>
          <a:solidFill>
            <a:srgbClr val="F4C3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xmlns="" id="{346D977B-825D-CCC8-7A89-5D58D728FA66}"/>
              </a:ext>
            </a:extLst>
          </p:cNvPr>
          <p:cNvSpPr/>
          <p:nvPr/>
        </p:nvSpPr>
        <p:spPr>
          <a:xfrm>
            <a:off x="4391025" y="4552950"/>
            <a:ext cx="1504950" cy="771525"/>
          </a:xfrm>
          <a:prstGeom prst="doubleWav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Double Wave 33">
            <a:extLst>
              <a:ext uri="{FF2B5EF4-FFF2-40B4-BE49-F238E27FC236}">
                <a16:creationId xmlns:a16="http://schemas.microsoft.com/office/drawing/2014/main" xmlns="" id="{B26AC362-5CE7-1127-904D-76C0E46B1458}"/>
              </a:ext>
            </a:extLst>
          </p:cNvPr>
          <p:cNvSpPr/>
          <p:nvPr/>
        </p:nvSpPr>
        <p:spPr>
          <a:xfrm>
            <a:off x="6477000" y="4543425"/>
            <a:ext cx="1504950" cy="771525"/>
          </a:xfrm>
          <a:prstGeom prst="doubleWave">
            <a:avLst/>
          </a:prstGeom>
          <a:solidFill>
            <a:srgbClr val="F8C0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Double Wave 34">
            <a:extLst>
              <a:ext uri="{FF2B5EF4-FFF2-40B4-BE49-F238E27FC236}">
                <a16:creationId xmlns:a16="http://schemas.microsoft.com/office/drawing/2014/main" xmlns="" id="{ACABC93E-6246-0E8B-75B4-97AD4AC12623}"/>
              </a:ext>
            </a:extLst>
          </p:cNvPr>
          <p:cNvSpPr/>
          <p:nvPr/>
        </p:nvSpPr>
        <p:spPr>
          <a:xfrm>
            <a:off x="8639174" y="4514850"/>
            <a:ext cx="1590675" cy="771525"/>
          </a:xfrm>
          <a:prstGeom prst="doubleWav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4195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022E-16 L -0.32891 -0.3812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45" y="-1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33333E-6 L -0.3543 -0.3979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21" y="-1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11111E-6 L 0.18438 -0.4423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19" y="-2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22222E-6 L 0.57812 -0.5048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06" y="-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 animBg="1"/>
      <p:bldP spid="18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>
            <a:extLst>
              <a:ext uri="{FF2B5EF4-FFF2-40B4-BE49-F238E27FC236}">
                <a16:creationId xmlns:a16="http://schemas.microsoft.com/office/drawing/2014/main" xmlns="" id="{60215D5D-F92C-3DF3-5DE8-B5314088E6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091" y="0"/>
            <a:ext cx="7651109" cy="57746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803AD19-B78D-107B-1CC1-524E82DE985E}"/>
              </a:ext>
            </a:extLst>
          </p:cNvPr>
          <p:cNvSpPr txBox="1"/>
          <p:nvPr/>
        </p:nvSpPr>
        <p:spPr>
          <a:xfrm>
            <a:off x="4529884" y="1534986"/>
            <a:ext cx="646196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Ngoài các từ này, các em còn có thể sử dụng các từ chỉ mức độ như </a:t>
            </a:r>
            <a:r>
              <a:rPr lang="vi-VN" sz="4400" b="1" i="1" dirty="0">
                <a:solidFill>
                  <a:srgbClr val="FF0000"/>
                </a:solidFill>
                <a:latin typeface="Cambria" panose="02040503050406030204" pitchFamily="18" charset="0"/>
              </a:rPr>
              <a:t>lắm, quá</a:t>
            </a: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 (thường sử dụng khi nói).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2" name="Picture 1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31A7A793-11B5-1968-8E98-273755CB4F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1" t="7239" r="36108" b="5142"/>
          <a:stretch/>
        </p:blipFill>
        <p:spPr>
          <a:xfrm>
            <a:off x="1144474" y="1757276"/>
            <a:ext cx="3117670" cy="45098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11177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0C0CB29-849E-4E8F-ED15-F5E889A32AA5}"/>
              </a:ext>
            </a:extLst>
          </p:cNvPr>
          <p:cNvSpPr txBox="1"/>
          <p:nvPr/>
        </p:nvSpPr>
        <p:spPr>
          <a:xfrm>
            <a:off x="1800226" y="519651"/>
            <a:ext cx="97631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Đặt 3 câu có dùng từ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hơi, khá, rất, quá, lắm 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kết hợp với từ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chậm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hoặc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nhanh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để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tả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đặc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điểm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con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vật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theo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mẫu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.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955D269-6723-63B1-DE78-ED1AADDB5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6886"/>
            <a:ext cx="1682642" cy="969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C7EC801-AFD0-FCFA-00FD-40652A6A38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3587" y="1843087"/>
            <a:ext cx="7214457" cy="19954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4C21D06-3B94-6BCC-3248-A35716B091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6012" y="4133849"/>
            <a:ext cx="6923523" cy="16478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66646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CE_TITLE" val="Tiếng Việt 4. Luyện từ và câu. Luyện tập về tính từ"/>
  <p:tag name="ISPRING_ULTRA_SCORM_COURSE_ID" val="F35BE27F-0FB1-40E0-839A-DC5B61B96B07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FFFD\uFFFD {62E865A0-4CF4-4E03-8BD2-2253FCCECB66}&quot;,&quot;C:\\Users\\Administrator\\Desktop\\tuan 11\\VAN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iếng Việt 4. Luyện từ và câu. Luyện tập về tính từ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87229F6-F715-4171-A7BB-CE36C90B7190}:36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F1BA9B4-482B-45F8-BDCA-8DC590C04433}:26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92A588C-7A97-419F-8DC4-EDD2826721F0}:36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D581342-1B7A-44B6-81AF-2AF6BC45BE21}:37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2A2A463-3D2E-4488-93AB-82BC226FB0D1}:37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266E2F8-4BF9-4AB8-93F7-B43C6FCAC838}:37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E4ADAD5-E99E-4E8E-8C9C-CA771EFAE865}:37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2B34D58-8A1C-4882-93E1-0FB014DF1E1C}:37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  <p:tag name="GENSWF_SLIDE_UID" val="{D59A90D1-46BA-4CEF-9E43-E92632E09A1F}:36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8EC04B8-444B-4E22-8A84-A9FACBA5FC1D}:26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  <p:tag name="GENSWF_SLIDE_UID" val="{3EF95BFA-8336-4F53-A7FB-432A8D37AFAE}:35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9886DC4-7A21-4C29-AA63-C332CAF25513}:38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  <p:tag name="GENSWF_SLIDE_UID" val="{71E90C7A-D0F3-4AE4-8C41-17D6BFA9E134}:37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  <p:tag name="GENSWF_SLIDE_UID" val="{D16B5BED-9594-4340-AA5C-F3F9B94C81D4}:36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  <p:tag name="GENSWF_SLIDE_UID" val="{452AFA65-8CE1-4645-98FA-E891EC0239C4}:3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  <p:tag name="GENSWF_SLIDE_UID" val="{358932AD-47F3-4CA9-86EB-3A3643BBDC91}:3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76DBDEF-AA9F-4F68-A1CD-D130B138B738}:37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2A22A37-3772-4C32-8BE0-6FD80506A854}:35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  <p:tag name="GENSWF_SLIDE_UID" val="{D0D384B7-3C9C-4B2A-909D-88DEBD9C364C}:36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03ABCF7-3471-4019-AA43-36C0051092F1}:34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3E770F-F435-4A12-B673-02BA9F46FC72}:366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3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0886C"/>
      </a:accent1>
      <a:accent2>
        <a:srgbClr val="E7481D"/>
      </a:accent2>
      <a:accent3>
        <a:srgbClr val="B5853D"/>
      </a:accent3>
      <a:accent4>
        <a:srgbClr val="F0886C"/>
      </a:accent4>
      <a:accent5>
        <a:srgbClr val="BF570E"/>
      </a:accent5>
      <a:accent6>
        <a:srgbClr val="B5853D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534</Words>
  <Application>Microsoft Office PowerPoint</Application>
  <PresentationFormat>Widescreen</PresentationFormat>
  <Paragraphs>64</Paragraphs>
  <Slides>21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8" baseType="lpstr">
      <vt:lpstr>微软雅黑</vt:lpstr>
      <vt:lpstr>#9Slide07 HoneyCream</vt:lpstr>
      <vt:lpstr>Arial</vt:lpstr>
      <vt:lpstr>Calibri</vt:lpstr>
      <vt:lpstr>Cambria</vt:lpstr>
      <vt:lpstr>SVN-Kitten</vt:lpstr>
      <vt:lpstr>SVN-Newton</vt:lpstr>
      <vt:lpstr>Times New Roman</vt:lpstr>
      <vt:lpstr>UTM Candombe</vt:lpstr>
      <vt:lpstr>UTM Duepuntozero</vt:lpstr>
      <vt:lpstr>Vogue-ExtraBold</vt:lpstr>
      <vt:lpstr>字魂131号-酷乐潮玩体</vt:lpstr>
      <vt:lpstr>等线</vt:lpstr>
      <vt:lpstr>阿里妈妈刀隶体</vt:lpstr>
      <vt:lpstr>阿里巴巴普惠体</vt:lpstr>
      <vt:lpstr>Office 主题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Tiếng Việt 4. Luyện từ và câu. Luyện tập về tính từ</dc:title>
  <dc:creator>Thao Tran</dc:creator>
  <cp:lastModifiedBy>AutoBVT</cp:lastModifiedBy>
  <cp:revision>33</cp:revision>
  <dcterms:created xsi:type="dcterms:W3CDTF">2023-10-09T07:09:50Z</dcterms:created>
  <dcterms:modified xsi:type="dcterms:W3CDTF">2023-12-06T06:16:35Z</dcterms:modified>
</cp:coreProperties>
</file>