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320" r:id="rId3"/>
    <p:sldId id="322" r:id="rId4"/>
    <p:sldId id="287" r:id="rId5"/>
    <p:sldId id="339" r:id="rId6"/>
    <p:sldId id="293" r:id="rId7"/>
    <p:sldId id="323" r:id="rId8"/>
    <p:sldId id="324" r:id="rId9"/>
    <p:sldId id="326" r:id="rId10"/>
    <p:sldId id="328" r:id="rId11"/>
    <p:sldId id="329" r:id="rId12"/>
    <p:sldId id="294" r:id="rId13"/>
    <p:sldId id="330" r:id="rId14"/>
    <p:sldId id="33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90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64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79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49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95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2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9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8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4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6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4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A393-066A-4E76-A62D-29B9A1DCB5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1C8919-18EF-00A9-CFCB-F217536AF7BB}"/>
              </a:ext>
            </a:extLst>
          </p:cNvPr>
          <p:cNvSpPr txBox="1"/>
          <p:nvPr/>
        </p:nvSpPr>
        <p:spPr>
          <a:xfrm>
            <a:off x="1292088" y="256162"/>
            <a:ext cx="8959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b="1" i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 ngày 06 tháng 12 năm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9E2DAC-A875-6543-896B-9B882A5D6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0449" l="0" r="94030">
                        <a14:foregroundMark x1="7836" y1="50000" x2="7960" y2="51685"/>
                        <a14:foregroundMark x1="5970" y1="24719" x2="6177" y2="27528"/>
                        <a14:foregroundMark x1="88557" y1="29775" x2="94527" y2="67978"/>
                        <a14:foregroundMark x1="48756" y1="91011" x2="57214" y2="91011"/>
                        <a14:foregroundMark x1="44279" y1="8989" x2="51741" y2="8989"/>
                        <a14:backgroundMark x1="1990" y1="47753" x2="995" y2="36517"/>
                        <a14:backgroundMark x1="995" y1="27528" x2="9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1061985"/>
            <a:ext cx="1581792" cy="140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D90FB9-5382-5073-330F-D9EE5A3192C3}"/>
              </a:ext>
            </a:extLst>
          </p:cNvPr>
          <p:cNvSpPr txBox="1"/>
          <p:nvPr/>
        </p:nvSpPr>
        <p:spPr>
          <a:xfrm>
            <a:off x="4673564" y="1421024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PHÉP NHÂN, PHÉP CHIA TRONG PHẠM VI 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3B24FA-AF7B-171D-1D07-A612E7A48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71" b="92381" l="8811" r="93833">
                        <a14:foregroundMark x1="11894" y1="31429" x2="77533" y2="41905"/>
                        <a14:foregroundMark x1="77533" y1="41905" x2="86784" y2="49524"/>
                        <a14:foregroundMark x1="11894" y1="56190" x2="83700" y2="57143"/>
                        <a14:foregroundMark x1="83700" y1="57143" x2="86784" y2="60000"/>
                        <a14:foregroundMark x1="42016" y1="81890" x2="47577" y2="82857"/>
                        <a14:foregroundMark x1="9251" y1="76190" x2="40340" y2="81598"/>
                        <a14:foregroundMark x1="47577" y1="82857" x2="60336" y2="81889"/>
                        <a14:foregroundMark x1="74467" y1="78341" x2="85022" y2="62857"/>
                        <a14:foregroundMark x1="53304" y1="25714" x2="86784" y2="24762"/>
                        <a14:foregroundMark x1="86784" y1="24762" x2="86784" y2="24762"/>
                        <a14:foregroundMark x1="89868" y1="16190" x2="89427" y2="53333"/>
                        <a14:foregroundMark x1="90308" y1="15238" x2="93833" y2="44762"/>
                        <a14:foregroundMark x1="13216" y1="21905" x2="13216" y2="21905"/>
                        <a14:foregroundMark x1="93392" y1="10476" x2="86344" y2="9524"/>
                        <a14:foregroundMark x1="88987" y1="8571" x2="92511" y2="8571"/>
                        <a14:foregroundMark x1="39207" y1="89524" x2="39207" y2="89524"/>
                        <a14:foregroundMark x1="38767" y1="90476" x2="38767" y2="90476"/>
                        <a14:foregroundMark x1="38326" y1="89524" x2="39648" y2="89524"/>
                        <a14:foregroundMark x1="62115" y1="79048" x2="58150" y2="80000"/>
                        <a14:backgroundMark x1="64317" y1="83810" x2="64317" y2="83810"/>
                        <a14:backgroundMark x1="64069" y1="85216" x2="68282" y2="81905"/>
                        <a14:backgroundMark x1="63322" y1="82857" x2="70925" y2="82857"/>
                        <a14:backgroundMark x1="64033" y1="85102" x2="72247" y2="85714"/>
                        <a14:backgroundMark x1="59471" y1="84762" x2="59663" y2="84776"/>
                        <a14:backgroundMark x1="39087" y1="91429" x2="39207" y2="91429"/>
                        <a14:backgroundMark x1="37445" y1="91429" x2="37765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2428735"/>
            <a:ext cx="2162477" cy="1000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D8E0969-6C1C-5FB5-2995-910D665E28FB}"/>
              </a:ext>
            </a:extLst>
          </p:cNvPr>
          <p:cNvSpPr txBox="1"/>
          <p:nvPr/>
        </p:nvSpPr>
        <p:spPr>
          <a:xfrm>
            <a:off x="5181602" y="2474893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D92B27"/>
                </a:solidFill>
                <a:latin typeface="Nunito Black" pitchFamily="2" charset="0"/>
              </a:rPr>
              <a:t>NHÂN SỐ CÓ BA CHỮ SỐ VỚI SỐ CÓ MỘT CHỮ SỐ</a:t>
            </a:r>
          </a:p>
        </p:txBody>
      </p:sp>
      <p:pic>
        <p:nvPicPr>
          <p:cNvPr id="10" name="Picture 4" descr="Vector Trẻ em vui vẻ với số hình khối | Thư viện stock vector đẹp miễn phí">
            <a:extLst>
              <a:ext uri="{FF2B5EF4-FFF2-40B4-BE49-F238E27FC236}">
                <a16:creationId xmlns="" xmlns:a16="http://schemas.microsoft.com/office/drawing/2014/main" id="{6C088B90-CCF3-A97F-6FA6-45A51A4F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200525"/>
            <a:ext cx="3670546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7253E5-DC89-F0EF-131C-C68A32E42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B184ABD-D385-5789-5B0A-A705E72F0E4B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684B4A-4C30-891F-F354-1EB1F6741AFB}"/>
              </a:ext>
            </a:extLst>
          </p:cNvPr>
          <p:cNvSpPr txBox="1"/>
          <p:nvPr/>
        </p:nvSpPr>
        <p:spPr>
          <a:xfrm>
            <a:off x="716024" y="1366897"/>
            <a:ext cx="1080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Hôm nay, hải âu được 118 ngày tuổi, số ngày tuổi của mèo gấp 3 số ngày tuổi của hải âu. Hỏi hôm nay mèo được bao nhiêu ngày tuổi?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573CFBD-3D3C-E188-7497-220A96A53E69}"/>
              </a:ext>
            </a:extLst>
          </p:cNvPr>
          <p:cNvCxnSpPr>
            <a:cxnSpLocks/>
          </p:cNvCxnSpPr>
          <p:nvPr/>
        </p:nvCxnSpPr>
        <p:spPr>
          <a:xfrm>
            <a:off x="2802835" y="1810704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A9B1E2A-8A9A-5905-343C-4E3BD7204D46}"/>
              </a:ext>
            </a:extLst>
          </p:cNvPr>
          <p:cNvCxnSpPr>
            <a:cxnSpLocks/>
          </p:cNvCxnSpPr>
          <p:nvPr/>
        </p:nvCxnSpPr>
        <p:spPr>
          <a:xfrm>
            <a:off x="916271" y="2350731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1DB9E99-E6DA-B38F-DDAF-549AAB292FCD}"/>
              </a:ext>
            </a:extLst>
          </p:cNvPr>
          <p:cNvCxnSpPr>
            <a:cxnSpLocks/>
          </p:cNvCxnSpPr>
          <p:nvPr/>
        </p:nvCxnSpPr>
        <p:spPr>
          <a:xfrm>
            <a:off x="916271" y="2821183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3C13C6-0F1F-1FD0-04DC-C88D176B2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673" y="3147661"/>
            <a:ext cx="4635728" cy="2615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59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E43DC7-DCA4-7919-E1E3-8530F02D1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D79E9A75-400E-52A9-E47D-099A08362DE1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1BAB084-12E8-A149-5E54-8D238D281B08}"/>
              </a:ext>
            </a:extLst>
          </p:cNvPr>
          <p:cNvSpPr/>
          <p:nvPr/>
        </p:nvSpPr>
        <p:spPr>
          <a:xfrm>
            <a:off x="520666" y="1572841"/>
            <a:ext cx="3932064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cho biết gì?</a:t>
            </a:r>
            <a:endParaRPr lang="en-US" sz="2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D827808-F447-D8A2-169A-7533E91DD5E2}"/>
              </a:ext>
            </a:extLst>
          </p:cNvPr>
          <p:cNvSpPr/>
          <p:nvPr/>
        </p:nvSpPr>
        <p:spPr>
          <a:xfrm>
            <a:off x="520666" y="1431701"/>
            <a:ext cx="10940406" cy="155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Hải âu được 118 ngày tuổi, số ngày tuổi của mèo gấp 3 số ngày tuổi của hải âu.</a:t>
            </a:r>
            <a:endParaRPr lang="en-US" sz="280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F2996F0-87AC-3D6C-2A1D-D6DCBAD51C77}"/>
              </a:ext>
            </a:extLst>
          </p:cNvPr>
          <p:cNvSpPr/>
          <p:nvPr/>
        </p:nvSpPr>
        <p:spPr>
          <a:xfrm>
            <a:off x="520665" y="1616662"/>
            <a:ext cx="3438776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hỏi gì?</a:t>
            </a:r>
            <a:endParaRPr lang="en-US" sz="2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B1EE707-2875-CA4E-9448-866D076A3B8F}"/>
              </a:ext>
            </a:extLst>
          </p:cNvPr>
          <p:cNvSpPr/>
          <p:nvPr/>
        </p:nvSpPr>
        <p:spPr>
          <a:xfrm>
            <a:off x="520665" y="1707640"/>
            <a:ext cx="10629687" cy="9132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Hôm nay mèo được bao nhiêu ngày tuổi?</a:t>
            </a: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6D3F646-02FB-62BE-3A55-FDD96A3E4540}"/>
              </a:ext>
            </a:extLst>
          </p:cNvPr>
          <p:cNvSpPr/>
          <p:nvPr/>
        </p:nvSpPr>
        <p:spPr>
          <a:xfrm>
            <a:off x="520664" y="1724806"/>
            <a:ext cx="10629687" cy="91329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ta làm tính gì?</a:t>
            </a:r>
            <a:endParaRPr lang="en-US" sz="2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4C92103-F8E4-5630-B669-0CB1201B5B5B}"/>
              </a:ext>
            </a:extLst>
          </p:cNvPr>
          <p:cNvSpPr/>
          <p:nvPr/>
        </p:nvSpPr>
        <p:spPr>
          <a:xfrm>
            <a:off x="520664" y="1659365"/>
            <a:ext cx="10629687" cy="1229941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ngày tuổi của mèo = Số ngày tuổi của hải âu x 3</a:t>
            </a:r>
            <a:br>
              <a:rPr lang="en-US" sz="2800">
                <a:solidFill>
                  <a:srgbClr val="002060"/>
                </a:solidFill>
                <a:latin typeface="Nunito Black" pitchFamily="2" charset="0"/>
              </a:rPr>
            </a:br>
            <a:r>
              <a:rPr lang="en-US" sz="280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9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BEE14F-C119-7ADC-E939-741A65A2B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463F51E5-D594-7A5F-7B03-53D4B11C7CC4}"/>
              </a:ext>
            </a:extLst>
          </p:cNvPr>
          <p:cNvSpPr/>
          <p:nvPr/>
        </p:nvSpPr>
        <p:spPr>
          <a:xfrm>
            <a:off x="3325682" y="523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B24FC8-6BC4-B113-B000-D00CCE7136B0}"/>
              </a:ext>
            </a:extLst>
          </p:cNvPr>
          <p:cNvSpPr txBox="1"/>
          <p:nvPr/>
        </p:nvSpPr>
        <p:spPr>
          <a:xfrm>
            <a:off x="2358016" y="3353428"/>
            <a:ext cx="7843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118 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x 3= 354 (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354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B05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ED21396-DDF8-AEE3-06D2-B89CE8BBF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606" y="1714457"/>
            <a:ext cx="2978090" cy="609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868E8A4-A3A7-C33D-866A-0CD9047F8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623" y="2261286"/>
            <a:ext cx="6944694" cy="1019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B1CCCB8-73E3-A6E6-D5DF-18454789950E}"/>
              </a:ext>
            </a:extLst>
          </p:cNvPr>
          <p:cNvSpPr txBox="1"/>
          <p:nvPr/>
        </p:nvSpPr>
        <p:spPr>
          <a:xfrm>
            <a:off x="1191511" y="1337547"/>
            <a:ext cx="16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Tóm tắt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9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F973B98-5ABF-49E4-4DB3-F942F31FA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72" y="1941121"/>
            <a:ext cx="6961924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CC3738-A343-6E85-8D56-874B05268003}"/>
              </a:ext>
            </a:extLst>
          </p:cNvPr>
          <p:cNvSpPr txBox="1"/>
          <p:nvPr/>
        </p:nvSpPr>
        <p:spPr>
          <a:xfrm>
            <a:off x="2937841" y="2114371"/>
            <a:ext cx="6812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99B5B7E6-3028-99F2-6BDE-9FF208682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522102" y="321095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2A8352-486F-97F4-523F-5B276794E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104" y="2054193"/>
            <a:ext cx="7868748" cy="1457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00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CF4C4A-1D55-5712-7B5E-303403D625C3}"/>
              </a:ext>
            </a:extLst>
          </p:cNvPr>
          <p:cNvSpPr txBox="1"/>
          <p:nvPr/>
        </p:nvSpPr>
        <p:spPr>
          <a:xfrm>
            <a:off x="3168773" y="1645152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8000" b="1" i="1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kumimoji="0" lang="en-US" altLang="zh-CN" sz="8000" b="1" i="1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ĐỘNG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11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E5A694-1AF4-C56A-11F5-D8A3A630B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392" y="2585831"/>
            <a:ext cx="6696075" cy="44672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7C2B70AB-D120-83D2-B1EE-B84CB0A2CF63}"/>
              </a:ext>
            </a:extLst>
          </p:cNvPr>
          <p:cNvSpPr/>
          <p:nvPr/>
        </p:nvSpPr>
        <p:spPr>
          <a:xfrm>
            <a:off x="3932922" y="1288774"/>
            <a:ext cx="3359427" cy="1461053"/>
          </a:xfrm>
          <a:prstGeom prst="wedgeRoundRectCallout">
            <a:avLst>
              <a:gd name="adj1" fmla="val -69528"/>
              <a:gd name="adj2" fmla="val 45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Mỗi tháp hình được xếp từ 140 khối cầu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EC47ABE2-66F6-EF10-E750-A33041D2CB8D}"/>
              </a:ext>
            </a:extLst>
          </p:cNvPr>
          <p:cNvSpPr/>
          <p:nvPr/>
        </p:nvSpPr>
        <p:spPr>
          <a:xfrm>
            <a:off x="6969954" y="2749827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bao nhiêu khối cầu?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3D512F-EEC3-1AC4-C97D-138AA4070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0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03985E-EED8-BA7B-F1C9-AB10828F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817B44-387B-F446-1504-D5B2FD0E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FAD0BFA-2607-9F1F-F6B4-78C16F642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6" y="0"/>
            <a:ext cx="12192000" cy="6853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3A4AF2-7378-D883-AF27-298E5DFC1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30" y="230188"/>
            <a:ext cx="2905530" cy="12670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06552EB-1BE3-9DEE-AD96-A43B97CA35D0}"/>
              </a:ext>
            </a:extLst>
          </p:cNvPr>
          <p:cNvSpPr/>
          <p:nvPr/>
        </p:nvSpPr>
        <p:spPr>
          <a:xfrm>
            <a:off x="2290440" y="1757779"/>
            <a:ext cx="2157274" cy="878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x 2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3D432A8-10BE-DBCF-A622-EE8EFE061B5F}"/>
              </a:ext>
            </a:extLst>
          </p:cNvPr>
          <p:cNvSpPr txBox="1"/>
          <p:nvPr/>
        </p:nvSpPr>
        <p:spPr>
          <a:xfrm>
            <a:off x="1686757" y="1909939"/>
            <a:ext cx="72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BE24C32-BE7D-FF60-6EDA-B5D5BEB2A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906" y="2000042"/>
            <a:ext cx="1228725" cy="1266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76AD63-9AB7-226B-E5A4-EB8DA9F35B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794" y="2431025"/>
            <a:ext cx="2791215" cy="38105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8D56A0A7-6E36-8577-0E3F-1B018CED9144}"/>
              </a:ext>
            </a:extLst>
          </p:cNvPr>
          <p:cNvSpPr/>
          <p:nvPr/>
        </p:nvSpPr>
        <p:spPr>
          <a:xfrm>
            <a:off x="7137647" y="1757779"/>
            <a:ext cx="3808520" cy="1266825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42A31AD6-2639-950D-12E7-8C44157BE2B1}"/>
              </a:ext>
            </a:extLst>
          </p:cNvPr>
          <p:cNvSpPr/>
          <p:nvPr/>
        </p:nvSpPr>
        <p:spPr>
          <a:xfrm>
            <a:off x="6084533" y="1759605"/>
            <a:ext cx="4980743" cy="189411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6E066-363C-DC49-6894-724F940B8C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261" y="2030512"/>
            <a:ext cx="2791215" cy="3334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115CDD4-2D56-46E8-4452-2C8729549FC8}"/>
              </a:ext>
            </a:extLst>
          </p:cNvPr>
          <p:cNvSpPr txBox="1"/>
          <p:nvPr/>
        </p:nvSpPr>
        <p:spPr>
          <a:xfrm>
            <a:off x="6800347" y="30133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A949B3-ABBA-B265-4966-50404BB0F366}"/>
              </a:ext>
            </a:extLst>
          </p:cNvPr>
          <p:cNvSpPr txBox="1"/>
          <p:nvPr/>
        </p:nvSpPr>
        <p:spPr>
          <a:xfrm>
            <a:off x="6618246" y="30142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C09C6E4-8B77-13BC-5C29-DE36FE1AAA01}"/>
              </a:ext>
            </a:extLst>
          </p:cNvPr>
          <p:cNvSpPr txBox="1"/>
          <p:nvPr/>
        </p:nvSpPr>
        <p:spPr>
          <a:xfrm>
            <a:off x="6450572" y="30173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1B63543-632E-845F-51C7-E5D3FB569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549" y="3788661"/>
            <a:ext cx="2648167" cy="581106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D2B0ACB-E885-35F8-296E-300EDA416076}"/>
              </a:ext>
            </a:extLst>
          </p:cNvPr>
          <p:cNvSpPr/>
          <p:nvPr/>
        </p:nvSpPr>
        <p:spPr>
          <a:xfrm>
            <a:off x="1838960" y="43586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EE0F4F2-3CCD-6A72-47A1-74AB82E108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3642" y="2859569"/>
            <a:ext cx="3153215" cy="495369"/>
          </a:xfrm>
          <a:prstGeom prst="rect">
            <a:avLst/>
          </a:prstGeom>
        </p:spPr>
      </p:pic>
      <p:pic>
        <p:nvPicPr>
          <p:cNvPr id="39" name="图片 1">
            <a:extLst>
              <a:ext uri="{FF2B5EF4-FFF2-40B4-BE49-F238E27FC236}">
                <a16:creationId xmlns="" xmlns:a16="http://schemas.microsoft.com/office/drawing/2014/main" id="{A04236A4-E58E-BE2D-96CB-0128FF3948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126724" y="3354937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0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EAD999-5FBC-65CF-0FE3-C4AA73B17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2262" y="2536136"/>
            <a:ext cx="6696075" cy="446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D74837-58B8-E960-650D-8EF4FCDB2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56216022-79BF-E83B-A35B-4294D43CA049}"/>
              </a:ext>
            </a:extLst>
          </p:cNvPr>
          <p:cNvSpPr/>
          <p:nvPr/>
        </p:nvSpPr>
        <p:spPr>
          <a:xfrm>
            <a:off x="5290241" y="1189384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280 khối cầu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9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11335-F136-C41C-51BE-F5F3B167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68B5B4-3351-231E-11C3-BEA15C1D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1B0ACE-8077-88EB-E8E7-E3F21DC5D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664" y="-49149"/>
            <a:ext cx="12192000" cy="6853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8C3A10-A31C-1BCC-00C4-032D09252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50" y="230188"/>
            <a:ext cx="2905530" cy="126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643DA7-C1E6-588D-D8E3-6ACB0DC35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038" y="1771540"/>
            <a:ext cx="2667372" cy="666843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="" xmlns:a16="http://schemas.microsoft.com/office/drawing/2014/main" id="{3EFA5DF5-9803-777E-4E4A-46BDAED6DD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97325" y="3329330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9A15702-EFF2-F0D3-75C4-A4633A9443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7515" y="1840679"/>
            <a:ext cx="7242333" cy="2636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56BED9A-6A5A-C6DB-52CC-E616C1DF2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9336" y="2227069"/>
            <a:ext cx="4429743" cy="4763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F0E6F98-7074-AEAA-F810-EF1E21CCA0D7}"/>
              </a:ext>
            </a:extLst>
          </p:cNvPr>
          <p:cNvSpPr txBox="1"/>
          <p:nvPr/>
        </p:nvSpPr>
        <p:spPr>
          <a:xfrm>
            <a:off x="5301304" y="3250576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D28E205-E46C-C3D5-D730-FEB781495F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8582" y="2703385"/>
            <a:ext cx="5325218" cy="5144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9A267CE-D804-4A56-E2E3-F7F903CD4A1A}"/>
              </a:ext>
            </a:extLst>
          </p:cNvPr>
          <p:cNvSpPr txBox="1"/>
          <p:nvPr/>
        </p:nvSpPr>
        <p:spPr>
          <a:xfrm>
            <a:off x="5105256" y="3247874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E45C7-1E09-BA54-2036-8A28817783B9}"/>
              </a:ext>
            </a:extLst>
          </p:cNvPr>
          <p:cNvSpPr txBox="1"/>
          <p:nvPr/>
        </p:nvSpPr>
        <p:spPr>
          <a:xfrm>
            <a:off x="4901439" y="3245028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8EA357B-424D-11BC-4570-597E13296E12}"/>
              </a:ext>
            </a:extLst>
          </p:cNvPr>
          <p:cNvSpPr/>
          <p:nvPr/>
        </p:nvSpPr>
        <p:spPr>
          <a:xfrm>
            <a:off x="4456590" y="6810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7893F7F-7A1D-DE68-F784-F218D45E98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6730" y="3288414"/>
            <a:ext cx="3591426" cy="49536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2497146-293C-8092-5278-7111DDF814E8}"/>
              </a:ext>
            </a:extLst>
          </p:cNvPr>
          <p:cNvSpPr/>
          <p:nvPr/>
        </p:nvSpPr>
        <p:spPr>
          <a:xfrm>
            <a:off x="5603145" y="4547996"/>
            <a:ext cx="3149600" cy="754129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lgDashDot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x 4 = 860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6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4AACF8-661B-9BCC-7FB2-4B5B9E142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46" y="147583"/>
            <a:ext cx="2853145" cy="1064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1771AD-DF02-C50C-60C4-4951046A7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43" y="2161603"/>
            <a:ext cx="6982799" cy="1514686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="" xmlns:a16="http://schemas.microsoft.com/office/drawing/2014/main" id="{60C36970-0E2F-505A-B9AF-8D54ED4E54A9}"/>
              </a:ext>
            </a:extLst>
          </p:cNvPr>
          <p:cNvSpPr/>
          <p:nvPr/>
        </p:nvSpPr>
        <p:spPr>
          <a:xfrm>
            <a:off x="7320863" y="272376"/>
            <a:ext cx="3490011" cy="217554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Thực  hiện nhân từ phải sang trái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4D1CD66-360D-3C30-CFBA-E5CD479501D8}"/>
              </a:ext>
            </a:extLst>
          </p:cNvPr>
          <p:cNvSpPr/>
          <p:nvPr/>
        </p:nvSpPr>
        <p:spPr>
          <a:xfrm>
            <a:off x="940108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5CDED4B-8EF2-4E64-2AD8-20A917854B58}"/>
              </a:ext>
            </a:extLst>
          </p:cNvPr>
          <p:cNvSpPr/>
          <p:nvPr/>
        </p:nvSpPr>
        <p:spPr>
          <a:xfrm>
            <a:off x="2784770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7457F736-94B7-373F-5C73-BC5DECC50363}"/>
              </a:ext>
            </a:extLst>
          </p:cNvPr>
          <p:cNvSpPr/>
          <p:nvPr/>
        </p:nvSpPr>
        <p:spPr>
          <a:xfrm>
            <a:off x="4629432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4D08244-E807-E8F6-B5E8-F9F5699753C9}"/>
              </a:ext>
            </a:extLst>
          </p:cNvPr>
          <p:cNvSpPr/>
          <p:nvPr/>
        </p:nvSpPr>
        <p:spPr>
          <a:xfrm>
            <a:off x="6470616" y="3502517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B807123-FA52-6DE7-BBC8-CBD2BAF45820}"/>
              </a:ext>
            </a:extLst>
          </p:cNvPr>
          <p:cNvSpPr/>
          <p:nvPr/>
        </p:nvSpPr>
        <p:spPr>
          <a:xfrm>
            <a:off x="3096763" y="531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7F9FA2B-BE86-CC9E-49AB-4292F040914D}"/>
              </a:ext>
            </a:extLst>
          </p:cNvPr>
          <p:cNvSpPr txBox="1"/>
          <p:nvPr/>
        </p:nvSpPr>
        <p:spPr>
          <a:xfrm>
            <a:off x="3839995" y="680078"/>
            <a:ext cx="119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</a:t>
            </a:r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7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DC77A8-9684-C13B-E10D-45CEB1C68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27" y="182564"/>
            <a:ext cx="2285573" cy="10044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AB9C3B7A-BCB2-9E41-880A-9AB2BADA3269}"/>
              </a:ext>
            </a:extLst>
          </p:cNvPr>
          <p:cNvSpPr/>
          <p:nvPr/>
        </p:nvSpPr>
        <p:spPr>
          <a:xfrm>
            <a:off x="2744021" y="525852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0124727-94FD-B1F0-3186-112516BC0019}"/>
              </a:ext>
            </a:extLst>
          </p:cNvPr>
          <p:cNvSpPr/>
          <p:nvPr/>
        </p:nvSpPr>
        <p:spPr>
          <a:xfrm>
            <a:off x="1712432" y="2804170"/>
            <a:ext cx="7858123" cy="11465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Bước 1: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Đặt tính sao cho các chữ số cùng hàng thẳng cột với nhau.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9ED5496-1DF6-E161-1586-ED3B8FCB2C5D}"/>
              </a:ext>
            </a:extLst>
          </p:cNvPr>
          <p:cNvSpPr/>
          <p:nvPr/>
        </p:nvSpPr>
        <p:spPr>
          <a:xfrm>
            <a:off x="1604032" y="4053830"/>
            <a:ext cx="776043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2: Tính theo thứ tự từ phải sang trái.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DBE10B-69E3-4C7A-CC29-52A9765B1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685" y="1614557"/>
            <a:ext cx="9021434" cy="762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C309A5-9FF5-8A30-1120-800084CD00D4}"/>
              </a:ext>
            </a:extLst>
          </p:cNvPr>
          <p:cNvSpPr txBox="1"/>
          <p:nvPr/>
        </p:nvSpPr>
        <p:spPr>
          <a:xfrm>
            <a:off x="3439346" y="605329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4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F47816-221F-D2DB-9A92-C7149F301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83" y="220250"/>
            <a:ext cx="2070640" cy="9100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EEF4AC8-992F-0FED-E86A-FD03BCD67B01}"/>
              </a:ext>
            </a:extLst>
          </p:cNvPr>
          <p:cNvSpPr/>
          <p:nvPr/>
        </p:nvSpPr>
        <p:spPr>
          <a:xfrm>
            <a:off x="2356395" y="386546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B8D4E7-C4D9-4C0B-31ED-F07555847A10}"/>
              </a:ext>
            </a:extLst>
          </p:cNvPr>
          <p:cNvSpPr txBox="1"/>
          <p:nvPr/>
        </p:nvSpPr>
        <p:spPr>
          <a:xfrm>
            <a:off x="3051720" y="451144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2F9FC8-2D19-E533-30DB-9AC361FAE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65" y="1130276"/>
            <a:ext cx="9021434" cy="762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D55E5C-2C19-D346-7E55-DB7B57F6B1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57" y="1792510"/>
            <a:ext cx="1514686" cy="13527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E045536F-956C-8AAA-4E5E-08555BAD62E3}"/>
              </a:ext>
            </a:extLst>
          </p:cNvPr>
          <p:cNvSpPr/>
          <p:nvPr/>
        </p:nvSpPr>
        <p:spPr>
          <a:xfrm>
            <a:off x="1230803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486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3F7D6AD-31CA-550C-BD53-859293A8E2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0802" y="1880552"/>
            <a:ext cx="1438476" cy="127652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F4B88320-D77B-9594-1499-42A8B4D17094}"/>
              </a:ext>
            </a:extLst>
          </p:cNvPr>
          <p:cNvSpPr/>
          <p:nvPr/>
        </p:nvSpPr>
        <p:spPr>
          <a:xfrm>
            <a:off x="361569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9EC76D-72B4-3720-FC6F-0F8659F61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1406" y="1892382"/>
            <a:ext cx="1381318" cy="128605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4BBEF5BF-38F6-42E7-901E-0DB7469D8D97}"/>
              </a:ext>
            </a:extLst>
          </p:cNvPr>
          <p:cNvSpPr/>
          <p:nvPr/>
        </p:nvSpPr>
        <p:spPr>
          <a:xfrm>
            <a:off x="6166294" y="3078680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D3C560D-3579-A6B9-6689-92018467DD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9900" y="1855309"/>
            <a:ext cx="1333686" cy="128605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D608D9F-45B9-2B39-A13E-4D6D0FF4F14F}"/>
              </a:ext>
            </a:extLst>
          </p:cNvPr>
          <p:cNvSpPr/>
          <p:nvPr/>
        </p:nvSpPr>
        <p:spPr>
          <a:xfrm>
            <a:off x="857631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6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26357CC-0760-41A8-8BC7-1A8FBFBCBB6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tuan 11\\tuan 12\\tuan 1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3. Bài 26. Nhân số có ba chữ số với số có một chữ số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56C9BC-3570-4C28-8E0F-8C6B8065BAB2}:3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C9DE30-CC74-4896-8F5C-7BD6D4750305}:3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561F76-7881-498B-9A75-D4EA004E1C43}:3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64B0F2-44C1-4C28-BDEE-5432AA8F5863}:2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2E5A44-F75E-44CD-8AA2-563E3C17665A}:3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5C3833-016E-4665-BDAD-B051E3B2587A}:3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56C712-0625-4709-B848-E81D4C734F8B}:3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E91AAB-E82E-4F1E-A804-AC2FD2C6A4DB}:3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4E2D7E-1F66-4DDE-9E14-64D7D6587528}:3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DC2B4D-4DCA-4DAB-922A-DA0CC42C6764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9A94FD-E9B8-4948-BC4F-1E9F27489E4E}:3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BDD66B-BCC9-483B-A1A2-E9EF7531BA47}: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08DFC1-EB53-4A5D-90A6-AAF9D02A389F}:3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CA8019-30FF-4B7D-A785-7432853E79D4}:3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303</Words>
  <Application>Microsoft Office PowerPoint</Application>
  <PresentationFormat>Widescreen</PresentationFormat>
  <Paragraphs>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Nunito Black</vt:lpstr>
      <vt:lpstr>OpenSans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3. Bài 26. Nhân số có ba chữ số với số có một chữ số</dc:title>
  <dc:creator>Mr Manh</dc:creator>
  <cp:lastModifiedBy>AutoBVT</cp:lastModifiedBy>
  <cp:revision>15</cp:revision>
  <dcterms:created xsi:type="dcterms:W3CDTF">2022-06-08T07:44:25Z</dcterms:created>
  <dcterms:modified xsi:type="dcterms:W3CDTF">2023-12-06T05:34:43Z</dcterms:modified>
</cp:coreProperties>
</file>