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image22.jpg" ContentType="image/png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image25.jpg" ContentType="image/png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32"/>
  </p:notesMasterIdLst>
  <p:sldIdLst>
    <p:sldId id="2007577096" r:id="rId6"/>
    <p:sldId id="326" r:id="rId7"/>
    <p:sldId id="327" r:id="rId8"/>
    <p:sldId id="257" r:id="rId9"/>
    <p:sldId id="262" r:id="rId10"/>
    <p:sldId id="261" r:id="rId11"/>
    <p:sldId id="2007577098" r:id="rId12"/>
    <p:sldId id="2007577121" r:id="rId13"/>
    <p:sldId id="2007577122" r:id="rId14"/>
    <p:sldId id="2007577099" r:id="rId15"/>
    <p:sldId id="2007577100" r:id="rId16"/>
    <p:sldId id="2007577101" r:id="rId17"/>
    <p:sldId id="2007577105" r:id="rId18"/>
    <p:sldId id="2007577102" r:id="rId19"/>
    <p:sldId id="2007577106" r:id="rId20"/>
    <p:sldId id="2007577107" r:id="rId21"/>
    <p:sldId id="2007577108" r:id="rId22"/>
    <p:sldId id="2007577109" r:id="rId23"/>
    <p:sldId id="2007577104" r:id="rId24"/>
    <p:sldId id="2007577114" r:id="rId25"/>
    <p:sldId id="2007577116" r:id="rId26"/>
    <p:sldId id="2007577113" r:id="rId27"/>
    <p:sldId id="2007577112" r:id="rId28"/>
    <p:sldId id="2007577110" r:id="rId29"/>
    <p:sldId id="2007577111" r:id="rId30"/>
    <p:sldId id="2007577124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14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45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1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88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4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58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6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48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7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8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79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43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48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23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57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6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8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9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98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24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75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3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31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31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31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31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3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31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31.jp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4.xml"/><Relationship Id="rId5" Type="http://schemas.openxmlformats.org/officeDocument/2006/relationships/image" Target="../media/image45.jp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5.png"/><Relationship Id="rId17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tags" Target="../tags/tag4.xml"/><Relationship Id="rId6" Type="http://schemas.openxmlformats.org/officeDocument/2006/relationships/audio" Target="NULL" TargetMode="External"/><Relationship Id="rId11" Type="http://schemas.openxmlformats.org/officeDocument/2006/relationships/notesSlide" Target="../notesSlides/notesSlide3.xml"/><Relationship Id="rId5" Type="http://schemas.openxmlformats.org/officeDocument/2006/relationships/audio" Target="../media/media2.mp3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47.xml"/><Relationship Id="rId19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tags" Target="../tags/tag5.xml"/><Relationship Id="rId6" Type="http://schemas.openxmlformats.org/officeDocument/2006/relationships/audio" Target="NULL" TargetMode="External"/><Relationship Id="rId11" Type="http://schemas.openxmlformats.org/officeDocument/2006/relationships/notesSlide" Target="../notesSlides/notesSlide4.xml"/><Relationship Id="rId5" Type="http://schemas.openxmlformats.org/officeDocument/2006/relationships/audio" Target="../media/media2.mp3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2.jp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3.png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5.jpg"/><Relationship Id="rId1" Type="http://schemas.openxmlformats.org/officeDocument/2006/relationships/tags" Target="../tags/tag6.xml"/><Relationship Id="rId6" Type="http://schemas.openxmlformats.org/officeDocument/2006/relationships/audio" Target="NULL" TargetMode="External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2.mp3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47.xml"/><Relationship Id="rId19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6.xml"/><Relationship Id="rId12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8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Relationship Id="rId5" Type="http://schemas.openxmlformats.org/officeDocument/2006/relationships/image" Target="../media/image28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483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7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1" y="917327"/>
            <a:ext cx="10290545" cy="598223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84" y="1378245"/>
            <a:ext cx="1101763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sát và cho biết các bạn trong mỗi tình 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81" y="2188524"/>
            <a:ext cx="3608635" cy="223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53" y="2188524"/>
            <a:ext cx="3506999" cy="225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9" y="2200368"/>
            <a:ext cx="3580110" cy="2207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4" y="4458237"/>
            <a:ext cx="3964784" cy="2399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0" y="4408177"/>
            <a:ext cx="5202951" cy="2449823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4493" y="3481952"/>
            <a:ext cx="3537476" cy="828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mũ bảo hiểm 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ngồi trên xe máy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4487633" y="3556023"/>
            <a:ext cx="3305985" cy="8084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8203082" y="3481953"/>
            <a:ext cx="3383514" cy="88251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1511678" y="5987143"/>
            <a:ext cx="4199536" cy="8708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 khi đi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8860972" y="6060807"/>
            <a:ext cx="2725624" cy="7971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khi lên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bus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8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07375" y="2033012"/>
            <a:ext cx="10262423" cy="3625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2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1" y="1840204"/>
            <a:ext cx="2853377" cy="2419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9" y="1840204"/>
            <a:ext cx="5885162" cy="2369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1794344"/>
            <a:ext cx="2975362" cy="2395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" y="4167240"/>
            <a:ext cx="3199275" cy="266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4209756"/>
            <a:ext cx="3252998" cy="266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08" y="4309870"/>
            <a:ext cx="5557081" cy="25178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5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30956" y="3153398"/>
            <a:ext cx="5838829" cy="188242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Hai người c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ó thể gây tai nạn giao thông vì không đội mũ bảo hiểm và nghe nhạc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mất tập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xe máy.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3" y="1968468"/>
            <a:ext cx="5205757" cy="4606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2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34539" y="3091621"/>
            <a:ext cx="5579165" cy="243650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bạn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bị ngã vì đuổi theo xe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tô, bạn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trên xe có thể bị té xuống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vì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vươn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ra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cửa ô tô.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6"/>
            <a:ext cx="5598257" cy="47745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5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12" y="1794344"/>
            <a:ext cx="9503611" cy="3826453"/>
          </a:xfrm>
          <a:prstGeom prst="rect">
            <a:avLst/>
          </a:prstGeom>
        </p:spPr>
      </p:pic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706176" y="5396457"/>
            <a:ext cx="10425650" cy="14369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Cả gia đình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bị tai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nạn giao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thông, chấn thương, bị phạt tiền vì chở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quá số người quy định,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người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đội 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97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8"/>
            <a:ext cx="5701024" cy="4740852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210361" y="3164979"/>
            <a:ext cx="5809359" cy="202987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Bạn nhỏ có thể bị đuối nước nếu bị ngã vì không mặc áo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thuyền.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5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1968468"/>
            <a:ext cx="5577272" cy="4565927"/>
          </a:xfrm>
          <a:prstGeom prst="rect">
            <a:avLst/>
          </a:prstGeom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73348" y="2636822"/>
            <a:ext cx="5553609" cy="283632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Bạn nam đi xe vàng có thể bị ngã vì thả hai chân khỏi bàn đạp và không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kiểm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soát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tốc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độ khi đi xuống dốc.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0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207" y="1840204"/>
            <a:ext cx="8136535" cy="4295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1319942" y="5605670"/>
            <a:ext cx="8799234" cy="12523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Hai bạn nhỏ </a:t>
            </a: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chơi đùa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đi trên đường ray vô cùng nguy hiểm vì đoàn tàu </a:t>
            </a:r>
            <a:r>
              <a:rPr lang="en-US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rất </a:t>
            </a:r>
            <a:r>
              <a:rPr lang="vi-VN" sz="2400" smtClean="0">
                <a:solidFill>
                  <a:schemeClr val="bg1"/>
                </a:solidFill>
                <a:cs typeface="Arial" panose="020B0604020202020204" pitchFamily="34" charset="0"/>
              </a:rPr>
              <a:t>nhanh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có thể đến bất cứ lúc nào.</a:t>
            </a:r>
            <a:endParaRPr lang="en-US" sz="2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2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350852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hởi 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động (Xe bus yêu thương)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020763"/>
            <a:ext cx="10515600" cy="515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thả hai chân khỏi bàn đạp và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kiểm soát tốc độ khi đi xuống dốc.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0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08954" y="191069"/>
            <a:ext cx="1034459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510145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TIẾT 2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0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17" y="1394972"/>
            <a:ext cx="1118988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Em sẽ nói và làm gì khi thấy người thân đã uống rượu, bia mà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định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lái xe? Vì sao?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72"/>
          <a:stretch/>
        </p:blipFill>
        <p:spPr>
          <a:xfrm>
            <a:off x="2108126" y="1980560"/>
            <a:ext cx="8063464" cy="4877440"/>
          </a:xfrm>
          <a:prstGeom prst="rect">
            <a:avLst/>
          </a:prstGeom>
        </p:spPr>
      </p:pic>
      <p:sp>
        <p:nvSpPr>
          <p:cNvPr id="6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627647" y="1891974"/>
            <a:ext cx="2634544" cy="2276811"/>
          </a:xfrm>
          <a:prstGeom prst="cloudCallout">
            <a:avLst>
              <a:gd name="adj1" fmla="val -21367"/>
              <a:gd name="adj2" fmla="val 7630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7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9003690" y="2144856"/>
            <a:ext cx="3188310" cy="2149583"/>
          </a:xfrm>
          <a:prstGeom prst="cloudCallout">
            <a:avLst>
              <a:gd name="adj1" fmla="val -74933"/>
              <a:gd name="adj2" fmla="val 305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8892209" y="4458735"/>
            <a:ext cx="3299791" cy="1994961"/>
          </a:xfrm>
          <a:prstGeom prst="cloudCallout">
            <a:avLst>
              <a:gd name="adj1" fmla="val -82957"/>
              <a:gd name="adj2" fmla="val 258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taxi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716" y="3219647"/>
            <a:ext cx="3213276" cy="34163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thấy người thân đã uống rượu, bia mà vẫn định lái xe em sẽ ngăn cản và giải thích tại sao sau khi uống rượu, bia không nên 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xe, sau đó có thể gọi xe taxi về nhà.</a:t>
            </a:r>
            <a:endParaRPr lang="en-US" sz="2400" b="1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1014739" y="1385645"/>
            <a:ext cx="72774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2.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sẽ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nói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làm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gì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tình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huống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sau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291" y="1895527"/>
            <a:ext cx="9291970" cy="491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9467" y="1953747"/>
            <a:ext cx="676430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sẽ kéo bạn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vi-VN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 và nói với bạn: </a:t>
            </a:r>
            <a:endParaRPr lang="en-US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0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8" y="2044583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Cậu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đừng làm như vậy. Đoàn tàu đi tới với tốc độ </a:t>
            </a:r>
            <a:r>
              <a:rPr lang="en-US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rất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nhanh, làm như vậy thì sẽ vô cùng nguy hiểm</a:t>
            </a:r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7" y="2229998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Các bạn ơi, tàu sắp đến, chui qua rào chắn rất nguy hiểm, các bạn nên tránh xa ra nhé!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1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638632" y="1436410"/>
            <a:ext cx="11367332" cy="832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viết hoặc vẽ tranh tuyên truyền thực hiện an toàn khi đi trên các phương tiện giao thông và chia sẻ với bạn.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2257054"/>
            <a:ext cx="6241774" cy="4600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" y="2405824"/>
            <a:ext cx="5946213" cy="443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" y="597951"/>
            <a:ext cx="857987" cy="969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456" y="91820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2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0601" y="1455910"/>
            <a:ext cx="8934955" cy="513627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4371" y="830047"/>
            <a:ext cx="4147944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24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3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1" y="1392116"/>
            <a:ext cx="11346872" cy="53382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056664" y="758928"/>
            <a:ext cx="4147945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220485" y="2919443"/>
            <a:ext cx="9172315" cy="3700130"/>
          </a:xfrm>
          <a:prstGeom prst="cloudCallout">
            <a:avLst>
              <a:gd name="adj1" fmla="val -64435"/>
              <a:gd name="adj2" fmla="val 32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5589" y="1392992"/>
            <a:ext cx="3092466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4969" y="1420467"/>
            <a:ext cx="4407284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95" y="2581624"/>
            <a:ext cx="4141377" cy="4141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10" y="1485903"/>
            <a:ext cx="3107685" cy="14511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805" y="1571144"/>
            <a:ext cx="2886789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1791" y="1592121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8" y="2692846"/>
            <a:ext cx="6313359" cy="4179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524" y="1270638"/>
            <a:ext cx="3113266" cy="14786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23314" y="1228724"/>
            <a:ext cx="3759555" cy="16481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5270" y="1298692"/>
            <a:ext cx="3600589" cy="14375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9" y="2630989"/>
            <a:ext cx="6439471" cy="4207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4887" y="1176635"/>
            <a:ext cx="11273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44449" y="515715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674216"/>
            <a:ext cx="370134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92" y="2186615"/>
            <a:ext cx="7392528" cy="439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8048846" y="3189767"/>
            <a:ext cx="3838353" cy="19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4887" y="1176635"/>
            <a:ext cx="11273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76348" y="536981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716748"/>
            <a:ext cx="373324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8" y="2071429"/>
            <a:ext cx="6012912" cy="44463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6879265" y="2468203"/>
            <a:ext cx="4852471" cy="2284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4887" y="1059672"/>
            <a:ext cx="11273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76348" y="334954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567886"/>
            <a:ext cx="321225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8" y="1971197"/>
            <a:ext cx="6438873" cy="45571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7602279" y="2445488"/>
            <a:ext cx="4051005" cy="2984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đèn đỏ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0D83629-52CD-4A16-ABF5-C4661F4F9440"/>
  <p:tag name="ISPRING_CMI5_LAUNCH_METHOD" val="any window"/>
  <p:tag name="ISPRING_SCORM_RATE_SLIDES" val="1"/>
  <p:tag name="ISPRINGCLOUDFOLDERID" val="1"/>
  <p:tag name="ISPRINGONLINEFOLDERID" val="1"/>
  <p:tag name="ISPRING_SCORM_PASSING_SCORE" val="100.000000"/>
  <p:tag name="ISPRING_PRESENTATION_TITLE" val="bai 14 Cung tham gia giao thong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0001\uFFFD\uFFFD{02161510-583E-44EB-927D-24A72EBA4413}&quot;,&quot;C:\\Users\\STD_NHU\\Desktop&quot;],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CURRENT_PLAYER_ID" val="universal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1BD441-AF3D-4C64-BD1D-4DAFC4E547CA}:20075771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06B3C6-AE4A-4973-A5B0-D75976465271}:20075770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E2F036-2D75-4376-AFF5-DF48702BD56D}:2007577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DE1C7-A5DE-481C-947D-32F0BD0E4478}:20075771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52846-2E3C-452A-A00B-FDC24648AC34}:200757710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16E8B8-4C2C-4C27-BD01-FA50173799AD}:20075771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6170B-7AED-4B28-A16F-A4F1F3BBC50A}:20075771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76CAE9-A96F-45D6-9404-9AD4F5BAAF6C}:20075771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348FF-7E96-4EB1-ADDA-F2F1E493CEE0}:20075771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519556-9677-47A3-A233-1713CC78C4B4}:20075771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4DA3C9-B142-415A-AF32-B843233A0F78}:20075770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5FB9C2-E0C3-4F45-B76D-35B0B1412361}:20075771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E8EC5F-5679-4AA8-8D41-EE14FE398F4E}:20075771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D8DA08-74C4-4257-9630-BA1E92023DBB}:2007577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1294A3-0F2E-4FAE-89DD-A7585B125962}:20075771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C85838-F012-4983-9AE6-99B4A550F98D}:20075771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0C22D7-05B0-4E6E-A28B-86397DE3AE82}:20075771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EF926-B0D2-40D6-AAB0-D7B62007D368}:20075771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B66BC2-1000-417B-9684-685531F57A5C}:20075771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97503-90E9-4071-8D56-9D357D885DD6}: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3CF51B-D3AB-45BD-9F24-F880FCBD38A3}:3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E974F3-A424-40AF-8729-64FBDB1F5437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60130A-B8B5-4442-AF8D-136B238C01C5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75C1C-5452-4D19-A8F2-C1CF58665A9F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97E9D2-482D-4101-BAB8-84E3EE43DD6D}:20075770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7BEB94-F899-452C-AFC4-72B0149CB4DF}:20075771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1078</Words>
  <Application>Microsoft Office PowerPoint</Application>
  <PresentationFormat>Widescreen</PresentationFormat>
  <Paragraphs>122</Paragraphs>
  <Slides>26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14 Cung tham gia giao thong</dc:title>
  <dc:creator>tran hong luong</dc:creator>
  <cp:lastModifiedBy>STD_NHU</cp:lastModifiedBy>
  <cp:revision>91</cp:revision>
  <dcterms:created xsi:type="dcterms:W3CDTF">2021-06-05T04:03:17Z</dcterms:created>
  <dcterms:modified xsi:type="dcterms:W3CDTF">2023-12-05T07:07:43Z</dcterms:modified>
</cp:coreProperties>
</file>