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8" r:id="rId2"/>
    <p:sldId id="332" r:id="rId3"/>
    <p:sldId id="257" r:id="rId4"/>
    <p:sldId id="258" r:id="rId5"/>
    <p:sldId id="334" r:id="rId6"/>
    <p:sldId id="260" r:id="rId7"/>
    <p:sldId id="278" r:id="rId8"/>
    <p:sldId id="265" r:id="rId9"/>
    <p:sldId id="267" r:id="rId10"/>
    <p:sldId id="268" r:id="rId11"/>
    <p:sldId id="304" r:id="rId12"/>
    <p:sldId id="269" r:id="rId13"/>
    <p:sldId id="272" r:id="rId14"/>
    <p:sldId id="271" r:id="rId15"/>
    <p:sldId id="277" r:id="rId16"/>
    <p:sldId id="315" r:id="rId17"/>
    <p:sldId id="314" r:id="rId18"/>
    <p:sldId id="312" r:id="rId19"/>
    <p:sldId id="316" r:id="rId20"/>
    <p:sldId id="319" r:id="rId21"/>
    <p:sldId id="318" r:id="rId22"/>
    <p:sldId id="321" r:id="rId23"/>
    <p:sldId id="270" r:id="rId24"/>
    <p:sldId id="324" r:id="rId25"/>
    <p:sldId id="323" r:id="rId26"/>
    <p:sldId id="282" r:id="rId27"/>
    <p:sldId id="325" r:id="rId28"/>
    <p:sldId id="328" r:id="rId29"/>
    <p:sldId id="327" r:id="rId30"/>
    <p:sldId id="330" r:id="rId31"/>
    <p:sldId id="284" r:id="rId32"/>
    <p:sldId id="336" r:id="rId33"/>
    <p:sldId id="337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303"/>
    <a:srgbClr val="092D07"/>
    <a:srgbClr val="6C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9A76B-BA1E-43C1-A0ED-3C2F0747EC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2408F-5F0C-4466-8111-7B42B7A3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7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93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1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3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4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163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8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78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b4d32ebc5e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b4d32ebc5e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Phần này GV cho HS viết cảm xúc vào bảng con. HS sẽ thấy VUI VẺ, HỨNG THÚ, THÍCH THÚ, XÚC ĐỘNG,…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17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5C40D9-0B96-FE12-75F0-0483D10B0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FD68ED-9064-FC85-1739-DE0D925D7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3AA7F0-52B6-F891-939C-2AD8723B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B4E790-9147-AD60-8830-A7106865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7CCEF9-2323-991E-BC71-FF58E6072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42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BF2BB4-6043-B249-57F5-BA084225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9891D5-E3B2-5182-71D1-9EC2B8D25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4CE2C0-41DE-4B7C-0FE8-24BF07FF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151D2-4C9D-1279-9B02-45BF9673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E4CF12-746C-006F-7EB5-1906D32A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00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420F97B-CF6E-3522-C2A5-39AA0B9EB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8CD0CEF-BE99-8CEE-BE7F-B48C1D4ED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0F9260-1739-EE94-B49D-70A1D40B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F5A4BC-A51C-F3EE-14EF-EB50C85B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0A5538-AC9B-C85D-F203-F33D11B4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07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18916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8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DBC535-561B-73D2-2B1A-C9B1D334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3D8EB6-CC93-B841-3559-E497543F5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31136E-5301-D94C-B0B0-E9DAC4D9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803E9D-BAD7-36CB-5A5A-2A58201D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44F69F-0EB9-2F4A-FBC0-914E531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155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F1C005-5ABC-BA20-624B-3A9E01D7A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1EF150-ADF3-BF08-B1A7-98A37E869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20417-94BD-63E4-9B55-974DABCF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A68493-FD15-AB52-8B1F-80F149C0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65E64-4F82-9266-30A6-B46B7445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23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C18BA4-7D9B-A7FF-E103-4970F97C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4CEF0B-679F-82C7-1BB5-A764104C3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D8B39CE-BC3F-1DEB-D102-3CD121A02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600787-873A-F2C9-FB79-9AE66F97B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6F773F-B0AC-15D4-883F-23E773F6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4A154E-9920-0220-884B-082A690A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48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91D22-4DD9-702C-5470-C2F8D5D7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1FF8A1-678E-3569-F7C2-105635B3D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636D32-C200-30A2-D693-AD8836414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163768C-7356-8051-EE38-4B787F9A0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92D0B43-3707-923C-6083-9594D91F0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2FA6BDB-73FF-7BE2-1149-7000391A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FDE79D-5E35-D4EA-0A0F-467801AD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7FE709-A407-F728-14B0-60FC4E55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51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150D3F-E464-4CF8-3DFE-14203913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4E8950F-3A90-782B-DEEE-47BF383D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A5650B-A739-3AE7-6CD6-17C10E7F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793266-CC16-A4F6-400A-3A817AB7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3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B27A5FC-CE6E-82F1-2C4A-A78B7E35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B7D6C20-BE0E-D8E3-0262-B72D71B8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28EB89-8107-91D0-DD78-3B7FF996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12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39BAA9-C0B9-B6AD-458E-07A24617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29B47D-B91E-7C23-45F5-1ABC1678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5BEF889-00C2-83B1-FD6F-5544985FB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F204E9-0D63-B507-9877-D32A3A1F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1A84B8-C76B-951A-47C4-A53EDD4A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02D856-38F1-ED07-72DA-2DCA60BA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8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63CF0E-6E35-66F1-EA7A-E5C0CBC8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0AD25D7-598B-8140-4CA2-3DEC01F3C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FD9C3B-C306-C9EC-E133-F8C835AF6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D07754-38DB-6C95-DF5C-4DDEFD2FB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E23D8F-8A3E-3F38-C371-008681152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EB60E6-443C-59CC-8679-CF78269E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969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AC431A-F7E4-5CF8-0CD0-3CFFF050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58C6D-80B2-8A11-BA6A-52AD11CB6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01A375-19D4-9D58-2EEC-F0A4F8BFE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B9A1-C461-472E-8FFD-C73ABF789F84}" type="datetimeFigureOut">
              <a:rPr lang="vi-VN" smtClean="0"/>
              <a:t>03/12/2023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6162AC-7933-81C5-638A-844CD5BE9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8A9618-5D2D-33CE-A77B-1115B8496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17494-2117-45EE-8E40-8134EAEB2E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44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image" Target="../media/image16.png"/><Relationship Id="rId21" Type="http://schemas.microsoft.com/office/2007/relationships/hdphoto" Target="../media/hdphoto4.wdp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5" Type="http://schemas.openxmlformats.org/officeDocument/2006/relationships/image" Target="../media/image42.png"/><Relationship Id="rId2" Type="http://schemas.openxmlformats.org/officeDocument/2006/relationships/image" Target="../media/image15.jpeg"/><Relationship Id="rId16" Type="http://schemas.openxmlformats.org/officeDocument/2006/relationships/image" Target="../media/image21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24" Type="http://schemas.microsoft.com/office/2007/relationships/hdphoto" Target="../media/hdphoto5.wdp"/><Relationship Id="rId5" Type="http://schemas.openxmlformats.org/officeDocument/2006/relationships/image" Target="../media/image17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35.png"/><Relationship Id="rId2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microsoft.com/office/2007/relationships/hdphoto" Target="../media/hdphoto6.wdp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D20530_">
            <a:extLst>
              <a:ext uri="{FF2B5EF4-FFF2-40B4-BE49-F238E27FC236}">
                <a16:creationId xmlns:a16="http://schemas.microsoft.com/office/drawing/2014/main" xmlns="" id="{3C3C6E1D-5019-4056-A38A-892368E2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92" y="32237"/>
            <a:ext cx="3623215" cy="19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BD20530_">
            <a:extLst>
              <a:ext uri="{FF2B5EF4-FFF2-40B4-BE49-F238E27FC236}">
                <a16:creationId xmlns:a16="http://schemas.microsoft.com/office/drawing/2014/main" xmlns="" id="{3B44D6B8-B24A-4181-A90A-FE145DEC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93" y="8484"/>
            <a:ext cx="1968381" cy="32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D20530_">
            <a:extLst>
              <a:ext uri="{FF2B5EF4-FFF2-40B4-BE49-F238E27FC236}">
                <a16:creationId xmlns:a16="http://schemas.microsoft.com/office/drawing/2014/main" xmlns="" id="{6C661E0E-C450-4468-BC14-C28FC074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4" y="3429001"/>
            <a:ext cx="1968381" cy="34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D20530_">
            <a:extLst>
              <a:ext uri="{FF2B5EF4-FFF2-40B4-BE49-F238E27FC236}">
                <a16:creationId xmlns:a16="http://schemas.microsoft.com/office/drawing/2014/main" xmlns="" id="{76EE618C-3AB0-46B5-BE7E-D1A95048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0" y="5101254"/>
            <a:ext cx="3876586" cy="177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Picture1">
            <a:extLst>
              <a:ext uri="{FF2B5EF4-FFF2-40B4-BE49-F238E27FC236}">
                <a16:creationId xmlns:a16="http://schemas.microsoft.com/office/drawing/2014/main" xmlns="" id="{E0EE1687-D603-44C7-AE76-384B521AC3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82" y="692587"/>
            <a:ext cx="3192482" cy="34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WordArt 9">
            <a:extLst>
              <a:ext uri="{FF2B5EF4-FFF2-40B4-BE49-F238E27FC236}">
                <a16:creationId xmlns:a16="http://schemas.microsoft.com/office/drawing/2014/main" xmlns="" id="{77B38C50-90EB-43A0-BF07-5ABB9CDC8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7393" y="616575"/>
            <a:ext cx="8057217" cy="58528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94932"/>
              </a:avLst>
            </a:prstTxWarp>
          </a:bodyPr>
          <a:lstStyle/>
          <a:p>
            <a:pPr algn="ctr" defTabSz="912114"/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BodoniH" panose="020B7200000000000000" pitchFamily="34" charset="0"/>
              </a:rPr>
              <a:t>  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NhiÖt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liÖt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chµo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mõng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c¸c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thÇy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c« </a:t>
            </a:r>
            <a:r>
              <a:rPr lang="en-US" sz="3990" kern="10" dirty="0" err="1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gi¸o</a:t>
            </a:r>
            <a:r>
              <a:rPr lang="en-US" sz="3990" kern="10" dirty="0">
                <a:ln w="9525">
                  <a:solidFill>
                    <a:srgbClr val="44546A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vant" panose="020B7200000000000000" pitchFamily="34" charset="0"/>
              </a:rPr>
              <a:t>  </a:t>
            </a:r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xmlns="" id="{922E70D5-79AA-485A-8150-BCCDBE97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674" y="5584242"/>
            <a:ext cx="5320804" cy="85964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THÂN THỊ THỦY</a:t>
            </a:r>
            <a:endParaRPr lang="en-US" altLang="en-US" sz="199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12114">
              <a:spcBef>
                <a:spcPct val="50000"/>
              </a:spcBef>
              <a:buClrTx/>
              <a:buNone/>
            </a:pP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9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199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An </a:t>
            </a:r>
            <a:r>
              <a:rPr lang="en-US" altLang="en-US" sz="199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199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HP</a:t>
            </a:r>
          </a:p>
        </p:txBody>
      </p:sp>
      <p:sp>
        <p:nvSpPr>
          <p:cNvPr id="126989" name="WordArt 13">
            <a:extLst>
              <a:ext uri="{FF2B5EF4-FFF2-40B4-BE49-F238E27FC236}">
                <a16:creationId xmlns:a16="http://schemas.microsoft.com/office/drawing/2014/main" xmlns="" id="{2123C292-457D-43D4-9A66-E4E72D8AD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405" y="3885071"/>
            <a:ext cx="7914407" cy="9596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591" kern="10" dirty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err="1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kern="10" dirty="0" smtClean="0">
                <a:ln w="1905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3591" kern="10" dirty="0">
              <a:ln w="19050">
                <a:solidFill>
                  <a:srgbClr val="0000CC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Hộp Văn bản 1">
            <a:extLst>
              <a:ext uri="{FF2B5EF4-FFF2-40B4-BE49-F238E27FC236}">
                <a16:creationId xmlns:a16="http://schemas.microsoft.com/office/drawing/2014/main" xmlns="" id="{A7731016-492E-4CC0-9F5B-3CED72591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547" y="5043596"/>
            <a:ext cx="3496528" cy="39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>
              <a:spcBef>
                <a:spcPct val="0"/>
              </a:spcBef>
              <a:buClrTx/>
              <a:buNone/>
            </a:pPr>
            <a:r>
              <a:rPr lang="en-US" altLang="en-US" sz="199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9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995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 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1995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199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92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FAAE32E-B992-52F1-AC3B-003CA68FD971}"/>
              </a:ext>
            </a:extLst>
          </p:cNvPr>
          <p:cNvSpPr txBox="1"/>
          <p:nvPr/>
        </p:nvSpPr>
        <p:spPr>
          <a:xfrm>
            <a:off x="3942424" y="769429"/>
            <a:ext cx="3769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28C386D-0369-292F-BB61-C94A8AB033ED}"/>
              </a:ext>
            </a:extLst>
          </p:cNvPr>
          <p:cNvGrpSpPr/>
          <p:nvPr/>
        </p:nvGrpSpPr>
        <p:grpSpPr>
          <a:xfrm>
            <a:off x="948762" y="1658244"/>
            <a:ext cx="1180618" cy="1180618"/>
            <a:chOff x="2187615" y="1469985"/>
            <a:chExt cx="1180618" cy="1180618"/>
          </a:xfrm>
        </p:grpSpPr>
        <p:sp>
          <p:nvSpPr>
            <p:cNvPr id="3" name="Star: 5 Points 2">
              <a:extLst>
                <a:ext uri="{FF2B5EF4-FFF2-40B4-BE49-F238E27FC236}">
                  <a16:creationId xmlns="" xmlns:a16="http://schemas.microsoft.com/office/drawing/2014/main" id="{BE517D83-1FF0-E5C4-22D5-A69D7402CDFB}"/>
                </a:ext>
              </a:extLst>
            </p:cNvPr>
            <p:cNvSpPr/>
            <p:nvPr/>
          </p:nvSpPr>
          <p:spPr>
            <a:xfrm rot="358460">
              <a:off x="2187615" y="1469985"/>
              <a:ext cx="1180618" cy="1180618"/>
            </a:xfrm>
            <a:prstGeom prst="star5">
              <a:avLst>
                <a:gd name="adj" fmla="val 33286"/>
                <a:gd name="hf" fmla="val 105146"/>
                <a:gd name="vf" fmla="val 110557"/>
              </a:avLst>
            </a:prstGeom>
            <a:solidFill>
              <a:srgbClr val="FFFF00"/>
            </a:solidFill>
            <a:ln w="38100"/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F7FA355-674D-96B1-FE25-146223DF92B6}"/>
                </a:ext>
              </a:extLst>
            </p:cNvPr>
            <p:cNvSpPr txBox="1"/>
            <p:nvPr/>
          </p:nvSpPr>
          <p:spPr>
            <a:xfrm>
              <a:off x="2490826" y="1552462"/>
              <a:ext cx="5741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/>
                <a:t>1</a:t>
              </a:r>
              <a:endParaRPr lang="vi-VN" sz="6000" b="1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C1CFFE6-E369-5DE5-D330-910EAF5B3119}"/>
              </a:ext>
            </a:extLst>
          </p:cNvPr>
          <p:cNvGrpSpPr/>
          <p:nvPr/>
        </p:nvGrpSpPr>
        <p:grpSpPr>
          <a:xfrm>
            <a:off x="880200" y="3073874"/>
            <a:ext cx="1180618" cy="1180618"/>
            <a:chOff x="2187615" y="1469985"/>
            <a:chExt cx="1180618" cy="1180618"/>
          </a:xfrm>
        </p:grpSpPr>
        <p:sp>
          <p:nvSpPr>
            <p:cNvPr id="10" name="Star: 5 Points 9">
              <a:extLst>
                <a:ext uri="{FF2B5EF4-FFF2-40B4-BE49-F238E27FC236}">
                  <a16:creationId xmlns="" xmlns:a16="http://schemas.microsoft.com/office/drawing/2014/main" id="{3F8D0292-AB94-0AEA-2999-73828A7D5AC4}"/>
                </a:ext>
              </a:extLst>
            </p:cNvPr>
            <p:cNvSpPr/>
            <p:nvPr/>
          </p:nvSpPr>
          <p:spPr>
            <a:xfrm rot="358460">
              <a:off x="2187615" y="1469985"/>
              <a:ext cx="1180618" cy="1180618"/>
            </a:xfrm>
            <a:prstGeom prst="star5">
              <a:avLst>
                <a:gd name="adj" fmla="val 33286"/>
                <a:gd name="hf" fmla="val 105146"/>
                <a:gd name="vf" fmla="val 110557"/>
              </a:avLst>
            </a:prstGeom>
            <a:solidFill>
              <a:srgbClr val="00B0F0"/>
            </a:solidFill>
            <a:ln w="38100"/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7DAB687-6456-2341-8EFF-CAB6B10AE50A}"/>
                </a:ext>
              </a:extLst>
            </p:cNvPr>
            <p:cNvSpPr txBox="1"/>
            <p:nvPr/>
          </p:nvSpPr>
          <p:spPr>
            <a:xfrm>
              <a:off x="2490826" y="1552462"/>
              <a:ext cx="5741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/>
                <a:t>2</a:t>
              </a:r>
              <a:endParaRPr lang="vi-VN" sz="6000" b="1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81602B-F6FD-7CDF-B073-2AE8C087E0FD}"/>
              </a:ext>
            </a:extLst>
          </p:cNvPr>
          <p:cNvSpPr txBox="1"/>
          <p:nvPr/>
        </p:nvSpPr>
        <p:spPr>
          <a:xfrm>
            <a:off x="2187614" y="1785508"/>
            <a:ext cx="870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B2781D6-9469-8007-732C-600CFC350C1E}"/>
              </a:ext>
            </a:extLst>
          </p:cNvPr>
          <p:cNvSpPr txBox="1"/>
          <p:nvPr/>
        </p:nvSpPr>
        <p:spPr>
          <a:xfrm>
            <a:off x="2129569" y="3311814"/>
            <a:ext cx="689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tar: 5 Points 9">
            <a:extLst>
              <a:ext uri="{FF2B5EF4-FFF2-40B4-BE49-F238E27FC236}">
                <a16:creationId xmlns="" xmlns:a16="http://schemas.microsoft.com/office/drawing/2014/main" id="{3F8D0292-AB94-0AEA-2999-73828A7D5AC4}"/>
              </a:ext>
            </a:extLst>
          </p:cNvPr>
          <p:cNvSpPr/>
          <p:nvPr/>
        </p:nvSpPr>
        <p:spPr>
          <a:xfrm rot="358460">
            <a:off x="948761" y="4431097"/>
            <a:ext cx="1180618" cy="1180618"/>
          </a:xfrm>
          <a:prstGeom prst="star5">
            <a:avLst>
              <a:gd name="adj" fmla="val 33286"/>
              <a:gd name="hf" fmla="val 105146"/>
              <a:gd name="vf" fmla="val 110557"/>
            </a:avLst>
          </a:prstGeom>
          <a:solidFill>
            <a:srgbClr val="00B0F0"/>
          </a:solidFill>
          <a:ln w="38100"/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DAB687-6456-2341-8EFF-CAB6B10AE50A}"/>
              </a:ext>
            </a:extLst>
          </p:cNvPr>
          <p:cNvSpPr txBox="1"/>
          <p:nvPr/>
        </p:nvSpPr>
        <p:spPr>
          <a:xfrm>
            <a:off x="1251973" y="458673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3</a:t>
            </a:r>
            <a:endParaRPr lang="vi-VN" sz="6000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B2781D6-9469-8007-732C-600CFC350C1E}"/>
              </a:ext>
            </a:extLst>
          </p:cNvPr>
          <p:cNvSpPr txBox="1"/>
          <p:nvPr/>
        </p:nvSpPr>
        <p:spPr>
          <a:xfrm>
            <a:off x="2187614" y="4586731"/>
            <a:ext cx="689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6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mpty cartoon room - 50 photo">
            <a:extLst>
              <a:ext uri="{FF2B5EF4-FFF2-40B4-BE49-F238E27FC236}">
                <a16:creationId xmlns="" xmlns:a16="http://schemas.microsoft.com/office/drawing/2014/main" id="{9A56783E-AB5A-315D-5FBF-78B6637DA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sed open cupboard wooden dress cabinet wardrobe room cartoon closet inside with shelf clothes organisation fashion hanging rack garment accessories neat vector illustration">
            <a:extLst>
              <a:ext uri="{FF2B5EF4-FFF2-40B4-BE49-F238E27FC236}">
                <a16:creationId xmlns="" xmlns:a16="http://schemas.microsoft.com/office/drawing/2014/main" id="{4B8520BA-D82D-C498-9BF9-50D517DB2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5" r="32052"/>
          <a:stretch/>
        </p:blipFill>
        <p:spPr bwMode="auto">
          <a:xfrm>
            <a:off x="2253447" y="1049172"/>
            <a:ext cx="4506896" cy="50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3d Old Wooden book Shelf 18928789 PNG">
            <a:extLst>
              <a:ext uri="{FF2B5EF4-FFF2-40B4-BE49-F238E27FC236}">
                <a16:creationId xmlns="" xmlns:a16="http://schemas.microsoft.com/office/drawing/2014/main" id="{EAF7B011-D1D1-F189-B8B4-972AE801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30" y="3211963"/>
            <a:ext cx="1778726" cy="2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Bed PNG Transparent Images Free Download | Vector Files | Pngtree">
            <a:extLst>
              <a:ext uri="{FF2B5EF4-FFF2-40B4-BE49-F238E27FC236}">
                <a16:creationId xmlns="" xmlns:a16="http://schemas.microsoft.com/office/drawing/2014/main" id="{45F63C90-1F9E-F1D0-9FE2-34D16886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056" r="92778">
                        <a14:foregroundMark x1="61389" y1="36944" x2="53611" y2="53889"/>
                        <a14:foregroundMark x1="8333" y1="50833" x2="8333" y2="60278"/>
                        <a14:foregroundMark x1="92778" y1="28056" x2="92500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119" y="3858969"/>
            <a:ext cx="4314230" cy="431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6D62AD1-9A36-5A15-674B-6A02F2CA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172" y="3125755"/>
            <a:ext cx="3127106" cy="31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hoe Rack Vector Art PNG Images | Free Download On Pngtree">
            <a:extLst>
              <a:ext uri="{FF2B5EF4-FFF2-40B4-BE49-F238E27FC236}">
                <a16:creationId xmlns="" xmlns:a16="http://schemas.microsoft.com/office/drawing/2014/main" id="{6CAE61DA-8C35-D1CC-EB5C-2E22FD53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1483" y="4333426"/>
            <a:ext cx="2419552" cy="24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AF84E4-AF76-5EE8-6A39-0C1EBABA1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8556" y="5886244"/>
            <a:ext cx="1238561" cy="9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0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97129-38C0-7DA1-CF8B-DF409DB3DC82}"/>
              </a:ext>
            </a:extLst>
          </p:cNvPr>
          <p:cNvSpPr txBox="1"/>
          <p:nvPr/>
        </p:nvSpPr>
        <p:spPr>
          <a:xfrm>
            <a:off x="3220854" y="2828836"/>
            <a:ext cx="57502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7200" b="1" dirty="0" smtClean="0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</a:p>
          <a:p>
            <a:pPr algn="ctr"/>
            <a:r>
              <a:rPr lang="en-US" sz="7200" b="1" dirty="0" smtClean="0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vi-VN" sz="6000" b="1" dirty="0">
              <a:solidFill>
                <a:srgbClr val="092D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n on منشوراتي المحفوظة">
            <a:extLst>
              <a:ext uri="{FF2B5EF4-FFF2-40B4-BE49-F238E27FC236}">
                <a16:creationId xmlns="" xmlns:a16="http://schemas.microsoft.com/office/drawing/2014/main" id="{D06E76F6-3316-B24C-9086-CA28D69A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66"/>
            <a:ext cx="12192000" cy="61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135F31-DB49-E8D9-F74B-319938008CCA}"/>
              </a:ext>
            </a:extLst>
          </p:cNvPr>
          <p:cNvSpPr txBox="1"/>
          <p:nvPr/>
        </p:nvSpPr>
        <p:spPr>
          <a:xfrm>
            <a:off x="4894207" y="2298138"/>
            <a:ext cx="4767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DE50AD9-680B-2382-897F-5F7F19F3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171" y="261394"/>
            <a:ext cx="2376375" cy="26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8B3813-C427-FB1B-1FB6-63A7AC625479}"/>
              </a:ext>
            </a:extLst>
          </p:cNvPr>
          <p:cNvSpPr txBox="1"/>
          <p:nvPr/>
        </p:nvSpPr>
        <p:spPr>
          <a:xfrm>
            <a:off x="1036120" y="2967335"/>
            <a:ext cx="1364476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GIÁ, KỆ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8E7F733-D80D-3494-5F9D-9C301AB9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6272" y="0"/>
            <a:ext cx="2854641" cy="32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4F16BA-67BE-62D2-2650-8D3CAF89C4A1}"/>
              </a:ext>
            </a:extLst>
          </p:cNvPr>
          <p:cNvSpPr txBox="1"/>
          <p:nvPr/>
        </p:nvSpPr>
        <p:spPr>
          <a:xfrm>
            <a:off x="4517258" y="2967335"/>
            <a:ext cx="612668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D4EBC371-7A4D-AE14-8FB2-40FA47B8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0912" y="815518"/>
            <a:ext cx="2854641" cy="159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F90CAA-22C8-5D54-8789-4481DD94DF91}"/>
              </a:ext>
            </a:extLst>
          </p:cNvPr>
          <p:cNvSpPr txBox="1"/>
          <p:nvPr/>
        </p:nvSpPr>
        <p:spPr>
          <a:xfrm>
            <a:off x="6948706" y="2967335"/>
            <a:ext cx="1459054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MẮC ÁO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E692B3A-2873-2588-D42C-945B3E4D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4601" y="815518"/>
            <a:ext cx="2153500" cy="159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0906ED4-16BF-89AD-E27F-9CF9160B5923}"/>
              </a:ext>
            </a:extLst>
          </p:cNvPr>
          <p:cNvSpPr txBox="1"/>
          <p:nvPr/>
        </p:nvSpPr>
        <p:spPr>
          <a:xfrm>
            <a:off x="9911825" y="2967335"/>
            <a:ext cx="1714572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HỘP GIẤY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295D95B-0ED4-9BC4-AF5F-7639FB2B8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008" y="3690394"/>
            <a:ext cx="2620701" cy="26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6E59E93-FF20-F0DD-3FCF-10640FBAA0A3}"/>
              </a:ext>
            </a:extLst>
          </p:cNvPr>
          <p:cNvSpPr txBox="1"/>
          <p:nvPr/>
        </p:nvSpPr>
        <p:spPr>
          <a:xfrm>
            <a:off x="1327064" y="6396335"/>
            <a:ext cx="782587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AA4ACEC5-844B-6B09-40E1-C052B7A2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6272" y="3690394"/>
            <a:ext cx="2620701" cy="26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8EF5A7D-F947-A862-BFAE-99C35BCB51FC}"/>
              </a:ext>
            </a:extLst>
          </p:cNvPr>
          <p:cNvSpPr txBox="1"/>
          <p:nvPr/>
        </p:nvSpPr>
        <p:spPr>
          <a:xfrm>
            <a:off x="4315328" y="6396335"/>
            <a:ext cx="732893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ABF672D5-659F-A166-0437-7FF9F610C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8257" y="4338607"/>
            <a:ext cx="1250627" cy="19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9A23A6B-6B37-0B09-81C9-2635AA332369}"/>
              </a:ext>
            </a:extLst>
          </p:cNvPr>
          <p:cNvSpPr txBox="1"/>
          <p:nvPr/>
        </p:nvSpPr>
        <p:spPr>
          <a:xfrm>
            <a:off x="7303592" y="6396335"/>
            <a:ext cx="628698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6536B8D-B35D-F93B-9EB6-507899975C80}"/>
              </a:ext>
            </a:extLst>
          </p:cNvPr>
          <p:cNvSpPr txBox="1"/>
          <p:nvPr/>
        </p:nvSpPr>
        <p:spPr>
          <a:xfrm>
            <a:off x="10327002" y="5169418"/>
            <a:ext cx="1131935" cy="461665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mpty cartoon room - 50 photo">
            <a:extLst>
              <a:ext uri="{FF2B5EF4-FFF2-40B4-BE49-F238E27FC236}">
                <a16:creationId xmlns="" xmlns:a16="http://schemas.microsoft.com/office/drawing/2014/main" id="{9A56783E-AB5A-315D-5FBF-78B6637DA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osed open cupboard wooden dress cabinet wardrobe room cartoon closet inside with shelf clothes organisation fashion hanging rack garment accessories neat vector illustration">
            <a:extLst>
              <a:ext uri="{FF2B5EF4-FFF2-40B4-BE49-F238E27FC236}">
                <a16:creationId xmlns="" xmlns:a16="http://schemas.microsoft.com/office/drawing/2014/main" id="{4B8520BA-D82D-C498-9BF9-50D517DB2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5" r="32052"/>
          <a:stretch/>
        </p:blipFill>
        <p:spPr bwMode="auto">
          <a:xfrm>
            <a:off x="2253447" y="1049172"/>
            <a:ext cx="4506896" cy="50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3d Old Wooden book Shelf 18928789 PNG">
            <a:extLst>
              <a:ext uri="{FF2B5EF4-FFF2-40B4-BE49-F238E27FC236}">
                <a16:creationId xmlns="" xmlns:a16="http://schemas.microsoft.com/office/drawing/2014/main" id="{EAF7B011-D1D1-F189-B8B4-972AE801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30" y="3211963"/>
            <a:ext cx="1778726" cy="2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toon Bed PNG Transparent Images Free Download | Vector Files | Pngtree">
            <a:extLst>
              <a:ext uri="{FF2B5EF4-FFF2-40B4-BE49-F238E27FC236}">
                <a16:creationId xmlns="" xmlns:a16="http://schemas.microsoft.com/office/drawing/2014/main" id="{45F63C90-1F9E-F1D0-9FE2-34D16886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056" r="92778">
                        <a14:foregroundMark x1="61389" y1="36944" x2="53611" y2="53889"/>
                        <a14:foregroundMark x1="8333" y1="50833" x2="8333" y2="60278"/>
                        <a14:foregroundMark x1="92778" y1="28056" x2="92500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119" y="3858969"/>
            <a:ext cx="4314230" cy="431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6D62AD1-9A36-5A15-674B-6A02F2CA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1325" y="3378398"/>
            <a:ext cx="2838589" cy="283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hoe Rack Vector Art PNG Images | Free Download On Pngtree">
            <a:extLst>
              <a:ext uri="{FF2B5EF4-FFF2-40B4-BE49-F238E27FC236}">
                <a16:creationId xmlns="" xmlns:a16="http://schemas.microsoft.com/office/drawing/2014/main" id="{6CAE61DA-8C35-D1CC-EB5C-2E22FD53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0221" y="4321446"/>
            <a:ext cx="2419552" cy="24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ort pants clipart - Clip Art Library">
            <a:extLst>
              <a:ext uri="{FF2B5EF4-FFF2-40B4-BE49-F238E27FC236}">
                <a16:creationId xmlns="" xmlns:a16="http://schemas.microsoft.com/office/drawing/2014/main" id="{6095D804-931C-B630-3A97-ECC9CD01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89" y="2654867"/>
            <a:ext cx="628951" cy="70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n on ا">
            <a:extLst>
              <a:ext uri="{FF2B5EF4-FFF2-40B4-BE49-F238E27FC236}">
                <a16:creationId xmlns="" xmlns:a16="http://schemas.microsoft.com/office/drawing/2014/main" id="{5FDA2BB2-B9B1-D509-5E59-BA56ADAF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7533" y="5668200"/>
            <a:ext cx="474008" cy="4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ình ảnh Balo PNG, Vector, PSD, và biểu tượng để tải về miễn phí | pngtree">
            <a:extLst>
              <a:ext uri="{FF2B5EF4-FFF2-40B4-BE49-F238E27FC236}">
                <a16:creationId xmlns="" xmlns:a16="http://schemas.microsoft.com/office/drawing/2014/main" id="{D2D4E9C1-51CA-B06B-0D0A-3239F036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47" y="3782700"/>
            <a:ext cx="844341" cy="8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#2486987 - clipart shoes sneaker | Cartoon shoes, Funny shoes,  Pictures of shoes">
            <a:extLst>
              <a:ext uri="{FF2B5EF4-FFF2-40B4-BE49-F238E27FC236}">
                <a16:creationId xmlns="" xmlns:a16="http://schemas.microsoft.com/office/drawing/2014/main" id="{927289C5-C6E4-3854-8D0D-7DB77324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559" y="5719385"/>
            <a:ext cx="554458" cy="4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ooden pencil cartoon Icon 18803740 PNG">
            <a:extLst>
              <a:ext uri="{FF2B5EF4-FFF2-40B4-BE49-F238E27FC236}">
                <a16:creationId xmlns="" xmlns:a16="http://schemas.microsoft.com/office/drawing/2014/main" id="{478F6A1E-FF0B-8838-963F-6CEE3D8B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7492" flipH="1">
            <a:off x="7335415" y="4419421"/>
            <a:ext cx="147257" cy="415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encil - Free edit tools icons">
            <a:extLst>
              <a:ext uri="{FF2B5EF4-FFF2-40B4-BE49-F238E27FC236}">
                <a16:creationId xmlns="" xmlns:a16="http://schemas.microsoft.com/office/drawing/2014/main" id="{8A3E22D0-46CF-A3AE-7850-08C48D8C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8930">
            <a:off x="7017602" y="4294919"/>
            <a:ext cx="417387" cy="417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F249EE-FC89-05B3-A30D-B22C2BA1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8556" y="5886244"/>
            <a:ext cx="1238561" cy="9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="" xmlns:a16="http://schemas.microsoft.com/office/drawing/2014/main" id="{A91F850D-037B-D4C0-0A66-8DDC859C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105072" y="3694181"/>
            <a:ext cx="480859" cy="32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Basketball icon. 18817825 PNG">
            <a:extLst>
              <a:ext uri="{FF2B5EF4-FFF2-40B4-BE49-F238E27FC236}">
                <a16:creationId xmlns="" xmlns:a16="http://schemas.microsoft.com/office/drawing/2014/main" id="{40F16950-E044-8812-DBDC-6FE6ED4B8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456" y="5816297"/>
            <a:ext cx="617837" cy="6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A016B0-3485-0EEF-6015-DE7FBF5D8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76" b="25963"/>
          <a:stretch/>
        </p:blipFill>
        <p:spPr bwMode="auto">
          <a:xfrm rot="21317143">
            <a:off x="999859" y="4778152"/>
            <a:ext cx="2243476" cy="122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llow PNG, Cartoon Pillow, Black And White Pillow Transparent Images -  Free Transparent PNG Logos">
            <a:extLst>
              <a:ext uri="{FF2B5EF4-FFF2-40B4-BE49-F238E27FC236}">
                <a16:creationId xmlns="" xmlns:a16="http://schemas.microsoft.com/office/drawing/2014/main" id="{F1894BE2-B7A9-0386-E6A7-3D2467DA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026">
            <a:off x="1920916" y="4671667"/>
            <a:ext cx="893071" cy="8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olded clothes Vectors &amp; Illustrations for Free Download | Freepik">
            <a:extLst>
              <a:ext uri="{FF2B5EF4-FFF2-40B4-BE49-F238E27FC236}">
                <a16:creationId xmlns="" xmlns:a16="http://schemas.microsoft.com/office/drawing/2014/main" id="{C6E99BDF-B642-8F89-CE6A-67FA144D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21885" y1="35662" x2="27157" y2="40074"/>
                        <a14:foregroundMark x1="77636" y1="73529" x2="83387" y2="79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98" y="3237234"/>
            <a:ext cx="941666" cy="8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by clothes - Free fashion icons">
            <a:extLst>
              <a:ext uri="{FF2B5EF4-FFF2-40B4-BE49-F238E27FC236}">
                <a16:creationId xmlns="" xmlns:a16="http://schemas.microsoft.com/office/drawing/2014/main" id="{4B95BD2F-B505-CD90-E3B1-27F4B0DA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21" y="2654867"/>
            <a:ext cx="941665" cy="9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" y="0"/>
            <a:ext cx="59371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729" y="0"/>
            <a:ext cx="646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889811" cy="6763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12" y="0"/>
            <a:ext cx="6302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85647" cy="6683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76" y="0"/>
            <a:ext cx="4948518" cy="66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-6967538"/>
            <a:ext cx="6248400" cy="207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146" y="103939"/>
            <a:ext cx="11942641" cy="6618302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zh-CN" altLang="en-US" sz="1795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601083" y="64712"/>
            <a:ext cx="4989838" cy="1546135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04" y="788869"/>
            <a:ext cx="7441524" cy="7167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6999" y="2930902"/>
            <a:ext cx="5790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8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510989" y="0"/>
            <a:ext cx="10461812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chemeClr val="tx1"/>
                </a:solidFill>
                <a:latin typeface="MinionPro-Regular"/>
              </a:rPr>
              <a:t>Em có thể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đồ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dùng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cá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nhân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phòng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tắm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trên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MinionPro-Regular"/>
              </a:rPr>
              <a:t>kệ</a:t>
            </a:r>
            <a:r>
              <a:rPr lang="en-US" sz="4000" b="1" dirty="0">
                <a:solidFill>
                  <a:schemeClr val="tx1"/>
                </a:solidFill>
                <a:latin typeface="MinionPro-Regular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7CD452-7599-58DD-65A7-675A9BB6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" y="1279151"/>
            <a:ext cx="11282082" cy="55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0" y="0"/>
            <a:ext cx="12192000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chemeClr val="tx1"/>
                </a:solidFill>
                <a:latin typeface="MinionPro-Regular"/>
              </a:rPr>
              <a:t>Em có thể tự</a:t>
            </a:r>
            <a:r>
              <a:rPr lang="en-US" sz="4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vi-VN" sz="4400" b="1" dirty="0">
                <a:solidFill>
                  <a:schemeClr val="tx1"/>
                </a:solidFill>
                <a:latin typeface="MinionPro-Regular"/>
              </a:rPr>
              <a:t>treo và gấp quần áo của mình</a:t>
            </a:r>
            <a:r>
              <a:rPr lang="en-US" sz="4400" b="1" dirty="0">
                <a:solidFill>
                  <a:schemeClr val="tx1"/>
                </a:solidFill>
                <a:latin typeface="MinionPro-Regular"/>
              </a:rPr>
              <a:t>.</a:t>
            </a:r>
            <a:r>
              <a:rPr lang="vi-VN" sz="4400" b="1" dirty="0">
                <a:solidFill>
                  <a:schemeClr val="tx1"/>
                </a:solidFill>
                <a:latin typeface="MinionPro-Regular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8F4DC9-07F3-4670-67EE-166955E86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2395"/>
            <a:ext cx="12075459" cy="56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1" y="0"/>
            <a:ext cx="6078070" cy="1627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chemeClr val="tx1"/>
                </a:solidFill>
                <a:latin typeface="MinionPro-Regular"/>
              </a:rPr>
              <a:t>Em có thể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chì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thước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vở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…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bàn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sách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truyện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giá</a:t>
            </a:r>
            <a:r>
              <a:rPr lang="en-US" sz="24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inionPro-Regular"/>
              </a:rPr>
              <a:t>sách</a:t>
            </a:r>
            <a:r>
              <a:rPr lang="en-US" sz="3600" b="1" dirty="0">
                <a:solidFill>
                  <a:schemeClr val="tx1"/>
                </a:solidFill>
                <a:latin typeface="MinionPro-Regular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3F4D57-F6F6-F12D-1C7A-D60502947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" y="1627094"/>
            <a:ext cx="5554270" cy="5109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D702AD-F3B9-CEBF-D82D-B54D7227C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81" y="1627093"/>
            <a:ext cx="6396319" cy="5109881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6172200" y="0"/>
            <a:ext cx="6019800" cy="1519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chemeClr val="tx1"/>
                </a:solidFill>
                <a:latin typeface="MinionPro-Regular"/>
              </a:rPr>
              <a:t>Em có thể </a:t>
            </a:r>
            <a:r>
              <a:rPr lang="en-US" sz="2800" b="1" dirty="0" err="1">
                <a:solidFill>
                  <a:schemeClr val="tx1"/>
                </a:solidFill>
                <a:latin typeface="MinionPro-Regular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MinionPro-Regular"/>
              </a:rPr>
              <a:t>giày</a:t>
            </a:r>
            <a:r>
              <a:rPr lang="en-US" sz="28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MinionPro-Regular"/>
              </a:rPr>
              <a:t>dép</a:t>
            </a:r>
            <a:r>
              <a:rPr lang="en-US" sz="28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MinionPro-Regular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MinionPro-Regular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MinionPro-Regular"/>
              </a:rPr>
              <a:t>kệ</a:t>
            </a:r>
            <a:r>
              <a:rPr lang="en-US" sz="2800" b="1" dirty="0">
                <a:solidFill>
                  <a:schemeClr val="tx1"/>
                </a:solidFill>
                <a:latin typeface="MinionPro-Regular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0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C20944EC-5A3B-4189-B830-2115181311FB}"/>
              </a:ext>
            </a:extLst>
          </p:cNvPr>
          <p:cNvSpPr/>
          <p:nvPr/>
        </p:nvSpPr>
        <p:spPr>
          <a:xfrm>
            <a:off x="6370320" y="1310640"/>
            <a:ext cx="3352800" cy="33528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D2D8260D-1E38-7839-E11A-C3D554C474A6}"/>
              </a:ext>
            </a:extLst>
          </p:cNvPr>
          <p:cNvSpPr/>
          <p:nvPr/>
        </p:nvSpPr>
        <p:spPr>
          <a:xfrm>
            <a:off x="2062480" y="1310640"/>
            <a:ext cx="3352800" cy="33528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574854E9-E1F6-E6E8-DA89-CC6E2A019B55}"/>
              </a:ext>
            </a:extLst>
          </p:cNvPr>
          <p:cNvSpPr/>
          <p:nvPr/>
        </p:nvSpPr>
        <p:spPr>
          <a:xfrm>
            <a:off x="4206240" y="0"/>
            <a:ext cx="3352800" cy="33528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65DAAF7-75AC-74C5-BB6D-1073F849BAB4}"/>
              </a:ext>
            </a:extLst>
          </p:cNvPr>
          <p:cNvSpPr/>
          <p:nvPr/>
        </p:nvSpPr>
        <p:spPr>
          <a:xfrm>
            <a:off x="4206240" y="3271520"/>
            <a:ext cx="3352800" cy="33528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1889E464-A507-112B-1D90-45CEFF22697F}"/>
              </a:ext>
            </a:extLst>
          </p:cNvPr>
          <p:cNvSpPr/>
          <p:nvPr/>
        </p:nvSpPr>
        <p:spPr>
          <a:xfrm>
            <a:off x="4592320" y="1981200"/>
            <a:ext cx="2580640" cy="25806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endParaRPr lang="vi-V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A19E33C-807F-5C22-8AA6-FB72F2EDBADD}"/>
              </a:ext>
            </a:extLst>
          </p:cNvPr>
          <p:cNvSpPr txBox="1"/>
          <p:nvPr/>
        </p:nvSpPr>
        <p:spPr>
          <a:xfrm>
            <a:off x="5045048" y="948790"/>
            <a:ext cx="1856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TÌM</a:t>
            </a:r>
            <a:endParaRPr lang="vi-V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4C3DC5-2731-97A2-9751-7957DF239C40}"/>
              </a:ext>
            </a:extLst>
          </p:cNvPr>
          <p:cNvSpPr txBox="1"/>
          <p:nvPr/>
        </p:nvSpPr>
        <p:spPr>
          <a:xfrm>
            <a:off x="7203440" y="2394357"/>
            <a:ext cx="255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đạc luôn sạch sẽ</a:t>
            </a:r>
            <a:endParaRPr lang="vi-V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207BA7-0543-2594-045B-C107C9612A1E}"/>
              </a:ext>
            </a:extLst>
          </p:cNvPr>
          <p:cNvSpPr txBox="1"/>
          <p:nvPr/>
        </p:nvSpPr>
        <p:spPr>
          <a:xfrm>
            <a:off x="4816448" y="4561840"/>
            <a:ext cx="217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được lâu dài</a:t>
            </a:r>
            <a:endParaRPr lang="vi-VN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7C45E4-E173-2A65-34DA-7E5736C80556}"/>
              </a:ext>
            </a:extLst>
          </p:cNvPr>
          <p:cNvSpPr txBox="1"/>
          <p:nvPr/>
        </p:nvSpPr>
        <p:spPr>
          <a:xfrm>
            <a:off x="2340252" y="1832878"/>
            <a:ext cx="217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 animBg="1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9" y="1308292"/>
            <a:ext cx="967114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23825"/>
            <a:ext cx="12192000" cy="173417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1492624" y="1501795"/>
            <a:ext cx="94439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nhà cửa luôn gọn gàng và </a:t>
            </a: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không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phải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tìm đồ dùng cá nhân khi cần, chúng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ta tiết kiệm được thời gian. Nếu không cất đồ dùng ngăn nắp sau khi sử dụng, chúng ta sẽ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luôn nhầm lẫn, mất thời gian đi tìm đồ đạc, hay bị đi muộn.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6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4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97129-38C0-7DA1-CF8B-DF409DB3DC82}"/>
              </a:ext>
            </a:extLst>
          </p:cNvPr>
          <p:cNvSpPr txBox="1"/>
          <p:nvPr/>
        </p:nvSpPr>
        <p:spPr>
          <a:xfrm>
            <a:off x="2870202" y="1951673"/>
            <a:ext cx="645159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sz="4400" b="1">
                <a:solidFill>
                  <a:srgbClr val="092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SẮP XẾP ĐỒ DÙNG CỦA CÁ NHÂN VÀ CỦA LỚP</a:t>
            </a:r>
            <a:endParaRPr lang="vi-VN" sz="4400" b="1">
              <a:solidFill>
                <a:srgbClr val="092D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9" y="1308292"/>
            <a:ext cx="967114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1506071" y="1535848"/>
            <a:ext cx="9211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</a:t>
            </a:r>
            <a:r>
              <a:rPr lang="vi-VN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ắp xếp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lại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đồ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dùng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cá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nhân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cho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ngăn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nắp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832412" y="2197892"/>
            <a:ext cx="6320117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Chia </a:t>
            </a: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sẻ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cảm</a:t>
            </a: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xúc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0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6" y="1308292"/>
            <a:ext cx="9820442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1398494" y="1535848"/>
            <a:ext cx="93192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Kiểm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tra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lại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đồ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dùng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,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vật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dụng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trong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lớp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theo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nhóm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cho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ngăn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7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nắp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Một sợi rơm vàng Hai sợi vàng rơm. Nhạc Thiếu Nhi Vui Nhộn Hay Nhất   SimleKids-(480p)">
            <a:hlinkClick r:id="" action="ppaction://media"/>
            <a:extLst>
              <a:ext uri="{FF2B5EF4-FFF2-40B4-BE49-F238E27FC236}">
                <a16:creationId xmlns="" xmlns:a16="http://schemas.microsoft.com/office/drawing/2014/main" id="{41833F9E-F381-F566-5BFF-63FC1DADC5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0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64" y="1"/>
            <a:ext cx="1220092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Chia </a:t>
            </a: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sẻ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cảm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xúc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97129-38C0-7DA1-CF8B-DF409DB3DC82}"/>
              </a:ext>
            </a:extLst>
          </p:cNvPr>
          <p:cNvSpPr txBox="1"/>
          <p:nvPr/>
        </p:nvSpPr>
        <p:spPr>
          <a:xfrm>
            <a:off x="3323450" y="2828836"/>
            <a:ext cx="5545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CHỌN</a:t>
            </a:r>
            <a:endParaRPr lang="vi-VN" sz="6000" b="1">
              <a:solidFill>
                <a:srgbClr val="092D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CA20A85-AE0D-7AA4-C0F1-4A9A53FFFD06}"/>
              </a:ext>
            </a:extLst>
          </p:cNvPr>
          <p:cNvSpPr/>
          <p:nvPr/>
        </p:nvSpPr>
        <p:spPr>
          <a:xfrm>
            <a:off x="600091" y="1355048"/>
            <a:ext cx="10964893" cy="621257"/>
          </a:xfrm>
          <a:prstGeom prst="round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89" b="1" dirty="0" err="1">
                <a:solidFill>
                  <a:schemeClr val="tx1"/>
                </a:solidFill>
              </a:rPr>
              <a:t>Cùng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bày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tỏ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cảm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xúc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của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em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4789" b="1" dirty="0" err="1">
                <a:solidFill>
                  <a:schemeClr val="tx1"/>
                </a:solidFill>
              </a:rPr>
              <a:t>sau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tiết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học</a:t>
            </a:r>
            <a:r>
              <a:rPr lang="en-US" sz="4789" b="1" dirty="0">
                <a:solidFill>
                  <a:schemeClr val="tx1"/>
                </a:solidFill>
              </a:rPr>
              <a:t> </a:t>
            </a:r>
            <a:r>
              <a:rPr lang="en-US" sz="4789" b="1" dirty="0" err="1">
                <a:solidFill>
                  <a:schemeClr val="tx1"/>
                </a:solidFill>
              </a:rPr>
              <a:t>nào</a:t>
            </a:r>
            <a:r>
              <a:rPr lang="en-US" sz="4789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54598F-02A5-86CE-0988-055250F8D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95" y="2552938"/>
            <a:ext cx="3947661" cy="3667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1F56A6-4274-ABDB-11EE-AC190205B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259" y="2552938"/>
            <a:ext cx="3947661" cy="3667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E93A4D-A314-9345-8763-DD7C8A8A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323" y="2552938"/>
            <a:ext cx="3947661" cy="3667578"/>
          </a:xfrm>
          <a:prstGeom prst="rect">
            <a:avLst/>
          </a:prstGeom>
        </p:spPr>
      </p:pic>
      <p:pic>
        <p:nvPicPr>
          <p:cNvPr id="8" name="Picture 2" descr="Cartoon, character, emoji, emotion, face, pain, shock icon - Download on  Iconfinder">
            <a:extLst>
              <a:ext uri="{FF2B5EF4-FFF2-40B4-BE49-F238E27FC236}">
                <a16:creationId xmlns="" xmlns:a16="http://schemas.microsoft.com/office/drawing/2014/main" id="{7696792C-F5AA-EE90-8F2C-2C88FB06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94" y="3120011"/>
            <a:ext cx="1217714" cy="12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artoon, character, emoji, emotion, face, happy, smile icon - Download on Iconfinder">
            <a:extLst>
              <a:ext uri="{FF2B5EF4-FFF2-40B4-BE49-F238E27FC236}">
                <a16:creationId xmlns="" xmlns:a16="http://schemas.microsoft.com/office/drawing/2014/main" id="{E50FDE1A-E169-D8E6-3A38-98BF366E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54" y="3105385"/>
            <a:ext cx="1232340" cy="12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artoon, character, emoji, emotion, face, heart, love icon - Download on Iconfinder">
            <a:extLst>
              <a:ext uri="{FF2B5EF4-FFF2-40B4-BE49-F238E27FC236}">
                <a16:creationId xmlns="" xmlns:a16="http://schemas.microsoft.com/office/drawing/2014/main" id="{4CC081E5-6777-D7CC-63FC-5A227EF5E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77" y="3105384"/>
            <a:ext cx="1232340" cy="12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11" y="863614"/>
            <a:ext cx="9121378" cy="51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72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97129-38C0-7DA1-CF8B-DF409DB3DC82}"/>
              </a:ext>
            </a:extLst>
          </p:cNvPr>
          <p:cNvSpPr txBox="1"/>
          <p:nvPr/>
        </p:nvSpPr>
        <p:spPr>
          <a:xfrm>
            <a:off x="2416787" y="2274838"/>
            <a:ext cx="73584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Ở ĐÂU?</a:t>
            </a:r>
            <a:endParaRPr lang="vi-VN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eta.com - Nhạc rap iq khởi động chơi trò chơi vui nhộn cho giáo viên _ Vương Thị Hiên (320 kbps)">
            <a:hlinkClick r:id="" action="ppaction://media"/>
            <a:extLst>
              <a:ext uri="{FF2B5EF4-FFF2-40B4-BE49-F238E27FC236}">
                <a16:creationId xmlns="" xmlns:a16="http://schemas.microsoft.com/office/drawing/2014/main" id="{45624072-0638-E623-C0C0-01E610DDA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146" y="103939"/>
            <a:ext cx="11942641" cy="6618302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zh-CN" altLang="en-US" sz="1795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601083" y="64712"/>
            <a:ext cx="4989838" cy="1546135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04" y="788869"/>
            <a:ext cx="7441524" cy="7167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6999" y="2930902"/>
            <a:ext cx="5790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97129-38C0-7DA1-CF8B-DF409DB3DC82}"/>
              </a:ext>
            </a:extLst>
          </p:cNvPr>
          <p:cNvSpPr txBox="1"/>
          <p:nvPr/>
        </p:nvSpPr>
        <p:spPr>
          <a:xfrm>
            <a:off x="2291920" y="2290227"/>
            <a:ext cx="760817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4400" b="1">
                <a:solidFill>
                  <a:srgbClr val="092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tiểu phẩm tương tác </a:t>
            </a:r>
          </a:p>
          <a:p>
            <a:pPr algn="ctr"/>
            <a:r>
              <a:rPr lang="en-US" sz="4400" b="1">
                <a:solidFill>
                  <a:srgbClr val="092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“Chỗ ở của đồ vật”</a:t>
            </a:r>
            <a:endParaRPr lang="vi-VN" sz="4400" b="1">
              <a:solidFill>
                <a:srgbClr val="092D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97129-38C0-7DA1-CF8B-DF409DB3DC82}"/>
              </a:ext>
            </a:extLst>
          </p:cNvPr>
          <p:cNvSpPr txBox="1"/>
          <p:nvPr/>
        </p:nvSpPr>
        <p:spPr>
          <a:xfrm>
            <a:off x="3220854" y="2828836"/>
            <a:ext cx="5750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vi-VN" sz="6000" b="1">
              <a:solidFill>
                <a:srgbClr val="092D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97129-38C0-7DA1-CF8B-DF409DB3DC82}"/>
              </a:ext>
            </a:extLst>
          </p:cNvPr>
          <p:cNvSpPr txBox="1"/>
          <p:nvPr/>
        </p:nvSpPr>
        <p:spPr>
          <a:xfrm>
            <a:off x="2965666" y="2290227"/>
            <a:ext cx="626068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4400" b="1">
                <a:solidFill>
                  <a:srgbClr val="092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ĐỒ VẬT </a:t>
            </a:r>
          </a:p>
          <a:p>
            <a:pPr algn="ctr"/>
            <a:r>
              <a:rPr lang="en-US" sz="4400" b="1">
                <a:solidFill>
                  <a:srgbClr val="092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VỊ TRÍ</a:t>
            </a:r>
            <a:endParaRPr lang="vi-VN" sz="4400" b="1">
              <a:solidFill>
                <a:srgbClr val="092D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FAAE32E-B992-52F1-AC3B-003CA68FD971}"/>
              </a:ext>
            </a:extLst>
          </p:cNvPr>
          <p:cNvSpPr txBox="1"/>
          <p:nvPr/>
        </p:nvSpPr>
        <p:spPr>
          <a:xfrm>
            <a:off x="1848218" y="2967335"/>
            <a:ext cx="8495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743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“NHÀ THIẾT KẾ TÀI BA”</a:t>
            </a:r>
            <a:endParaRPr lang="vi-VN" sz="4400" b="1">
              <a:solidFill>
                <a:srgbClr val="092D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7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415</Words>
  <Application>Microsoft Office PowerPoint</Application>
  <PresentationFormat>Widescreen</PresentationFormat>
  <Paragraphs>69</Paragraphs>
  <Slides>33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宋体</vt:lpstr>
      <vt:lpstr>.VnAvant</vt:lpstr>
      <vt:lpstr>.VnBodoniH</vt:lpstr>
      <vt:lpstr>Arial</vt:lpstr>
      <vt:lpstr>Arial-Rounded</vt:lpstr>
      <vt:lpstr>Calibri</vt:lpstr>
      <vt:lpstr>Calibri Light</vt:lpstr>
      <vt:lpstr>iCiel Cucho</vt:lpstr>
      <vt:lpstr>MinionPro-Regular</vt:lpstr>
      <vt:lpstr>Quicksand Medium</vt:lpstr>
      <vt:lpstr>Times New Roman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 Thinh</dc:creator>
  <cp:lastModifiedBy>STD_DELL</cp:lastModifiedBy>
  <cp:revision>19</cp:revision>
  <dcterms:created xsi:type="dcterms:W3CDTF">2023-11-22T12:19:28Z</dcterms:created>
  <dcterms:modified xsi:type="dcterms:W3CDTF">2023-12-03T11:50:19Z</dcterms:modified>
</cp:coreProperties>
</file>