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67" r:id="rId2"/>
    <p:sldId id="257" r:id="rId3"/>
    <p:sldId id="418" r:id="rId4"/>
    <p:sldId id="420" r:id="rId5"/>
    <p:sldId id="419" r:id="rId6"/>
    <p:sldId id="404" r:id="rId7"/>
    <p:sldId id="402" r:id="rId8"/>
    <p:sldId id="422" r:id="rId9"/>
    <p:sldId id="266" r:id="rId10"/>
    <p:sldId id="379" r:id="rId11"/>
    <p:sldId id="258" r:id="rId12"/>
    <p:sldId id="259" r:id="rId13"/>
    <p:sldId id="260" r:id="rId14"/>
    <p:sldId id="380" r:id="rId15"/>
    <p:sldId id="265" r:id="rId16"/>
    <p:sldId id="468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66CC"/>
    <a:srgbClr val="99FF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532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2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5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3CA553E-00FA-4566-9C6D-B8DE2C72F4A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F075109-F055-4F56-8A89-169C5A50C0F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603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B3983CD-7615-441D-8409-F53F50488C4F}"/>
              </a:ext>
            </a:extLst>
          </p:cNvPr>
          <p:cNvSpPr/>
          <p:nvPr userDrawn="1"/>
        </p:nvSpPr>
        <p:spPr>
          <a:xfrm>
            <a:off x="10989325" y="18513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34A07F9-5582-41B1-8194-A62770016CD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  <p:sldLayoutId id="21474837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2.xml"/><Relationship Id="rId3" Type="http://schemas.openxmlformats.org/officeDocument/2006/relationships/image" Target="../media/image40.jpg"/><Relationship Id="rId7" Type="http://schemas.openxmlformats.org/officeDocument/2006/relationships/image" Target="../media/image37.png"/><Relationship Id="rId12" Type="http://schemas.openxmlformats.org/officeDocument/2006/relationships/slide" Target="slide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30.png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10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slide" Target="slide10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jp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86858" y="2395797"/>
            <a:ext cx="94402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vi-VN" sz="2400" b="1" dirty="0">
                  <a:solidFill>
                    <a:schemeClr val="bg1"/>
                  </a:solidFill>
                </a:rPr>
                <a:t>.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245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6778</TotalTime>
  <Words>360</Words>
  <Application>Microsoft Office PowerPoint</Application>
  <PresentationFormat>Widescreen</PresentationFormat>
  <Paragraphs>75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Microsoft YaHei UI</vt:lpstr>
      <vt:lpstr>Arial</vt:lpstr>
      <vt:lpstr>Calibri</vt:lpstr>
      <vt:lpstr>SVN-Gretoon</vt:lpstr>
      <vt:lpstr>Times New Roman</vt:lpstr>
      <vt:lpstr>UTM Avo</vt:lpstr>
      <vt:lpstr>Wingdings</vt:lpstr>
      <vt:lpstr>华康方圆体W7(P)</vt:lpstr>
      <vt:lpstr>青鸟华光简胖头鱼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PC</cp:lastModifiedBy>
  <cp:revision>926</cp:revision>
  <dcterms:created xsi:type="dcterms:W3CDTF">2021-02-20T02:56:00Z</dcterms:created>
  <dcterms:modified xsi:type="dcterms:W3CDTF">2023-12-11T10:39:46Z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