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7" r:id="rId1"/>
  </p:sldMasterIdLst>
  <p:notesMasterIdLst>
    <p:notesMasterId r:id="rId19"/>
  </p:notesMasterIdLst>
  <p:sldIdLst>
    <p:sldId id="355" r:id="rId2"/>
    <p:sldId id="280" r:id="rId3"/>
    <p:sldId id="281" r:id="rId4"/>
    <p:sldId id="333" r:id="rId5"/>
    <p:sldId id="260" r:id="rId6"/>
    <p:sldId id="275" r:id="rId7"/>
    <p:sldId id="277" r:id="rId8"/>
    <p:sldId id="278" r:id="rId9"/>
    <p:sldId id="258" r:id="rId10"/>
    <p:sldId id="334" r:id="rId11"/>
    <p:sldId id="346" r:id="rId12"/>
    <p:sldId id="338" r:id="rId13"/>
    <p:sldId id="347" r:id="rId14"/>
    <p:sldId id="352" r:id="rId15"/>
    <p:sldId id="354" r:id="rId16"/>
    <p:sldId id="353" r:id="rId17"/>
    <p:sldId id="356" r:id="rId18"/>
  </p:sldIdLst>
  <p:sldSz cx="12192000" cy="6858000"/>
  <p:notesSz cx="6858000" cy="9144000"/>
  <p:embeddedFontLst>
    <p:embeddedFont>
      <p:font typeface="HP001 4 hàng" panose="020B06030503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icrosoft YaHei UI" panose="020B0503020204020204" pitchFamily="34" charset="-12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60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00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E1E48AC-B66D-4E84-A34C-173ADF3BCF22}"/>
              </a:ext>
            </a:extLst>
          </p:cNvPr>
          <p:cNvSpPr/>
          <p:nvPr userDrawn="1"/>
        </p:nvSpPr>
        <p:spPr>
          <a:xfrm>
            <a:off x="11105002" y="0"/>
            <a:ext cx="1266940" cy="14762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95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BAB744F-7D12-43FE-BEC4-9B01FA0367E6}"/>
              </a:ext>
            </a:extLst>
          </p:cNvPr>
          <p:cNvSpPr/>
          <p:nvPr userDrawn="1"/>
        </p:nvSpPr>
        <p:spPr>
          <a:xfrm>
            <a:off x="11105002" y="0"/>
            <a:ext cx="1266940" cy="14762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4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3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071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47485E6-0099-4351-A1D1-3E6CE188FABF}"/>
              </a:ext>
            </a:extLst>
          </p:cNvPr>
          <p:cNvSpPr/>
          <p:nvPr userDrawn="1"/>
        </p:nvSpPr>
        <p:spPr>
          <a:xfrm>
            <a:off x="11105002" y="0"/>
            <a:ext cx="1266940" cy="14762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5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04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16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49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2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283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9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DDFD565-A3BA-4AC4-91A5-D4F2517C1882}"/>
              </a:ext>
            </a:extLst>
          </p:cNvPr>
          <p:cNvSpPr/>
          <p:nvPr userDrawn="1"/>
        </p:nvSpPr>
        <p:spPr>
          <a:xfrm>
            <a:off x="10829580" y="136523"/>
            <a:ext cx="1266940" cy="14762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70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98320E8-A2EB-4EB9-8C9E-69D45431EB3A}"/>
              </a:ext>
            </a:extLst>
          </p:cNvPr>
          <p:cNvSpPr/>
          <p:nvPr userDrawn="1"/>
        </p:nvSpPr>
        <p:spPr>
          <a:xfrm>
            <a:off x="11105002" y="0"/>
            <a:ext cx="1266940" cy="14762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9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4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778" r:id="rId16"/>
    <p:sldLayoutId id="2147483781" r:id="rId17"/>
    <p:sldLayoutId id="2147483785" r:id="rId18"/>
    <p:sldLayoutId id="2147483793" r:id="rId19"/>
    <p:sldLayoutId id="214748380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0"/>
            <a:ext cx="121904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3823" y="1927936"/>
            <a:ext cx="5206284" cy="203752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CHÀO MỪNG CÁC </a:t>
            </a:r>
            <a:r>
              <a:rPr lang="en-US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THẦY CÔ VÀ CÁC EM</a:t>
            </a:r>
            <a:endParaRPr lang="vi-VN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86858" y="2395797"/>
            <a:ext cx="94402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0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797377" y="1052848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871431" y="2396904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chemeClr val="tx1"/>
                </a:solidFill>
              </a:rPr>
              <a:t>ươn</a:t>
            </a:r>
            <a:endParaRPr lang="en-US" sz="8800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389591" y="2396904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chemeClr val="tx1"/>
                </a:solidFill>
              </a:rPr>
              <a:t>ươt</a:t>
            </a:r>
            <a:endParaRPr lang="en-US" sz="8800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=""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366192" y="1762435"/>
            <a:ext cx="3419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extLst>
              <a:ext uri="{FF2B5EF4-FFF2-40B4-BE49-F238E27FC236}">
                <a16:creationId xmlns="" xmlns:a16="http://schemas.microsoft.com/office/drawing/2014/main" id="{FE1E5C9E-6F09-4085-B7B9-F095388E1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1436" r="5369"/>
          <a:stretch/>
        </p:blipFill>
        <p:spPr>
          <a:xfrm>
            <a:off x="245151" y="1972020"/>
            <a:ext cx="11701697" cy="25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22304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4138367" y="2666379"/>
            <a:ext cx="3205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ươn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34964" y="2666379"/>
            <a:ext cx="5722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con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lươn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4138367" y="2666379"/>
            <a:ext cx="3205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ươt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05115" y="2694660"/>
            <a:ext cx="6796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l</a:t>
            </a:r>
            <a:r>
              <a:rPr lang="vi-VN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ớt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ván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955" y="377553"/>
            <a:ext cx="2260943" cy="2741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25" y="-156282"/>
            <a:ext cx="5005135" cy="16535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56" y="-153585"/>
            <a:ext cx="7486502" cy="237847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94" y="4217252"/>
            <a:ext cx="12190413" cy="2677166"/>
            <a:chOff x="0" y="3163016"/>
            <a:chExt cx="9144000" cy="200813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5" y="3513510"/>
            <a:ext cx="4613471" cy="27109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6" y="3285205"/>
            <a:ext cx="3968908" cy="3574117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255578" y="1932797"/>
            <a:ext cx="10613126" cy="16819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333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CÁC THẦY CÔ VÀ CÁC EM!</a:t>
            </a:r>
            <a:endParaRPr lang="zh-CN" altLang="en-US" sz="5333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6" y="686906"/>
            <a:ext cx="2412139" cy="2007581"/>
          </a:xfrm>
          <a:prstGeom prst="rect">
            <a:avLst/>
          </a:prstGeom>
        </p:spPr>
      </p:pic>
      <p:sp>
        <p:nvSpPr>
          <p:cNvPr id="10" name="TextBox 71"/>
          <p:cNvSpPr txBox="1"/>
          <p:nvPr/>
        </p:nvSpPr>
        <p:spPr>
          <a:xfrm>
            <a:off x="3408684" y="3975766"/>
            <a:ext cx="4798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 dirty="0">
                <a:solidFill>
                  <a:srgbClr val="F70202"/>
                </a:solidFill>
                <a:latin typeface="SVN-Gretoon" panose="02040603050506020204" pitchFamily="18" charset="0"/>
                <a:ea typeface="Microsoft YaHei UI" panose="020B0503020204020204" pitchFamily="34" charset="-122"/>
              </a:rPr>
              <a:t>CHÚC CÁC EM CHĂM NGOAN, HỌC GIỎI</a:t>
            </a:r>
            <a:endParaRPr lang="zh-CN" altLang="en-US" sz="2133" dirty="0">
              <a:solidFill>
                <a:srgbClr val="F70202"/>
              </a:solidFill>
              <a:latin typeface="SVN-Gretoon" panose="02040603050506020204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342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1959137" y="585518"/>
            <a:ext cx="10668000" cy="28971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</a:t>
            </a:r>
            <a:r>
              <a:rPr lang="en-US" sz="88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88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Bay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27FBDF-19D9-4D3A-B431-969FE7B72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14" y="4569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FE3DC3-80A5-4925-A1F2-D5C089F6F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166"/>
            <a:ext cx="1934848" cy="3325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7EDCDA-0540-41BA-A01B-2EC1B390F8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7" y="106147"/>
            <a:ext cx="1350570" cy="2142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5B2E42-EE20-4837-B708-8C21CC7BA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09" y="4224000"/>
            <a:ext cx="1006063" cy="2191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B91CD30-E34A-405C-BE6F-FCCCC05E8B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27" y="4491756"/>
            <a:ext cx="802061" cy="1334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51DAF77-0647-4C5A-B6D4-41099ABC61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358" y="4224000"/>
            <a:ext cx="1006063" cy="19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1081 -0.98865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0104 -0.96828 " pathEditMode="relative" rAng="0" ptsTypes="AA">
                                      <p:cBhvr>
                                        <p:cTn id="50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45833E-6 -4.07407E-6 L 0.01237 -1.0210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38" y="-53205"/>
            <a:ext cx="12282138" cy="6908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55" y="2768809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30" y="1663580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65" y="2159164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11" y="1173467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98" y="2826162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610" y="1106164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80" y="2880668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-132375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huồn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9" name="Rounded Rectangle 28">
            <a:hlinkClick r:id="rId16" action="ppaction://hlinksldjump"/>
          </p:cNvPr>
          <p:cNvSpPr/>
          <p:nvPr/>
        </p:nvSpPr>
        <p:spPr>
          <a:xfrm>
            <a:off x="1525092" y="4803150"/>
            <a:ext cx="2370110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huột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6" action="ppaction://hlinksldjump"/>
          </p:cNvPr>
          <p:cNvSpPr/>
          <p:nvPr/>
        </p:nvSpPr>
        <p:spPr>
          <a:xfrm>
            <a:off x="3144486" y="5779826"/>
            <a:ext cx="2675192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râm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bụt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000507" y="4472712"/>
            <a:ext cx="2386799" cy="79683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ún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6009254" y="5848406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thờn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6" action="ppaction://hlinksldjump"/>
          </p:cNvPr>
          <p:cNvSpPr/>
          <p:nvPr/>
        </p:nvSpPr>
        <p:spPr>
          <a:xfrm>
            <a:off x="8410971" y="4343096"/>
            <a:ext cx="2333613" cy="79683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904958" y="5903714"/>
            <a:ext cx="1018459" cy="78410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ớt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B1A5B0-A9BA-40A2-851B-2078FA4B116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785943" cy="36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4.81481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3.7037E-7 L -0.00234 -0.78819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1081 -0.98865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00651 -0.74768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=""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472458" y="2792054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76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ươn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noProof="0" dirty="0" err="1">
                <a:solidFill>
                  <a:prstClr val="white"/>
                </a:solidFill>
                <a:latin typeface="UTM Avo" panose="02040603050506020204" pitchFamily="18" charset="0"/>
              </a:rPr>
              <a:t>ươt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013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6096000" y="3145232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77064" y="1635794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EE753EC-FCA7-4519-A558-29BA88A60B0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5" b="18763"/>
          <a:stretch/>
        </p:blipFill>
        <p:spPr>
          <a:xfrm>
            <a:off x="0" y="1273175"/>
            <a:ext cx="6286500" cy="3214688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53320D-D485-4295-9538-86C556E51166}"/>
              </a:ext>
            </a:extLst>
          </p:cNvPr>
          <p:cNvSpPr txBox="1"/>
          <p:nvPr/>
        </p:nvSpPr>
        <p:spPr>
          <a:xfrm>
            <a:off x="1407136" y="4779201"/>
            <a:ext cx="3284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con l</a:t>
            </a:r>
            <a:r>
              <a:rPr lang="vi-VN" sz="5400" b="1" dirty="0"/>
              <a:t>ư</a:t>
            </a:r>
            <a:r>
              <a:rPr lang="en-US" sz="5400" b="1" dirty="0" err="1"/>
              <a:t>ơn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B9EE1D-87B4-4021-A211-C4B7BBA9779B}"/>
              </a:ext>
            </a:extLst>
          </p:cNvPr>
          <p:cNvSpPr txBox="1"/>
          <p:nvPr/>
        </p:nvSpPr>
        <p:spPr>
          <a:xfrm>
            <a:off x="3150730" y="4779201"/>
            <a:ext cx="1523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ư</a:t>
            </a:r>
            <a:r>
              <a:rPr lang="en-US" sz="5400" b="1" dirty="0" err="1">
                <a:solidFill>
                  <a:srgbClr val="FF0000"/>
                </a:solidFill>
              </a:rPr>
              <a:t>ơn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D4759AE-6B84-4D0D-ADCC-AC7CE1923BF3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E371BFA-A999-4DFB-8648-3E9768495F0D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25CD447-2FF4-41F4-B35A-3478138CC5C3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ư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974D492-5070-4EF5-9C03-31888160043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9701DD-75BC-440A-9B41-3BE7BF66F34A}"/>
              </a:ext>
            </a:extLst>
          </p:cNvPr>
          <p:cNvSpPr/>
          <p:nvPr/>
        </p:nvSpPr>
        <p:spPr>
          <a:xfrm>
            <a:off x="6522346" y="4779201"/>
            <a:ext cx="51058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5400" kern="0" dirty="0">
                <a:solidFill>
                  <a:prstClr val="black"/>
                </a:solidFill>
              </a:rPr>
              <a:t>(</a:t>
            </a:r>
            <a:r>
              <a:rPr lang="en-US" sz="5400" kern="0" dirty="0" err="1">
                <a:solidFill>
                  <a:prstClr val="black"/>
                </a:solidFill>
              </a:rPr>
              <a:t>ưa</a:t>
            </a:r>
            <a:r>
              <a:rPr lang="vi-VN" sz="5400" kern="0" dirty="0">
                <a:solidFill>
                  <a:prstClr val="black"/>
                </a:solidFill>
              </a:rPr>
              <a:t> – n</a:t>
            </a:r>
            <a:r>
              <a:rPr lang="en-US" sz="5400" kern="0" dirty="0">
                <a:solidFill>
                  <a:prstClr val="black"/>
                </a:solidFill>
              </a:rPr>
              <a:t>ờ</a:t>
            </a:r>
            <a:r>
              <a:rPr lang="vi-VN" sz="5400" kern="0" dirty="0">
                <a:solidFill>
                  <a:prstClr val="black"/>
                </a:solidFill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</a:rPr>
              <a:t>ươn</a:t>
            </a:r>
            <a:r>
              <a:rPr lang="vi-VN" sz="5400" kern="0" dirty="0">
                <a:solidFill>
                  <a:prstClr val="black"/>
                </a:solidFill>
              </a:rPr>
              <a:t>)</a:t>
            </a:r>
            <a:endParaRPr lang="en-US" sz="5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9C31D3D-411B-4294-B8F8-6AC2FFD1BE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1" t="10052" r="30379" b="25899"/>
          <a:stretch/>
        </p:blipFill>
        <p:spPr>
          <a:xfrm>
            <a:off x="0" y="525463"/>
            <a:ext cx="5307013" cy="415448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AC6B9F9-659D-4485-8999-FABA97758A96}"/>
              </a:ext>
            </a:extLst>
          </p:cNvPr>
          <p:cNvSpPr txBox="1"/>
          <p:nvPr/>
        </p:nvSpPr>
        <p:spPr>
          <a:xfrm>
            <a:off x="1319753" y="4845377"/>
            <a:ext cx="3073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l</a:t>
            </a:r>
            <a:r>
              <a:rPr lang="vi-VN" sz="5400" b="1" dirty="0"/>
              <a:t>ư</a:t>
            </a:r>
            <a:r>
              <a:rPr lang="en-US" sz="5400" b="1" dirty="0" err="1"/>
              <a:t>ớt</a:t>
            </a:r>
            <a:r>
              <a:rPr lang="en-US" sz="5400" b="1" dirty="0"/>
              <a:t> </a:t>
            </a:r>
            <a:r>
              <a:rPr lang="en-US" sz="5400" b="1" dirty="0" err="1"/>
              <a:t>ván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3477C1-5DDF-49B0-AD79-672812F96390}"/>
              </a:ext>
            </a:extLst>
          </p:cNvPr>
          <p:cNvSpPr txBox="1"/>
          <p:nvPr/>
        </p:nvSpPr>
        <p:spPr>
          <a:xfrm>
            <a:off x="1519730" y="4845377"/>
            <a:ext cx="1327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ư</a:t>
            </a:r>
            <a:r>
              <a:rPr lang="en-US" sz="5400" b="1" dirty="0" err="1">
                <a:solidFill>
                  <a:srgbClr val="FF0000"/>
                </a:solidFill>
              </a:rPr>
              <a:t>ớt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A980A4F-92B3-40D3-ABB3-31286150781B}"/>
              </a:ext>
            </a:extLst>
          </p:cNvPr>
          <p:cNvGrpSpPr/>
          <p:nvPr/>
        </p:nvGrpSpPr>
        <p:grpSpPr>
          <a:xfrm>
            <a:off x="6626271" y="1026273"/>
            <a:ext cx="4411751" cy="3050645"/>
            <a:chOff x="3809999" y="1447800"/>
            <a:chExt cx="2209801" cy="1524000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4C34D5A9-6F08-4835-B4B4-522320E1672C}"/>
                </a:ext>
              </a:extLst>
            </p:cNvPr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ươt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B4A943D-E8B2-4821-9329-76828D9E7389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ư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8918994-ACB9-4166-9FCF-6D1D96798BC7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954C226-B0DD-4F1B-BADA-21B8C5566F91}"/>
              </a:ext>
            </a:extLst>
          </p:cNvPr>
          <p:cNvSpPr/>
          <p:nvPr/>
        </p:nvSpPr>
        <p:spPr>
          <a:xfrm>
            <a:off x="6709898" y="4779201"/>
            <a:ext cx="4730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sz="5400" kern="0" dirty="0">
                <a:solidFill>
                  <a:prstClr val="black"/>
                </a:solidFill>
              </a:rPr>
              <a:t>(</a:t>
            </a:r>
            <a:r>
              <a:rPr lang="en-US" sz="5400" kern="0" dirty="0" err="1">
                <a:solidFill>
                  <a:prstClr val="black"/>
                </a:solidFill>
              </a:rPr>
              <a:t>ưa</a:t>
            </a:r>
            <a:r>
              <a:rPr lang="vi-VN" sz="5400" kern="0" dirty="0">
                <a:solidFill>
                  <a:prstClr val="black"/>
                </a:solidFill>
              </a:rPr>
              <a:t> – </a:t>
            </a:r>
            <a:r>
              <a:rPr lang="en-US" sz="5400" kern="0" dirty="0" err="1">
                <a:solidFill>
                  <a:prstClr val="black"/>
                </a:solidFill>
              </a:rPr>
              <a:t>tờ</a:t>
            </a:r>
            <a:r>
              <a:rPr lang="vi-VN" sz="5400" kern="0" dirty="0">
                <a:solidFill>
                  <a:prstClr val="black"/>
                </a:solidFill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</a:rPr>
              <a:t>ươt</a:t>
            </a:r>
            <a:r>
              <a:rPr lang="vi-VN" sz="5400" kern="0" dirty="0">
                <a:solidFill>
                  <a:prstClr val="black"/>
                </a:solidFill>
              </a:rPr>
              <a:t>)</a:t>
            </a:r>
            <a:endParaRPr lang="en-US" sz="54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069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636863" y="2505670"/>
            <a:ext cx="1481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ươn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571452" y="2505670"/>
            <a:ext cx="1619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/>
              <a:t>l</a:t>
            </a:r>
            <a:r>
              <a:rPr lang="en-US" sz="5400" dirty="0" err="1">
                <a:solidFill>
                  <a:srgbClr val="FF0000"/>
                </a:solidFill>
              </a:rPr>
              <a:t>ươn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636863" y="3844051"/>
            <a:ext cx="129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ươt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71452" y="3844051"/>
            <a:ext cx="1431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/>
              <a:t>l</a:t>
            </a:r>
            <a:r>
              <a:rPr lang="en-US" sz="5400" dirty="0" err="1">
                <a:solidFill>
                  <a:srgbClr val="FF0000"/>
                </a:solidFill>
              </a:rPr>
              <a:t>ướt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2B1F91A-27CE-47A3-9FD2-B3755E1E7B61}"/>
              </a:ext>
            </a:extLst>
          </p:cNvPr>
          <p:cNvSpPr/>
          <p:nvPr/>
        </p:nvSpPr>
        <p:spPr>
          <a:xfrm>
            <a:off x="1485835" y="503797"/>
            <a:ext cx="10885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UTM Avo"/>
              </a:rPr>
              <a:t>2.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thỏ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đem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rốt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kho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UTM Avo"/>
              </a:rPr>
              <a:t>đúng</a:t>
            </a:r>
            <a:endParaRPr lang="en-US" sz="3200" dirty="0">
              <a:solidFill>
                <a:prstClr val="black"/>
              </a:solidFill>
              <a:latin typeface="UTM Avo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="" xmlns:a16="http://schemas.microsoft.com/office/drawing/2014/main" id="{911A0040-3E6E-4090-9872-92DD8B4EC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6755" r="6531" b="12922"/>
          <a:stretch/>
        </p:blipFill>
        <p:spPr>
          <a:xfrm>
            <a:off x="0" y="1143001"/>
            <a:ext cx="12192000" cy="5662860"/>
          </a:xfrm>
          <a:prstGeom prst="rect">
            <a:avLst/>
          </a:prstGeom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EEC3FEBD-60B0-4B11-8940-ED210CAEFD27}"/>
              </a:ext>
            </a:extLst>
          </p:cNvPr>
          <p:cNvCxnSpPr>
            <a:cxnSpLocks/>
          </p:cNvCxnSpPr>
          <p:nvPr/>
        </p:nvCxnSpPr>
        <p:spPr>
          <a:xfrm flipV="1">
            <a:off x="1905000" y="3537857"/>
            <a:ext cx="1219200" cy="587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D53F4EDA-A6FF-45E5-A274-0AF15E7E0E5A}"/>
              </a:ext>
            </a:extLst>
          </p:cNvPr>
          <p:cNvCxnSpPr>
            <a:cxnSpLocks/>
          </p:cNvCxnSpPr>
          <p:nvPr/>
        </p:nvCxnSpPr>
        <p:spPr>
          <a:xfrm flipV="1">
            <a:off x="4256314" y="3429000"/>
            <a:ext cx="3505200" cy="696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F56086A-2475-4353-B176-B758A4F79CB4}"/>
              </a:ext>
            </a:extLst>
          </p:cNvPr>
          <p:cNvCxnSpPr>
            <a:cxnSpLocks/>
          </p:cNvCxnSpPr>
          <p:nvPr/>
        </p:nvCxnSpPr>
        <p:spPr>
          <a:xfrm flipV="1">
            <a:off x="6683829" y="3537857"/>
            <a:ext cx="1186542" cy="587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3CE13E8-AC33-4854-8524-CCACF7E1D53F}"/>
              </a:ext>
            </a:extLst>
          </p:cNvPr>
          <p:cNvCxnSpPr>
            <a:cxnSpLocks/>
          </p:cNvCxnSpPr>
          <p:nvPr/>
        </p:nvCxnSpPr>
        <p:spPr>
          <a:xfrm flipH="1" flipV="1">
            <a:off x="8403771" y="3614057"/>
            <a:ext cx="283029" cy="5116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36E588FF-0787-4CBB-8FFD-E8F3793A86E4}"/>
              </a:ext>
            </a:extLst>
          </p:cNvPr>
          <p:cNvCxnSpPr>
            <a:cxnSpLocks/>
          </p:cNvCxnSpPr>
          <p:nvPr/>
        </p:nvCxnSpPr>
        <p:spPr>
          <a:xfrm flipH="1" flipV="1">
            <a:off x="4354286" y="3429000"/>
            <a:ext cx="6139544" cy="6966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138</Words>
  <Application>Microsoft Office PowerPoint</Application>
  <PresentationFormat>Widescreen</PresentationFormat>
  <Paragraphs>42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HP001 4 hàng</vt:lpstr>
      <vt:lpstr>青鸟华光简胖头鱼</vt:lpstr>
      <vt:lpstr>Calibri</vt:lpstr>
      <vt:lpstr>等线</vt:lpstr>
      <vt:lpstr>Times New Roman</vt:lpstr>
      <vt:lpstr>Arial</vt:lpstr>
      <vt:lpstr>Frankfurter</vt:lpstr>
      <vt:lpstr>字魂7号-温暖童稚体</vt:lpstr>
      <vt:lpstr>inpin heiti</vt:lpstr>
      <vt:lpstr>SVN-Gretoon</vt:lpstr>
      <vt:lpstr>UTM Avo</vt:lpstr>
      <vt:lpstr>Lato Regular</vt:lpstr>
      <vt:lpstr>Microsoft YaHei UI</vt:lpstr>
      <vt:lpstr>Office Theme</vt:lpstr>
      <vt:lpstr>PowerPoint Presentation</vt:lpstr>
      <vt:lpstr> Khởi động: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90</cp:revision>
  <dcterms:created xsi:type="dcterms:W3CDTF">2021-11-01T08:16:43Z</dcterms:created>
  <dcterms:modified xsi:type="dcterms:W3CDTF">2023-12-11T10:44:27Z</dcterms:modified>
</cp:coreProperties>
</file>