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83" r:id="rId3"/>
    <p:sldId id="276" r:id="rId4"/>
    <p:sldId id="308" r:id="rId5"/>
    <p:sldId id="305" r:id="rId6"/>
    <p:sldId id="318" r:id="rId7"/>
    <p:sldId id="319" r:id="rId8"/>
    <p:sldId id="321" r:id="rId9"/>
    <p:sldId id="322" r:id="rId10"/>
    <p:sldId id="323" r:id="rId11"/>
    <p:sldId id="324" r:id="rId12"/>
    <p:sldId id="306" r:id="rId13"/>
    <p:sldId id="299" r:id="rId14"/>
    <p:sldId id="326" r:id="rId15"/>
    <p:sldId id="325" r:id="rId16"/>
    <p:sldId id="317" r:id="rId17"/>
    <p:sldId id="31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FF"/>
    <a:srgbClr val="FF9999"/>
    <a:srgbClr val="FF99FF"/>
    <a:srgbClr val="CC99FF"/>
    <a:srgbClr val="CC66FF"/>
    <a:srgbClr val="FFFF99"/>
    <a:srgbClr val="FFFF66"/>
    <a:srgbClr val="FFCC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C49A1-C62E-434E-BBBB-E66C12EAF84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6FFA-5A67-41A5-89BE-A0D88F03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109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79614" y="4896863"/>
            <a:ext cx="12556671" cy="1979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2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7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409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0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7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50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5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126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CB120-10CE-4297-939B-070F053C564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2021/7/29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B0B3A-4334-42D8-A089-6B7F4BDDE3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30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111919" y="0"/>
            <a:ext cx="12415837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5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79614" y="4896863"/>
            <a:ext cx="12556671" cy="1979951"/>
          </a:xfrm>
          <a:prstGeom prst="rect">
            <a:avLst/>
          </a:prstGeom>
        </p:spPr>
      </p:pic>
      <p:pic>
        <p:nvPicPr>
          <p:cNvPr id="378" name="PA_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22" y="13430"/>
            <a:ext cx="9690082" cy="4337404"/>
          </a:xfrm>
          <a:prstGeom prst="rect">
            <a:avLst/>
          </a:prstGeom>
        </p:spPr>
      </p:pic>
      <p:sp>
        <p:nvSpPr>
          <p:cNvPr id="324" name="文本框 323"/>
          <p:cNvSpPr txBox="1"/>
          <p:nvPr/>
        </p:nvSpPr>
        <p:spPr>
          <a:xfrm>
            <a:off x="2978988" y="1634075"/>
            <a:ext cx="68490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Đạo</a:t>
            </a:r>
            <a:r>
              <a:rPr lang="en-US" sz="6000" b="1" dirty="0"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đức</a:t>
            </a:r>
            <a:r>
              <a:rPr lang="en-US" sz="6000" b="1" dirty="0"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- </a:t>
            </a:r>
            <a:r>
              <a:rPr lang="en-US" sz="6000" b="1" dirty="0" err="1"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Lớp</a:t>
            </a:r>
            <a:r>
              <a:rPr lang="en-US" sz="6000" b="1" dirty="0"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矩形 51"/>
          <p:cNvSpPr>
            <a:spLocks noChangeArrowheads="1"/>
          </p:cNvSpPr>
          <p:nvPr/>
        </p:nvSpPr>
        <p:spPr bwMode="auto">
          <a:xfrm>
            <a:off x="3316846" y="2922537"/>
            <a:ext cx="6678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7: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Tiếp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xúc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lạ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79" name="PA_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3" y="3679523"/>
            <a:ext cx="4229070" cy="3064817"/>
          </a:xfrm>
          <a:prstGeom prst="rect">
            <a:avLst/>
          </a:prstGeom>
        </p:spPr>
      </p:pic>
      <p:pic>
        <p:nvPicPr>
          <p:cNvPr id="26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2" y="1145827"/>
            <a:ext cx="3296349" cy="2859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584">
            <a:off x="7681823" y="3488434"/>
            <a:ext cx="4527222" cy="2987967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514448" y="92375"/>
            <a:ext cx="8610600" cy="4762500"/>
            <a:chOff x="8650308" y="2156068"/>
            <a:chExt cx="3492183" cy="2250343"/>
          </a:xfrm>
        </p:grpSpPr>
        <p:pic>
          <p:nvPicPr>
            <p:cNvPr id="100" name="PA_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308" y="2156068"/>
              <a:ext cx="3492183" cy="2250343"/>
            </a:xfrm>
            <a:prstGeom prst="rect">
              <a:avLst/>
            </a:prstGeom>
          </p:spPr>
        </p:pic>
        <p:sp>
          <p:nvSpPr>
            <p:cNvPr id="102" name="矩形 51"/>
            <p:cNvSpPr>
              <a:spLocks noChangeArrowheads="1"/>
            </p:cNvSpPr>
            <p:nvPr/>
          </p:nvSpPr>
          <p:spPr bwMode="auto">
            <a:xfrm>
              <a:off x="9633081" y="2945349"/>
              <a:ext cx="1248373" cy="52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Sắm</a:t>
              </a:r>
              <a:r>
                <a:rPr kumimoji="0" lang="vi-VN" sz="66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vai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9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740000"/>
            <a:ext cx="12556671" cy="19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584">
            <a:off x="7681823" y="3488434"/>
            <a:ext cx="4527222" cy="2987967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514448" y="92375"/>
            <a:ext cx="8610600" cy="4762500"/>
            <a:chOff x="8650308" y="2156068"/>
            <a:chExt cx="3492183" cy="2250343"/>
          </a:xfrm>
        </p:grpSpPr>
        <p:pic>
          <p:nvPicPr>
            <p:cNvPr id="100" name="PA_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308" y="2156068"/>
              <a:ext cx="3492183" cy="2250343"/>
            </a:xfrm>
            <a:prstGeom prst="rect">
              <a:avLst/>
            </a:prstGeom>
          </p:spPr>
        </p:pic>
        <p:sp>
          <p:nvSpPr>
            <p:cNvPr id="102" name="矩形 51"/>
            <p:cNvSpPr>
              <a:spLocks noChangeArrowheads="1"/>
            </p:cNvSpPr>
            <p:nvPr/>
          </p:nvSpPr>
          <p:spPr bwMode="auto">
            <a:xfrm>
              <a:off x="9633081" y="2945349"/>
              <a:ext cx="1457636" cy="52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sz="6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CHIA SẺ</a:t>
              </a:r>
            </a:p>
          </p:txBody>
        </p:sp>
      </p:grpSp>
      <p:pic>
        <p:nvPicPr>
          <p:cNvPr id="109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740000"/>
            <a:ext cx="12556671" cy="1979951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552" y="-182527"/>
            <a:ext cx="3255929" cy="2656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云形 5"/>
          <p:cNvSpPr/>
          <p:nvPr/>
        </p:nvSpPr>
        <p:spPr>
          <a:xfrm rot="186340">
            <a:off x="144928" y="1130025"/>
            <a:ext cx="12027947" cy="2844800"/>
          </a:xfrm>
          <a:prstGeom prst="cloud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2355425" y="1887223"/>
            <a:ext cx="7427290" cy="830997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692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79614" y="3576863"/>
            <a:ext cx="12556671" cy="3299951"/>
          </a:xfrm>
          <a:prstGeom prst="rect">
            <a:avLst/>
          </a:prstGeom>
        </p:spPr>
      </p:pic>
      <p:pic>
        <p:nvPicPr>
          <p:cNvPr id="700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8" y="4621982"/>
            <a:ext cx="1296522" cy="2236018"/>
          </a:xfrm>
          <a:prstGeom prst="rect">
            <a:avLst/>
          </a:prstGeom>
        </p:spPr>
      </p:pic>
      <p:pic>
        <p:nvPicPr>
          <p:cNvPr id="70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5" y="5144667"/>
            <a:ext cx="1966903" cy="1741554"/>
          </a:xfrm>
          <a:prstGeom prst="rect">
            <a:avLst/>
          </a:prstGeom>
        </p:spPr>
      </p:pic>
      <p:pic>
        <p:nvPicPr>
          <p:cNvPr id="702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882" y="5082462"/>
            <a:ext cx="1950110" cy="1699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740000"/>
            <a:ext cx="12556671" cy="1979951"/>
          </a:xfrm>
          <a:prstGeom prst="rect">
            <a:avLst/>
          </a:prstGeom>
        </p:spPr>
      </p:pic>
      <p:pic>
        <p:nvPicPr>
          <p:cNvPr id="1025" name="Picture 1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3" y="426719"/>
            <a:ext cx="105346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88274" y="5138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2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584">
            <a:off x="7681823" y="3488434"/>
            <a:ext cx="4527222" cy="2987967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514448" y="92375"/>
            <a:ext cx="8610600" cy="4762500"/>
            <a:chOff x="8650308" y="2156068"/>
            <a:chExt cx="3492183" cy="2250343"/>
          </a:xfrm>
        </p:grpSpPr>
        <p:pic>
          <p:nvPicPr>
            <p:cNvPr id="100" name="PA_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308" y="2156068"/>
              <a:ext cx="3492183" cy="2250343"/>
            </a:xfrm>
            <a:prstGeom prst="rect">
              <a:avLst/>
            </a:prstGeom>
          </p:spPr>
        </p:pic>
        <p:sp>
          <p:nvSpPr>
            <p:cNvPr id="102" name="矩形 51"/>
            <p:cNvSpPr>
              <a:spLocks noChangeArrowheads="1"/>
            </p:cNvSpPr>
            <p:nvPr/>
          </p:nvSpPr>
          <p:spPr bwMode="auto">
            <a:xfrm>
              <a:off x="9633081" y="2945349"/>
              <a:ext cx="1286081" cy="52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Củng</a:t>
              </a:r>
              <a:r>
                <a:rPr kumimoji="0" lang="vi-VN" sz="6600" b="1" i="0" u="none" strike="noStrike" kern="1200" cap="none" spc="0" normalizeH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cố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9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740000"/>
            <a:ext cx="12556671" cy="19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202">
            <a:off x="6405093" y="-116499"/>
            <a:ext cx="3918026" cy="2585897"/>
          </a:xfrm>
          <a:prstGeom prst="rect">
            <a:avLst/>
          </a:prstGeom>
        </p:spPr>
      </p:pic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-66040" y="52781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图片 30">
            <a:extLst>
              <a:ext uri="{FF2B5EF4-FFF2-40B4-BE49-F238E27FC236}">
                <a16:creationId xmlns:a16="http://schemas.microsoft.com/office/drawing/2014/main" id="{2BB9FA5E-BC79-4EB4-95E3-FEBF38A84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459"/>
            <a:ext cx="2019237" cy="342900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15026" y="1409792"/>
            <a:ext cx="6461760" cy="4233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cmpd="dbl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3" name="Down Ribbon 2"/>
          <p:cNvSpPr/>
          <p:nvPr/>
        </p:nvSpPr>
        <p:spPr>
          <a:xfrm rot="19808426">
            <a:off x="1520070" y="1324372"/>
            <a:ext cx="3777804" cy="612648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Lời khuyên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638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2">
            <a:extLst>
              <a:ext uri="{FF2B5EF4-FFF2-40B4-BE49-F238E27FC236}">
                <a16:creationId xmlns:a16="http://schemas.microsoft.com/office/drawing/2014/main" id="{F323A5D1-5A1E-49DC-B92E-AEFBE5C58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81" y="-377215"/>
            <a:ext cx="3841445" cy="2998495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7CCE7ACA-86D0-4E09-800D-E0002E98D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77" y="-430395"/>
            <a:ext cx="3610202" cy="2817995"/>
          </a:xfrm>
          <a:prstGeom prst="rect">
            <a:avLst/>
          </a:prstGeom>
        </p:spPr>
      </p:pic>
      <p:pic>
        <p:nvPicPr>
          <p:cNvPr id="15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48802" y="17703"/>
            <a:ext cx="7858760" cy="4359744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79614" y="3576863"/>
            <a:ext cx="12556671" cy="3299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45740" y="2867083"/>
            <a:ext cx="1381125" cy="1060450"/>
          </a:xfrm>
          <a:prstGeom prst="rect">
            <a:avLst/>
          </a:prstGeom>
          <a:noFill/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2249" y="1899733"/>
            <a:ext cx="2306707" cy="2091849"/>
          </a:xfrm>
          <a:prstGeom prst="rect">
            <a:avLst/>
          </a:prstGeom>
        </p:spPr>
      </p:pic>
      <p:sp>
        <p:nvSpPr>
          <p:cNvPr id="16" name="标题 1"/>
          <p:cNvSpPr txBox="1"/>
          <p:nvPr/>
        </p:nvSpPr>
        <p:spPr>
          <a:xfrm rot="21308767">
            <a:off x="3539864" y="1487319"/>
            <a:ext cx="5420354" cy="2759529"/>
          </a:xfrm>
          <a:prstGeom prst="rect">
            <a:avLst/>
          </a:prstGeom>
        </p:spPr>
        <p:txBody>
          <a:bodyPr spcFirstLastPara="1" numCol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7200" b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 err="1">
                <a:solidFill>
                  <a:srgbClr val="72BE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72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zh-CN" sz="7200" b="1" dirty="0" err="1">
                <a:solidFill>
                  <a:srgbClr val="CD58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>
                <a:solidFill>
                  <a:srgbClr val="CD58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C56D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zh-CN" sz="7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>
                <a:solidFill>
                  <a:srgbClr val="45BC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7200" b="1" dirty="0">
                <a:solidFill>
                  <a:srgbClr val="C56D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7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F0587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7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7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72BE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200" b="1" dirty="0" err="1">
                <a:solidFill>
                  <a:srgbClr val="CD58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7200" b="1" dirty="0" err="1">
                <a:solidFill>
                  <a:srgbClr val="C56D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1" name="图片 7" descr="图片包含 玩具, 事情&#10;&#10;已生成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91" y="4190114"/>
            <a:ext cx="12038346" cy="2708331"/>
          </a:xfrm>
          <a:prstGeom prst="rect">
            <a:avLst/>
          </a:prstGeom>
        </p:spPr>
      </p:pic>
      <p:pic>
        <p:nvPicPr>
          <p:cNvPr id="2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68" y="3272117"/>
            <a:ext cx="6227627" cy="3732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3866 C 0.03047 -0.05764 0.0362 -0.07569 0.04714 -0.07569 C 0.0599 -0.07569 0.06393 -0.05764 0.06823 -0.03866 C 0.07396 -0.01759 0.07826 0.00324 0.09232 0.00324 C 0.10495 0.00324 0.10912 -0.01759 0.11498 -0.03866 C 0.11758 -0.05764 0.12331 -0.07569 0.13594 -0.07569 C 0.14714 -0.07569 0.15274 -0.05764 0.15703 -0.03866 C 0.1612 -0.01759 0.16693 0.00324 0.17956 0.00324 C 0.19219 0.00324 0.20208 -0.03866 0.20208 -0.03843 C 0.20625 -0.05764 0.21055 -0.07569 0.22318 -0.07569 C 0.23581 -0.07569 0.23998 -0.05764 0.24427 -0.03866 C 0.24987 -0.01759 0.25417 0.00324 0.26823 0.00324 C 0.28086 0.00324 0.28516 -0.01759 0.28932 -0.03866 C 0.29505 -0.05764 0.29922 -0.07569 0.31185 -0.07569 C 0.32305 -0.07569 0.32878 -0.05764 0.33294 -0.03866 C 0.33724 -0.01759 0.34284 0.00324 0.35547 0.00324 C 0.36797 0.00324 0.3724 -0.01759 0.37813 -0.03866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6328 4.07407E-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6419 -2.59259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2">
            <a:extLst>
              <a:ext uri="{FF2B5EF4-FFF2-40B4-BE49-F238E27FC236}">
                <a16:creationId xmlns:a16="http://schemas.microsoft.com/office/drawing/2014/main" id="{F5340273-A211-4F85-9EAD-6D36910E5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81" y="-377215"/>
            <a:ext cx="3841445" cy="2998495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AAA70619-2FED-49D6-B71F-66E4236D1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77" y="-430395"/>
            <a:ext cx="3610202" cy="2817995"/>
          </a:xfrm>
          <a:prstGeom prst="rect">
            <a:avLst/>
          </a:prstGeom>
        </p:spPr>
      </p:pic>
      <p:pic>
        <p:nvPicPr>
          <p:cNvPr id="15" name="图片 3" descr="5c95d9be9ffa50fc92ed5552156a00c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14331" y="125279"/>
            <a:ext cx="7858760" cy="4359744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2553834" y="1976151"/>
            <a:ext cx="6883416" cy="1071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Khởi</a:t>
            </a:r>
            <a:r>
              <a:rPr lang="en-US" altLang="zh-CN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động</a:t>
            </a:r>
            <a:endParaRPr lang="zh-CN" alt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179614" y="3576863"/>
            <a:ext cx="12556671" cy="3299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00286" y="1647882"/>
            <a:ext cx="1381125" cy="1060450"/>
          </a:xfrm>
          <a:prstGeom prst="rect">
            <a:avLst/>
          </a:prstGeom>
          <a:noFill/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7250" y="1431862"/>
            <a:ext cx="2306707" cy="2091849"/>
          </a:xfrm>
          <a:prstGeom prst="rect">
            <a:avLst/>
          </a:prstGeom>
        </p:spPr>
      </p:pic>
      <p:pic>
        <p:nvPicPr>
          <p:cNvPr id="21" name="图片 7" descr="图片包含 玩具, 事情&#10;&#10;已生成高可信度的说明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1" y="4203086"/>
            <a:ext cx="12038346" cy="2708331"/>
          </a:xfrm>
          <a:prstGeom prst="rect">
            <a:avLst/>
          </a:prstGeom>
        </p:spPr>
      </p:pic>
      <p:pic>
        <p:nvPicPr>
          <p:cNvPr id="23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41" y="3415553"/>
            <a:ext cx="5001148" cy="34724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3865 C 0.03047 -0.05764 0.0362 -0.07569 0.04713 -0.07569 C 0.05989 -0.07569 0.06393 -0.05764 0.06823 -0.03865 C 0.07396 -0.01759 0.07812 0.00324 0.09232 0.00324 C 0.10495 0.00324 0.10911 -0.01759 0.11484 -0.03865 C 0.11758 -0.05764 0.12331 -0.07569 0.13594 -0.07569 C 0.14713 -0.07569 0.15273 -0.05764 0.15703 -0.03865 C 0.1612 -0.01759 0.16693 0.00324 0.17956 0.00324 C 0.19219 0.00324 0.20208 -0.03865 0.20208 -0.03842 C 0.20625 -0.05764 0.21055 -0.07569 0.22318 -0.07569 C 0.23581 -0.07569 0.23997 -0.05764 0.24427 -0.03865 C 0.24987 -0.01759 0.25417 0.00324 0.26823 0.00324 C 0.28086 0.00324 0.28516 -0.01759 0.28932 -0.03865 C 0.29505 -0.05764 0.29922 -0.07569 0.31185 -0.07569 C 0.32305 -0.07569 0.32877 -0.05764 0.33294 -0.03865 C 0.33724 -0.01759 0.34284 0.00324 0.35547 0.00324 C 0.36797 0.00324 0.37239 -0.01759 0.37812 -0.03865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6328 4.07407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6419 -2.59259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584">
            <a:off x="7649898" y="3771185"/>
            <a:ext cx="4527222" cy="298796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791303" y="204221"/>
            <a:ext cx="7248194" cy="4833258"/>
            <a:chOff x="8152141" y="4510546"/>
            <a:chExt cx="3492183" cy="2250343"/>
          </a:xfrm>
        </p:grpSpPr>
        <p:pic>
          <p:nvPicPr>
            <p:cNvPr id="47" name="PA_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141" y="4510546"/>
              <a:ext cx="3492183" cy="2250343"/>
            </a:xfrm>
            <a:prstGeom prst="rect">
              <a:avLst/>
            </a:prstGeom>
          </p:spPr>
        </p:pic>
        <p:sp>
          <p:nvSpPr>
            <p:cNvPr id="49" name="矩形 51"/>
            <p:cNvSpPr>
              <a:spLocks noChangeArrowheads="1"/>
            </p:cNvSpPr>
            <p:nvPr/>
          </p:nvSpPr>
          <p:spPr bwMode="auto">
            <a:xfrm>
              <a:off x="8985072" y="5234185"/>
              <a:ext cx="969425" cy="27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Trò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chơi</a:t>
              </a:r>
              <a:r>
                <a:rPr lang="vi-VN" sz="32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: 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51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79614" y="4896863"/>
            <a:ext cx="12556671" cy="1979951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E9CAF139-69F0-4CDF-A60C-123F91B02A8B}"/>
              </a:ext>
            </a:extLst>
          </p:cNvPr>
          <p:cNvSpPr txBox="1"/>
          <p:nvPr/>
        </p:nvSpPr>
        <p:spPr>
          <a:xfrm>
            <a:off x="3249687" y="2620851"/>
            <a:ext cx="43314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Wave1">
              <a:avLst/>
            </a:prstTxWarp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quen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965427" y="330361"/>
            <a:ext cx="7900022" cy="4754880"/>
            <a:chOff x="7748916" y="90999"/>
            <a:chExt cx="3492183" cy="2250343"/>
          </a:xfrm>
        </p:grpSpPr>
        <p:pic>
          <p:nvPicPr>
            <p:cNvPr id="63" name="PA_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916" y="90999"/>
              <a:ext cx="3492183" cy="2250343"/>
            </a:xfrm>
            <a:prstGeom prst="rect">
              <a:avLst/>
            </a:prstGeom>
          </p:spPr>
        </p:pic>
        <p:sp>
          <p:nvSpPr>
            <p:cNvPr id="65" name="矩形 51"/>
            <p:cNvSpPr>
              <a:spLocks noChangeArrowheads="1"/>
            </p:cNvSpPr>
            <p:nvPr/>
          </p:nvSpPr>
          <p:spPr bwMode="auto">
            <a:xfrm>
              <a:off x="8454012" y="1124887"/>
              <a:ext cx="2148881" cy="26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HOẠT ĐỘNG LUYỆN TẬP</a:t>
              </a:r>
            </a:p>
          </p:txBody>
        </p:sp>
      </p:grpSp>
      <p:pic>
        <p:nvPicPr>
          <p:cNvPr id="70" name="Picture 69" descr="A close up of a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155">
            <a:off x="11650" y="3544412"/>
            <a:ext cx="4527222" cy="2987967"/>
          </a:xfrm>
          <a:prstGeom prst="rect">
            <a:avLst/>
          </a:prstGeom>
        </p:spPr>
      </p:pic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-66040" y="52781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0" y="52781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r="6452"/>
          <a:stretch/>
        </p:blipFill>
        <p:spPr>
          <a:xfrm>
            <a:off x="111760" y="512128"/>
            <a:ext cx="3626586" cy="2780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0" y="512128"/>
            <a:ext cx="3952239" cy="2780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53" y="512129"/>
            <a:ext cx="3921227" cy="2780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32" y="3648632"/>
            <a:ext cx="4604427" cy="2856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88" y="3648632"/>
            <a:ext cx="4511040" cy="28562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92288" y="451407"/>
            <a:ext cx="9362338" cy="5615383"/>
            <a:chOff x="7728924" y="259510"/>
            <a:chExt cx="3492183" cy="2250343"/>
          </a:xfrm>
        </p:grpSpPr>
        <p:pic>
          <p:nvPicPr>
            <p:cNvPr id="14" name="PA_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924" y="259510"/>
              <a:ext cx="3492183" cy="2250343"/>
            </a:xfrm>
            <a:prstGeom prst="rect">
              <a:avLst/>
            </a:prstGeom>
          </p:spPr>
        </p:pic>
        <p:sp>
          <p:nvSpPr>
            <p:cNvPr id="15" name="矩形 51"/>
            <p:cNvSpPr>
              <a:spLocks noChangeArrowheads="1"/>
            </p:cNvSpPr>
            <p:nvPr/>
          </p:nvSpPr>
          <p:spPr bwMode="auto">
            <a:xfrm>
              <a:off x="8627899" y="1150995"/>
              <a:ext cx="1904867" cy="36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vi-VN" sz="4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Nhận xét hành vi</a:t>
              </a:r>
              <a:endPara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4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1" y="53035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/>
          <a:stretch/>
        </p:blipFill>
        <p:spPr>
          <a:xfrm>
            <a:off x="120809" y="1908415"/>
            <a:ext cx="3749040" cy="3144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3"/>
          <a:stretch/>
        </p:blipFill>
        <p:spPr>
          <a:xfrm>
            <a:off x="4005324" y="1933815"/>
            <a:ext cx="3994023" cy="3144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>
          <a:xfrm>
            <a:off x="8045021" y="1974310"/>
            <a:ext cx="4033520" cy="315075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9920" y="5078608"/>
            <a:ext cx="2560320" cy="563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Tình huống 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814434" y="5184552"/>
            <a:ext cx="2788286" cy="50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Tình huống 3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700459" y="5154525"/>
            <a:ext cx="2603755" cy="567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Tình huống 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70678" y="612468"/>
            <a:ext cx="9605555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Em sẽ làm gì nếu là bạn trong mỗi tình huống sau đây?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84" y="-22974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1" y="53035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/>
          <a:stretch/>
        </p:blipFill>
        <p:spPr>
          <a:xfrm>
            <a:off x="751840" y="159616"/>
            <a:ext cx="10708640" cy="59325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3120" y="6092190"/>
            <a:ext cx="2560320" cy="563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 huống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0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1" y="53035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3"/>
          <a:stretch/>
        </p:blipFill>
        <p:spPr>
          <a:xfrm>
            <a:off x="873760" y="314960"/>
            <a:ext cx="10393680" cy="567989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68722" y="6149692"/>
            <a:ext cx="2603755" cy="567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 huống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23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66041" y="5303520"/>
            <a:ext cx="12278995" cy="1577340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D5AFF96-94D3-446E-BAA1-0147EBE40685}"/>
              </a:ext>
            </a:extLst>
          </p:cNvPr>
          <p:cNvSpPr txBox="1"/>
          <p:nvPr/>
        </p:nvSpPr>
        <p:spPr>
          <a:xfrm>
            <a:off x="6263441" y="2707801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>
          <a:xfrm>
            <a:off x="812801" y="284480"/>
            <a:ext cx="10546080" cy="579119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79313" y="6268719"/>
            <a:ext cx="2788286" cy="50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 huống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67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3&quot;/&gt;&lt;/object&gt;&lt;object type=&quot;3&quot; unique_id=&quot;10004&quot;&gt;&lt;property id=&quot;20148&quot; value=&quot;5&quot;/&gt;&lt;property id=&quot;20300&quot; value=&quot;Slide 2&quot;/&gt;&lt;property id=&quot;20307&quot; value=&quot;276&quot;/&gt;&lt;/object&gt;&lt;object type=&quot;3&quot; unique_id=&quot;10005&quot;&gt;&lt;property id=&quot;20148&quot; value=&quot;5&quot;/&gt;&lt;property id=&quot;20300&quot; value=&quot;Slide 3&quot;/&gt;&lt;property id=&quot;20307&quot; value=&quot;308&quot;/&gt;&lt;/object&gt;&lt;object type=&quot;3&quot; unique_id=&quot;10006&quot;&gt;&lt;property id=&quot;20148&quot; value=&quot;5&quot;/&gt;&lt;property id=&quot;20300&quot; value=&quot;Slide 4&quot;/&gt;&lt;property id=&quot;20307&quot; value=&quot;305&quot;/&gt;&lt;/object&gt;&lt;object type=&quot;3&quot; unique_id=&quot;10007&quot;&gt;&lt;property id=&quot;20148&quot; value=&quot;5&quot;/&gt;&lt;property id=&quot;20300&quot; value=&quot;Slide 5&quot;/&gt;&lt;property id=&quot;20307&quot; value=&quot;318&quot;/&gt;&lt;/object&gt;&lt;object type=&quot;3&quot; unique_id=&quot;10008&quot;&gt;&lt;property id=&quot;20148&quot; value=&quot;5&quot;/&gt;&lt;property id=&quot;20300&quot; value=&quot;Slide 6&quot;/&gt;&lt;property id=&quot;20307&quot; value=&quot;319&quot;/&gt;&lt;/object&gt;&lt;object type=&quot;3&quot; unique_id=&quot;10009&quot;&gt;&lt;property id=&quot;20148&quot; value=&quot;5&quot;/&gt;&lt;property id=&quot;20300&quot; value=&quot;Slide 7&quot;/&gt;&lt;property id=&quot;20307&quot; value=&quot;321&quot;/&gt;&lt;/object&gt;&lt;object type=&quot;3&quot; unique_id=&quot;10010&quot;&gt;&lt;property id=&quot;20148&quot; value=&quot;5&quot;/&gt;&lt;property id=&quot;20300&quot; value=&quot;Slide 8&quot;/&gt;&lt;property id=&quot;20307&quot; value=&quot;322&quot;/&gt;&lt;/object&gt;&lt;object type=&quot;3&quot; unique_id=&quot;10011&quot;&gt;&lt;property id=&quot;20148&quot; value=&quot;5&quot;/&gt;&lt;property id=&quot;20300&quot; value=&quot;Slide 9&quot;/&gt;&lt;property id=&quot;20307&quot; value=&quot;323&quot;/&gt;&lt;/object&gt;&lt;object type=&quot;3&quot; unique_id=&quot;10012&quot;&gt;&lt;property id=&quot;20148&quot; value=&quot;5&quot;/&gt;&lt;property id=&quot;20300&quot; value=&quot;Slide 10&quot;/&gt;&lt;property id=&quot;20307&quot; value=&quot;324&quot;/&gt;&lt;/object&gt;&lt;object type=&quot;3&quot; unique_id=&quot;10013&quot;&gt;&lt;property id=&quot;20148&quot; value=&quot;5&quot;/&gt;&lt;property id=&quot;20300&quot; value=&quot;Slide 11&quot;/&gt;&lt;property id=&quot;20307&quot; value=&quot;306&quot;/&gt;&lt;/object&gt;&lt;object type=&quot;3&quot; unique_id=&quot;10014&quot;&gt;&lt;property id=&quot;20148&quot; value=&quot;5&quot;/&gt;&lt;property id=&quot;20300&quot; value=&quot;Slide 12&quot;/&gt;&lt;property id=&quot;20307&quot; value=&quot;299&quot;/&gt;&lt;/object&gt;&lt;object type=&quot;3&quot; unique_id=&quot;10015&quot;&gt;&lt;property id=&quot;20148&quot; value=&quot;5&quot;/&gt;&lt;property id=&quot;20300&quot; value=&quot;Slide 13&quot;/&gt;&lt;property id=&quot;20307&quot; value=&quot;326&quot;/&gt;&lt;/object&gt;&lt;object type=&quot;3&quot; unique_id=&quot;10016&quot;&gt;&lt;property id=&quot;20148&quot; value=&quot;5&quot;/&gt;&lt;property id=&quot;20300&quot; value=&quot;Slide 14&quot;/&gt;&lt;property id=&quot;20307&quot; value=&quot;325&quot;/&gt;&lt;/object&gt;&lt;object type=&quot;3&quot; unique_id=&quot;10017&quot;&gt;&lt;property id=&quot;20148&quot; value=&quot;5&quot;/&gt;&lt;property id=&quot;20300&quot; value=&quot;Slide 15&quot;/&gt;&lt;property id=&quot;20307&quot; value=&quot;317&quot;/&gt;&lt;/object&gt;&lt;object type=&quot;3&quot; unique_id=&quot;10018&quot;&gt;&lt;property id=&quot;20148&quot; value=&quot;5&quot;/&gt;&lt;property id=&quot;20300&quot; value=&quot;Slide 16&quot;/&gt;&lt;property id=&quot;20307&quot; value=&quot;314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56BEEC"/>
      </a:hlink>
      <a:folHlink>
        <a:srgbClr val="BFBFBF"/>
      </a:folHlink>
    </a:clrScheme>
    <a:fontScheme name="hoxn4l0t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137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huyen nguyen</cp:lastModifiedBy>
  <cp:revision>63</cp:revision>
  <dcterms:created xsi:type="dcterms:W3CDTF">2020-05-02T05:38:00Z</dcterms:created>
  <dcterms:modified xsi:type="dcterms:W3CDTF">2021-07-29T06:38:53Z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