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2" r:id="rId2"/>
    <p:sldMasterId id="2147483674" r:id="rId3"/>
  </p:sldMasterIdLst>
  <p:notesMasterIdLst>
    <p:notesMasterId r:id="rId22"/>
  </p:notesMasterIdLst>
  <p:sldIdLst>
    <p:sldId id="349" r:id="rId4"/>
    <p:sldId id="264" r:id="rId5"/>
    <p:sldId id="272" r:id="rId6"/>
    <p:sldId id="263" r:id="rId7"/>
    <p:sldId id="337" r:id="rId8"/>
    <p:sldId id="312" r:id="rId9"/>
    <p:sldId id="265" r:id="rId10"/>
    <p:sldId id="310" r:id="rId11"/>
    <p:sldId id="340" r:id="rId12"/>
    <p:sldId id="341" r:id="rId13"/>
    <p:sldId id="342" r:id="rId14"/>
    <p:sldId id="346" r:id="rId15"/>
    <p:sldId id="343" r:id="rId16"/>
    <p:sldId id="344" r:id="rId17"/>
    <p:sldId id="345" r:id="rId18"/>
    <p:sldId id="347" r:id="rId19"/>
    <p:sldId id="323" r:id="rId20"/>
    <p:sldId id="258" r:id="rId21"/>
  </p:sldIdLst>
  <p:sldSz cx="12192000" cy="6858000"/>
  <p:notesSz cx="6858000" cy="9144000"/>
  <p:custDataLst>
    <p:tags r:id="rId2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2727" autoAdjust="0"/>
  </p:normalViewPr>
  <p:slideViewPr>
    <p:cSldViewPr snapToGrid="0">
      <p:cViewPr varScale="1">
        <p:scale>
          <a:sx n="68" d="100"/>
          <a:sy n="68" d="100"/>
        </p:scale>
        <p:origin x="9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19992542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 </a:t>
            </a:r>
            <a:r>
              <a:rPr lang="en-US" dirty="0" err="1"/>
              <a:t>Bắt</a:t>
            </a:r>
            <a:r>
              <a:rPr lang="en-US" dirty="0"/>
              <a:t> </a:t>
            </a:r>
            <a:r>
              <a:rPr lang="en-US" dirty="0" err="1"/>
              <a:t>đầu</a:t>
            </a:r>
            <a:r>
              <a:rPr lang="en-US" dirty="0"/>
              <a:t>”</a:t>
            </a:r>
          </a:p>
        </p:txBody>
      </p:sp>
    </p:spTree>
    <p:extLst>
      <p:ext uri="{BB962C8B-B14F-4D97-AF65-F5344CB8AC3E}">
        <p14:creationId xmlns:p14="http://schemas.microsoft.com/office/powerpoint/2010/main" val="121648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Nhấn</a:t>
            </a:r>
            <a:r>
              <a:rPr lang="vi-VN" baseline="0" dirty="0"/>
              <a:t> vào quả cam lần 1 để mở câu hỏi. Nếu HS trả lời đúng bấm vào quả cam đó lần 2 để hái cam.</a:t>
            </a:r>
            <a:endParaRPr lang="en-US" baseline="0" dirty="0"/>
          </a:p>
          <a:p>
            <a:r>
              <a:rPr lang="en-US" baseline="0" dirty="0"/>
              <a:t>Sau </a:t>
            </a:r>
            <a:r>
              <a:rPr lang="en-US" baseline="0" dirty="0" err="1"/>
              <a:t>khi</a:t>
            </a:r>
            <a:r>
              <a:rPr lang="en-US" baseline="0" dirty="0"/>
              <a:t> </a:t>
            </a:r>
            <a:r>
              <a:rPr lang="en-US" baseline="0" dirty="0" err="1"/>
              <a:t>xong</a:t>
            </a:r>
            <a:r>
              <a:rPr lang="en-US" baseline="0" dirty="0"/>
              <a:t> </a:t>
            </a:r>
            <a:r>
              <a:rPr lang="en-US" baseline="0" dirty="0" err="1"/>
              <a:t>trò</a:t>
            </a:r>
            <a:r>
              <a:rPr lang="en-US" baseline="0" dirty="0"/>
              <a:t> </a:t>
            </a:r>
            <a:r>
              <a:rPr lang="en-US" baseline="0" dirty="0" err="1"/>
              <a:t>chơi</a:t>
            </a:r>
            <a:r>
              <a:rPr lang="en-US" baseline="0" dirty="0"/>
              <a:t> click “ </a:t>
            </a:r>
            <a:r>
              <a:rPr lang="en-US" baseline="0" dirty="0" err="1"/>
              <a:t>tiếp</a:t>
            </a:r>
            <a:r>
              <a:rPr lang="en-US" baseline="0" dirty="0"/>
              <a:t> </a:t>
            </a:r>
            <a:r>
              <a:rPr lang="en-US" baseline="0" dirty="0" err="1"/>
              <a:t>theo</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bài</a:t>
            </a:r>
            <a:r>
              <a:rPr lang="en-US" baseline="0" dirty="0"/>
              <a:t> </a:t>
            </a:r>
            <a:r>
              <a:rPr lang="en-US" baseline="0" dirty="0" err="1"/>
              <a:t>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0F46D-1466-4C5D-8AC6-484F2BF21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92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a:t>
            </a:r>
            <a:r>
              <a:rPr lang="en-US" dirty="0" err="1"/>
              <a:t>đúng</a:t>
            </a:r>
            <a:r>
              <a:rPr lang="en-US" dirty="0"/>
              <a:t>/</a:t>
            </a:r>
            <a:r>
              <a:rPr lang="en-US" dirty="0" err="1"/>
              <a:t>sai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click </a:t>
            </a:r>
            <a:r>
              <a:rPr lang="en-US" dirty="0" err="1"/>
              <a:t>vào</a:t>
            </a:r>
            <a:r>
              <a:rPr lang="en-US" dirty="0"/>
              <a:t> “quay </a:t>
            </a:r>
            <a:r>
              <a:rPr lang="en-US" dirty="0" err="1"/>
              <a:t>về</a:t>
            </a:r>
            <a:r>
              <a:rPr lang="en-US" dirty="0"/>
              <a:t>”</a:t>
            </a:r>
          </a:p>
        </p:txBody>
      </p:sp>
    </p:spTree>
    <p:extLst>
      <p:ext uri="{BB962C8B-B14F-4D97-AF65-F5344CB8AC3E}">
        <p14:creationId xmlns:p14="http://schemas.microsoft.com/office/powerpoint/2010/main" val="426324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a:t>
            </a:r>
            <a:r>
              <a:rPr lang="en-US" dirty="0" err="1"/>
              <a:t>đúng</a:t>
            </a:r>
            <a:r>
              <a:rPr lang="en-US" dirty="0"/>
              <a:t>/</a:t>
            </a:r>
            <a:r>
              <a:rPr lang="en-US" dirty="0" err="1"/>
              <a:t>sai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click </a:t>
            </a:r>
            <a:r>
              <a:rPr lang="en-US" dirty="0" err="1"/>
              <a:t>vào</a:t>
            </a:r>
            <a:r>
              <a:rPr lang="en-US" dirty="0"/>
              <a:t> “quay </a:t>
            </a:r>
            <a:r>
              <a:rPr lang="en-US" dirty="0" err="1"/>
              <a:t>về</a:t>
            </a:r>
            <a:r>
              <a:rPr lang="en-US" dirty="0"/>
              <a:t>”</a:t>
            </a:r>
          </a:p>
          <a:p>
            <a:endParaRPr lang="en-US" dirty="0"/>
          </a:p>
        </p:txBody>
      </p:sp>
    </p:spTree>
    <p:extLst>
      <p:ext uri="{BB962C8B-B14F-4D97-AF65-F5344CB8AC3E}">
        <p14:creationId xmlns:p14="http://schemas.microsoft.com/office/powerpoint/2010/main" val="2696033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a:t>
            </a:r>
            <a:r>
              <a:rPr lang="en-US" dirty="0" err="1"/>
              <a:t>đúng</a:t>
            </a:r>
            <a:r>
              <a:rPr lang="en-US" dirty="0"/>
              <a:t>/</a:t>
            </a:r>
            <a:r>
              <a:rPr lang="en-US" dirty="0" err="1"/>
              <a:t>sai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click </a:t>
            </a:r>
            <a:r>
              <a:rPr lang="en-US" dirty="0" err="1"/>
              <a:t>vào</a:t>
            </a:r>
            <a:r>
              <a:rPr lang="en-US" dirty="0"/>
              <a:t> “quay </a:t>
            </a:r>
            <a:r>
              <a:rPr lang="en-US" dirty="0" err="1"/>
              <a:t>về</a:t>
            </a:r>
            <a:r>
              <a:rPr lang="en-US" dirty="0"/>
              <a:t>”</a:t>
            </a:r>
          </a:p>
          <a:p>
            <a:endParaRPr lang="en-US" dirty="0"/>
          </a:p>
        </p:txBody>
      </p:sp>
    </p:spTree>
    <p:extLst>
      <p:ext uri="{BB962C8B-B14F-4D97-AF65-F5344CB8AC3E}">
        <p14:creationId xmlns:p14="http://schemas.microsoft.com/office/powerpoint/2010/main" val="175762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a:t>
            </a:r>
            <a:r>
              <a:rPr lang="en-US" dirty="0" err="1"/>
              <a:t>đúng</a:t>
            </a:r>
            <a:r>
              <a:rPr lang="en-US" dirty="0"/>
              <a:t>/</a:t>
            </a:r>
            <a:r>
              <a:rPr lang="en-US" dirty="0" err="1"/>
              <a:t>sai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click </a:t>
            </a:r>
            <a:r>
              <a:rPr lang="en-US" dirty="0" err="1"/>
              <a:t>vào</a:t>
            </a:r>
            <a:r>
              <a:rPr lang="en-US" dirty="0"/>
              <a:t> “quay </a:t>
            </a:r>
            <a:r>
              <a:rPr lang="en-US" dirty="0" err="1"/>
              <a:t>về</a:t>
            </a:r>
            <a:r>
              <a:rPr lang="en-US" dirty="0"/>
              <a:t>”</a:t>
            </a:r>
          </a:p>
          <a:p>
            <a:endParaRPr lang="en-US" dirty="0"/>
          </a:p>
        </p:txBody>
      </p:sp>
    </p:spTree>
    <p:extLst>
      <p:ext uri="{BB962C8B-B14F-4D97-AF65-F5344CB8AC3E}">
        <p14:creationId xmlns:p14="http://schemas.microsoft.com/office/powerpoint/2010/main" val="910251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đáp</a:t>
            </a:r>
            <a:r>
              <a:rPr lang="en-US" dirty="0"/>
              <a:t> </a:t>
            </a:r>
            <a:r>
              <a:rPr lang="en-US" dirty="0" err="1"/>
              <a:t>án</a:t>
            </a:r>
            <a:r>
              <a:rPr lang="en-US" dirty="0"/>
              <a:t> </a:t>
            </a:r>
            <a:r>
              <a:rPr lang="en-US" dirty="0" err="1"/>
              <a:t>hiện</a:t>
            </a:r>
            <a:r>
              <a:rPr lang="en-US" dirty="0"/>
              <a:t> </a:t>
            </a:r>
            <a:r>
              <a:rPr lang="en-US" dirty="0" err="1"/>
              <a:t>đúng</a:t>
            </a:r>
            <a:r>
              <a:rPr lang="en-US" dirty="0"/>
              <a:t>/</a:t>
            </a:r>
            <a:r>
              <a:rPr lang="en-US" dirty="0" err="1"/>
              <a:t>sai</a:t>
            </a:r>
            <a:endParaRPr lang="en-US" dirty="0"/>
          </a:p>
          <a:p>
            <a:r>
              <a:rPr lang="en-US" dirty="0"/>
              <a:t>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click </a:t>
            </a:r>
            <a:r>
              <a:rPr lang="en-US" dirty="0" err="1"/>
              <a:t>vào</a:t>
            </a:r>
            <a:r>
              <a:rPr lang="en-US" dirty="0"/>
              <a:t> “quay </a:t>
            </a:r>
            <a:r>
              <a:rPr lang="en-US" dirty="0" err="1"/>
              <a:t>về</a:t>
            </a:r>
            <a:r>
              <a:rPr lang="en-US" dirty="0"/>
              <a:t>”</a:t>
            </a:r>
          </a:p>
          <a:p>
            <a:endParaRPr lang="en-US" dirty="0"/>
          </a:p>
        </p:txBody>
      </p:sp>
    </p:spTree>
    <p:extLst>
      <p:ext uri="{BB962C8B-B14F-4D97-AF65-F5344CB8AC3E}">
        <p14:creationId xmlns:p14="http://schemas.microsoft.com/office/powerpoint/2010/main" val="391425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14640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90701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5429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10600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985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43354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51099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38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56778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895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12/15/2023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28610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693BC-AF92-CC9F-F0F6-A63CC50654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3A3BDB1-0840-E4E1-4729-CCBE8E5A41E1}"/>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5EEF13C-A5E4-7202-0DEA-560A31D02BE3}"/>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81803000-B2D4-7179-C3C1-38F2D19CE418}"/>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7C4A112A-77C9-58D8-B37A-53F8E66B2708}"/>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64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6FEF54-67A4-A36E-2C37-CC9C6FF82C01}"/>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4F1338B9-C07F-FEFB-49D0-23A92A3154FB}"/>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86B5C84-5290-50AB-44C7-5A2CF4DF84E0}"/>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014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6471E5-DF2E-0B05-9BB6-D9805214ABC0}"/>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CDD26D5-F523-2AD4-BE79-989A632471E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F7F8548-A112-EEB6-C991-C2DFEE306884}"/>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5AEBFA2-728A-88B8-57B7-F6120955887D}"/>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AFFE61AE-AA2B-0E2E-87CB-EBE643C8AD18}"/>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9160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F09708F-40F8-02D9-9E08-3081FA9A478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BEDAC71-91D4-0CCA-B5C6-B860CE3A3218}"/>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9446B6C-E8EB-5F24-2EC4-5AE59D34863F}"/>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B66288BF-083A-86BA-71B5-6534DC4E31DB}"/>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72D57735-B5D3-05FF-B5FE-375ABA1DDB4F}"/>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3579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62AADF-8A58-BB8E-E058-A8A6F7CB7684}"/>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E5ACF5C-C4EA-C5ED-B796-3AF0194E3F2C}"/>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28866CA-9EAA-B2E7-0CA4-23C2B9BE1CC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DE5AA61-3D09-2AEC-00EE-88C753CD33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2378F0-596B-A615-EAA1-80966A4772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E359671-8629-FC9D-902D-D54820F694CA}"/>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B8001AA0-D4A0-81A9-EB96-DA620DD28C35}"/>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D1210D1A-F1F3-F0E0-8BD5-2E879590AE51}"/>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0304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A9DE5D-57A7-A9DA-861A-E0F5251E2ED2}"/>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8C099F61-5088-0C8A-6CBE-8917919D2FC7}"/>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1085E899-16C9-B5D2-82F3-E5FB94DAB191}"/>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562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5CFDB1B-419D-895B-711E-9F0B85A0687C}"/>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8E767070-4869-57D1-F0BF-139307D8C752}"/>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4205A51C-B304-8479-EE0A-457E9FC8E89C}"/>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8829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1E0625-3FDF-3F0A-D514-E1092C1DA34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9B1D21-3F22-CD13-CA06-34557532E0D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38C4C45-995B-8A6E-3410-3FE2ABC92C5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3E32418-ADF5-4315-18B3-486F702989C9}"/>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FF6C6413-116F-06EC-F381-FE5310BB4A99}"/>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9114981A-09F2-A49D-C83C-0854A3A8E95E}"/>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028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979C2-6668-E0F2-9323-011DFBF724C2}"/>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A80B6CD-8876-D6A7-8784-6DFFAC8F72A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085A2E31-90F8-108C-AD05-C79AEF11FFA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3759EC-2DEE-0FE0-8650-D5105FDA4E08}"/>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3EBD7A55-F48A-0D2B-CA8D-08D73C12D2F7}"/>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15C301F2-CC68-04B8-A3F4-B2A86107EE25}"/>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9593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1616F0-2107-7400-E27E-BC284092CDD2}"/>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E53F94C-02A9-1F77-6E25-51B5C1F50504}"/>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85F836C7-7C3E-871C-8BB7-85CAEB48DA88}"/>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0637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934B22-C4FD-20C9-8E63-1B5492464330}"/>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D9EAE1C-3141-B001-93FF-8DE85AA0B9C6}"/>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52F049-7F1C-9103-03B8-3BA6D45B3653}"/>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901EC97-8FA8-BE09-A6C9-F247B292D2A3}"/>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9F8AD60F-19B6-A3A4-3E93-7F6ABE7F79AC}"/>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1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B6B350DF-898E-6204-8BE7-58D3D8AE3210}"/>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11C91705-DE3F-390A-DA87-D8F6527D8D0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UTM Avo" panose="02040603050506020204" pitchFamily="18" charset="0"/>
              </a:defRPr>
            </a:lvl1pPr>
          </a:lstStyle>
          <a:p>
            <a:fld id="{1D8BD707-D9CF-40AE-B4C6-C98DA3205C09}" type="datetimeFigureOut">
              <a:rPr lang="en-US" smtClean="0"/>
              <a:pPr/>
              <a:t>12/15/2023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6144406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UTM Avo" panose="02040603050506020204" pitchFamily="18"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7D32619D-0C12-5CD1-DB78-98A2C8B2D99D}"/>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AF27F12-8837-2B33-CED8-292B49EB479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1C00B7A-46BB-67FC-329A-5ED05D94FE2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963C1A-4EE7-BC6E-5365-7BAEC323EBD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3E7A662F-ADB8-46B8-818A-62BC133FFAB9}" type="datetimeFigureOut">
              <a:rPr lang="en-US" smtClean="0">
                <a:solidFill>
                  <a:prstClr val="black">
                    <a:tint val="75000"/>
                  </a:prstClr>
                </a:solidFill>
              </a:rPr>
              <a:pPr/>
              <a:t>12/15/2023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7C2F39F5-EBF4-CCB9-4C46-C73F1B5298D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E9373C51-22E2-A174-FD82-15FFD07744E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91429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svg"/><Relationship Id="rId3" Type="http://schemas.openxmlformats.org/officeDocument/2006/relationships/notesSlide" Target="../notesSlides/notesSlide1.xml"/><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slideLayout" Target="../slideLayouts/slideLayout29.xml"/><Relationship Id="rId1" Type="http://schemas.openxmlformats.org/officeDocument/2006/relationships/tags" Target="../tags/tag10.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sv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17.xml"/><Relationship Id="rId18" Type="http://schemas.openxmlformats.org/officeDocument/2006/relationships/image" Target="../media/image35.png"/><Relationship Id="rId26" Type="http://schemas.openxmlformats.org/officeDocument/2006/relationships/image" Target="../media/image30.png"/><Relationship Id="rId3" Type="http://schemas.openxmlformats.org/officeDocument/2006/relationships/notesSlide" Target="../notesSlides/notesSlide2.xml"/><Relationship Id="rId21" Type="http://schemas.openxmlformats.org/officeDocument/2006/relationships/slide" Target="slide12.xml"/><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4.png"/><Relationship Id="rId25" Type="http://schemas.openxmlformats.org/officeDocument/2006/relationships/slide" Target="slide16.xml"/><Relationship Id="rId2" Type="http://schemas.openxmlformats.org/officeDocument/2006/relationships/slideLayout" Target="../slideLayouts/slideLayout29.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tags" Target="../tags/tag11.xml"/><Relationship Id="rId6" Type="http://schemas.openxmlformats.org/officeDocument/2006/relationships/image" Target="../media/image22.png"/><Relationship Id="rId11" Type="http://schemas.openxmlformats.org/officeDocument/2006/relationships/image" Target="../media/image26.png"/><Relationship Id="rId24" Type="http://schemas.openxmlformats.org/officeDocument/2006/relationships/slide" Target="slide15.xml"/><Relationship Id="rId5" Type="http://schemas.openxmlformats.org/officeDocument/2006/relationships/image" Target="../media/image21.png"/><Relationship Id="rId15" Type="http://schemas.openxmlformats.org/officeDocument/2006/relationships/image" Target="../media/image32.png"/><Relationship Id="rId23" Type="http://schemas.openxmlformats.org/officeDocument/2006/relationships/slide" Target="slide14.xml"/><Relationship Id="rId10" Type="http://schemas.openxmlformats.org/officeDocument/2006/relationships/image" Target="../media/image25.svg"/><Relationship Id="rId19"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image" Target="../media/image31.png"/><Relationship Id="rId22"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40.png"/><Relationship Id="rId17" Type="http://schemas.openxmlformats.org/officeDocument/2006/relationships/image" Target="../media/image30.png"/><Relationship Id="rId2" Type="http://schemas.microsoft.com/office/2007/relationships/media" Target="../media/media2.mp3"/><Relationship Id="rId16" Type="http://schemas.openxmlformats.org/officeDocument/2006/relationships/image" Target="../media/image42.png"/><Relationship Id="rId1" Type="http://schemas.openxmlformats.org/officeDocument/2006/relationships/tags" Target="../tags/tag12.xml"/><Relationship Id="rId6" Type="http://schemas.openxmlformats.org/officeDocument/2006/relationships/slideLayout" Target="../slideLayouts/slideLayout29.xml"/><Relationship Id="rId11" Type="http://schemas.openxmlformats.org/officeDocument/2006/relationships/image" Target="../media/image42.svg"/><Relationship Id="rId5" Type="http://schemas.openxmlformats.org/officeDocument/2006/relationships/audio" Target="../media/media3.mp3"/><Relationship Id="rId15" Type="http://schemas.openxmlformats.org/officeDocument/2006/relationships/slide" Target="slide11.xml"/><Relationship Id="rId10" Type="http://schemas.openxmlformats.org/officeDocument/2006/relationships/image" Target="../media/image39.png"/><Relationship Id="rId4" Type="http://schemas.microsoft.com/office/2007/relationships/media" Target="../media/media3.mp3"/><Relationship Id="rId9" Type="http://schemas.openxmlformats.org/officeDocument/2006/relationships/image" Target="../media/image40.svg"/><Relationship Id="rId14" Type="http://schemas.openxmlformats.org/officeDocument/2006/relationships/image" Target="../media/image45.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1.png"/><Relationship Id="rId3" Type="http://schemas.openxmlformats.org/officeDocument/2006/relationships/audio" Target="../media/media2.mp3"/><Relationship Id="rId7" Type="http://schemas.openxmlformats.org/officeDocument/2006/relationships/notesSlide" Target="../notesSlides/notesSlide4.xml"/><Relationship Id="rId12" Type="http://schemas.openxmlformats.org/officeDocument/2006/relationships/image" Target="../media/image42.svg"/><Relationship Id="rId17" Type="http://schemas.openxmlformats.org/officeDocument/2006/relationships/image" Target="../media/image30.png"/><Relationship Id="rId2" Type="http://schemas.microsoft.com/office/2007/relationships/media" Target="../media/media2.mp3"/><Relationship Id="rId16" Type="http://schemas.openxmlformats.org/officeDocument/2006/relationships/image" Target="../media/image42.png"/><Relationship Id="rId1" Type="http://schemas.openxmlformats.org/officeDocument/2006/relationships/tags" Target="../tags/tag13.xml"/><Relationship Id="rId6" Type="http://schemas.openxmlformats.org/officeDocument/2006/relationships/slideLayout" Target="../slideLayouts/slideLayout29.xml"/><Relationship Id="rId11" Type="http://schemas.openxmlformats.org/officeDocument/2006/relationships/image" Target="../media/image39.png"/><Relationship Id="rId5" Type="http://schemas.openxmlformats.org/officeDocument/2006/relationships/audio" Target="../media/media3.mp3"/><Relationship Id="rId15" Type="http://schemas.openxmlformats.org/officeDocument/2006/relationships/slide" Target="slide11.xml"/><Relationship Id="rId10" Type="http://schemas.openxmlformats.org/officeDocument/2006/relationships/image" Target="../media/image40.svg"/><Relationship Id="rId4" Type="http://schemas.microsoft.com/office/2007/relationships/media" Target="../media/media3.mp3"/><Relationship Id="rId9" Type="http://schemas.openxmlformats.org/officeDocument/2006/relationships/image" Target="../media/image38.png"/><Relationship Id="rId14"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audio" Target="../media/media2.mp3"/><Relationship Id="rId7" Type="http://schemas.openxmlformats.org/officeDocument/2006/relationships/notesSlide" Target="../notesSlides/notesSlide5.xml"/><Relationship Id="rId12" Type="http://schemas.openxmlformats.org/officeDocument/2006/relationships/image" Target="../media/image40.png"/><Relationship Id="rId17" Type="http://schemas.openxmlformats.org/officeDocument/2006/relationships/image" Target="../media/image30.png"/><Relationship Id="rId2" Type="http://schemas.microsoft.com/office/2007/relationships/media" Target="../media/media2.mp3"/><Relationship Id="rId16" Type="http://schemas.openxmlformats.org/officeDocument/2006/relationships/image" Target="../media/image42.png"/><Relationship Id="rId1" Type="http://schemas.openxmlformats.org/officeDocument/2006/relationships/tags" Target="../tags/tag14.xml"/><Relationship Id="rId6" Type="http://schemas.openxmlformats.org/officeDocument/2006/relationships/slideLayout" Target="../slideLayouts/slideLayout29.xml"/><Relationship Id="rId11" Type="http://schemas.openxmlformats.org/officeDocument/2006/relationships/image" Target="../media/image42.svg"/><Relationship Id="rId5" Type="http://schemas.openxmlformats.org/officeDocument/2006/relationships/audio" Target="../media/media3.mp3"/><Relationship Id="rId15" Type="http://schemas.openxmlformats.org/officeDocument/2006/relationships/slide" Target="slide11.xml"/><Relationship Id="rId10" Type="http://schemas.openxmlformats.org/officeDocument/2006/relationships/image" Target="../media/image39.png"/><Relationship Id="rId4" Type="http://schemas.microsoft.com/office/2007/relationships/media" Target="../media/media3.mp3"/><Relationship Id="rId9" Type="http://schemas.openxmlformats.org/officeDocument/2006/relationships/image" Target="../media/image40.svg"/><Relationship Id="rId14" Type="http://schemas.openxmlformats.org/officeDocument/2006/relationships/image" Target="../media/image45.sv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audio" Target="../media/media2.mp3"/><Relationship Id="rId7" Type="http://schemas.openxmlformats.org/officeDocument/2006/relationships/notesSlide" Target="../notesSlides/notesSlide6.xml"/><Relationship Id="rId12" Type="http://schemas.openxmlformats.org/officeDocument/2006/relationships/image" Target="../media/image40.png"/><Relationship Id="rId17" Type="http://schemas.openxmlformats.org/officeDocument/2006/relationships/image" Target="../media/image30.png"/><Relationship Id="rId2" Type="http://schemas.microsoft.com/office/2007/relationships/media" Target="../media/media2.mp3"/><Relationship Id="rId16" Type="http://schemas.openxmlformats.org/officeDocument/2006/relationships/image" Target="../media/image42.png"/><Relationship Id="rId1" Type="http://schemas.openxmlformats.org/officeDocument/2006/relationships/tags" Target="../tags/tag15.xml"/><Relationship Id="rId6" Type="http://schemas.openxmlformats.org/officeDocument/2006/relationships/slideLayout" Target="../slideLayouts/slideLayout29.xml"/><Relationship Id="rId11" Type="http://schemas.openxmlformats.org/officeDocument/2006/relationships/image" Target="../media/image42.svg"/><Relationship Id="rId5" Type="http://schemas.openxmlformats.org/officeDocument/2006/relationships/audio" Target="../media/media3.mp3"/><Relationship Id="rId15" Type="http://schemas.openxmlformats.org/officeDocument/2006/relationships/slide" Target="slide11.xml"/><Relationship Id="rId10" Type="http://schemas.openxmlformats.org/officeDocument/2006/relationships/image" Target="../media/image39.png"/><Relationship Id="rId4" Type="http://schemas.microsoft.com/office/2007/relationships/media" Target="../media/media3.mp3"/><Relationship Id="rId9" Type="http://schemas.openxmlformats.org/officeDocument/2006/relationships/image" Target="../media/image40.svg"/><Relationship Id="rId14" Type="http://schemas.openxmlformats.org/officeDocument/2006/relationships/image" Target="../media/image45.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1.png"/><Relationship Id="rId3" Type="http://schemas.openxmlformats.org/officeDocument/2006/relationships/audio" Target="../media/media2.mp3"/><Relationship Id="rId7" Type="http://schemas.openxmlformats.org/officeDocument/2006/relationships/notesSlide" Target="../notesSlides/notesSlide7.xml"/><Relationship Id="rId12" Type="http://schemas.openxmlformats.org/officeDocument/2006/relationships/image" Target="../media/image42.svg"/><Relationship Id="rId17" Type="http://schemas.openxmlformats.org/officeDocument/2006/relationships/image" Target="../media/image30.png"/><Relationship Id="rId2" Type="http://schemas.microsoft.com/office/2007/relationships/media" Target="../media/media2.mp3"/><Relationship Id="rId16" Type="http://schemas.openxmlformats.org/officeDocument/2006/relationships/image" Target="../media/image42.png"/><Relationship Id="rId1" Type="http://schemas.openxmlformats.org/officeDocument/2006/relationships/tags" Target="../tags/tag16.xml"/><Relationship Id="rId6" Type="http://schemas.openxmlformats.org/officeDocument/2006/relationships/slideLayout" Target="../slideLayouts/slideLayout29.xml"/><Relationship Id="rId11" Type="http://schemas.openxmlformats.org/officeDocument/2006/relationships/image" Target="../media/image39.png"/><Relationship Id="rId5" Type="http://schemas.openxmlformats.org/officeDocument/2006/relationships/audio" Target="../media/media3.mp3"/><Relationship Id="rId15" Type="http://schemas.openxmlformats.org/officeDocument/2006/relationships/slide" Target="slide11.xml"/><Relationship Id="rId10" Type="http://schemas.openxmlformats.org/officeDocument/2006/relationships/image" Target="../media/image40.svg"/><Relationship Id="rId4" Type="http://schemas.microsoft.com/office/2007/relationships/media" Target="../media/media3.mp3"/><Relationship Id="rId9" Type="http://schemas.openxmlformats.org/officeDocument/2006/relationships/image" Target="../media/image38.png"/><Relationship Id="rId14"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18.xml"/><Relationship Id="rId1" Type="http://schemas.openxmlformats.org/officeDocument/2006/relationships/tags" Target="../tags/tag1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hyperlink" Target="https://hoc10.vn/doc-sach/khoa-hoc-4/1/393/57/"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4"/><Relationship Id="rId7" Type="http://schemas.openxmlformats.org/officeDocument/2006/relationships/image" Target="../media/image7.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hyperlink" Target="https://hoc10.vn/doc-sach/khoa-hoc-4/1/393/5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hyperlink" Target="https://hoc10.vn/doc-sach/khoa-hoc-4/1/393/5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79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1" y="0"/>
            <a:ext cx="1565275" cy="18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3" name="TextBox 5"/>
          <p:cNvSpPr txBox="1">
            <a:spLocks noChangeArrowheads="1"/>
          </p:cNvSpPr>
          <p:nvPr/>
        </p:nvSpPr>
        <p:spPr bwMode="auto">
          <a:xfrm>
            <a:off x="2035240" y="1286331"/>
            <a:ext cx="8342602" cy="328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a:buNone/>
              <a:defRPr/>
            </a:pPr>
            <a:r>
              <a:rPr lang="en-US" sz="4800" b="1" dirty="0" err="1">
                <a:solidFill>
                  <a:srgbClr val="00B0F0"/>
                </a:solidFill>
                <a:latin typeface="Times New Roman" panose="02020603050405020304" pitchFamily="18" charset="0"/>
                <a:cs typeface="Times New Roman" panose="02020603050405020304" pitchFamily="18" charset="0"/>
              </a:rPr>
              <a:t>Bài</a:t>
            </a:r>
            <a:r>
              <a:rPr lang="en-US" sz="4800" b="1" dirty="0">
                <a:solidFill>
                  <a:srgbClr val="00B0F0"/>
                </a:solidFill>
                <a:latin typeface="Times New Roman" panose="02020603050405020304" pitchFamily="18" charset="0"/>
                <a:cs typeface="Times New Roman" panose="02020603050405020304" pitchFamily="18" charset="0"/>
              </a:rPr>
              <a:t> 13: </a:t>
            </a:r>
            <a:r>
              <a:rPr lang="en-US" sz="4800" b="1" dirty="0" err="1">
                <a:solidFill>
                  <a:srgbClr val="00B0F0"/>
                </a:solidFill>
                <a:latin typeface="Times New Roman" panose="02020603050405020304" pitchFamily="18" charset="0"/>
                <a:cs typeface="Times New Roman" panose="02020603050405020304" pitchFamily="18" charset="0"/>
              </a:rPr>
              <a:t>Nhu</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cầu</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sống</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của</a:t>
            </a:r>
            <a:r>
              <a:rPr lang="en-US" sz="4800" b="1" dirty="0">
                <a:solidFill>
                  <a:srgbClr val="00B0F0"/>
                </a:solidFill>
                <a:latin typeface="Times New Roman" panose="02020603050405020304" pitchFamily="18" charset="0"/>
                <a:cs typeface="Times New Roman" panose="02020603050405020304" pitchFamily="18" charset="0"/>
              </a:rPr>
              <a:t> </a:t>
            </a:r>
            <a:endParaRPr lang="en-US" sz="4800" b="1" dirty="0" smtClean="0">
              <a:solidFill>
                <a:srgbClr val="00B0F0"/>
              </a:solidFill>
              <a:latin typeface="Times New Roman" panose="02020603050405020304" pitchFamily="18" charset="0"/>
              <a:cs typeface="Times New Roman" panose="02020603050405020304" pitchFamily="18" charset="0"/>
            </a:endParaRPr>
          </a:p>
          <a:p>
            <a:pPr algn="ctr" defTabSz="914377">
              <a:buNone/>
              <a:defRPr/>
            </a:pPr>
            <a:r>
              <a:rPr lang="en-US" sz="4800" b="1" dirty="0" err="1" smtClean="0">
                <a:solidFill>
                  <a:srgbClr val="00B0F0"/>
                </a:solidFill>
                <a:latin typeface="Times New Roman" panose="02020603050405020304" pitchFamily="18" charset="0"/>
                <a:cs typeface="Times New Roman" panose="02020603050405020304" pitchFamily="18" charset="0"/>
              </a:rPr>
              <a:t>thực</a:t>
            </a:r>
            <a:r>
              <a:rPr lang="en-US" sz="4800" b="1" dirty="0" smtClean="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vật</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và</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chăm</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sóc</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cây</a:t>
            </a:r>
            <a:r>
              <a:rPr lang="en-US" sz="4800" b="1" dirty="0">
                <a:solidFill>
                  <a:srgbClr val="00B0F0"/>
                </a:solidFill>
                <a:latin typeface="Times New Roman" panose="02020603050405020304" pitchFamily="18" charset="0"/>
                <a:cs typeface="Times New Roman" panose="02020603050405020304" pitchFamily="18" charset="0"/>
              </a:rPr>
              <a:t> </a:t>
            </a:r>
            <a:r>
              <a:rPr lang="en-US" sz="4800" b="1" dirty="0" err="1">
                <a:solidFill>
                  <a:srgbClr val="00B0F0"/>
                </a:solidFill>
                <a:latin typeface="Times New Roman" panose="02020603050405020304" pitchFamily="18" charset="0"/>
                <a:cs typeface="Times New Roman" panose="02020603050405020304" pitchFamily="18" charset="0"/>
              </a:rPr>
              <a:t>trồng</a:t>
            </a:r>
            <a:r>
              <a:rPr lang="en-US" sz="4800" b="1" dirty="0">
                <a:solidFill>
                  <a:srgbClr val="00B0F0"/>
                </a:solidFill>
                <a:latin typeface="Times New Roman" panose="02020603050405020304" pitchFamily="18" charset="0"/>
                <a:cs typeface="Times New Roman" panose="02020603050405020304" pitchFamily="18" charset="0"/>
              </a:rPr>
              <a:t> </a:t>
            </a:r>
          </a:p>
          <a:p>
            <a:pPr algn="ctr" defTabSz="914377">
              <a:buNone/>
              <a:defRPr/>
            </a:pPr>
            <a:r>
              <a:rPr lang="en-US" sz="4800" b="1" dirty="0">
                <a:solidFill>
                  <a:srgbClr val="00B0F0"/>
                </a:solidFill>
                <a:latin typeface="Times New Roman" panose="02020603050405020304" pitchFamily="18" charset="0"/>
                <a:cs typeface="Times New Roman" panose="02020603050405020304" pitchFamily="18" charset="0"/>
              </a:rPr>
              <a:t>(</a:t>
            </a:r>
            <a:r>
              <a:rPr lang="en-US" sz="4800" b="1" dirty="0" err="1">
                <a:solidFill>
                  <a:srgbClr val="00B0F0"/>
                </a:solidFill>
                <a:latin typeface="Times New Roman" panose="02020603050405020304" pitchFamily="18" charset="0"/>
                <a:cs typeface="Times New Roman" panose="02020603050405020304" pitchFamily="18" charset="0"/>
              </a:rPr>
              <a:t>Tiết</a:t>
            </a:r>
            <a:r>
              <a:rPr lang="en-US" sz="4800" b="1" dirty="0">
                <a:solidFill>
                  <a:srgbClr val="00B0F0"/>
                </a:solidFill>
                <a:latin typeface="Times New Roman" panose="02020603050405020304" pitchFamily="18" charset="0"/>
                <a:cs typeface="Times New Roman" panose="02020603050405020304" pitchFamily="18" charset="0"/>
              </a:rPr>
              <a:t> 4)</a:t>
            </a:r>
          </a:p>
          <a:p>
            <a:pPr algn="ctr">
              <a:spcBef>
                <a:spcPct val="0"/>
              </a:spcBef>
              <a:buFontTx/>
              <a:buNone/>
            </a:pPr>
            <a:r>
              <a:rPr lang="en-US" altLang="en-US" sz="4400" b="1" dirty="0" smtClean="0">
                <a:solidFill>
                  <a:srgbClr val="00B0F0"/>
                </a:solidFill>
                <a:latin typeface="Times New Roman" panose="02020603050405020304" pitchFamily="18" charset="0"/>
                <a:cs typeface="Times New Roman" panose="02020603050405020304" pitchFamily="18" charset="0"/>
              </a:rPr>
              <a:t>                                </a:t>
            </a:r>
            <a:endParaRPr lang="en-US" altLang="en-US" sz="44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956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xmlns="" id="{21809F9A-66D7-F3CC-ECBF-4230DE762D6E}"/>
              </a:ext>
            </a:extLst>
          </p:cNvPr>
          <p:cNvGrpSpPr/>
          <p:nvPr/>
        </p:nvGrpSpPr>
        <p:grpSpPr>
          <a:xfrm>
            <a:off x="12408941" y="624596"/>
            <a:ext cx="6065666" cy="2603924"/>
            <a:chOff x="12408941" y="624596"/>
            <a:chExt cx="6065666" cy="2603924"/>
          </a:xfrm>
        </p:grpSpPr>
        <p:pic>
          <p:nvPicPr>
            <p:cNvPr id="30" name="Picture 15">
              <a:extLst>
                <a:ext uri="{FF2B5EF4-FFF2-40B4-BE49-F238E27FC236}">
                  <a16:creationId xmlns:a16="http://schemas.microsoft.com/office/drawing/2014/main" xmlns=""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xmlns=""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xmlns=""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xmlns=""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xmlns="" id="{A8B99DEA-EC49-6E66-A24C-90D71612A669}"/>
              </a:ext>
            </a:extLst>
          </p:cNvPr>
          <p:cNvGrpSpPr/>
          <p:nvPr/>
        </p:nvGrpSpPr>
        <p:grpSpPr>
          <a:xfrm>
            <a:off x="-5092332" y="176245"/>
            <a:ext cx="5014314" cy="2597915"/>
            <a:chOff x="-5092332" y="176244"/>
            <a:chExt cx="5014314" cy="2597915"/>
          </a:xfrm>
        </p:grpSpPr>
        <p:pic>
          <p:nvPicPr>
            <p:cNvPr id="35" name="Picture 15">
              <a:extLst>
                <a:ext uri="{FF2B5EF4-FFF2-40B4-BE49-F238E27FC236}">
                  <a16:creationId xmlns:a16="http://schemas.microsoft.com/office/drawing/2014/main" xmlns=""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xmlns=""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xmlns=""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xmlns=""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xmlns="" id="{C670B2A4-63BA-D300-512B-EA1553842583}"/>
              </a:ext>
            </a:extLst>
          </p:cNvPr>
          <p:cNvSpPr txBox="1">
            <a:spLocks/>
          </p:cNvSpPr>
          <p:nvPr/>
        </p:nvSpPr>
        <p:spPr>
          <a:xfrm>
            <a:off x="323605" y="2195918"/>
            <a:ext cx="561702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solidFill>
                    <a:srgbClr val="ED7D31">
                      <a:lumMod val="60000"/>
                      <a:lumOff val="40000"/>
                    </a:srgbClr>
                  </a:solidFill>
                </a:ln>
                <a:solidFill>
                  <a:srgbClr val="ED7D31">
                    <a:lumMod val="75000"/>
                  </a:srgbClr>
                </a:solidFill>
                <a:effectLst/>
                <a:uLnTx/>
                <a:uFillTx/>
                <a:latin typeface="UTM Avo" panose="02040603050506020204" pitchFamily="18" charset="0"/>
                <a:ea typeface="+mj-ea"/>
                <a:cs typeface="Arial" panose="020B0604020202020204" pitchFamily="34" charset="0"/>
              </a:rPr>
              <a:t>TRÒ CHƠI HÁI CAM</a:t>
            </a:r>
          </a:p>
        </p:txBody>
      </p:sp>
      <p:pic>
        <p:nvPicPr>
          <p:cNvPr id="56" name="Picture 25">
            <a:extLst>
              <a:ext uri="{FF2B5EF4-FFF2-40B4-BE49-F238E27FC236}">
                <a16:creationId xmlns:a16="http://schemas.microsoft.com/office/drawing/2014/main" xmlns="" id="{A1645EF3-5193-D171-01B8-D20DBF8BF43B}"/>
              </a:ext>
            </a:extLst>
          </p:cNvPr>
          <p:cNvPicPr>
            <a:picLocks noChangeAspect="1"/>
          </p:cNvPicPr>
          <p:nvPr/>
        </p:nvPicPr>
        <p:blipFill>
          <a:blip r:embed="rId6"/>
          <a:srcRect/>
          <a:stretch>
            <a:fillRect/>
          </a:stretch>
        </p:blipFill>
        <p:spPr>
          <a:xfrm>
            <a:off x="0" y="4773984"/>
            <a:ext cx="1110922" cy="1085927"/>
          </a:xfrm>
          <a:prstGeom prst="rect">
            <a:avLst/>
          </a:prstGeom>
        </p:spPr>
      </p:pic>
      <p:pic>
        <p:nvPicPr>
          <p:cNvPr id="39" name="Picture 8">
            <a:extLst>
              <a:ext uri="{FF2B5EF4-FFF2-40B4-BE49-F238E27FC236}">
                <a16:creationId xmlns:a16="http://schemas.microsoft.com/office/drawing/2014/main" xmlns="" id="{532DB114-1A8E-D294-A924-DA7E1137E27B}"/>
              </a:ext>
            </a:extLst>
          </p:cNvPr>
          <p:cNvPicPr>
            <a:picLocks noChangeAspect="1"/>
          </p:cNvPicPr>
          <p:nvPr/>
        </p:nvPicPr>
        <p:blipFill>
          <a:blip r:embed="rId7"/>
          <a:srcRect/>
          <a:stretch>
            <a:fillRect/>
          </a:stretch>
        </p:blipFill>
        <p:spPr>
          <a:xfrm>
            <a:off x="580232" y="3985185"/>
            <a:ext cx="1873013" cy="1901536"/>
          </a:xfrm>
          <a:prstGeom prst="rect">
            <a:avLst/>
          </a:prstGeom>
        </p:spPr>
      </p:pic>
      <p:pic>
        <p:nvPicPr>
          <p:cNvPr id="76" name="Picture 7">
            <a:extLst>
              <a:ext uri="{FF2B5EF4-FFF2-40B4-BE49-F238E27FC236}">
                <a16:creationId xmlns:a16="http://schemas.microsoft.com/office/drawing/2014/main" xmlns=""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315799" y="4679120"/>
            <a:ext cx="1358793" cy="1251788"/>
          </a:xfrm>
          <a:prstGeom prst="rect">
            <a:avLst/>
          </a:prstGeom>
        </p:spPr>
      </p:pic>
      <p:pic>
        <p:nvPicPr>
          <p:cNvPr id="54" name="Picture 17">
            <a:extLst>
              <a:ext uri="{FF2B5EF4-FFF2-40B4-BE49-F238E27FC236}">
                <a16:creationId xmlns:a16="http://schemas.microsoft.com/office/drawing/2014/main" xmlns="" id="{4A7C7AAC-3B70-C407-EBFD-FF047F25ECA0}"/>
              </a:ext>
            </a:extLst>
          </p:cNvPr>
          <p:cNvPicPr>
            <a:picLocks noChangeAspect="1"/>
          </p:cNvPicPr>
          <p:nvPr/>
        </p:nvPicPr>
        <p:blipFill>
          <a:blip r:embed="rId10"/>
          <a:srcRect/>
          <a:stretch>
            <a:fillRect/>
          </a:stretch>
        </p:blipFill>
        <p:spPr>
          <a:xfrm>
            <a:off x="198390" y="4665405"/>
            <a:ext cx="515068" cy="1231239"/>
          </a:xfrm>
          <a:prstGeom prst="rect">
            <a:avLst/>
          </a:prstGeom>
        </p:spPr>
      </p:pic>
      <p:grpSp>
        <p:nvGrpSpPr>
          <p:cNvPr id="13" name="Group 12">
            <a:extLst>
              <a:ext uri="{FF2B5EF4-FFF2-40B4-BE49-F238E27FC236}">
                <a16:creationId xmlns:a16="http://schemas.microsoft.com/office/drawing/2014/main" xmlns="" id="{CDBAF44B-A559-0A7F-FB6B-EC7481EEF3E1}"/>
              </a:ext>
            </a:extLst>
          </p:cNvPr>
          <p:cNvGrpSpPr/>
          <p:nvPr/>
        </p:nvGrpSpPr>
        <p:grpSpPr>
          <a:xfrm>
            <a:off x="29811" y="5413028"/>
            <a:ext cx="12122653" cy="684757"/>
            <a:chOff x="-8290" y="5413027"/>
            <a:chExt cx="12122653" cy="684757"/>
          </a:xfrm>
        </p:grpSpPr>
        <p:grpSp>
          <p:nvGrpSpPr>
            <p:cNvPr id="7" name="Group 6">
              <a:extLst>
                <a:ext uri="{FF2B5EF4-FFF2-40B4-BE49-F238E27FC236}">
                  <a16:creationId xmlns:a16="http://schemas.microsoft.com/office/drawing/2014/main" xmlns=""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xmlns=""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xmlns=""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xmlns=""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xmlns=""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xmlns=""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xmlns=""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xmlns=""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xmlns=""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xmlns=""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xmlns=""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xmlns=""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xmlns=""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xmlns=""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xmlns=""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xmlns="" id="{E8CC3E8C-B601-A94F-0C00-38F3196530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00634" y="-5938"/>
            <a:ext cx="5798132" cy="6851558"/>
          </a:xfrm>
          <a:prstGeom prst="rect">
            <a:avLst/>
          </a:prstGeom>
        </p:spPr>
      </p:pic>
      <p:pic>
        <p:nvPicPr>
          <p:cNvPr id="12" name="Picture 11">
            <a:hlinkClick r:id="" action="ppaction://hlinkshowjump?jump=nextslide"/>
            <a:extLst>
              <a:ext uri="{FF2B5EF4-FFF2-40B4-BE49-F238E27FC236}">
                <a16:creationId xmlns:a16="http://schemas.microsoft.com/office/drawing/2014/main" xmlns="" id="{E6867C48-0FA7-A6BA-E158-19B5D5F64E76}"/>
              </a:ext>
            </a:extLst>
          </p:cNvPr>
          <p:cNvPicPr>
            <a:picLocks noChangeAspect="1"/>
          </p:cNvPicPr>
          <p:nvPr/>
        </p:nvPicPr>
        <p:blipFill>
          <a:blip r:embed="rId14"/>
          <a:stretch>
            <a:fillRect/>
          </a:stretch>
        </p:blipFill>
        <p:spPr>
          <a:xfrm>
            <a:off x="-2870228" y="4413106"/>
            <a:ext cx="2792210" cy="2432515"/>
          </a:xfrm>
          <a:prstGeom prst="rect">
            <a:avLst/>
          </a:prstGeom>
        </p:spPr>
      </p:pic>
      <p:pic>
        <p:nvPicPr>
          <p:cNvPr id="3" name="Picture 2">
            <a:extLst>
              <a:ext uri="{FF2B5EF4-FFF2-40B4-BE49-F238E27FC236}">
                <a16:creationId xmlns:a16="http://schemas.microsoft.com/office/drawing/2014/main" xmlns="" id="{C3454154-7ECB-7576-2734-19AFA31CD2F0}"/>
              </a:ext>
            </a:extLst>
          </p:cNvPr>
          <p:cNvPicPr>
            <a:picLocks noChangeAspect="1"/>
          </p:cNvPicPr>
          <p:nvPr/>
        </p:nvPicPr>
        <p:blipFill>
          <a:blip r:embed="rId15"/>
          <a:stretch>
            <a:fillRect/>
          </a:stretch>
        </p:blipFill>
        <p:spPr>
          <a:xfrm>
            <a:off x="5943" y="-52155"/>
            <a:ext cx="1148578" cy="1280751"/>
          </a:xfrm>
          <a:prstGeom prst="rect">
            <a:avLst/>
          </a:prstGeom>
        </p:spPr>
      </p:pic>
    </p:spTree>
    <p:custDataLst>
      <p:tags r:id="rId1"/>
    </p:custDataLst>
    <p:extLst>
      <p:ext uri="{BB962C8B-B14F-4D97-AF65-F5344CB8AC3E}">
        <p14:creationId xmlns:p14="http://schemas.microsoft.com/office/powerpoint/2010/main" val="146876046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3.33333E-6 -3.33333E-6 L 0.51562 0.00232 " pathEditMode="relative" rAng="0" ptsTypes="AA">
                                      <p:cBhvr>
                                        <p:cTn id="17"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21809F9A-66D7-F3CC-ECBF-4230DE762D6E}"/>
              </a:ext>
            </a:extLst>
          </p:cNvPr>
          <p:cNvGrpSpPr/>
          <p:nvPr/>
        </p:nvGrpSpPr>
        <p:grpSpPr>
          <a:xfrm>
            <a:off x="12408941" y="624596"/>
            <a:ext cx="6065666" cy="2603924"/>
            <a:chOff x="12408941" y="624596"/>
            <a:chExt cx="6065666" cy="2603924"/>
          </a:xfrm>
        </p:grpSpPr>
        <p:pic>
          <p:nvPicPr>
            <p:cNvPr id="30" name="Picture 15">
              <a:extLst>
                <a:ext uri="{FF2B5EF4-FFF2-40B4-BE49-F238E27FC236}">
                  <a16:creationId xmlns:a16="http://schemas.microsoft.com/office/drawing/2014/main" xmlns=""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xmlns=""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xmlns=""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xmlns=""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xmlns="" id="{A8B99DEA-EC49-6E66-A24C-90D71612A669}"/>
              </a:ext>
            </a:extLst>
          </p:cNvPr>
          <p:cNvGrpSpPr/>
          <p:nvPr/>
        </p:nvGrpSpPr>
        <p:grpSpPr>
          <a:xfrm>
            <a:off x="-5092332" y="176245"/>
            <a:ext cx="5014314" cy="2597915"/>
            <a:chOff x="-5092332" y="176244"/>
            <a:chExt cx="5014314" cy="2597915"/>
          </a:xfrm>
        </p:grpSpPr>
        <p:pic>
          <p:nvPicPr>
            <p:cNvPr id="35" name="Picture 15">
              <a:extLst>
                <a:ext uri="{FF2B5EF4-FFF2-40B4-BE49-F238E27FC236}">
                  <a16:creationId xmlns:a16="http://schemas.microsoft.com/office/drawing/2014/main" xmlns=""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xmlns=""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xmlns=""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xmlns=""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xmlns=""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25">
            <a:extLst>
              <a:ext uri="{FF2B5EF4-FFF2-40B4-BE49-F238E27FC236}">
                <a16:creationId xmlns:a16="http://schemas.microsoft.com/office/drawing/2014/main" xmlns="" id="{468E6E86-2698-21EC-05BF-8C893A7C99C4}"/>
              </a:ext>
            </a:extLst>
          </p:cNvPr>
          <p:cNvPicPr>
            <a:picLocks noChangeAspect="1"/>
          </p:cNvPicPr>
          <p:nvPr/>
        </p:nvPicPr>
        <p:blipFill>
          <a:blip r:embed="rId7"/>
          <a:srcRect/>
          <a:stretch>
            <a:fillRect/>
          </a:stretch>
        </p:blipFill>
        <p:spPr>
          <a:xfrm>
            <a:off x="0" y="4773984"/>
            <a:ext cx="1110922" cy="1085927"/>
          </a:xfrm>
          <a:prstGeom prst="rect">
            <a:avLst/>
          </a:prstGeom>
        </p:spPr>
      </p:pic>
      <p:pic>
        <p:nvPicPr>
          <p:cNvPr id="57" name="Picture 8">
            <a:extLst>
              <a:ext uri="{FF2B5EF4-FFF2-40B4-BE49-F238E27FC236}">
                <a16:creationId xmlns:a16="http://schemas.microsoft.com/office/drawing/2014/main" xmlns="" id="{023FD4A3-7D42-C765-74AF-144EBD0B6F64}"/>
              </a:ext>
            </a:extLst>
          </p:cNvPr>
          <p:cNvPicPr>
            <a:picLocks noChangeAspect="1"/>
          </p:cNvPicPr>
          <p:nvPr/>
        </p:nvPicPr>
        <p:blipFill>
          <a:blip r:embed="rId8"/>
          <a:srcRect/>
          <a:stretch>
            <a:fillRect/>
          </a:stretch>
        </p:blipFill>
        <p:spPr>
          <a:xfrm>
            <a:off x="580232" y="3985185"/>
            <a:ext cx="1873013" cy="1901536"/>
          </a:xfrm>
          <a:prstGeom prst="rect">
            <a:avLst/>
          </a:prstGeom>
        </p:spPr>
      </p:pic>
      <p:pic>
        <p:nvPicPr>
          <p:cNvPr id="58" name="Picture 7">
            <a:extLst>
              <a:ext uri="{FF2B5EF4-FFF2-40B4-BE49-F238E27FC236}">
                <a16:creationId xmlns:a16="http://schemas.microsoft.com/office/drawing/2014/main" xmlns="" id="{7868D53D-5B0C-A25B-07D7-0E7186815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315799" y="4679120"/>
            <a:ext cx="1358793" cy="1251788"/>
          </a:xfrm>
          <a:prstGeom prst="rect">
            <a:avLst/>
          </a:prstGeom>
        </p:spPr>
      </p:pic>
      <p:pic>
        <p:nvPicPr>
          <p:cNvPr id="59" name="Picture 17">
            <a:extLst>
              <a:ext uri="{FF2B5EF4-FFF2-40B4-BE49-F238E27FC236}">
                <a16:creationId xmlns:a16="http://schemas.microsoft.com/office/drawing/2014/main" xmlns="" id="{2A0C6E9A-CE80-90E4-4647-ECC4D0BE3CD9}"/>
              </a:ext>
            </a:extLst>
          </p:cNvPr>
          <p:cNvPicPr>
            <a:picLocks noChangeAspect="1"/>
          </p:cNvPicPr>
          <p:nvPr/>
        </p:nvPicPr>
        <p:blipFill>
          <a:blip r:embed="rId11"/>
          <a:srcRect/>
          <a:stretch>
            <a:fillRect/>
          </a:stretch>
        </p:blipFill>
        <p:spPr>
          <a:xfrm>
            <a:off x="198390" y="4665405"/>
            <a:ext cx="515068" cy="1231239"/>
          </a:xfrm>
          <a:prstGeom prst="rect">
            <a:avLst/>
          </a:prstGeom>
        </p:spPr>
      </p:pic>
      <p:grpSp>
        <p:nvGrpSpPr>
          <p:cNvPr id="60" name="Group 59">
            <a:extLst>
              <a:ext uri="{FF2B5EF4-FFF2-40B4-BE49-F238E27FC236}">
                <a16:creationId xmlns:a16="http://schemas.microsoft.com/office/drawing/2014/main" xmlns="" id="{50871AAE-94C1-BF6C-136C-7AD2DEEF3295}"/>
              </a:ext>
            </a:extLst>
          </p:cNvPr>
          <p:cNvGrpSpPr/>
          <p:nvPr/>
        </p:nvGrpSpPr>
        <p:grpSpPr>
          <a:xfrm>
            <a:off x="29811" y="5413028"/>
            <a:ext cx="12122653" cy="684757"/>
            <a:chOff x="-8290" y="5413027"/>
            <a:chExt cx="12122653" cy="684757"/>
          </a:xfrm>
        </p:grpSpPr>
        <p:grpSp>
          <p:nvGrpSpPr>
            <p:cNvPr id="67" name="Group 66">
              <a:extLst>
                <a:ext uri="{FF2B5EF4-FFF2-40B4-BE49-F238E27FC236}">
                  <a16:creationId xmlns:a16="http://schemas.microsoft.com/office/drawing/2014/main" xmlns=""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xmlns="" id="{40015C2E-BA31-33C7-C4D2-0C080A77D966}"/>
                  </a:ext>
                </a:extLst>
              </p:cNvPr>
              <p:cNvPicPr>
                <a:picLocks noChangeAspect="1"/>
              </p:cNvPicPr>
              <p:nvPr/>
            </p:nvPicPr>
            <p:blipFill>
              <a:blip r:embed="rId12"/>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xmlns="" id="{5C136423-896E-306E-2670-9195C7D207FE}"/>
                  </a:ext>
                </a:extLst>
              </p:cNvPr>
              <p:cNvPicPr>
                <a:picLocks noChangeAspect="1"/>
              </p:cNvPicPr>
              <p:nvPr/>
            </p:nvPicPr>
            <p:blipFill>
              <a:blip r:embed="rId12"/>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xmlns="" id="{0FF70990-447D-C718-34B8-96A7F35879DC}"/>
                  </a:ext>
                </a:extLst>
              </p:cNvPr>
              <p:cNvPicPr>
                <a:picLocks noChangeAspect="1"/>
              </p:cNvPicPr>
              <p:nvPr/>
            </p:nvPicPr>
            <p:blipFill>
              <a:blip r:embed="rId12"/>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xmlns="" id="{D4CD895B-DBC0-AE79-EF61-52F38B3D14BD}"/>
                  </a:ext>
                </a:extLst>
              </p:cNvPr>
              <p:cNvPicPr>
                <a:picLocks noChangeAspect="1"/>
              </p:cNvPicPr>
              <p:nvPr/>
            </p:nvPicPr>
            <p:blipFill>
              <a:blip r:embed="rId12"/>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xmlns="" id="{C85EA560-BF4D-59B6-9045-8A3E5A1684D9}"/>
                  </a:ext>
                </a:extLst>
              </p:cNvPr>
              <p:cNvPicPr>
                <a:picLocks noChangeAspect="1"/>
              </p:cNvPicPr>
              <p:nvPr/>
            </p:nvPicPr>
            <p:blipFill>
              <a:blip r:embed="rId12"/>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xmlns="" id="{CF89B1D3-E8C6-B0F9-351D-867569C82A02}"/>
                  </a:ext>
                </a:extLst>
              </p:cNvPr>
              <p:cNvPicPr>
                <a:picLocks noChangeAspect="1"/>
              </p:cNvPicPr>
              <p:nvPr/>
            </p:nvPicPr>
            <p:blipFill>
              <a:blip r:embed="rId12"/>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xmlns="" id="{476EEEFA-FF27-9941-3143-AE101ECF8CD5}"/>
                  </a:ext>
                </a:extLst>
              </p:cNvPr>
              <p:cNvPicPr>
                <a:picLocks noChangeAspect="1"/>
              </p:cNvPicPr>
              <p:nvPr/>
            </p:nvPicPr>
            <p:blipFill>
              <a:blip r:embed="rId12"/>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xmlns="" id="{1A2F4732-822A-BDB2-FDB0-BB979E27D72C}"/>
                  </a:ext>
                </a:extLst>
              </p:cNvPr>
              <p:cNvPicPr>
                <a:picLocks noChangeAspect="1"/>
              </p:cNvPicPr>
              <p:nvPr/>
            </p:nvPicPr>
            <p:blipFill>
              <a:blip r:embed="rId12"/>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xmlns="" id="{53959C8A-13A4-F7B6-DDF4-269215EA10E3}"/>
                  </a:ext>
                </a:extLst>
              </p:cNvPr>
              <p:cNvPicPr>
                <a:picLocks noChangeAspect="1"/>
              </p:cNvPicPr>
              <p:nvPr/>
            </p:nvPicPr>
            <p:blipFill>
              <a:blip r:embed="rId12"/>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xmlns="" id="{4FBCBFF6-0023-FA82-C71C-0E906CD9A4C7}"/>
                  </a:ext>
                </a:extLst>
              </p:cNvPr>
              <p:cNvPicPr>
                <a:picLocks noChangeAspect="1"/>
              </p:cNvPicPr>
              <p:nvPr/>
            </p:nvPicPr>
            <p:blipFill>
              <a:blip r:embed="rId12"/>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xmlns="" id="{2BC50069-7DBE-D576-F176-FE3BA9E7D241}"/>
                </a:ext>
              </a:extLst>
            </p:cNvPr>
            <p:cNvPicPr>
              <a:picLocks noChangeAspect="1"/>
            </p:cNvPicPr>
            <p:nvPr/>
          </p:nvPicPr>
          <p:blipFill>
            <a:blip r:embed="rId12"/>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xmlns="" id="{CA030713-A539-8FF2-1FB3-1B18256A90E7}"/>
                </a:ext>
              </a:extLst>
            </p:cNvPr>
            <p:cNvPicPr>
              <a:picLocks noChangeAspect="1"/>
            </p:cNvPicPr>
            <p:nvPr/>
          </p:nvPicPr>
          <p:blipFill>
            <a:blip r:embed="rId12"/>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xmlns="" id="{6F96AFFC-A2EE-00B4-B81E-955E24F0DA43}"/>
                </a:ext>
              </a:extLst>
            </p:cNvPr>
            <p:cNvPicPr>
              <a:picLocks noChangeAspect="1"/>
            </p:cNvPicPr>
            <p:nvPr/>
          </p:nvPicPr>
          <p:blipFill>
            <a:blip r:embed="rId12"/>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xmlns="" id="{2EB4F3E3-E2EC-AF72-A7A5-6AD433879254}"/>
                </a:ext>
              </a:extLst>
            </p:cNvPr>
            <p:cNvPicPr>
              <a:picLocks noChangeAspect="1"/>
            </p:cNvPicPr>
            <p:nvPr/>
          </p:nvPicPr>
          <p:blipFill>
            <a:blip r:embed="rId12"/>
            <a:srcRect/>
            <a:stretch>
              <a:fillRect/>
            </a:stretch>
          </p:blipFill>
          <p:spPr>
            <a:xfrm>
              <a:off x="11326255" y="5413027"/>
              <a:ext cx="788108" cy="684757"/>
            </a:xfrm>
            <a:prstGeom prst="rect">
              <a:avLst/>
            </a:prstGeom>
          </p:spPr>
        </p:pic>
      </p:grpSp>
      <p:pic>
        <p:nvPicPr>
          <p:cNvPr id="14" name="Picture 13">
            <a:hlinkClick r:id="rId13" action="ppaction://hlinksldjump"/>
            <a:extLst>
              <a:ext uri="{FF2B5EF4-FFF2-40B4-BE49-F238E27FC236}">
                <a16:creationId xmlns:a16="http://schemas.microsoft.com/office/drawing/2014/main" xmlns="" id="{930451D9-BEE6-6025-F639-19ACFC3F2439}"/>
              </a:ext>
            </a:extLst>
          </p:cNvPr>
          <p:cNvPicPr>
            <a:picLocks noChangeAspect="1"/>
          </p:cNvPicPr>
          <p:nvPr/>
        </p:nvPicPr>
        <p:blipFill>
          <a:blip r:embed="rId14"/>
          <a:stretch>
            <a:fillRect/>
          </a:stretch>
        </p:blipFill>
        <p:spPr>
          <a:xfrm>
            <a:off x="10384492" y="5016288"/>
            <a:ext cx="1871634" cy="1865538"/>
          </a:xfrm>
          <a:prstGeom prst="rect">
            <a:avLst/>
          </a:prstGeom>
        </p:spPr>
      </p:pic>
      <p:pic>
        <p:nvPicPr>
          <p:cNvPr id="88" name="Picture 10">
            <a:extLst>
              <a:ext uri="{FF2B5EF4-FFF2-40B4-BE49-F238E27FC236}">
                <a16:creationId xmlns:a16="http://schemas.microsoft.com/office/drawing/2014/main" xmlns="" id="{1FC080CC-B340-7C9B-4125-9A6686BBBBDF}"/>
              </a:ext>
            </a:extLst>
          </p:cNvPr>
          <p:cNvPicPr>
            <a:picLocks noChangeAspect="1"/>
          </p:cNvPicPr>
          <p:nvPr/>
        </p:nvPicPr>
        <p:blipFill>
          <a:blip r:embed="rId15"/>
          <a:srcRect/>
          <a:stretch>
            <a:fillRect/>
          </a:stretch>
        </p:blipFill>
        <p:spPr>
          <a:xfrm>
            <a:off x="2695656" y="176244"/>
            <a:ext cx="5977147" cy="6641275"/>
          </a:xfrm>
          <a:prstGeom prst="rect">
            <a:avLst/>
          </a:prstGeom>
        </p:spPr>
      </p:pic>
      <p:pic>
        <p:nvPicPr>
          <p:cNvPr id="103" name="Picture 102">
            <a:extLst>
              <a:ext uri="{FF2B5EF4-FFF2-40B4-BE49-F238E27FC236}">
                <a16:creationId xmlns:a16="http://schemas.microsoft.com/office/drawing/2014/main" xmlns="" id="{9B42C3E2-D776-1565-5018-85D4757919E0}"/>
              </a:ext>
            </a:extLst>
          </p:cNvPr>
          <p:cNvPicPr>
            <a:picLocks noChangeAspect="1"/>
          </p:cNvPicPr>
          <p:nvPr/>
        </p:nvPicPr>
        <p:blipFill>
          <a:blip r:embed="rId16"/>
          <a:stretch>
            <a:fillRect/>
          </a:stretch>
        </p:blipFill>
        <p:spPr>
          <a:xfrm>
            <a:off x="3133498" y="1398817"/>
            <a:ext cx="1219306" cy="1487553"/>
          </a:xfrm>
          <a:prstGeom prst="rect">
            <a:avLst/>
          </a:prstGeom>
        </p:spPr>
      </p:pic>
      <p:pic>
        <p:nvPicPr>
          <p:cNvPr id="104" name="Picture 103">
            <a:extLst>
              <a:ext uri="{FF2B5EF4-FFF2-40B4-BE49-F238E27FC236}">
                <a16:creationId xmlns:a16="http://schemas.microsoft.com/office/drawing/2014/main" xmlns="" id="{E605FADC-2AC1-E4B4-8159-34056FDDF085}"/>
              </a:ext>
            </a:extLst>
          </p:cNvPr>
          <p:cNvPicPr>
            <a:picLocks noChangeAspect="1"/>
          </p:cNvPicPr>
          <p:nvPr/>
        </p:nvPicPr>
        <p:blipFill>
          <a:blip r:embed="rId17"/>
          <a:stretch>
            <a:fillRect/>
          </a:stretch>
        </p:blipFill>
        <p:spPr>
          <a:xfrm>
            <a:off x="3942968" y="519686"/>
            <a:ext cx="1219306" cy="1475360"/>
          </a:xfrm>
          <a:prstGeom prst="rect">
            <a:avLst/>
          </a:prstGeom>
        </p:spPr>
      </p:pic>
      <p:pic>
        <p:nvPicPr>
          <p:cNvPr id="105" name="Picture 104">
            <a:extLst>
              <a:ext uri="{FF2B5EF4-FFF2-40B4-BE49-F238E27FC236}">
                <a16:creationId xmlns:a16="http://schemas.microsoft.com/office/drawing/2014/main" xmlns="" id="{83CA0418-557D-8608-FC7C-12A255F61E3D}"/>
              </a:ext>
            </a:extLst>
          </p:cNvPr>
          <p:cNvPicPr>
            <a:picLocks noChangeAspect="1"/>
          </p:cNvPicPr>
          <p:nvPr/>
        </p:nvPicPr>
        <p:blipFill>
          <a:blip r:embed="rId18"/>
          <a:stretch>
            <a:fillRect/>
          </a:stretch>
        </p:blipFill>
        <p:spPr>
          <a:xfrm>
            <a:off x="5092152" y="1048319"/>
            <a:ext cx="1219306" cy="1487553"/>
          </a:xfrm>
          <a:prstGeom prst="rect">
            <a:avLst/>
          </a:prstGeom>
        </p:spPr>
      </p:pic>
      <p:pic>
        <p:nvPicPr>
          <p:cNvPr id="106" name="Picture 105">
            <a:extLst>
              <a:ext uri="{FF2B5EF4-FFF2-40B4-BE49-F238E27FC236}">
                <a16:creationId xmlns:a16="http://schemas.microsoft.com/office/drawing/2014/main" xmlns="" id="{37F05805-A166-4732-435C-E0AC78CBAAD5}"/>
              </a:ext>
            </a:extLst>
          </p:cNvPr>
          <p:cNvPicPr>
            <a:picLocks noChangeAspect="1"/>
          </p:cNvPicPr>
          <p:nvPr/>
        </p:nvPicPr>
        <p:blipFill>
          <a:blip r:embed="rId19"/>
          <a:stretch>
            <a:fillRect/>
          </a:stretch>
        </p:blipFill>
        <p:spPr>
          <a:xfrm>
            <a:off x="6329172" y="1149729"/>
            <a:ext cx="1219306" cy="1487553"/>
          </a:xfrm>
          <a:prstGeom prst="rect">
            <a:avLst/>
          </a:prstGeom>
        </p:spPr>
      </p:pic>
      <p:pic>
        <p:nvPicPr>
          <p:cNvPr id="107" name="Picture 106">
            <a:extLst>
              <a:ext uri="{FF2B5EF4-FFF2-40B4-BE49-F238E27FC236}">
                <a16:creationId xmlns:a16="http://schemas.microsoft.com/office/drawing/2014/main" xmlns="" id="{9F98B548-44D9-6026-2C60-2F53488021D6}"/>
              </a:ext>
            </a:extLst>
          </p:cNvPr>
          <p:cNvPicPr>
            <a:picLocks noChangeAspect="1"/>
          </p:cNvPicPr>
          <p:nvPr/>
        </p:nvPicPr>
        <p:blipFill>
          <a:blip r:embed="rId20"/>
          <a:stretch>
            <a:fillRect/>
          </a:stretch>
        </p:blipFill>
        <p:spPr>
          <a:xfrm>
            <a:off x="6716248" y="2507237"/>
            <a:ext cx="1219306" cy="1487553"/>
          </a:xfrm>
          <a:prstGeom prst="rect">
            <a:avLst/>
          </a:prstGeom>
        </p:spPr>
      </p:pic>
      <p:pic>
        <p:nvPicPr>
          <p:cNvPr id="16" name="Picture 15">
            <a:hlinkClick r:id="rId21" action="ppaction://hlinksldjump"/>
            <a:extLst>
              <a:ext uri="{FF2B5EF4-FFF2-40B4-BE49-F238E27FC236}">
                <a16:creationId xmlns:a16="http://schemas.microsoft.com/office/drawing/2014/main" xmlns="" id="{8961A69D-374E-850A-26A9-7279FD986BBF}"/>
              </a:ext>
            </a:extLst>
          </p:cNvPr>
          <p:cNvPicPr>
            <a:picLocks noChangeAspect="1"/>
          </p:cNvPicPr>
          <p:nvPr/>
        </p:nvPicPr>
        <p:blipFill>
          <a:blip r:embed="rId16"/>
          <a:stretch>
            <a:fillRect/>
          </a:stretch>
        </p:blipFill>
        <p:spPr>
          <a:xfrm>
            <a:off x="3136624" y="1402775"/>
            <a:ext cx="1219306" cy="1487553"/>
          </a:xfrm>
          <a:prstGeom prst="rect">
            <a:avLst/>
          </a:prstGeom>
        </p:spPr>
      </p:pic>
      <p:pic>
        <p:nvPicPr>
          <p:cNvPr id="17" name="Picture 16">
            <a:hlinkClick r:id="rId22" action="ppaction://hlinksldjump"/>
            <a:extLst>
              <a:ext uri="{FF2B5EF4-FFF2-40B4-BE49-F238E27FC236}">
                <a16:creationId xmlns:a16="http://schemas.microsoft.com/office/drawing/2014/main" xmlns="" id="{6DC8C934-5803-9BA9-79A2-D9F495109AB2}"/>
              </a:ext>
            </a:extLst>
          </p:cNvPr>
          <p:cNvPicPr>
            <a:picLocks noChangeAspect="1"/>
          </p:cNvPicPr>
          <p:nvPr/>
        </p:nvPicPr>
        <p:blipFill>
          <a:blip r:embed="rId17"/>
          <a:stretch>
            <a:fillRect/>
          </a:stretch>
        </p:blipFill>
        <p:spPr>
          <a:xfrm>
            <a:off x="3938300" y="523644"/>
            <a:ext cx="1219306" cy="1475360"/>
          </a:xfrm>
          <a:prstGeom prst="rect">
            <a:avLst/>
          </a:prstGeom>
        </p:spPr>
      </p:pic>
      <p:pic>
        <p:nvPicPr>
          <p:cNvPr id="18" name="Picture 17">
            <a:hlinkClick r:id="rId23" action="ppaction://hlinksldjump"/>
            <a:extLst>
              <a:ext uri="{FF2B5EF4-FFF2-40B4-BE49-F238E27FC236}">
                <a16:creationId xmlns:a16="http://schemas.microsoft.com/office/drawing/2014/main" xmlns="" id="{6871FC22-2672-D7A2-F9E4-4354F76BF5F5}"/>
              </a:ext>
            </a:extLst>
          </p:cNvPr>
          <p:cNvPicPr>
            <a:picLocks noChangeAspect="1"/>
          </p:cNvPicPr>
          <p:nvPr/>
        </p:nvPicPr>
        <p:blipFill>
          <a:blip r:embed="rId18"/>
          <a:stretch>
            <a:fillRect/>
          </a:stretch>
        </p:blipFill>
        <p:spPr>
          <a:xfrm>
            <a:off x="5079622" y="1048319"/>
            <a:ext cx="1219306" cy="1487553"/>
          </a:xfrm>
          <a:prstGeom prst="rect">
            <a:avLst/>
          </a:prstGeom>
        </p:spPr>
      </p:pic>
      <p:pic>
        <p:nvPicPr>
          <p:cNvPr id="19" name="Picture 18">
            <a:hlinkClick r:id="rId24" action="ppaction://hlinksldjump"/>
            <a:extLst>
              <a:ext uri="{FF2B5EF4-FFF2-40B4-BE49-F238E27FC236}">
                <a16:creationId xmlns:a16="http://schemas.microsoft.com/office/drawing/2014/main" xmlns="" id="{F647FFAA-2071-AABD-0FE3-598DBB70E01B}"/>
              </a:ext>
            </a:extLst>
          </p:cNvPr>
          <p:cNvPicPr>
            <a:picLocks noChangeAspect="1"/>
          </p:cNvPicPr>
          <p:nvPr/>
        </p:nvPicPr>
        <p:blipFill>
          <a:blip r:embed="rId19"/>
          <a:stretch>
            <a:fillRect/>
          </a:stretch>
        </p:blipFill>
        <p:spPr>
          <a:xfrm>
            <a:off x="6312648" y="1149729"/>
            <a:ext cx="1219306" cy="1487553"/>
          </a:xfrm>
          <a:prstGeom prst="rect">
            <a:avLst/>
          </a:prstGeom>
        </p:spPr>
      </p:pic>
      <p:pic>
        <p:nvPicPr>
          <p:cNvPr id="20" name="Picture 19">
            <a:hlinkClick r:id="rId25" action="ppaction://hlinksldjump"/>
            <a:extLst>
              <a:ext uri="{FF2B5EF4-FFF2-40B4-BE49-F238E27FC236}">
                <a16:creationId xmlns:a16="http://schemas.microsoft.com/office/drawing/2014/main" xmlns="" id="{16A655A5-0FD4-520E-2A47-15AAE642A12B}"/>
              </a:ext>
            </a:extLst>
          </p:cNvPr>
          <p:cNvPicPr>
            <a:picLocks noChangeAspect="1"/>
          </p:cNvPicPr>
          <p:nvPr/>
        </p:nvPicPr>
        <p:blipFill>
          <a:blip r:embed="rId20"/>
          <a:stretch>
            <a:fillRect/>
          </a:stretch>
        </p:blipFill>
        <p:spPr>
          <a:xfrm>
            <a:off x="6719374" y="2497633"/>
            <a:ext cx="1219306" cy="1487553"/>
          </a:xfrm>
          <a:prstGeom prst="rect">
            <a:avLst/>
          </a:prstGeom>
        </p:spPr>
      </p:pic>
      <p:pic>
        <p:nvPicPr>
          <p:cNvPr id="2" name="Picture 1">
            <a:extLst>
              <a:ext uri="{FF2B5EF4-FFF2-40B4-BE49-F238E27FC236}">
                <a16:creationId xmlns:a16="http://schemas.microsoft.com/office/drawing/2014/main" xmlns="" id="{81E8DC55-A88C-0185-B88B-9C1044348CF4}"/>
              </a:ext>
            </a:extLst>
          </p:cNvPr>
          <p:cNvPicPr>
            <a:picLocks noChangeAspect="1"/>
          </p:cNvPicPr>
          <p:nvPr/>
        </p:nvPicPr>
        <p:blipFill>
          <a:blip r:embed="rId26"/>
          <a:stretch>
            <a:fillRect/>
          </a:stretch>
        </p:blipFill>
        <p:spPr>
          <a:xfrm>
            <a:off x="5943" y="-52155"/>
            <a:ext cx="1148578" cy="1280751"/>
          </a:xfrm>
          <a:prstGeom prst="rect">
            <a:avLst/>
          </a:prstGeom>
        </p:spPr>
      </p:pic>
    </p:spTree>
    <p:custDataLst>
      <p:tags r:id="rId1"/>
    </p:custDataLst>
    <p:extLst>
      <p:ext uri="{BB962C8B-B14F-4D97-AF65-F5344CB8AC3E}">
        <p14:creationId xmlns:p14="http://schemas.microsoft.com/office/powerpoint/2010/main" val="244666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
                                        <p:tgtEl>
                                          <p:spTgt spid="103"/>
                                        </p:tgtEl>
                                      </p:cBhvr>
                                    </p:animEffect>
                                    <p:anim calcmode="lin" valueType="num">
                                      <p:cBhvr>
                                        <p:cTn id="44" dur="10"/>
                                        <p:tgtEl>
                                          <p:spTgt spid="103"/>
                                        </p:tgtEl>
                                        <p:attrNameLst>
                                          <p:attrName>ppt_x</p:attrName>
                                        </p:attrNameLst>
                                      </p:cBhvr>
                                      <p:tavLst>
                                        <p:tav tm="0">
                                          <p:val>
                                            <p:strVal val="ppt_x"/>
                                          </p:val>
                                        </p:tav>
                                        <p:tav tm="100000">
                                          <p:val>
                                            <p:strVal val="ppt_x"/>
                                          </p:val>
                                        </p:tav>
                                      </p:tavLst>
                                    </p:anim>
                                    <p:anim calcmode="lin" valueType="num">
                                      <p:cBhvr>
                                        <p:cTn id="45" dur="10"/>
                                        <p:tgtEl>
                                          <p:spTgt spid="103"/>
                                        </p:tgtEl>
                                        <p:attrNameLst>
                                          <p:attrName>ppt_y</p:attrName>
                                        </p:attrNameLst>
                                      </p:cBhvr>
                                      <p:tavLst>
                                        <p:tav tm="0">
                                          <p:val>
                                            <p:strVal val="ppt_y"/>
                                          </p:val>
                                        </p:tav>
                                        <p:tav tm="100000">
                                          <p:val>
                                            <p:strVal val="ppt_y+.1"/>
                                          </p:val>
                                        </p:tav>
                                      </p:tavLst>
                                    </p:anim>
                                    <p:set>
                                      <p:cBhvr>
                                        <p:cTn id="46" dur="1" fill="hold">
                                          <p:stCondLst>
                                            <p:cond delay="9"/>
                                          </p:stCondLst>
                                        </p:cTn>
                                        <p:tgtEl>
                                          <p:spTgt spid="10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4"/>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nodeType="clickEffect">
                                  <p:stCondLst>
                                    <p:cond delay="0"/>
                                  </p:stCondLst>
                                  <p:childTnLst>
                                    <p:animEffect transition="out" filter="fade">
                                      <p:cBhvr>
                                        <p:cTn id="51" dur="1000"/>
                                        <p:tgtEl>
                                          <p:spTgt spid="104"/>
                                        </p:tgtEl>
                                      </p:cBhvr>
                                    </p:animEffect>
                                    <p:anim calcmode="lin" valueType="num">
                                      <p:cBhvr>
                                        <p:cTn id="52" dur="1000"/>
                                        <p:tgtEl>
                                          <p:spTgt spid="104"/>
                                        </p:tgtEl>
                                        <p:attrNameLst>
                                          <p:attrName>ppt_x</p:attrName>
                                        </p:attrNameLst>
                                      </p:cBhvr>
                                      <p:tavLst>
                                        <p:tav tm="0">
                                          <p:val>
                                            <p:strVal val="ppt_x"/>
                                          </p:val>
                                        </p:tav>
                                        <p:tav tm="100000">
                                          <p:val>
                                            <p:strVal val="ppt_x"/>
                                          </p:val>
                                        </p:tav>
                                      </p:tavLst>
                                    </p:anim>
                                    <p:anim calcmode="lin" valueType="num">
                                      <p:cBhvr>
                                        <p:cTn id="53" dur="1000"/>
                                        <p:tgtEl>
                                          <p:spTgt spid="104"/>
                                        </p:tgtEl>
                                        <p:attrNameLst>
                                          <p:attrName>ppt_y</p:attrName>
                                        </p:attrNameLst>
                                      </p:cBhvr>
                                      <p:tavLst>
                                        <p:tav tm="0">
                                          <p:val>
                                            <p:strVal val="ppt_y"/>
                                          </p:val>
                                        </p:tav>
                                        <p:tav tm="100000">
                                          <p:val>
                                            <p:strVal val="ppt_y+.1"/>
                                          </p:val>
                                        </p:tav>
                                      </p:tavLst>
                                    </p:anim>
                                    <p:set>
                                      <p:cBhvr>
                                        <p:cTn id="54"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4"/>
                  </p:tgtEl>
                </p:cond>
              </p:nextCondLst>
            </p:seq>
            <p:seq concurrent="1" nextAc="seek">
              <p:cTn id="55" restart="whenNotActive" fill="hold" evtFilter="cancelBubble" nodeType="interactiveSeq">
                <p:stCondLst>
                  <p:cond evt="onClick" delay="0">
                    <p:tgtEl>
                      <p:spTgt spid="105"/>
                    </p:tgtEl>
                  </p:cond>
                </p:stCondLst>
                <p:endSync evt="end" delay="0">
                  <p:rtn val="all"/>
                </p:endSync>
                <p:childTnLst>
                  <p:par>
                    <p:cTn id="56" fill="hold">
                      <p:stCondLst>
                        <p:cond delay="0"/>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105"/>
                                        </p:tgtEl>
                                      </p:cBhvr>
                                    </p:animEffect>
                                    <p:anim calcmode="lin" valueType="num">
                                      <p:cBhvr>
                                        <p:cTn id="60" dur="1000"/>
                                        <p:tgtEl>
                                          <p:spTgt spid="105"/>
                                        </p:tgtEl>
                                        <p:attrNameLst>
                                          <p:attrName>ppt_x</p:attrName>
                                        </p:attrNameLst>
                                      </p:cBhvr>
                                      <p:tavLst>
                                        <p:tav tm="0">
                                          <p:val>
                                            <p:strVal val="ppt_x"/>
                                          </p:val>
                                        </p:tav>
                                        <p:tav tm="100000">
                                          <p:val>
                                            <p:strVal val="ppt_x"/>
                                          </p:val>
                                        </p:tav>
                                      </p:tavLst>
                                    </p:anim>
                                    <p:anim calcmode="lin" valueType="num">
                                      <p:cBhvr>
                                        <p:cTn id="61" dur="1000"/>
                                        <p:tgtEl>
                                          <p:spTgt spid="105"/>
                                        </p:tgtEl>
                                        <p:attrNameLst>
                                          <p:attrName>ppt_y</p:attrName>
                                        </p:attrNameLst>
                                      </p:cBhvr>
                                      <p:tavLst>
                                        <p:tav tm="0">
                                          <p:val>
                                            <p:strVal val="ppt_y"/>
                                          </p:val>
                                        </p:tav>
                                        <p:tav tm="100000">
                                          <p:val>
                                            <p:strVal val="ppt_y+.1"/>
                                          </p:val>
                                        </p:tav>
                                      </p:tavLst>
                                    </p:anim>
                                    <p:set>
                                      <p:cBhvr>
                                        <p:cTn id="62"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5"/>
                  </p:tgtEl>
                </p:cond>
              </p:nextCondLst>
            </p:seq>
            <p:seq concurrent="1" nextAc="seek">
              <p:cTn id="63" restart="whenNotActive" fill="hold" evtFilter="cancelBubble" nodeType="interactiveSeq">
                <p:stCondLst>
                  <p:cond evt="onClick" delay="0">
                    <p:tgtEl>
                      <p:spTgt spid="106"/>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106"/>
                                        </p:tgtEl>
                                      </p:cBhvr>
                                    </p:animEffect>
                                    <p:anim calcmode="lin" valueType="num">
                                      <p:cBhvr>
                                        <p:cTn id="68" dur="1000"/>
                                        <p:tgtEl>
                                          <p:spTgt spid="106"/>
                                        </p:tgtEl>
                                        <p:attrNameLst>
                                          <p:attrName>ppt_x</p:attrName>
                                        </p:attrNameLst>
                                      </p:cBhvr>
                                      <p:tavLst>
                                        <p:tav tm="0">
                                          <p:val>
                                            <p:strVal val="ppt_x"/>
                                          </p:val>
                                        </p:tav>
                                        <p:tav tm="100000">
                                          <p:val>
                                            <p:strVal val="ppt_x"/>
                                          </p:val>
                                        </p:tav>
                                      </p:tavLst>
                                    </p:anim>
                                    <p:anim calcmode="lin" valueType="num">
                                      <p:cBhvr>
                                        <p:cTn id="69" dur="1000"/>
                                        <p:tgtEl>
                                          <p:spTgt spid="106"/>
                                        </p:tgtEl>
                                        <p:attrNameLst>
                                          <p:attrName>ppt_y</p:attrName>
                                        </p:attrNameLst>
                                      </p:cBhvr>
                                      <p:tavLst>
                                        <p:tav tm="0">
                                          <p:val>
                                            <p:strVal val="ppt_y"/>
                                          </p:val>
                                        </p:tav>
                                        <p:tav tm="100000">
                                          <p:val>
                                            <p:strVal val="ppt_y+.1"/>
                                          </p:val>
                                        </p:tav>
                                      </p:tavLst>
                                    </p:anim>
                                    <p:set>
                                      <p:cBhvr>
                                        <p:cTn id="70"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6"/>
                  </p:tgtEl>
                </p:cond>
              </p:nextCondLst>
            </p:seq>
            <p:seq concurrent="1" nextAc="seek">
              <p:cTn id="71" restart="whenNotActive" fill="hold" evtFilter="cancelBubble" nodeType="interactiveSeq">
                <p:stCondLst>
                  <p:cond evt="onClick" delay="0">
                    <p:tgtEl>
                      <p:spTgt spid="107"/>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107"/>
                                        </p:tgtEl>
                                      </p:cBhvr>
                                    </p:animEffect>
                                    <p:anim calcmode="lin" valueType="num">
                                      <p:cBhvr>
                                        <p:cTn id="76" dur="1000"/>
                                        <p:tgtEl>
                                          <p:spTgt spid="107"/>
                                        </p:tgtEl>
                                        <p:attrNameLst>
                                          <p:attrName>ppt_x</p:attrName>
                                        </p:attrNameLst>
                                      </p:cBhvr>
                                      <p:tavLst>
                                        <p:tav tm="0">
                                          <p:val>
                                            <p:strVal val="ppt_x"/>
                                          </p:val>
                                        </p:tav>
                                        <p:tav tm="100000">
                                          <p:val>
                                            <p:strVal val="ppt_x"/>
                                          </p:val>
                                        </p:tav>
                                      </p:tavLst>
                                    </p:anim>
                                    <p:anim calcmode="lin" valueType="num">
                                      <p:cBhvr>
                                        <p:cTn id="77" dur="1000"/>
                                        <p:tgtEl>
                                          <p:spTgt spid="107"/>
                                        </p:tgtEl>
                                        <p:attrNameLst>
                                          <p:attrName>ppt_y</p:attrName>
                                        </p:attrNameLst>
                                      </p:cBhvr>
                                      <p:tavLst>
                                        <p:tav tm="0">
                                          <p:val>
                                            <p:strVal val="ppt_y"/>
                                          </p:val>
                                        </p:tav>
                                        <p:tav tm="100000">
                                          <p:val>
                                            <p:strVal val="ppt_y+.1"/>
                                          </p:val>
                                        </p:tav>
                                      </p:tavLst>
                                    </p:anim>
                                    <p:set>
                                      <p:cBhvr>
                                        <p:cTn id="78"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xmlns="" id="{DB4A04FF-6236-3742-E1CE-33D9E3726307}"/>
              </a:ext>
            </a:extLst>
          </p:cNvPr>
          <p:cNvSpPr/>
          <p:nvPr/>
        </p:nvSpPr>
        <p:spPr>
          <a:xfrm>
            <a:off x="1214582" y="352142"/>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1: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Cách làm nào sau đây </a:t>
            </a: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không</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 phải là </a:t>
            </a: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chăm sóc cây trồng?</a:t>
            </a:r>
          </a:p>
        </p:txBody>
      </p:sp>
      <p:sp>
        <p:nvSpPr>
          <p:cNvPr id="18" name="Đáp án đúng">
            <a:extLst>
              <a:ext uri="{FF2B5EF4-FFF2-40B4-BE49-F238E27FC236}">
                <a16:creationId xmlns:a16="http://schemas.microsoft.com/office/drawing/2014/main" xmlns="" id="{B78273A2-7E9D-D87F-CCC4-9D3C38DA5CE4}"/>
              </a:ext>
            </a:extLst>
          </p:cNvPr>
          <p:cNvSpPr/>
          <p:nvPr/>
        </p:nvSpPr>
        <p:spPr>
          <a:xfrm>
            <a:off x="6248400" y="2651996"/>
            <a:ext cx="4729018"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Tưới thật nhiều nước</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19" name="Đáp án sai 1">
            <a:extLst>
              <a:ext uri="{FF2B5EF4-FFF2-40B4-BE49-F238E27FC236}">
                <a16:creationId xmlns:a16="http://schemas.microsoft.com/office/drawing/2014/main" xmlns="" id="{164B94FA-E158-F3A3-52E5-9E90C579B3BA}"/>
              </a:ext>
            </a:extLst>
          </p:cNvPr>
          <p:cNvSpPr/>
          <p:nvPr/>
        </p:nvSpPr>
        <p:spPr>
          <a:xfrm>
            <a:off x="1214582" y="2646229"/>
            <a:ext cx="4729018"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Xới đất cho cây</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20" name="Đáp án sai 2">
            <a:extLst>
              <a:ext uri="{FF2B5EF4-FFF2-40B4-BE49-F238E27FC236}">
                <a16:creationId xmlns:a16="http://schemas.microsoft.com/office/drawing/2014/main" xmlns="" id="{BD070FDC-1312-1A12-786F-7C02FCEBFD72}"/>
              </a:ext>
            </a:extLst>
          </p:cNvPr>
          <p:cNvSpPr/>
          <p:nvPr/>
        </p:nvSpPr>
        <p:spPr>
          <a:xfrm>
            <a:off x="1214582" y="4286830"/>
            <a:ext cx="4729018"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Bắt sâu, nhổ c</a:t>
            </a:r>
            <a:r>
              <a:rPr lang="en-US" sz="2400" kern="1200" noProof="1">
                <a:solidFill>
                  <a:prstClr val="black"/>
                </a:solidFill>
                <a:cs typeface="Arial" panose="020B0604020202020204" pitchFamily="34" charset="0"/>
              </a:rPr>
              <a:t>ỏ.</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 </a:t>
            </a:r>
          </a:p>
        </p:txBody>
      </p:sp>
      <p:sp>
        <p:nvSpPr>
          <p:cNvPr id="21" name="Đáp án sai 3">
            <a:extLst>
              <a:ext uri="{FF2B5EF4-FFF2-40B4-BE49-F238E27FC236}">
                <a16:creationId xmlns:a16="http://schemas.microsoft.com/office/drawing/2014/main" xmlns="" id="{AF914E71-109A-489E-2E4F-42F7CB1F0426}"/>
              </a:ext>
            </a:extLst>
          </p:cNvPr>
          <p:cNvSpPr/>
          <p:nvPr/>
        </p:nvSpPr>
        <p:spPr>
          <a:xfrm>
            <a:off x="6248400" y="4286830"/>
            <a:ext cx="4729018"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Bón phân đúng thời điểm</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pic>
        <p:nvPicPr>
          <p:cNvPr id="22" name="Picture 5">
            <a:extLst>
              <a:ext uri="{FF2B5EF4-FFF2-40B4-BE49-F238E27FC236}">
                <a16:creationId xmlns:a16="http://schemas.microsoft.com/office/drawing/2014/main" xmlns="" id="{5BE9A5AF-BF69-F85C-F842-1C7B0735BA9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051096" y="2945766"/>
            <a:ext cx="853046" cy="742494"/>
          </a:xfrm>
          <a:prstGeom prst="rect">
            <a:avLst/>
          </a:prstGeom>
        </p:spPr>
      </p:pic>
      <p:pic>
        <p:nvPicPr>
          <p:cNvPr id="23" name="Picture 10">
            <a:extLst>
              <a:ext uri="{FF2B5EF4-FFF2-40B4-BE49-F238E27FC236}">
                <a16:creationId xmlns:a16="http://schemas.microsoft.com/office/drawing/2014/main" xmlns="" id="{FBD0C9BB-F545-BE4E-C99B-7EE3BBBB57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19358" y="4573156"/>
            <a:ext cx="850122" cy="757381"/>
          </a:xfrm>
          <a:prstGeom prst="rect">
            <a:avLst/>
          </a:prstGeom>
        </p:spPr>
      </p:pic>
      <p:pic>
        <p:nvPicPr>
          <p:cNvPr id="24" name="Picture 10">
            <a:extLst>
              <a:ext uri="{FF2B5EF4-FFF2-40B4-BE49-F238E27FC236}">
                <a16:creationId xmlns:a16="http://schemas.microsoft.com/office/drawing/2014/main" xmlns="" id="{9DD1EBFF-06FD-0CB4-0B91-7508A46195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69823" y="4573156"/>
            <a:ext cx="850122" cy="757381"/>
          </a:xfrm>
          <a:prstGeom prst="rect">
            <a:avLst/>
          </a:prstGeom>
        </p:spPr>
      </p:pic>
      <p:pic>
        <p:nvPicPr>
          <p:cNvPr id="25" name="Picture 10">
            <a:extLst>
              <a:ext uri="{FF2B5EF4-FFF2-40B4-BE49-F238E27FC236}">
                <a16:creationId xmlns:a16="http://schemas.microsoft.com/office/drawing/2014/main" xmlns="" id="{1BCF292E-A189-5939-62F3-2E1BE9F40D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19358" y="2923313"/>
            <a:ext cx="850122" cy="757381"/>
          </a:xfrm>
          <a:prstGeom prst="rect">
            <a:avLst/>
          </a:prstGeom>
        </p:spPr>
      </p:pic>
      <p:pic>
        <p:nvPicPr>
          <p:cNvPr id="26" name="Âm thanh đúng">
            <a:hlinkClick r:id="" action="ppaction://media"/>
            <a:extLst>
              <a:ext uri="{FF2B5EF4-FFF2-40B4-BE49-F238E27FC236}">
                <a16:creationId xmlns:a16="http://schemas.microsoft.com/office/drawing/2014/main" xmlns="" id="{50E0DB1E-6D72-CBFA-1157-BFEAA980FAC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42363" y="-637266"/>
            <a:ext cx="487363" cy="487363"/>
          </a:xfrm>
          <a:prstGeom prst="rect">
            <a:avLst/>
          </a:prstGeom>
        </p:spPr>
      </p:pic>
      <p:pic>
        <p:nvPicPr>
          <p:cNvPr id="27" name="Âm thanh sai">
            <a:hlinkClick r:id="" action="ppaction://media"/>
            <a:extLst>
              <a:ext uri="{FF2B5EF4-FFF2-40B4-BE49-F238E27FC236}">
                <a16:creationId xmlns:a16="http://schemas.microsoft.com/office/drawing/2014/main" xmlns="" id="{DE48B2AA-F96D-A1EC-7DB6-83255C6177C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7769226" y="-637266"/>
            <a:ext cx="487363" cy="487363"/>
          </a:xfrm>
          <a:prstGeom prst="rect">
            <a:avLst/>
          </a:prstGeom>
        </p:spPr>
      </p:pic>
      <p:pic>
        <p:nvPicPr>
          <p:cNvPr id="28" name="Picture 27">
            <a:extLst>
              <a:ext uri="{FF2B5EF4-FFF2-40B4-BE49-F238E27FC236}">
                <a16:creationId xmlns:a16="http://schemas.microsoft.com/office/drawing/2014/main" xmlns="" id="{D8B9A55A-F880-9B17-EB0D-2479C15F276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24" y="5449456"/>
            <a:ext cx="1853349" cy="1408545"/>
          </a:xfrm>
          <a:prstGeom prst="rect">
            <a:avLst/>
          </a:prstGeom>
        </p:spPr>
      </p:pic>
      <p:pic>
        <p:nvPicPr>
          <p:cNvPr id="29" name="Picture 28">
            <a:hlinkClick r:id="rId15" action="ppaction://hlinksldjump"/>
            <a:extLst>
              <a:ext uri="{FF2B5EF4-FFF2-40B4-BE49-F238E27FC236}">
                <a16:creationId xmlns:a16="http://schemas.microsoft.com/office/drawing/2014/main" xmlns="" id="{C7A6C112-906F-8A36-5424-79B4AF66B623}"/>
              </a:ext>
            </a:extLst>
          </p:cNvPr>
          <p:cNvPicPr>
            <a:picLocks noChangeAspect="1"/>
          </p:cNvPicPr>
          <p:nvPr/>
        </p:nvPicPr>
        <p:blipFill>
          <a:blip r:embed="rId16"/>
          <a:stretch>
            <a:fillRect/>
          </a:stretch>
        </p:blipFill>
        <p:spPr>
          <a:xfrm>
            <a:off x="10450938" y="5591390"/>
            <a:ext cx="1738015" cy="1222457"/>
          </a:xfrm>
          <a:prstGeom prst="rect">
            <a:avLst/>
          </a:prstGeom>
        </p:spPr>
      </p:pic>
      <p:pic>
        <p:nvPicPr>
          <p:cNvPr id="2" name="Picture 1">
            <a:extLst>
              <a:ext uri="{FF2B5EF4-FFF2-40B4-BE49-F238E27FC236}">
                <a16:creationId xmlns:a16="http://schemas.microsoft.com/office/drawing/2014/main" xmlns="" id="{D0AB155A-AAE0-3018-390A-13FED4F274C3}"/>
              </a:ext>
            </a:extLst>
          </p:cNvPr>
          <p:cNvPicPr>
            <a:picLocks noChangeAspect="1"/>
          </p:cNvPicPr>
          <p:nvPr/>
        </p:nvPicPr>
        <p:blipFill>
          <a:blip r:embed="rId17"/>
          <a:stretch>
            <a:fillRect/>
          </a:stretch>
        </p:blipFill>
        <p:spPr>
          <a:xfrm>
            <a:off x="5943" y="-52155"/>
            <a:ext cx="1148578" cy="1280751"/>
          </a:xfrm>
          <a:prstGeom prst="rect">
            <a:avLst/>
          </a:prstGeom>
        </p:spPr>
      </p:pic>
    </p:spTree>
    <p:custDataLst>
      <p:tags r:id="rId1"/>
    </p:custDataLst>
    <p:extLst>
      <p:ext uri="{BB962C8B-B14F-4D97-AF65-F5344CB8AC3E}">
        <p14:creationId xmlns:p14="http://schemas.microsoft.com/office/powerpoint/2010/main" val="3182558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xmlns="" id="{1AB69979-1D5C-6D4F-6590-E0650E70A5B4}"/>
              </a:ext>
            </a:extLst>
          </p:cNvPr>
          <p:cNvSpPr/>
          <p:nvPr/>
        </p:nvSpPr>
        <p:spPr>
          <a:xfrm>
            <a:off x="1214582" y="326670"/>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2: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Người ta thường bón phân vào đất hoặc bằng cách phun vào lá nhằm mục đích gì? </a:t>
            </a:r>
          </a:p>
        </p:txBody>
      </p:sp>
      <p:sp>
        <p:nvSpPr>
          <p:cNvPr id="18" name="Đáp án đúng">
            <a:extLst>
              <a:ext uri="{FF2B5EF4-FFF2-40B4-BE49-F238E27FC236}">
                <a16:creationId xmlns:a16="http://schemas.microsoft.com/office/drawing/2014/main" xmlns="" id="{2FB644CA-CB55-3594-B5C2-C9F8A867CDF0}"/>
              </a:ext>
            </a:extLst>
          </p:cNvPr>
          <p:cNvSpPr/>
          <p:nvPr/>
        </p:nvSpPr>
        <p:spPr>
          <a:xfrm>
            <a:off x="1214582" y="262652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Cung cấp chất khoáng cho cây</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19" name="Đáp án sai 1">
            <a:extLst>
              <a:ext uri="{FF2B5EF4-FFF2-40B4-BE49-F238E27FC236}">
                <a16:creationId xmlns:a16="http://schemas.microsoft.com/office/drawing/2014/main" xmlns="" id="{30828281-61AD-7A62-0775-C0E24C9C1DEB}"/>
              </a:ext>
            </a:extLst>
          </p:cNvPr>
          <p:cNvSpPr/>
          <p:nvPr/>
        </p:nvSpPr>
        <p:spPr>
          <a:xfrm>
            <a:off x="1214582" y="426135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Giúp cây tắm mát</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20" name="Đáp án sai 2">
            <a:extLst>
              <a:ext uri="{FF2B5EF4-FFF2-40B4-BE49-F238E27FC236}">
                <a16:creationId xmlns:a16="http://schemas.microsoft.com/office/drawing/2014/main" xmlns="" id="{E6A889FC-D3A7-FA7C-0DE3-0EA076B22F62}"/>
              </a:ext>
            </a:extLst>
          </p:cNvPr>
          <p:cNvSpPr/>
          <p:nvPr/>
        </p:nvSpPr>
        <p:spPr>
          <a:xfrm>
            <a:off x="6442364" y="262652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Giúp cây quang hợp tốt</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21" name="Đáp án sai 3">
            <a:extLst>
              <a:ext uri="{FF2B5EF4-FFF2-40B4-BE49-F238E27FC236}">
                <a16:creationId xmlns:a16="http://schemas.microsoft.com/office/drawing/2014/main" xmlns="" id="{39170EEF-8452-D761-9524-3629836006CB}"/>
              </a:ext>
            </a:extLst>
          </p:cNvPr>
          <p:cNvSpPr/>
          <p:nvPr/>
        </p:nvSpPr>
        <p:spPr>
          <a:xfrm>
            <a:off x="6442363" y="426135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Đuổi côn trùng, sâu bọ</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xmlns="" id="{C87A0708-BF5E-60E3-09B5-2318529420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42363" y="-637266"/>
            <a:ext cx="487363" cy="487363"/>
          </a:xfrm>
          <a:prstGeom prst="rect">
            <a:avLst/>
          </a:prstGeom>
        </p:spPr>
      </p:pic>
      <p:pic>
        <p:nvPicPr>
          <p:cNvPr id="23" name="Picture 5">
            <a:extLst>
              <a:ext uri="{FF2B5EF4-FFF2-40B4-BE49-F238E27FC236}">
                <a16:creationId xmlns:a16="http://schemas.microsoft.com/office/drawing/2014/main" xmlns="" id="{E6F1E875-E86B-BE85-7126-D83A3A7273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030440" y="3146487"/>
            <a:ext cx="853046" cy="742494"/>
          </a:xfrm>
          <a:prstGeom prst="rect">
            <a:avLst/>
          </a:prstGeom>
        </p:spPr>
      </p:pic>
      <p:pic>
        <p:nvPicPr>
          <p:cNvPr id="24" name="Picture 10">
            <a:extLst>
              <a:ext uri="{FF2B5EF4-FFF2-40B4-BE49-F238E27FC236}">
                <a16:creationId xmlns:a16="http://schemas.microsoft.com/office/drawing/2014/main" xmlns="" id="{21ED3440-86C4-2238-C706-281A268BA3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584972" y="2945411"/>
            <a:ext cx="850122" cy="757381"/>
          </a:xfrm>
          <a:prstGeom prst="rect">
            <a:avLst/>
          </a:prstGeom>
        </p:spPr>
      </p:pic>
      <p:pic>
        <p:nvPicPr>
          <p:cNvPr id="25" name="Picture 10">
            <a:extLst>
              <a:ext uri="{FF2B5EF4-FFF2-40B4-BE49-F238E27FC236}">
                <a16:creationId xmlns:a16="http://schemas.microsoft.com/office/drawing/2014/main" xmlns="" id="{D63E2BD7-F450-5D60-9549-B4F666CC0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69823" y="4547684"/>
            <a:ext cx="850122" cy="757381"/>
          </a:xfrm>
          <a:prstGeom prst="rect">
            <a:avLst/>
          </a:prstGeom>
        </p:spPr>
      </p:pic>
      <p:pic>
        <p:nvPicPr>
          <p:cNvPr id="26" name="Picture 10">
            <a:extLst>
              <a:ext uri="{FF2B5EF4-FFF2-40B4-BE49-F238E27FC236}">
                <a16:creationId xmlns:a16="http://schemas.microsoft.com/office/drawing/2014/main" xmlns="" id="{57B1D1AC-929A-1B48-B037-A531AC6D1E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819356" y="4547684"/>
            <a:ext cx="850122" cy="757381"/>
          </a:xfrm>
          <a:prstGeom prst="rect">
            <a:avLst/>
          </a:prstGeom>
        </p:spPr>
      </p:pic>
      <p:pic>
        <p:nvPicPr>
          <p:cNvPr id="27" name="Âm thanh sai">
            <a:hlinkClick r:id="" action="ppaction://media"/>
            <a:extLst>
              <a:ext uri="{FF2B5EF4-FFF2-40B4-BE49-F238E27FC236}">
                <a16:creationId xmlns:a16="http://schemas.microsoft.com/office/drawing/2014/main" xmlns="" id="{60659DA9-CE05-2CF3-365D-2C3F1C75052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7769226" y="-637266"/>
            <a:ext cx="487363" cy="487363"/>
          </a:xfrm>
          <a:prstGeom prst="rect">
            <a:avLst/>
          </a:prstGeom>
        </p:spPr>
      </p:pic>
      <p:pic>
        <p:nvPicPr>
          <p:cNvPr id="28" name="Picture 27">
            <a:extLst>
              <a:ext uri="{FF2B5EF4-FFF2-40B4-BE49-F238E27FC236}">
                <a16:creationId xmlns:a16="http://schemas.microsoft.com/office/drawing/2014/main" xmlns="" id="{245F0C2D-2950-B236-B20A-6AF5985270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24" y="5449456"/>
            <a:ext cx="1853349" cy="1408545"/>
          </a:xfrm>
          <a:prstGeom prst="rect">
            <a:avLst/>
          </a:prstGeom>
        </p:spPr>
      </p:pic>
      <p:pic>
        <p:nvPicPr>
          <p:cNvPr id="29" name="Picture 28">
            <a:hlinkClick r:id="rId15" action="ppaction://hlinksldjump"/>
            <a:extLst>
              <a:ext uri="{FF2B5EF4-FFF2-40B4-BE49-F238E27FC236}">
                <a16:creationId xmlns:a16="http://schemas.microsoft.com/office/drawing/2014/main" xmlns="" id="{CF30D330-EC87-92F6-BCA0-5C1BFBEC2440}"/>
              </a:ext>
            </a:extLst>
          </p:cNvPr>
          <p:cNvPicPr>
            <a:picLocks noChangeAspect="1"/>
          </p:cNvPicPr>
          <p:nvPr/>
        </p:nvPicPr>
        <p:blipFill>
          <a:blip r:embed="rId16"/>
          <a:stretch>
            <a:fillRect/>
          </a:stretch>
        </p:blipFill>
        <p:spPr>
          <a:xfrm>
            <a:off x="10450938" y="5591390"/>
            <a:ext cx="1738015" cy="1222457"/>
          </a:xfrm>
          <a:prstGeom prst="rect">
            <a:avLst/>
          </a:prstGeom>
        </p:spPr>
      </p:pic>
      <p:pic>
        <p:nvPicPr>
          <p:cNvPr id="2" name="Picture 1">
            <a:extLst>
              <a:ext uri="{FF2B5EF4-FFF2-40B4-BE49-F238E27FC236}">
                <a16:creationId xmlns:a16="http://schemas.microsoft.com/office/drawing/2014/main" xmlns="" id="{4C5F4192-BFE2-6A62-D71B-EB0A89901718}"/>
              </a:ext>
            </a:extLst>
          </p:cNvPr>
          <p:cNvPicPr>
            <a:picLocks noChangeAspect="1"/>
          </p:cNvPicPr>
          <p:nvPr/>
        </p:nvPicPr>
        <p:blipFill>
          <a:blip r:embed="rId17"/>
          <a:stretch>
            <a:fillRect/>
          </a:stretch>
        </p:blipFill>
        <p:spPr>
          <a:xfrm>
            <a:off x="5943" y="-52155"/>
            <a:ext cx="1148578" cy="1280751"/>
          </a:xfrm>
          <a:prstGeom prst="rect">
            <a:avLst/>
          </a:prstGeom>
        </p:spPr>
      </p:pic>
    </p:spTree>
    <p:custDataLst>
      <p:tags r:id="rId1"/>
    </p:custDataLst>
    <p:extLst>
      <p:ext uri="{BB962C8B-B14F-4D97-AF65-F5344CB8AC3E}">
        <p14:creationId xmlns:p14="http://schemas.microsoft.com/office/powerpoint/2010/main" val="1720463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xmlns="" id="{99855FFD-344E-0BEC-871D-5C9A9BDE6278}"/>
              </a:ext>
            </a:extLst>
          </p:cNvPr>
          <p:cNvSpPr/>
          <p:nvPr/>
        </p:nvSpPr>
        <p:spPr>
          <a:xfrm>
            <a:off x="1214582" y="416799"/>
            <a:ext cx="9762837" cy="12626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3: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Vì</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sao</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xương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rồng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thể</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sống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được</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ở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sa</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mạc</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a:t>
            </a:r>
          </a:p>
        </p:txBody>
      </p:sp>
      <p:sp>
        <p:nvSpPr>
          <p:cNvPr id="18" name="Đáp án đúng">
            <a:extLst>
              <a:ext uri="{FF2B5EF4-FFF2-40B4-BE49-F238E27FC236}">
                <a16:creationId xmlns:a16="http://schemas.microsoft.com/office/drawing/2014/main" xmlns="" id="{EE0078FA-1165-505E-840F-C862A1AD3A98}"/>
              </a:ext>
            </a:extLst>
          </p:cNvPr>
          <p:cNvSpPr/>
          <p:nvPr/>
        </p:nvSpPr>
        <p:spPr>
          <a:xfrm>
            <a:off x="1214584" y="3907279"/>
            <a:ext cx="4535055" cy="1774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X</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ương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rồng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thích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hợp</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trồng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đất</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khô</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ráo</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ít</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nước</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nơi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ea typeface="+mn-ea"/>
                <a:cs typeface="Arial" panose="020B0604020202020204" pitchFamily="34" charset="0"/>
              </a:rPr>
              <a:t>nhiều</a:t>
            </a:r>
            <a:r>
              <a:rPr kumimoji="0" lang="en-US" sz="2400" b="0" i="0" u="none" strike="noStrike" kern="1200" cap="none" spc="0" normalizeH="0" baseline="0" noProof="0">
                <a:ln>
                  <a:noFill/>
                </a:ln>
                <a:solidFill>
                  <a:prstClr val="black"/>
                </a:solidFill>
                <a:effectLst/>
                <a:uLnTx/>
                <a:uFillTx/>
                <a:ea typeface="+mn-ea"/>
                <a:cs typeface="Arial" panose="020B0604020202020204" pitchFamily="34" charset="0"/>
              </a:rPr>
              <a:t> nắng.</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9" name="Đáp án sai 1">
            <a:extLst>
              <a:ext uri="{FF2B5EF4-FFF2-40B4-BE49-F238E27FC236}">
                <a16:creationId xmlns:a16="http://schemas.microsoft.com/office/drawing/2014/main" xmlns="" id="{B23A4FD1-FAA6-67B1-A04A-CF148F8E78D9}"/>
              </a:ext>
            </a:extLst>
          </p:cNvPr>
          <p:cNvSpPr/>
          <p:nvPr/>
        </p:nvSpPr>
        <p:spPr>
          <a:xfrm>
            <a:off x="1214581" y="1887833"/>
            <a:ext cx="4535055" cy="1774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X</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ương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rồng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thích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nơi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ea typeface="+mn-ea"/>
                <a:cs typeface="Arial" panose="020B0604020202020204" pitchFamily="34" charset="0"/>
              </a:rPr>
              <a:t>nhiều</a:t>
            </a:r>
            <a:r>
              <a:rPr kumimoji="0" lang="en-US" sz="2400" b="0" i="0" u="none" strike="noStrike" kern="1200" cap="none" spc="0" normalizeH="0" baseline="0" noProof="0">
                <a:ln>
                  <a:noFill/>
                </a:ln>
                <a:solidFill>
                  <a:prstClr val="black"/>
                </a:solidFill>
                <a:effectLst/>
                <a:uLnTx/>
                <a:uFillTx/>
                <a:ea typeface="+mn-ea"/>
                <a:cs typeface="Arial" panose="020B0604020202020204" pitchFamily="34" charset="0"/>
              </a:rPr>
              <a:t> nước.</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20" name="Đáp án sai 2">
            <a:extLst>
              <a:ext uri="{FF2B5EF4-FFF2-40B4-BE49-F238E27FC236}">
                <a16:creationId xmlns:a16="http://schemas.microsoft.com/office/drawing/2014/main" xmlns="" id="{301BCDA5-188D-48C7-6D18-43282696C5FC}"/>
              </a:ext>
            </a:extLst>
          </p:cNvPr>
          <p:cNvSpPr/>
          <p:nvPr/>
        </p:nvSpPr>
        <p:spPr>
          <a:xfrm>
            <a:off x="6442363" y="1887833"/>
            <a:ext cx="4535055" cy="1774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X</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ương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rồng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thích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hợp</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trồng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ở nơi có độ ẩm không </a:t>
            </a:r>
            <a:r>
              <a:rPr kumimoji="0" lang="vi-VN" sz="2400" b="0" i="0" u="none" strike="noStrike" kern="1200" cap="none" spc="0" normalizeH="0" baseline="0" noProof="0">
                <a:ln>
                  <a:noFill/>
                </a:ln>
                <a:solidFill>
                  <a:prstClr val="black"/>
                </a:solidFill>
                <a:effectLst/>
                <a:uLnTx/>
                <a:uFillTx/>
                <a:ea typeface="+mn-ea"/>
                <a:cs typeface="Arial" panose="020B0604020202020204" pitchFamily="34" charset="0"/>
              </a:rPr>
              <a:t>khí cao</a:t>
            </a:r>
            <a:r>
              <a:rPr kumimoji="0" lang="en-US" sz="2400" b="0" i="0" u="none" strike="noStrike" kern="1200" cap="none" spc="0" normalizeH="0" baseline="0" noProof="0">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21" name="Đáp án sai 3">
            <a:extLst>
              <a:ext uri="{FF2B5EF4-FFF2-40B4-BE49-F238E27FC236}">
                <a16:creationId xmlns:a16="http://schemas.microsoft.com/office/drawing/2014/main" xmlns="" id="{6921AC71-8368-98CC-4845-2B24631201D6}"/>
              </a:ext>
            </a:extLst>
          </p:cNvPr>
          <p:cNvSpPr/>
          <p:nvPr/>
        </p:nvSpPr>
        <p:spPr>
          <a:xfrm>
            <a:off x="6442363" y="3907279"/>
            <a:ext cx="4535055" cy="1774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X</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ương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rồng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thích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hợp</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trồng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đất</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giàu</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ea typeface="+mn-ea"/>
                <a:cs typeface="Arial" panose="020B0604020202020204" pitchFamily="34" charset="0"/>
              </a:rPr>
              <a:t>dinh</a:t>
            </a:r>
            <a:r>
              <a:rPr kumimoji="0" lang="en-US" sz="2400" b="0" i="0" u="none" strike="noStrike" kern="1200" cap="none" spc="0" normalizeH="0" baseline="0" noProof="0">
                <a:ln>
                  <a:noFill/>
                </a:ln>
                <a:solidFill>
                  <a:prstClr val="black"/>
                </a:solidFill>
                <a:effectLst/>
                <a:uLnTx/>
                <a:uFillTx/>
                <a:ea typeface="+mn-ea"/>
                <a:cs typeface="Arial" panose="020B0604020202020204" pitchFamily="34" charset="0"/>
              </a:rPr>
              <a:t> dưỡng.</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pic>
        <p:nvPicPr>
          <p:cNvPr id="22" name="Picture 5">
            <a:extLst>
              <a:ext uri="{FF2B5EF4-FFF2-40B4-BE49-F238E27FC236}">
                <a16:creationId xmlns:a16="http://schemas.microsoft.com/office/drawing/2014/main" xmlns="" id="{4DDDB707-1754-02DE-ED8A-24AC1AB601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098536" y="4931585"/>
            <a:ext cx="853046" cy="742494"/>
          </a:xfrm>
          <a:prstGeom prst="rect">
            <a:avLst/>
          </a:prstGeom>
        </p:spPr>
      </p:pic>
      <p:pic>
        <p:nvPicPr>
          <p:cNvPr id="23" name="Picture 10">
            <a:extLst>
              <a:ext uri="{FF2B5EF4-FFF2-40B4-BE49-F238E27FC236}">
                <a16:creationId xmlns:a16="http://schemas.microsoft.com/office/drawing/2014/main" xmlns="" id="{AC8E7E92-0417-7D0F-FB99-B5166E8782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09398" y="3034004"/>
            <a:ext cx="850122" cy="757381"/>
          </a:xfrm>
          <a:prstGeom prst="rect">
            <a:avLst/>
          </a:prstGeom>
        </p:spPr>
      </p:pic>
      <p:pic>
        <p:nvPicPr>
          <p:cNvPr id="24" name="Picture 10">
            <a:extLst>
              <a:ext uri="{FF2B5EF4-FFF2-40B4-BE49-F238E27FC236}">
                <a16:creationId xmlns:a16="http://schemas.microsoft.com/office/drawing/2014/main" xmlns="" id="{8E50EEF4-9841-DB62-BC63-80EC3EEFB1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09398" y="4986643"/>
            <a:ext cx="850122" cy="757381"/>
          </a:xfrm>
          <a:prstGeom prst="rect">
            <a:avLst/>
          </a:prstGeom>
        </p:spPr>
      </p:pic>
      <p:pic>
        <p:nvPicPr>
          <p:cNvPr id="25" name="Picture 10">
            <a:extLst>
              <a:ext uri="{FF2B5EF4-FFF2-40B4-BE49-F238E27FC236}">
                <a16:creationId xmlns:a16="http://schemas.microsoft.com/office/drawing/2014/main" xmlns="" id="{FB94ED1D-AE58-5D05-84D2-645969C28B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101458" y="2860274"/>
            <a:ext cx="850122" cy="757381"/>
          </a:xfrm>
          <a:prstGeom prst="rect">
            <a:avLst/>
          </a:prstGeom>
        </p:spPr>
      </p:pic>
      <p:pic>
        <p:nvPicPr>
          <p:cNvPr id="26" name="Âm thanh đúng">
            <a:hlinkClick r:id="" action="ppaction://media"/>
            <a:extLst>
              <a:ext uri="{FF2B5EF4-FFF2-40B4-BE49-F238E27FC236}">
                <a16:creationId xmlns:a16="http://schemas.microsoft.com/office/drawing/2014/main" xmlns="" id="{E7AFEB1A-1837-3509-64B7-750E8B3C548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42363" y="-637266"/>
            <a:ext cx="487363" cy="487363"/>
          </a:xfrm>
          <a:prstGeom prst="rect">
            <a:avLst/>
          </a:prstGeom>
        </p:spPr>
      </p:pic>
      <p:pic>
        <p:nvPicPr>
          <p:cNvPr id="27" name="Âm thanh sai">
            <a:hlinkClick r:id="" action="ppaction://media"/>
            <a:extLst>
              <a:ext uri="{FF2B5EF4-FFF2-40B4-BE49-F238E27FC236}">
                <a16:creationId xmlns:a16="http://schemas.microsoft.com/office/drawing/2014/main" xmlns="" id="{FDCC2E82-898D-1995-D44B-B2C77A2834B3}"/>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7769226" y="-637266"/>
            <a:ext cx="487363" cy="487363"/>
          </a:xfrm>
          <a:prstGeom prst="rect">
            <a:avLst/>
          </a:prstGeom>
        </p:spPr>
      </p:pic>
      <p:pic>
        <p:nvPicPr>
          <p:cNvPr id="28" name="Picture 27">
            <a:extLst>
              <a:ext uri="{FF2B5EF4-FFF2-40B4-BE49-F238E27FC236}">
                <a16:creationId xmlns:a16="http://schemas.microsoft.com/office/drawing/2014/main" xmlns="" id="{A1F530B1-9E65-4DDD-D159-E7CAD0EC0E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24" y="5449456"/>
            <a:ext cx="1853349" cy="1408545"/>
          </a:xfrm>
          <a:prstGeom prst="rect">
            <a:avLst/>
          </a:prstGeom>
        </p:spPr>
      </p:pic>
      <p:pic>
        <p:nvPicPr>
          <p:cNvPr id="29" name="Picture 28">
            <a:hlinkClick r:id="rId15" action="ppaction://hlinksldjump"/>
            <a:extLst>
              <a:ext uri="{FF2B5EF4-FFF2-40B4-BE49-F238E27FC236}">
                <a16:creationId xmlns:a16="http://schemas.microsoft.com/office/drawing/2014/main" xmlns="" id="{416C0389-77DE-0A5B-F53E-BB1C3A193C2E}"/>
              </a:ext>
            </a:extLst>
          </p:cNvPr>
          <p:cNvPicPr>
            <a:picLocks noChangeAspect="1"/>
          </p:cNvPicPr>
          <p:nvPr/>
        </p:nvPicPr>
        <p:blipFill>
          <a:blip r:embed="rId16"/>
          <a:stretch>
            <a:fillRect/>
          </a:stretch>
        </p:blipFill>
        <p:spPr>
          <a:xfrm>
            <a:off x="10450938" y="5591390"/>
            <a:ext cx="1738015" cy="1222457"/>
          </a:xfrm>
          <a:prstGeom prst="rect">
            <a:avLst/>
          </a:prstGeom>
        </p:spPr>
      </p:pic>
      <p:pic>
        <p:nvPicPr>
          <p:cNvPr id="2" name="Picture 1">
            <a:extLst>
              <a:ext uri="{FF2B5EF4-FFF2-40B4-BE49-F238E27FC236}">
                <a16:creationId xmlns:a16="http://schemas.microsoft.com/office/drawing/2014/main" xmlns="" id="{FFF94344-E78A-3B70-8AC5-1F0B60ECB0BD}"/>
              </a:ext>
            </a:extLst>
          </p:cNvPr>
          <p:cNvPicPr>
            <a:picLocks noChangeAspect="1"/>
          </p:cNvPicPr>
          <p:nvPr/>
        </p:nvPicPr>
        <p:blipFill>
          <a:blip r:embed="rId17"/>
          <a:stretch>
            <a:fillRect/>
          </a:stretch>
        </p:blipFill>
        <p:spPr>
          <a:xfrm>
            <a:off x="5943" y="-52155"/>
            <a:ext cx="1148578" cy="1280751"/>
          </a:xfrm>
          <a:prstGeom prst="rect">
            <a:avLst/>
          </a:prstGeom>
        </p:spPr>
      </p:pic>
    </p:spTree>
    <p:custDataLst>
      <p:tags r:id="rId1"/>
    </p:custDataLst>
    <p:extLst>
      <p:ext uri="{BB962C8B-B14F-4D97-AF65-F5344CB8AC3E}">
        <p14:creationId xmlns:p14="http://schemas.microsoft.com/office/powerpoint/2010/main" val="19417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âu hỏi">
            <a:extLst>
              <a:ext uri="{FF2B5EF4-FFF2-40B4-BE49-F238E27FC236}">
                <a16:creationId xmlns:a16="http://schemas.microsoft.com/office/drawing/2014/main" xmlns="" id="{B0D98919-4C4F-2E0C-BD43-22C4372192E8}"/>
              </a:ext>
            </a:extLst>
          </p:cNvPr>
          <p:cNvSpPr/>
          <p:nvPr/>
        </p:nvSpPr>
        <p:spPr>
          <a:xfrm>
            <a:off x="1213058" y="326666"/>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4: </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Khi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cây</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hiện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tượng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vàng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lá</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thân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gầy</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endPar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Cây</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thể</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thiếu</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8" name="Đáp án đúng">
            <a:extLst>
              <a:ext uri="{FF2B5EF4-FFF2-40B4-BE49-F238E27FC236}">
                <a16:creationId xmlns:a16="http://schemas.microsoft.com/office/drawing/2014/main" xmlns="" id="{85077CBF-0BD6-DB1E-B7D4-82E0C94A0EF5}"/>
              </a:ext>
            </a:extLst>
          </p:cNvPr>
          <p:cNvSpPr/>
          <p:nvPr/>
        </p:nvSpPr>
        <p:spPr>
          <a:xfrm>
            <a:off x="1213058" y="2626521"/>
            <a:ext cx="4778294"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lang="en-US" sz="2400" kern="1200" noProof="1">
                <a:solidFill>
                  <a:prstClr val="black"/>
                </a:solidFill>
                <a:cs typeface="Arial" panose="020B0604020202020204" pitchFamily="34" charset="0"/>
              </a:rPr>
              <a:t>á</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nh sáng mặt trời</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10" name="Đáp án sai 1">
            <a:extLst>
              <a:ext uri="{FF2B5EF4-FFF2-40B4-BE49-F238E27FC236}">
                <a16:creationId xmlns:a16="http://schemas.microsoft.com/office/drawing/2014/main" xmlns="" id="{E5FA9301-D26F-1FE8-4A6B-7E77BA027D3B}"/>
              </a:ext>
            </a:extLst>
          </p:cNvPr>
          <p:cNvSpPr/>
          <p:nvPr/>
        </p:nvSpPr>
        <p:spPr>
          <a:xfrm>
            <a:off x="1213058" y="4261355"/>
            <a:ext cx="4778294"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s</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ỏi</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11" name="Đáp án sai 2">
            <a:extLst>
              <a:ext uri="{FF2B5EF4-FFF2-40B4-BE49-F238E27FC236}">
                <a16:creationId xmlns:a16="http://schemas.microsoft.com/office/drawing/2014/main" xmlns="" id="{44F7A463-21B5-41A8-ED53-0F7A11C8AF89}"/>
              </a:ext>
            </a:extLst>
          </p:cNvPr>
          <p:cNvSpPr/>
          <p:nvPr/>
        </p:nvSpPr>
        <p:spPr>
          <a:xfrm>
            <a:off x="6197601" y="2590801"/>
            <a:ext cx="4778294"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lang="en-US" sz="2400" kern="1200" noProof="1">
                <a:solidFill>
                  <a:prstClr val="black"/>
                </a:solidFill>
                <a:cs typeface="Arial" panose="020B0604020202020204" pitchFamily="34" charset="0"/>
              </a:rPr>
              <a:t>đ</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ộ ẩm không khí</a:t>
            </a:r>
          </a:p>
        </p:txBody>
      </p:sp>
      <p:sp>
        <p:nvSpPr>
          <p:cNvPr id="12" name="Đáp án sai 3">
            <a:extLst>
              <a:ext uri="{FF2B5EF4-FFF2-40B4-BE49-F238E27FC236}">
                <a16:creationId xmlns:a16="http://schemas.microsoft.com/office/drawing/2014/main" xmlns="" id="{C0318EC5-64C0-76EA-FAED-DBA18D8446CD}"/>
              </a:ext>
            </a:extLst>
          </p:cNvPr>
          <p:cNvSpPr/>
          <p:nvPr/>
        </p:nvSpPr>
        <p:spPr>
          <a:xfrm>
            <a:off x="6197600" y="4225635"/>
            <a:ext cx="4778294"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h</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ơi nước trong không khí</a:t>
            </a: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pic>
        <p:nvPicPr>
          <p:cNvPr id="13" name="Picture 5">
            <a:extLst>
              <a:ext uri="{FF2B5EF4-FFF2-40B4-BE49-F238E27FC236}">
                <a16:creationId xmlns:a16="http://schemas.microsoft.com/office/drawing/2014/main" xmlns="" id="{804C4643-9C61-12F4-9C14-B93022A6FF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14908" y="2884570"/>
            <a:ext cx="853046" cy="742494"/>
          </a:xfrm>
          <a:prstGeom prst="rect">
            <a:avLst/>
          </a:prstGeom>
        </p:spPr>
      </p:pic>
      <p:pic>
        <p:nvPicPr>
          <p:cNvPr id="14" name="Picture 10">
            <a:extLst>
              <a:ext uri="{FF2B5EF4-FFF2-40B4-BE49-F238E27FC236}">
                <a16:creationId xmlns:a16="http://schemas.microsoft.com/office/drawing/2014/main" xmlns="" id="{FC6C6DA9-9BE5-91DC-AAD6-E4AE0A324E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50938" y="2862118"/>
            <a:ext cx="850122" cy="757381"/>
          </a:xfrm>
          <a:prstGeom prst="rect">
            <a:avLst/>
          </a:prstGeom>
        </p:spPr>
      </p:pic>
      <p:pic>
        <p:nvPicPr>
          <p:cNvPr id="15" name="Picture 10">
            <a:extLst>
              <a:ext uri="{FF2B5EF4-FFF2-40B4-BE49-F238E27FC236}">
                <a16:creationId xmlns:a16="http://schemas.microsoft.com/office/drawing/2014/main" xmlns="" id="{6467EF40-F657-E7D5-4D54-C2BF8C271E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450938" y="4511961"/>
            <a:ext cx="850122" cy="757381"/>
          </a:xfrm>
          <a:prstGeom prst="rect">
            <a:avLst/>
          </a:prstGeom>
        </p:spPr>
      </p:pic>
      <p:pic>
        <p:nvPicPr>
          <p:cNvPr id="16" name="Picture 10">
            <a:extLst>
              <a:ext uri="{FF2B5EF4-FFF2-40B4-BE49-F238E27FC236}">
                <a16:creationId xmlns:a16="http://schemas.microsoft.com/office/drawing/2014/main" xmlns="" id="{70B31BC2-6F8E-12C8-0CE6-28C5D8E58E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817832" y="4511961"/>
            <a:ext cx="850122" cy="757381"/>
          </a:xfrm>
          <a:prstGeom prst="rect">
            <a:avLst/>
          </a:prstGeom>
        </p:spPr>
      </p:pic>
      <p:pic>
        <p:nvPicPr>
          <p:cNvPr id="17" name="Âm thanh đúng">
            <a:hlinkClick r:id="" action="ppaction://media"/>
            <a:extLst>
              <a:ext uri="{FF2B5EF4-FFF2-40B4-BE49-F238E27FC236}">
                <a16:creationId xmlns:a16="http://schemas.microsoft.com/office/drawing/2014/main" xmlns="" id="{85E7D410-E6FA-E467-6AAF-6D1C54ED75A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42363" y="-637266"/>
            <a:ext cx="487363" cy="487363"/>
          </a:xfrm>
          <a:prstGeom prst="rect">
            <a:avLst/>
          </a:prstGeom>
        </p:spPr>
      </p:pic>
      <p:pic>
        <p:nvPicPr>
          <p:cNvPr id="18" name="Âm thanh sai">
            <a:hlinkClick r:id="" action="ppaction://media"/>
            <a:extLst>
              <a:ext uri="{FF2B5EF4-FFF2-40B4-BE49-F238E27FC236}">
                <a16:creationId xmlns:a16="http://schemas.microsoft.com/office/drawing/2014/main" xmlns="" id="{727F0B45-AD16-16F7-E349-C12D965CF484}"/>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7769226" y="-637266"/>
            <a:ext cx="487363" cy="487363"/>
          </a:xfrm>
          <a:prstGeom prst="rect">
            <a:avLst/>
          </a:prstGeom>
        </p:spPr>
      </p:pic>
      <p:pic>
        <p:nvPicPr>
          <p:cNvPr id="19" name="Picture 27">
            <a:extLst>
              <a:ext uri="{FF2B5EF4-FFF2-40B4-BE49-F238E27FC236}">
                <a16:creationId xmlns:a16="http://schemas.microsoft.com/office/drawing/2014/main" xmlns="" id="{FF99EF23-94AF-486E-C05A-65CC501CCD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24" y="5449456"/>
            <a:ext cx="1853349" cy="1408545"/>
          </a:xfrm>
          <a:prstGeom prst="rect">
            <a:avLst/>
          </a:prstGeom>
        </p:spPr>
      </p:pic>
      <p:pic>
        <p:nvPicPr>
          <p:cNvPr id="21" name="Picture 20">
            <a:hlinkClick r:id="rId15" action="ppaction://hlinksldjump"/>
            <a:extLst>
              <a:ext uri="{FF2B5EF4-FFF2-40B4-BE49-F238E27FC236}">
                <a16:creationId xmlns:a16="http://schemas.microsoft.com/office/drawing/2014/main" xmlns="" id="{A133C337-8B98-39CD-969A-225B588BF5A5}"/>
              </a:ext>
            </a:extLst>
          </p:cNvPr>
          <p:cNvPicPr>
            <a:picLocks noChangeAspect="1"/>
          </p:cNvPicPr>
          <p:nvPr/>
        </p:nvPicPr>
        <p:blipFill>
          <a:blip r:embed="rId16"/>
          <a:stretch>
            <a:fillRect/>
          </a:stretch>
        </p:blipFill>
        <p:spPr>
          <a:xfrm>
            <a:off x="10450938" y="5591390"/>
            <a:ext cx="1738015" cy="1222457"/>
          </a:xfrm>
          <a:prstGeom prst="rect">
            <a:avLst/>
          </a:prstGeom>
        </p:spPr>
      </p:pic>
      <p:pic>
        <p:nvPicPr>
          <p:cNvPr id="2" name="Picture 1">
            <a:extLst>
              <a:ext uri="{FF2B5EF4-FFF2-40B4-BE49-F238E27FC236}">
                <a16:creationId xmlns:a16="http://schemas.microsoft.com/office/drawing/2014/main" xmlns="" id="{AE01E82D-257E-D9FD-024C-871356B5F257}"/>
              </a:ext>
            </a:extLst>
          </p:cNvPr>
          <p:cNvPicPr>
            <a:picLocks noChangeAspect="1"/>
          </p:cNvPicPr>
          <p:nvPr/>
        </p:nvPicPr>
        <p:blipFill>
          <a:blip r:embed="rId17"/>
          <a:stretch>
            <a:fillRect/>
          </a:stretch>
        </p:blipFill>
        <p:spPr>
          <a:xfrm>
            <a:off x="5943" y="-52155"/>
            <a:ext cx="1148578" cy="1280751"/>
          </a:xfrm>
          <a:prstGeom prst="rect">
            <a:avLst/>
          </a:prstGeom>
        </p:spPr>
      </p:pic>
    </p:spTree>
    <p:custDataLst>
      <p:tags r:id="rId1"/>
    </p:custDataLst>
    <p:extLst>
      <p:ext uri="{BB962C8B-B14F-4D97-AF65-F5344CB8AC3E}">
        <p14:creationId xmlns:p14="http://schemas.microsoft.com/office/powerpoint/2010/main" val="1913882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âu hỏi">
            <a:extLst>
              <a:ext uri="{FF2B5EF4-FFF2-40B4-BE49-F238E27FC236}">
                <a16:creationId xmlns:a16="http://schemas.microsoft.com/office/drawing/2014/main" xmlns="" id="{BF8EC4AE-3F26-6574-80AD-6E251B671469}"/>
              </a:ext>
            </a:extLst>
          </p:cNvPr>
          <p:cNvSpPr/>
          <p:nvPr/>
        </p:nvSpPr>
        <p:spPr>
          <a:xfrm>
            <a:off x="1214582" y="342904"/>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a:t>
            </a:r>
            <a:r>
              <a:rPr kumimoji="0" lang="en-US" sz="2400" b="1" i="0" u="none" strike="noStrike" kern="1200" cap="none" spc="0" normalizeH="0" baseline="0" noProof="1">
                <a:ln>
                  <a:noFill/>
                </a:ln>
                <a:solidFill>
                  <a:prstClr val="black"/>
                </a:solidFill>
                <a:effectLst/>
                <a:uLnTx/>
                <a:uFillTx/>
                <a:ea typeface="+mn-ea"/>
                <a:cs typeface="Arial" panose="020B0604020202020204" pitchFamily="34" charset="0"/>
              </a:rPr>
              <a:t>5</a:t>
            </a: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Cây nào dưới đây thích hợp trồng ở nơi mát mẻ, </a:t>
            </a: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có nhiều bóng râm?</a:t>
            </a:r>
          </a:p>
        </p:txBody>
      </p:sp>
      <p:sp>
        <p:nvSpPr>
          <p:cNvPr id="29" name="Đáp án đúng">
            <a:extLst>
              <a:ext uri="{FF2B5EF4-FFF2-40B4-BE49-F238E27FC236}">
                <a16:creationId xmlns:a16="http://schemas.microsoft.com/office/drawing/2014/main" xmlns="" id="{66DB7CD2-FA3C-2531-055C-8AB3F896009B}"/>
              </a:ext>
            </a:extLst>
          </p:cNvPr>
          <p:cNvSpPr/>
          <p:nvPr/>
        </p:nvSpPr>
        <p:spPr>
          <a:xfrm>
            <a:off x="6442363" y="4283359"/>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Cây lá lốt</a:t>
            </a:r>
          </a:p>
        </p:txBody>
      </p:sp>
      <p:sp>
        <p:nvSpPr>
          <p:cNvPr id="30" name="Đáp án sai 1">
            <a:extLst>
              <a:ext uri="{FF2B5EF4-FFF2-40B4-BE49-F238E27FC236}">
                <a16:creationId xmlns:a16="http://schemas.microsoft.com/office/drawing/2014/main" xmlns="" id="{A1EA5947-42D2-D1B5-5EAB-7CCC4CEB1444}"/>
              </a:ext>
            </a:extLst>
          </p:cNvPr>
          <p:cNvSpPr/>
          <p:nvPr/>
        </p:nvSpPr>
        <p:spPr>
          <a:xfrm>
            <a:off x="1214582" y="264275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Cây hoa hướng dương</a:t>
            </a:r>
          </a:p>
        </p:txBody>
      </p:sp>
      <p:sp>
        <p:nvSpPr>
          <p:cNvPr id="31" name="Đáp án sai 2">
            <a:extLst>
              <a:ext uri="{FF2B5EF4-FFF2-40B4-BE49-F238E27FC236}">
                <a16:creationId xmlns:a16="http://schemas.microsoft.com/office/drawing/2014/main" xmlns="" id="{16A7850E-830E-D371-603B-24FC5FCE66CD}"/>
              </a:ext>
            </a:extLst>
          </p:cNvPr>
          <p:cNvSpPr/>
          <p:nvPr/>
        </p:nvSpPr>
        <p:spPr>
          <a:xfrm>
            <a:off x="1214582" y="4283359"/>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Cây cam</a:t>
            </a:r>
          </a:p>
        </p:txBody>
      </p:sp>
      <p:sp>
        <p:nvSpPr>
          <p:cNvPr id="32" name="Đáp án sai 3">
            <a:extLst>
              <a:ext uri="{FF2B5EF4-FFF2-40B4-BE49-F238E27FC236}">
                <a16:creationId xmlns:a16="http://schemas.microsoft.com/office/drawing/2014/main" xmlns="" id="{976214D2-B342-7750-5C8C-C27E00310D7A}"/>
              </a:ext>
            </a:extLst>
          </p:cNvPr>
          <p:cNvSpPr/>
          <p:nvPr/>
        </p:nvSpPr>
        <p:spPr>
          <a:xfrm>
            <a:off x="6442363" y="2642757"/>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Cây bưởi</a:t>
            </a:r>
          </a:p>
        </p:txBody>
      </p:sp>
      <p:pic>
        <p:nvPicPr>
          <p:cNvPr id="33" name="Âm thanh đúng">
            <a:hlinkClick r:id="" action="ppaction://media"/>
            <a:extLst>
              <a:ext uri="{FF2B5EF4-FFF2-40B4-BE49-F238E27FC236}">
                <a16:creationId xmlns:a16="http://schemas.microsoft.com/office/drawing/2014/main" xmlns="" id="{AC8476BF-CFEA-75C6-A99E-DFEBA061595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42363" y="-637266"/>
            <a:ext cx="487363" cy="487363"/>
          </a:xfrm>
          <a:prstGeom prst="rect">
            <a:avLst/>
          </a:prstGeom>
        </p:spPr>
      </p:pic>
      <p:pic>
        <p:nvPicPr>
          <p:cNvPr id="34" name="Picture 5">
            <a:extLst>
              <a:ext uri="{FF2B5EF4-FFF2-40B4-BE49-F238E27FC236}">
                <a16:creationId xmlns:a16="http://schemas.microsoft.com/office/drawing/2014/main" xmlns=""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27296" y="4578804"/>
            <a:ext cx="853046" cy="742494"/>
          </a:xfrm>
          <a:prstGeom prst="rect">
            <a:avLst/>
          </a:prstGeom>
        </p:spPr>
      </p:pic>
      <p:pic>
        <p:nvPicPr>
          <p:cNvPr id="35" name="Picture 10">
            <a:extLst>
              <a:ext uri="{FF2B5EF4-FFF2-40B4-BE49-F238E27FC236}">
                <a16:creationId xmlns:a16="http://schemas.microsoft.com/office/drawing/2014/main" xmlns="" id="{93F2F73B-7500-D6CF-7EC0-81FB446338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59826" y="4563918"/>
            <a:ext cx="850122" cy="757381"/>
          </a:xfrm>
          <a:prstGeom prst="rect">
            <a:avLst/>
          </a:prstGeom>
        </p:spPr>
      </p:pic>
      <p:pic>
        <p:nvPicPr>
          <p:cNvPr id="36" name="Picture 10">
            <a:extLst>
              <a:ext uri="{FF2B5EF4-FFF2-40B4-BE49-F238E27FC236}">
                <a16:creationId xmlns:a16="http://schemas.microsoft.com/office/drawing/2014/main" xmlns="" id="{FBEB367B-911F-64C4-9BB5-C939C681C3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27296" y="2914074"/>
            <a:ext cx="850122" cy="757381"/>
          </a:xfrm>
          <a:prstGeom prst="rect">
            <a:avLst/>
          </a:prstGeom>
        </p:spPr>
      </p:pic>
      <p:pic>
        <p:nvPicPr>
          <p:cNvPr id="37" name="Picture 10">
            <a:extLst>
              <a:ext uri="{FF2B5EF4-FFF2-40B4-BE49-F238E27FC236}">
                <a16:creationId xmlns:a16="http://schemas.microsoft.com/office/drawing/2014/main" xmlns="" id="{2968104A-E55D-7895-FFF7-2F96E1FA4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59826" y="2914075"/>
            <a:ext cx="850122" cy="757381"/>
          </a:xfrm>
          <a:prstGeom prst="rect">
            <a:avLst/>
          </a:prstGeom>
        </p:spPr>
      </p:pic>
      <p:pic>
        <p:nvPicPr>
          <p:cNvPr id="38" name="Âm thanh sai">
            <a:hlinkClick r:id="" action="ppaction://media"/>
            <a:extLst>
              <a:ext uri="{FF2B5EF4-FFF2-40B4-BE49-F238E27FC236}">
                <a16:creationId xmlns:a16="http://schemas.microsoft.com/office/drawing/2014/main" xmlns="" id="{7B0910DA-DC4C-E019-946C-6E0766739CA0}"/>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7769226" y="-637266"/>
            <a:ext cx="487363" cy="487363"/>
          </a:xfrm>
          <a:prstGeom prst="rect">
            <a:avLst/>
          </a:prstGeom>
        </p:spPr>
      </p:pic>
      <p:pic>
        <p:nvPicPr>
          <p:cNvPr id="17" name="Picture 27">
            <a:extLst>
              <a:ext uri="{FF2B5EF4-FFF2-40B4-BE49-F238E27FC236}">
                <a16:creationId xmlns:a16="http://schemas.microsoft.com/office/drawing/2014/main" xmlns="" id="{616F15E9-7401-B762-61F9-F3CE52F9859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24" y="5449456"/>
            <a:ext cx="1853349" cy="1408545"/>
          </a:xfrm>
          <a:prstGeom prst="rect">
            <a:avLst/>
          </a:prstGeom>
        </p:spPr>
      </p:pic>
      <p:pic>
        <p:nvPicPr>
          <p:cNvPr id="18" name="Picture 17">
            <a:hlinkClick r:id="rId15" action="ppaction://hlinksldjump"/>
            <a:extLst>
              <a:ext uri="{FF2B5EF4-FFF2-40B4-BE49-F238E27FC236}">
                <a16:creationId xmlns:a16="http://schemas.microsoft.com/office/drawing/2014/main" xmlns="" id="{882A3BCB-A71B-4810-F494-358F15051544}"/>
              </a:ext>
            </a:extLst>
          </p:cNvPr>
          <p:cNvPicPr>
            <a:picLocks noChangeAspect="1"/>
          </p:cNvPicPr>
          <p:nvPr/>
        </p:nvPicPr>
        <p:blipFill>
          <a:blip r:embed="rId16"/>
          <a:stretch>
            <a:fillRect/>
          </a:stretch>
        </p:blipFill>
        <p:spPr>
          <a:xfrm>
            <a:off x="10450938" y="5591390"/>
            <a:ext cx="1738015" cy="1222457"/>
          </a:xfrm>
          <a:prstGeom prst="rect">
            <a:avLst/>
          </a:prstGeom>
        </p:spPr>
      </p:pic>
      <p:pic>
        <p:nvPicPr>
          <p:cNvPr id="2" name="Picture 1">
            <a:extLst>
              <a:ext uri="{FF2B5EF4-FFF2-40B4-BE49-F238E27FC236}">
                <a16:creationId xmlns:a16="http://schemas.microsoft.com/office/drawing/2014/main" xmlns="" id="{EFD480FA-72D6-2084-4C87-AFCA41ED7117}"/>
              </a:ext>
            </a:extLst>
          </p:cNvPr>
          <p:cNvPicPr>
            <a:picLocks noChangeAspect="1"/>
          </p:cNvPicPr>
          <p:nvPr/>
        </p:nvPicPr>
        <p:blipFill>
          <a:blip r:embed="rId17"/>
          <a:stretch>
            <a:fillRect/>
          </a:stretch>
        </p:blipFill>
        <p:spPr>
          <a:xfrm>
            <a:off x="5943" y="-52155"/>
            <a:ext cx="1148578" cy="1280751"/>
          </a:xfrm>
          <a:prstGeom prst="rect">
            <a:avLst/>
          </a:prstGeom>
        </p:spPr>
      </p:pic>
    </p:spTree>
    <p:custDataLst>
      <p:tags r:id="rId1"/>
    </p:custDataLst>
    <p:extLst>
      <p:ext uri="{BB962C8B-B14F-4D97-AF65-F5344CB8AC3E}">
        <p14:creationId xmlns:p14="http://schemas.microsoft.com/office/powerpoint/2010/main" val="94255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407982" y="268556"/>
            <a:ext cx="2057400" cy="2153841"/>
          </a:xfrm>
          <a:prstGeom prst="rect">
            <a:avLst/>
          </a:prstGeom>
        </p:spPr>
        <p:txBody>
          <a:bodyPr lIns="33867" tIns="33867" rIns="33867" bIns="33867" rtlCol="0" anchor="ctr"/>
          <a:lstStyle/>
          <a:p>
            <a:pPr marL="0" marR="0" lvl="0" indent="0" algn="ctr" defTabSz="609630" rtl="0" eaLnBrk="1" fontAlgn="auto" latinLnBrk="0" hangingPunct="1">
              <a:lnSpc>
                <a:spcPts val="1384"/>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utoShape 9"/>
          <p:cNvSpPr/>
          <p:nvPr/>
        </p:nvSpPr>
        <p:spPr>
          <a:xfrm flipV="1">
            <a:off x="4680240" y="1349523"/>
            <a:ext cx="19049" cy="4676121"/>
          </a:xfrm>
          <a:prstGeom prst="line">
            <a:avLst/>
          </a:prstGeom>
          <a:ln w="57150" cap="flat">
            <a:solidFill>
              <a:srgbClr val="000000"/>
            </a:solidFill>
            <a:prstDash val="sys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1"/>
          <p:cNvSpPr txBox="1"/>
          <p:nvPr/>
        </p:nvSpPr>
        <p:spPr>
          <a:xfrm>
            <a:off x="3910093" y="878116"/>
            <a:ext cx="4167893" cy="837473"/>
          </a:xfrm>
          <a:prstGeom prst="rect">
            <a:avLst/>
          </a:prstGeom>
        </p:spPr>
        <p:txBody>
          <a:bodyPr lIns="0" tIns="0" rIns="0" bIns="0" rtlCol="0" anchor="t">
            <a:spAutoFit/>
          </a:bodyPr>
          <a:lstStyle/>
          <a:p>
            <a:pPr marL="0" marR="0" lvl="0" indent="0" algn="ctr" defTabSz="609630" rtl="0" eaLnBrk="1" fontAlgn="auto" latinLnBrk="0" hangingPunct="1">
              <a:lnSpc>
                <a:spcPts val="7933"/>
              </a:lnSpc>
              <a:spcBef>
                <a:spcPct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TỔNG KẾT</a:t>
            </a:r>
            <a:endParaRPr kumimoji="0" lang="en-US" sz="28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7" name="TextBox 16"/>
          <p:cNvSpPr txBox="1"/>
          <p:nvPr/>
        </p:nvSpPr>
        <p:spPr>
          <a:xfrm>
            <a:off x="4835666" y="1873796"/>
            <a:ext cx="6484640" cy="1675843"/>
          </a:xfrm>
          <a:prstGeom prst="rect">
            <a:avLst/>
          </a:prstGeom>
          <a:noFill/>
        </p:spPr>
        <p:txBody>
          <a:bodyPr wrap="square" rtlCol="0">
            <a:spAutoFit/>
          </a:bodyPr>
          <a:lstStyle/>
          <a:p>
            <a:pPr marL="495325" marR="0" lvl="0" indent="-495325" algn="just" defTabSz="609630" rtl="0" eaLnBrk="1" fontAlgn="auto" latinLnBrk="0" hangingPunct="1">
              <a:lnSpc>
                <a:spcPct val="150000"/>
              </a:lnSpc>
              <a:spcBef>
                <a:spcPts val="0"/>
              </a:spcBef>
              <a:spcAft>
                <a:spcPts val="0"/>
              </a:spcAft>
              <a:buClrTx/>
              <a:buSzTx/>
              <a:buFont typeface="+mj-lt"/>
              <a:buAutoNum type="arabicPeriod"/>
              <a:tabLst/>
              <a:defRPr/>
            </a:pP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Thực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cần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khí</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nước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chất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kho</a:t>
            </a: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á</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ng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nhiệt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độ</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thích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hợp</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phát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triển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pic>
        <p:nvPicPr>
          <p:cNvPr id="5" name="Picture 4"/>
          <p:cNvPicPr>
            <a:picLocks noChangeAspect="1"/>
          </p:cNvPicPr>
          <p:nvPr/>
        </p:nvPicPr>
        <p:blipFill>
          <a:blip r:embed="rId4"/>
          <a:stretch>
            <a:fillRect/>
          </a:stretch>
        </p:blipFill>
        <p:spPr>
          <a:xfrm>
            <a:off x="654690" y="1425771"/>
            <a:ext cx="3649788" cy="4523624"/>
          </a:xfrm>
          <a:prstGeom prst="rect">
            <a:avLst/>
          </a:prstGeom>
        </p:spPr>
      </p:pic>
      <p:sp>
        <p:nvSpPr>
          <p:cNvPr id="8" name="Rectangle 7"/>
          <p:cNvSpPr/>
          <p:nvPr/>
        </p:nvSpPr>
        <p:spPr>
          <a:xfrm>
            <a:off x="4835664" y="4109720"/>
            <a:ext cx="6645135" cy="1675843"/>
          </a:xfrm>
          <a:prstGeom prst="rect">
            <a:avLst/>
          </a:prstGeom>
        </p:spPr>
        <p:txBody>
          <a:bodyPr wrap="square">
            <a:spAutoFit/>
          </a:bodyPr>
          <a:lstStyle/>
          <a:p>
            <a:pPr marL="495325" marR="0" lvl="0" indent="-495325" algn="just" defTabSz="609630" rtl="0" eaLnBrk="1" fontAlgn="auto" latinLnBrk="0" hangingPunct="1">
              <a:lnSpc>
                <a:spcPct val="15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Thực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sử</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tổng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hợp</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chất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dinh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dưỡng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khí</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các-bô-níc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nước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thải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ra</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khí</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ô-xi.</a:t>
            </a:r>
          </a:p>
        </p:txBody>
      </p:sp>
    </p:spTree>
    <p:custDataLst>
      <p:tags r:id="rId1"/>
    </p:custDataLst>
    <p:extLst>
      <p:ext uri="{BB962C8B-B14F-4D97-AF65-F5344CB8AC3E}">
        <p14:creationId xmlns:p14="http://schemas.microsoft.com/office/powerpoint/2010/main" val="2577188423"/>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407982" y="268556"/>
            <a:ext cx="2057400" cy="2153841"/>
          </a:xfrm>
          <a:prstGeom prst="rect">
            <a:avLst/>
          </a:prstGeom>
        </p:spPr>
        <p:txBody>
          <a:bodyPr lIns="33867" tIns="33867" rIns="33867" bIns="33867" rtlCol="0" anchor="ctr"/>
          <a:lstStyle/>
          <a:p>
            <a:pPr marL="0" marR="0" lvl="0" indent="0" algn="ctr" defTabSz="609630" rtl="0" eaLnBrk="1" fontAlgn="auto" latinLnBrk="0" hangingPunct="1">
              <a:lnSpc>
                <a:spcPts val="1384"/>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utoShape 9"/>
          <p:cNvSpPr/>
          <p:nvPr/>
        </p:nvSpPr>
        <p:spPr>
          <a:xfrm flipV="1">
            <a:off x="5033620" y="1786403"/>
            <a:ext cx="19049" cy="4676121"/>
          </a:xfrm>
          <a:prstGeom prst="line">
            <a:avLst/>
          </a:prstGeom>
          <a:ln w="57150" cap="flat">
            <a:solidFill>
              <a:srgbClr val="000000"/>
            </a:solidFill>
            <a:prstDash val="sys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n-lt"/>
              <a:ea typeface="+mn-ea"/>
              <a:cs typeface="+mn-cs"/>
            </a:endParaRPr>
          </a:p>
        </p:txBody>
      </p:sp>
      <p:sp>
        <p:nvSpPr>
          <p:cNvPr id="11" name="TextBox 11"/>
          <p:cNvSpPr txBox="1"/>
          <p:nvPr/>
        </p:nvSpPr>
        <p:spPr>
          <a:xfrm>
            <a:off x="4524103" y="657987"/>
            <a:ext cx="4167893" cy="837473"/>
          </a:xfrm>
          <a:prstGeom prst="rect">
            <a:avLst/>
          </a:prstGeom>
        </p:spPr>
        <p:txBody>
          <a:bodyPr lIns="0" tIns="0" rIns="0" bIns="0" rtlCol="0" anchor="t">
            <a:spAutoFit/>
          </a:bodyPr>
          <a:lstStyle/>
          <a:p>
            <a:pPr marL="0" marR="0" lvl="0" indent="0" algn="ctr" defTabSz="609630" rtl="0" eaLnBrk="1" fontAlgn="auto" latinLnBrk="0" hangingPunct="1">
              <a:lnSpc>
                <a:spcPts val="7933"/>
              </a:lnSpc>
              <a:spcBef>
                <a:spcPct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TỔNG KẾT</a:t>
            </a:r>
            <a:endParaRPr kumimoji="0" lang="en-US" sz="28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7" name="TextBox 16"/>
          <p:cNvSpPr txBox="1"/>
          <p:nvPr/>
        </p:nvSpPr>
        <p:spPr>
          <a:xfrm>
            <a:off x="5268913" y="1679402"/>
            <a:ext cx="5831829" cy="1675843"/>
          </a:xfrm>
          <a:prstGeom prst="rect">
            <a:avLst/>
          </a:prstGeom>
          <a:noFill/>
        </p:spPr>
        <p:txBody>
          <a:bodyPr wrap="square" rtlCol="0">
            <a:spAutoFit/>
          </a:bodyPr>
          <a:lstStyle/>
          <a:p>
            <a:pPr marL="495325" marR="0" lvl="0" indent="-495325" algn="just" defTabSz="609630" rtl="0" eaLnBrk="1" fontAlgn="auto" latinLnBrk="0" hangingPunct="1">
              <a:lnSpc>
                <a:spcPct val="150000"/>
              </a:lnSpc>
              <a:spcBef>
                <a:spcPts val="0"/>
              </a:spcBef>
              <a:spcAft>
                <a:spcPts val="0"/>
              </a:spcAft>
              <a:buClrTx/>
              <a:buSzTx/>
              <a:buFont typeface="+mj-lt"/>
              <a:buAutoNum type="arabicPeriod" startAt="3"/>
              <a:tabLst/>
              <a:defRPr/>
            </a:pP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Trong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quá</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trình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thực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thường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xuyên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trao</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đổi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khí</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nước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chất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kho</a:t>
            </a: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á</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ng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với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môi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trường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sp>
        <p:nvSpPr>
          <p:cNvPr id="19" name="Rectangle 18"/>
          <p:cNvSpPr/>
          <p:nvPr/>
        </p:nvSpPr>
        <p:spPr>
          <a:xfrm>
            <a:off x="5268913" y="3755088"/>
            <a:ext cx="5831829" cy="2783839"/>
          </a:xfrm>
          <a:prstGeom prst="rect">
            <a:avLst/>
          </a:prstGeom>
        </p:spPr>
        <p:txBody>
          <a:bodyPr wrap="square">
            <a:spAutoFit/>
          </a:bodyPr>
          <a:lstStyle/>
          <a:p>
            <a:pPr marL="495325" marR="0" lvl="0" indent="-495325" algn="just" defTabSz="609630" rtl="0" eaLnBrk="1" fontAlgn="auto" latinLnBrk="0" hangingPunct="1">
              <a:lnSpc>
                <a:spcPct val="150000"/>
              </a:lnSpc>
              <a:spcBef>
                <a:spcPts val="0"/>
              </a:spcBef>
              <a:spcAft>
                <a:spcPts val="0"/>
              </a:spcAft>
              <a:buClrTx/>
              <a:buSzTx/>
              <a:buFont typeface="+mj-lt"/>
              <a:buAutoNum type="arabicPeriod" startAt="4"/>
              <a:tabLst/>
              <a:defRPr/>
            </a:pP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cây</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trồng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phát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triển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tốt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cần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chăm</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sóc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cây</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làm</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đất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tơi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xốp</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khí</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tưới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nước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bón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phân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đầy</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đủ</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chống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nóng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chống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rét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grpSp>
        <p:nvGrpSpPr>
          <p:cNvPr id="24" name="Group 23"/>
          <p:cNvGrpSpPr/>
          <p:nvPr/>
        </p:nvGrpSpPr>
        <p:grpSpPr>
          <a:xfrm>
            <a:off x="598821" y="2009841"/>
            <a:ext cx="4467499" cy="4636625"/>
            <a:chOff x="982199" y="2929231"/>
            <a:chExt cx="6701248" cy="6954938"/>
          </a:xfrm>
        </p:grpSpPr>
        <p:pic>
          <p:nvPicPr>
            <p:cNvPr id="21" name="Picture 20"/>
            <p:cNvPicPr>
              <a:picLocks noChangeAspect="1"/>
            </p:cNvPicPr>
            <p:nvPr/>
          </p:nvPicPr>
          <p:blipFill>
            <a:blip r:embed="rId4"/>
            <a:stretch>
              <a:fillRect/>
            </a:stretch>
          </p:blipFill>
          <p:spPr>
            <a:xfrm>
              <a:off x="982199" y="2929231"/>
              <a:ext cx="6701248" cy="6954938"/>
            </a:xfrm>
            <a:prstGeom prst="rect">
              <a:avLst/>
            </a:prstGeom>
          </p:spPr>
        </p:pic>
        <p:sp>
          <p:nvSpPr>
            <p:cNvPr id="22" name="Google Shape;88;p15"/>
            <p:cNvSpPr/>
            <p:nvPr/>
          </p:nvSpPr>
          <p:spPr>
            <a:xfrm rot="1449820">
              <a:off x="3399676" y="4846225"/>
              <a:ext cx="1300807" cy="677618"/>
            </a:xfrm>
            <a:custGeom>
              <a:avLst/>
              <a:gdLst/>
              <a:ahLst/>
              <a:cxnLst/>
              <a:rect l="l" t="t" r="r" b="b"/>
              <a:pathLst>
                <a:path w="52705" h="11551" fill="none" extrusionOk="0">
                  <a:moveTo>
                    <a:pt x="52705" y="11550"/>
                  </a:moveTo>
                  <a:cubicBezTo>
                    <a:pt x="36727" y="2968"/>
                    <a:pt x="17828" y="1"/>
                    <a:pt x="1" y="3174"/>
                  </a:cubicBezTo>
                </a:path>
              </a:pathLst>
            </a:custGeom>
            <a:solidFill>
              <a:srgbClr val="FFCF2F"/>
            </a:solidFill>
            <a:ln w="38100" cap="flat" cmpd="sng">
              <a:solidFill>
                <a:schemeClr val="tx1"/>
              </a:solidFill>
              <a:prstDash val="solid"/>
              <a:round/>
              <a:headEnd type="arrow" w="med" len="med"/>
              <a:tailEnd type="none" w="med" len="med"/>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3" name="Google Shape;88;p15"/>
            <p:cNvSpPr/>
            <p:nvPr/>
          </p:nvSpPr>
          <p:spPr>
            <a:xfrm rot="14608953" flipH="1">
              <a:off x="2002200" y="5823492"/>
              <a:ext cx="1467016" cy="817842"/>
            </a:xfrm>
            <a:custGeom>
              <a:avLst/>
              <a:gdLst/>
              <a:ahLst/>
              <a:cxnLst/>
              <a:rect l="l" t="t" r="r" b="b"/>
              <a:pathLst>
                <a:path w="52705" h="11551" fill="none" extrusionOk="0">
                  <a:moveTo>
                    <a:pt x="52705" y="11550"/>
                  </a:moveTo>
                  <a:cubicBezTo>
                    <a:pt x="36727" y="2968"/>
                    <a:pt x="17828" y="1"/>
                    <a:pt x="1" y="3174"/>
                  </a:cubicBezTo>
                </a:path>
              </a:pathLst>
            </a:custGeom>
            <a:solidFill>
              <a:srgbClr val="FFCF2F"/>
            </a:solidFill>
            <a:ln w="38100" cap="flat" cmpd="sng">
              <a:solidFill>
                <a:schemeClr val="tx1"/>
              </a:solidFill>
              <a:prstDash val="solid"/>
              <a:round/>
              <a:headEnd type="arrow" w="med" len="med"/>
              <a:tailEnd type="none" w="med" len="med"/>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xmlns="" id="{C2ECD5E8-016F-6856-4551-50AF3133F651}"/>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y2mate.com - Em yêu cây xanh Bài hát cực hay cho thiếu nhi về môi trường_720p">
            <a:hlinkClick r:id="" action="ppaction://media"/>
          </p:cNvPr>
          <p:cNvPicPr>
            <a:picLocks noChangeAspect="1"/>
          </p:cNvPicPr>
          <p:nvPr>
            <a:videoFile r:link="rId2"/>
            <p:extLst>
              <p:ext uri="{DAA4B4D4-6D71-4841-9C94-3DE7FCFB9230}">
                <p14:media xmlns:p14="http://schemas.microsoft.com/office/powerpoint/2010/main" r:embed="rId3">
                  <p14:trim st="3195"/>
                </p14:media>
              </p:ext>
            </p:extLst>
          </p:nvPr>
        </p:nvPicPr>
        <p:blipFill>
          <a:blip r:embed="rId6"/>
          <a:stretch>
            <a:fillRect/>
          </a:stretch>
        </p:blipFill>
        <p:spPr>
          <a:xfrm>
            <a:off x="2692400" y="2143760"/>
            <a:ext cx="7203440" cy="4608948"/>
          </a:xfrm>
          <a:prstGeom prst="rect">
            <a:avLst/>
          </a:prstGeom>
        </p:spPr>
      </p:pic>
      <p:sp>
        <p:nvSpPr>
          <p:cNvPr id="12" name="TextBox 11"/>
          <p:cNvSpPr txBox="1"/>
          <p:nvPr/>
        </p:nvSpPr>
        <p:spPr>
          <a:xfrm>
            <a:off x="1172144" y="1486326"/>
            <a:ext cx="9906000"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Cả lớp cùng hát bài hát "</a:t>
            </a:r>
            <a:r>
              <a:rPr kumimoji="0" lang="vi-VN"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Em yêu cây xanh</a:t>
            </a: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9759827" y="4089400"/>
            <a:ext cx="2324346" cy="162583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200" y="3126626"/>
            <a:ext cx="3556000" cy="3739841"/>
          </a:xfrm>
          <a:prstGeom prst="rect">
            <a:avLst/>
          </a:prstGeom>
        </p:spPr>
      </p:pic>
    </p:spTree>
    <p:custDataLst>
      <p:tags r:id="rId1"/>
    </p:custData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03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4" fill="hold" display="0">
                  <p:stCondLst>
                    <p:cond delay="indefinite"/>
                  </p:stCondLst>
                </p:cTn>
                <p:tgtEl>
                  <p:spTgt spid="10"/>
                </p:tgtEl>
              </p:cMediaNode>
            </p:video>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xmlns=""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xmlns="" id="{483E0011-0C5E-912C-E922-B765E70E0BC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5365771" y="2883326"/>
            <a:ext cx="7076858" cy="837473"/>
          </a:xfrm>
          <a:prstGeom prst="rect">
            <a:avLst/>
          </a:prstGeom>
        </p:spPr>
        <p:txBody>
          <a:bodyPr wrap="square" lIns="0" tIns="0" rIns="0" bIns="0" rtlCol="0" anchor="t">
            <a:spAutoFit/>
          </a:bodyPr>
          <a:lstStyle/>
          <a:p>
            <a:pPr marL="0" marR="0" lvl="0" indent="0" algn="ctr" defTabSz="609630" rtl="0" eaLnBrk="1" fontAlgn="auto" latinLnBrk="0" hangingPunct="1">
              <a:lnSpc>
                <a:spcPts val="7933"/>
              </a:lnSpc>
              <a:spcBef>
                <a:spcPct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04</a:t>
            </a:r>
            <a:endParaRPr kumimoji="0" lang="en-US" sz="28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12" name="AutoShape 12"/>
          <p:cNvSpPr/>
          <p:nvPr/>
        </p:nvSpPr>
        <p:spPr>
          <a:xfrm flipV="1">
            <a:off x="5484705" y="1839097"/>
            <a:ext cx="0" cy="4653908"/>
          </a:xfrm>
          <a:prstGeom prst="line">
            <a:avLst/>
          </a:prstGeom>
          <a:ln w="57150" cap="flat">
            <a:solidFill>
              <a:srgbClr val="000000"/>
            </a:solidFill>
            <a:prstDash val="sysDash"/>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p:cNvSpPr/>
          <p:nvPr/>
        </p:nvSpPr>
        <p:spPr>
          <a:xfrm>
            <a:off x="6316389" y="3634889"/>
            <a:ext cx="5109386" cy="719364"/>
          </a:xfrm>
          <a:prstGeom prst="rect">
            <a:avLst/>
          </a:prstGeom>
        </p:spPr>
        <p:txBody>
          <a:bodyPr wrap="square">
            <a:spAutoFit/>
          </a:bodyPr>
          <a:lstStyle/>
          <a:p>
            <a:pPr marL="0" marR="0" lvl="0" indent="0" algn="ctr" defTabSz="609630" rtl="0" eaLnBrk="1" fontAlgn="auto" latinLnBrk="0" hangingPunct="1">
              <a:lnSpc>
                <a:spcPct val="17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CHĂM SÓC CÂY TRỒNG</a:t>
            </a:r>
          </a:p>
        </p:txBody>
      </p:sp>
      <p:grpSp>
        <p:nvGrpSpPr>
          <p:cNvPr id="13" name="Google Shape;1559;p38"/>
          <p:cNvGrpSpPr/>
          <p:nvPr/>
        </p:nvGrpSpPr>
        <p:grpSpPr>
          <a:xfrm>
            <a:off x="584083" y="1576415"/>
            <a:ext cx="4482205" cy="4513205"/>
            <a:chOff x="5963950" y="2506450"/>
            <a:chExt cx="2425475" cy="2442250"/>
          </a:xfrm>
        </p:grpSpPr>
        <p:sp>
          <p:nvSpPr>
            <p:cNvPr id="14" name="Google Shape;1560;p38"/>
            <p:cNvSpPr/>
            <p:nvPr/>
          </p:nvSpPr>
          <p:spPr>
            <a:xfrm>
              <a:off x="5963950" y="4793275"/>
              <a:ext cx="2425475" cy="155425"/>
            </a:xfrm>
            <a:custGeom>
              <a:avLst/>
              <a:gdLst/>
              <a:ahLst/>
              <a:cxnLst/>
              <a:rect l="l" t="t" r="r" b="b"/>
              <a:pathLst>
                <a:path w="97019" h="6217" extrusionOk="0">
                  <a:moveTo>
                    <a:pt x="48497" y="1"/>
                  </a:moveTo>
                  <a:cubicBezTo>
                    <a:pt x="21705" y="1"/>
                    <a:pt x="1" y="1379"/>
                    <a:pt x="1" y="3108"/>
                  </a:cubicBezTo>
                  <a:cubicBezTo>
                    <a:pt x="1" y="4813"/>
                    <a:pt x="21705" y="6216"/>
                    <a:pt x="48497" y="6216"/>
                  </a:cubicBezTo>
                  <a:cubicBezTo>
                    <a:pt x="75289" y="6216"/>
                    <a:pt x="97019" y="4813"/>
                    <a:pt x="97019" y="3108"/>
                  </a:cubicBezTo>
                  <a:cubicBezTo>
                    <a:pt x="97019" y="1379"/>
                    <a:pt x="75289" y="1"/>
                    <a:pt x="48497" y="1"/>
                  </a:cubicBezTo>
                  <a:close/>
                </a:path>
              </a:pathLst>
            </a:custGeom>
            <a:solidFill>
              <a:srgbClr val="FFE599"/>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5" name="Google Shape;1561;p38"/>
            <p:cNvSpPr/>
            <p:nvPr/>
          </p:nvSpPr>
          <p:spPr>
            <a:xfrm>
              <a:off x="8040400" y="3999175"/>
              <a:ext cx="222450" cy="584850"/>
            </a:xfrm>
            <a:custGeom>
              <a:avLst/>
              <a:gdLst/>
              <a:ahLst/>
              <a:cxnLst/>
              <a:rect l="l" t="t" r="r" b="b"/>
              <a:pathLst>
                <a:path w="8898" h="23394" extrusionOk="0">
                  <a:moveTo>
                    <a:pt x="4027" y="0"/>
                  </a:moveTo>
                  <a:cubicBezTo>
                    <a:pt x="3479" y="0"/>
                    <a:pt x="2941" y="143"/>
                    <a:pt x="2457" y="461"/>
                  </a:cubicBezTo>
                  <a:cubicBezTo>
                    <a:pt x="2031" y="737"/>
                    <a:pt x="1705" y="1113"/>
                    <a:pt x="1454" y="1514"/>
                  </a:cubicBezTo>
                  <a:cubicBezTo>
                    <a:pt x="727" y="2667"/>
                    <a:pt x="527" y="4220"/>
                    <a:pt x="427" y="5649"/>
                  </a:cubicBezTo>
                  <a:cubicBezTo>
                    <a:pt x="1" y="11539"/>
                    <a:pt x="26" y="17504"/>
                    <a:pt x="527" y="23394"/>
                  </a:cubicBezTo>
                  <a:cubicBezTo>
                    <a:pt x="2958" y="22942"/>
                    <a:pt x="5389" y="22742"/>
                    <a:pt x="7820" y="22717"/>
                  </a:cubicBezTo>
                  <a:cubicBezTo>
                    <a:pt x="8146" y="18206"/>
                    <a:pt x="8672" y="13719"/>
                    <a:pt x="8823" y="9183"/>
                  </a:cubicBezTo>
                  <a:cubicBezTo>
                    <a:pt x="8823" y="9033"/>
                    <a:pt x="8823" y="8907"/>
                    <a:pt x="8823" y="8757"/>
                  </a:cubicBezTo>
                  <a:cubicBezTo>
                    <a:pt x="8898" y="6551"/>
                    <a:pt x="8848" y="4220"/>
                    <a:pt x="7745" y="2341"/>
                  </a:cubicBezTo>
                  <a:cubicBezTo>
                    <a:pt x="6965" y="980"/>
                    <a:pt x="5462" y="0"/>
                    <a:pt x="4027" y="0"/>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7" name="Google Shape;1562;p38"/>
            <p:cNvSpPr/>
            <p:nvPr/>
          </p:nvSpPr>
          <p:spPr>
            <a:xfrm>
              <a:off x="8040400" y="4037000"/>
              <a:ext cx="220575" cy="547025"/>
            </a:xfrm>
            <a:custGeom>
              <a:avLst/>
              <a:gdLst/>
              <a:ahLst/>
              <a:cxnLst/>
              <a:rect l="l" t="t" r="r" b="b"/>
              <a:pathLst>
                <a:path w="8823" h="21881" extrusionOk="0">
                  <a:moveTo>
                    <a:pt x="1454" y="1"/>
                  </a:moveTo>
                  <a:lnTo>
                    <a:pt x="1454" y="1"/>
                  </a:lnTo>
                  <a:cubicBezTo>
                    <a:pt x="727" y="1154"/>
                    <a:pt x="527" y="2707"/>
                    <a:pt x="427" y="4136"/>
                  </a:cubicBezTo>
                  <a:cubicBezTo>
                    <a:pt x="1" y="10026"/>
                    <a:pt x="26" y="15991"/>
                    <a:pt x="527" y="21881"/>
                  </a:cubicBezTo>
                  <a:cubicBezTo>
                    <a:pt x="2983" y="21429"/>
                    <a:pt x="5414" y="21229"/>
                    <a:pt x="7845" y="21204"/>
                  </a:cubicBezTo>
                  <a:cubicBezTo>
                    <a:pt x="8146" y="16693"/>
                    <a:pt x="8672" y="12206"/>
                    <a:pt x="8823" y="7670"/>
                  </a:cubicBezTo>
                  <a:lnTo>
                    <a:pt x="8823" y="7670"/>
                  </a:lnTo>
                  <a:cubicBezTo>
                    <a:pt x="8021" y="8998"/>
                    <a:pt x="7118" y="10276"/>
                    <a:pt x="6141" y="11479"/>
                  </a:cubicBezTo>
                  <a:cubicBezTo>
                    <a:pt x="5608" y="12157"/>
                    <a:pt x="4912" y="12835"/>
                    <a:pt x="4074" y="12835"/>
                  </a:cubicBezTo>
                  <a:cubicBezTo>
                    <a:pt x="4045" y="12835"/>
                    <a:pt x="4015" y="12835"/>
                    <a:pt x="3986" y="12833"/>
                  </a:cubicBezTo>
                  <a:cubicBezTo>
                    <a:pt x="2833" y="12783"/>
                    <a:pt x="2206" y="11479"/>
                    <a:pt x="1905" y="10377"/>
                  </a:cubicBezTo>
                  <a:cubicBezTo>
                    <a:pt x="1053" y="6993"/>
                    <a:pt x="1128" y="3484"/>
                    <a:pt x="1454" y="1"/>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8" name="Google Shape;1563;p38"/>
            <p:cNvSpPr/>
            <p:nvPr/>
          </p:nvSpPr>
          <p:spPr>
            <a:xfrm>
              <a:off x="8067350" y="4013200"/>
              <a:ext cx="71450" cy="538250"/>
            </a:xfrm>
            <a:custGeom>
              <a:avLst/>
              <a:gdLst/>
              <a:ahLst/>
              <a:cxnLst/>
              <a:rect l="l" t="t" r="r" b="b"/>
              <a:pathLst>
                <a:path w="2858" h="21530" extrusionOk="0">
                  <a:moveTo>
                    <a:pt x="2857" y="0"/>
                  </a:moveTo>
                  <a:lnTo>
                    <a:pt x="2857" y="0"/>
                  </a:lnTo>
                  <a:cubicBezTo>
                    <a:pt x="1203" y="1629"/>
                    <a:pt x="477" y="3885"/>
                    <a:pt x="226" y="6116"/>
                  </a:cubicBezTo>
                  <a:cubicBezTo>
                    <a:pt x="0" y="8371"/>
                    <a:pt x="226" y="10627"/>
                    <a:pt x="451" y="12883"/>
                  </a:cubicBezTo>
                  <a:cubicBezTo>
                    <a:pt x="727" y="15765"/>
                    <a:pt x="1028" y="18647"/>
                    <a:pt x="1304" y="21529"/>
                  </a:cubicBezTo>
                  <a:cubicBezTo>
                    <a:pt x="1479" y="21504"/>
                    <a:pt x="1554" y="21429"/>
                    <a:pt x="1654" y="21354"/>
                  </a:cubicBezTo>
                  <a:cubicBezTo>
                    <a:pt x="1354" y="18722"/>
                    <a:pt x="1053" y="16091"/>
                    <a:pt x="752" y="13459"/>
                  </a:cubicBezTo>
                  <a:cubicBezTo>
                    <a:pt x="477" y="11128"/>
                    <a:pt x="226" y="8772"/>
                    <a:pt x="426" y="6467"/>
                  </a:cubicBezTo>
                  <a:cubicBezTo>
                    <a:pt x="627" y="4136"/>
                    <a:pt x="1354" y="1780"/>
                    <a:pt x="2857" y="0"/>
                  </a:cubicBezTo>
                  <a:close/>
                </a:path>
              </a:pathLst>
            </a:custGeom>
            <a:solidFill>
              <a:srgbClr val="244F4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9" name="Google Shape;1564;p38"/>
            <p:cNvSpPr/>
            <p:nvPr/>
          </p:nvSpPr>
          <p:spPr>
            <a:xfrm>
              <a:off x="8146925" y="4043275"/>
              <a:ext cx="18200" cy="509300"/>
            </a:xfrm>
            <a:custGeom>
              <a:avLst/>
              <a:gdLst/>
              <a:ahLst/>
              <a:cxnLst/>
              <a:rect l="l" t="t" r="r" b="b"/>
              <a:pathLst>
                <a:path w="728" h="20372" extrusionOk="0">
                  <a:moveTo>
                    <a:pt x="0" y="0"/>
                  </a:moveTo>
                  <a:lnTo>
                    <a:pt x="0" y="0"/>
                  </a:lnTo>
                  <a:cubicBezTo>
                    <a:pt x="126" y="6842"/>
                    <a:pt x="326" y="13559"/>
                    <a:pt x="552" y="20276"/>
                  </a:cubicBezTo>
                  <a:cubicBezTo>
                    <a:pt x="552" y="20350"/>
                    <a:pt x="587" y="20372"/>
                    <a:pt x="631" y="20372"/>
                  </a:cubicBezTo>
                  <a:cubicBezTo>
                    <a:pt x="662" y="20372"/>
                    <a:pt x="696" y="20362"/>
                    <a:pt x="727" y="20351"/>
                  </a:cubicBezTo>
                  <a:cubicBezTo>
                    <a:pt x="627" y="13559"/>
                    <a:pt x="401" y="6767"/>
                    <a:pt x="0" y="0"/>
                  </a:cubicBezTo>
                  <a:close/>
                </a:path>
              </a:pathLst>
            </a:custGeom>
            <a:solidFill>
              <a:srgbClr val="244F4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1" name="Google Shape;1565;p38"/>
            <p:cNvSpPr/>
            <p:nvPr/>
          </p:nvSpPr>
          <p:spPr>
            <a:xfrm>
              <a:off x="8177625" y="4032000"/>
              <a:ext cx="71450" cy="520075"/>
            </a:xfrm>
            <a:custGeom>
              <a:avLst/>
              <a:gdLst/>
              <a:ahLst/>
              <a:cxnLst/>
              <a:rect l="l" t="t" r="r" b="b"/>
              <a:pathLst>
                <a:path w="2858" h="20803" extrusionOk="0">
                  <a:moveTo>
                    <a:pt x="0" y="0"/>
                  </a:moveTo>
                  <a:cubicBezTo>
                    <a:pt x="802" y="1203"/>
                    <a:pt x="1279" y="2807"/>
                    <a:pt x="1604" y="4386"/>
                  </a:cubicBezTo>
                  <a:cubicBezTo>
                    <a:pt x="2707" y="9750"/>
                    <a:pt x="2381" y="15289"/>
                    <a:pt x="2030" y="20777"/>
                  </a:cubicBezTo>
                  <a:cubicBezTo>
                    <a:pt x="2081" y="20802"/>
                    <a:pt x="2206" y="20802"/>
                    <a:pt x="2306" y="20802"/>
                  </a:cubicBezTo>
                  <a:cubicBezTo>
                    <a:pt x="2858" y="16266"/>
                    <a:pt x="2858" y="11679"/>
                    <a:pt x="2281" y="7168"/>
                  </a:cubicBezTo>
                  <a:cubicBezTo>
                    <a:pt x="1980" y="4637"/>
                    <a:pt x="1454" y="2055"/>
                    <a:pt x="0" y="0"/>
                  </a:cubicBezTo>
                  <a:close/>
                </a:path>
              </a:pathLst>
            </a:custGeom>
            <a:solidFill>
              <a:srgbClr val="244F4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2" name="Google Shape;1566;p38"/>
            <p:cNvSpPr/>
            <p:nvPr/>
          </p:nvSpPr>
          <p:spPr>
            <a:xfrm>
              <a:off x="8162575" y="4256750"/>
              <a:ext cx="211200" cy="379275"/>
            </a:xfrm>
            <a:custGeom>
              <a:avLst/>
              <a:gdLst/>
              <a:ahLst/>
              <a:cxnLst/>
              <a:rect l="l" t="t" r="r" b="b"/>
              <a:pathLst>
                <a:path w="8448" h="15171" extrusionOk="0">
                  <a:moveTo>
                    <a:pt x="5301" y="1"/>
                  </a:moveTo>
                  <a:cubicBezTo>
                    <a:pt x="4983" y="1"/>
                    <a:pt x="4668" y="67"/>
                    <a:pt x="4362" y="183"/>
                  </a:cubicBezTo>
                  <a:cubicBezTo>
                    <a:pt x="3961" y="334"/>
                    <a:pt x="3585" y="559"/>
                    <a:pt x="3259" y="835"/>
                  </a:cubicBezTo>
                  <a:cubicBezTo>
                    <a:pt x="2532" y="1486"/>
                    <a:pt x="2081" y="2364"/>
                    <a:pt x="1705" y="3266"/>
                  </a:cubicBezTo>
                  <a:cubicBezTo>
                    <a:pt x="176" y="7000"/>
                    <a:pt x="76" y="11136"/>
                    <a:pt x="1" y="15171"/>
                  </a:cubicBezTo>
                  <a:cubicBezTo>
                    <a:pt x="1881" y="14544"/>
                    <a:pt x="4136" y="14093"/>
                    <a:pt x="6367" y="13617"/>
                  </a:cubicBezTo>
                  <a:cubicBezTo>
                    <a:pt x="6818" y="12113"/>
                    <a:pt x="7344" y="10559"/>
                    <a:pt x="7745" y="8980"/>
                  </a:cubicBezTo>
                  <a:cubicBezTo>
                    <a:pt x="8171" y="7176"/>
                    <a:pt x="8447" y="5346"/>
                    <a:pt x="8196" y="3491"/>
                  </a:cubicBezTo>
                  <a:cubicBezTo>
                    <a:pt x="8021" y="2063"/>
                    <a:pt x="7344" y="509"/>
                    <a:pt x="5991" y="108"/>
                  </a:cubicBezTo>
                  <a:cubicBezTo>
                    <a:pt x="5760" y="35"/>
                    <a:pt x="5530" y="1"/>
                    <a:pt x="5301" y="1"/>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3" name="Google Shape;1567;p38"/>
            <p:cNvSpPr/>
            <p:nvPr/>
          </p:nvSpPr>
          <p:spPr>
            <a:xfrm>
              <a:off x="8162575" y="4261325"/>
              <a:ext cx="193650" cy="374700"/>
            </a:xfrm>
            <a:custGeom>
              <a:avLst/>
              <a:gdLst/>
              <a:ahLst/>
              <a:cxnLst/>
              <a:rect l="l" t="t" r="r" b="b"/>
              <a:pathLst>
                <a:path w="7746" h="14988" extrusionOk="0">
                  <a:moveTo>
                    <a:pt x="4362" y="0"/>
                  </a:moveTo>
                  <a:cubicBezTo>
                    <a:pt x="3961" y="151"/>
                    <a:pt x="3585" y="376"/>
                    <a:pt x="3259" y="652"/>
                  </a:cubicBezTo>
                  <a:cubicBezTo>
                    <a:pt x="2532" y="1303"/>
                    <a:pt x="2081" y="2181"/>
                    <a:pt x="1705" y="3083"/>
                  </a:cubicBezTo>
                  <a:cubicBezTo>
                    <a:pt x="176" y="6817"/>
                    <a:pt x="76" y="10953"/>
                    <a:pt x="1" y="14988"/>
                  </a:cubicBezTo>
                  <a:cubicBezTo>
                    <a:pt x="1881" y="14361"/>
                    <a:pt x="4136" y="13910"/>
                    <a:pt x="6367" y="13434"/>
                  </a:cubicBezTo>
                  <a:cubicBezTo>
                    <a:pt x="6818" y="11930"/>
                    <a:pt x="7344" y="10376"/>
                    <a:pt x="7745" y="8797"/>
                  </a:cubicBezTo>
                  <a:lnTo>
                    <a:pt x="7745" y="8797"/>
                  </a:lnTo>
                  <a:cubicBezTo>
                    <a:pt x="7104" y="9050"/>
                    <a:pt x="6418" y="9182"/>
                    <a:pt x="5734" y="9182"/>
                  </a:cubicBezTo>
                  <a:cubicBezTo>
                    <a:pt x="5535" y="9182"/>
                    <a:pt x="5336" y="9171"/>
                    <a:pt x="5139" y="9148"/>
                  </a:cubicBezTo>
                  <a:cubicBezTo>
                    <a:pt x="4262" y="9098"/>
                    <a:pt x="3359" y="8822"/>
                    <a:pt x="2733" y="8221"/>
                  </a:cubicBezTo>
                  <a:cubicBezTo>
                    <a:pt x="2106" y="7644"/>
                    <a:pt x="1805" y="6792"/>
                    <a:pt x="1755" y="5940"/>
                  </a:cubicBezTo>
                  <a:cubicBezTo>
                    <a:pt x="1705" y="5113"/>
                    <a:pt x="1906" y="4261"/>
                    <a:pt x="2206" y="3459"/>
                  </a:cubicBezTo>
                  <a:cubicBezTo>
                    <a:pt x="2683" y="2181"/>
                    <a:pt x="3409" y="1003"/>
                    <a:pt x="4362" y="0"/>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4" name="Google Shape;1568;p38"/>
            <p:cNvSpPr/>
            <p:nvPr/>
          </p:nvSpPr>
          <p:spPr>
            <a:xfrm>
              <a:off x="8178250" y="4275100"/>
              <a:ext cx="114050" cy="345625"/>
            </a:xfrm>
            <a:custGeom>
              <a:avLst/>
              <a:gdLst/>
              <a:ahLst/>
              <a:cxnLst/>
              <a:rect l="l" t="t" r="r" b="b"/>
              <a:pathLst>
                <a:path w="4562" h="13825" extrusionOk="0">
                  <a:moveTo>
                    <a:pt x="4562" y="1"/>
                  </a:moveTo>
                  <a:cubicBezTo>
                    <a:pt x="3584" y="76"/>
                    <a:pt x="2807" y="752"/>
                    <a:pt x="2281" y="1554"/>
                  </a:cubicBezTo>
                  <a:cubicBezTo>
                    <a:pt x="1755" y="2356"/>
                    <a:pt x="1429" y="3284"/>
                    <a:pt x="1178" y="4186"/>
                  </a:cubicBezTo>
                  <a:cubicBezTo>
                    <a:pt x="326" y="7319"/>
                    <a:pt x="26" y="10552"/>
                    <a:pt x="0" y="13785"/>
                  </a:cubicBezTo>
                  <a:cubicBezTo>
                    <a:pt x="30" y="13815"/>
                    <a:pt x="63" y="13825"/>
                    <a:pt x="99" y="13825"/>
                  </a:cubicBezTo>
                  <a:cubicBezTo>
                    <a:pt x="154" y="13825"/>
                    <a:pt x="215" y="13800"/>
                    <a:pt x="276" y="13785"/>
                  </a:cubicBezTo>
                  <a:cubicBezTo>
                    <a:pt x="201" y="10753"/>
                    <a:pt x="677" y="7745"/>
                    <a:pt x="1329" y="4788"/>
                  </a:cubicBezTo>
                  <a:cubicBezTo>
                    <a:pt x="1554" y="3810"/>
                    <a:pt x="1805" y="2808"/>
                    <a:pt x="2306" y="1905"/>
                  </a:cubicBezTo>
                  <a:cubicBezTo>
                    <a:pt x="2807" y="1028"/>
                    <a:pt x="3584" y="251"/>
                    <a:pt x="4562" y="1"/>
                  </a:cubicBezTo>
                  <a:close/>
                </a:path>
              </a:pathLst>
            </a:custGeom>
            <a:solidFill>
              <a:srgbClr val="31666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5" name="Google Shape;1569;p38"/>
            <p:cNvSpPr/>
            <p:nvPr/>
          </p:nvSpPr>
          <p:spPr>
            <a:xfrm>
              <a:off x="8245925" y="4292650"/>
              <a:ext cx="55150" cy="332725"/>
            </a:xfrm>
            <a:custGeom>
              <a:avLst/>
              <a:gdLst/>
              <a:ahLst/>
              <a:cxnLst/>
              <a:rect l="l" t="t" r="r" b="b"/>
              <a:pathLst>
                <a:path w="2206" h="13309" extrusionOk="0">
                  <a:moveTo>
                    <a:pt x="2206" y="0"/>
                  </a:moveTo>
                  <a:cubicBezTo>
                    <a:pt x="1178" y="4462"/>
                    <a:pt x="476" y="8873"/>
                    <a:pt x="0" y="13309"/>
                  </a:cubicBezTo>
                  <a:cubicBezTo>
                    <a:pt x="877" y="8822"/>
                    <a:pt x="1579" y="4411"/>
                    <a:pt x="2206" y="0"/>
                  </a:cubicBezTo>
                  <a:close/>
                </a:path>
              </a:pathLst>
            </a:custGeom>
            <a:solidFill>
              <a:srgbClr val="31666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6" name="Google Shape;1570;p38"/>
            <p:cNvSpPr/>
            <p:nvPr/>
          </p:nvSpPr>
          <p:spPr>
            <a:xfrm>
              <a:off x="8286650" y="4280750"/>
              <a:ext cx="63300" cy="328900"/>
            </a:xfrm>
            <a:custGeom>
              <a:avLst/>
              <a:gdLst/>
              <a:ahLst/>
              <a:cxnLst/>
              <a:rect l="l" t="t" r="r" b="b"/>
              <a:pathLst>
                <a:path w="2532" h="13156" extrusionOk="0">
                  <a:moveTo>
                    <a:pt x="1479" y="0"/>
                  </a:moveTo>
                  <a:lnTo>
                    <a:pt x="1479" y="0"/>
                  </a:lnTo>
                  <a:cubicBezTo>
                    <a:pt x="2181" y="2105"/>
                    <a:pt x="2181" y="4411"/>
                    <a:pt x="1805" y="6617"/>
                  </a:cubicBezTo>
                  <a:cubicBezTo>
                    <a:pt x="1429" y="8822"/>
                    <a:pt x="727" y="10978"/>
                    <a:pt x="0" y="13083"/>
                  </a:cubicBezTo>
                  <a:cubicBezTo>
                    <a:pt x="119" y="13123"/>
                    <a:pt x="238" y="13155"/>
                    <a:pt x="357" y="13155"/>
                  </a:cubicBezTo>
                  <a:cubicBezTo>
                    <a:pt x="464" y="13155"/>
                    <a:pt x="570" y="13129"/>
                    <a:pt x="677" y="13058"/>
                  </a:cubicBezTo>
                  <a:cubicBezTo>
                    <a:pt x="928" y="10827"/>
                    <a:pt x="1680" y="8697"/>
                    <a:pt x="2081" y="6491"/>
                  </a:cubicBezTo>
                  <a:cubicBezTo>
                    <a:pt x="2482" y="4311"/>
                    <a:pt x="2532" y="1930"/>
                    <a:pt x="1479" y="0"/>
                  </a:cubicBezTo>
                  <a:close/>
                </a:path>
              </a:pathLst>
            </a:custGeom>
            <a:solidFill>
              <a:srgbClr val="31666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7" name="Google Shape;1571;p38"/>
            <p:cNvSpPr/>
            <p:nvPr/>
          </p:nvSpPr>
          <p:spPr>
            <a:xfrm>
              <a:off x="7878125" y="4189500"/>
              <a:ext cx="224950" cy="407050"/>
            </a:xfrm>
            <a:custGeom>
              <a:avLst/>
              <a:gdLst/>
              <a:ahLst/>
              <a:cxnLst/>
              <a:rect l="l" t="t" r="r" b="b"/>
              <a:pathLst>
                <a:path w="8998" h="16282" extrusionOk="0">
                  <a:moveTo>
                    <a:pt x="3532" y="1"/>
                  </a:moveTo>
                  <a:cubicBezTo>
                    <a:pt x="2514" y="1"/>
                    <a:pt x="1598" y="619"/>
                    <a:pt x="978" y="1470"/>
                  </a:cubicBezTo>
                  <a:cubicBezTo>
                    <a:pt x="602" y="1996"/>
                    <a:pt x="351" y="2598"/>
                    <a:pt x="276" y="3199"/>
                  </a:cubicBezTo>
                  <a:cubicBezTo>
                    <a:pt x="0" y="4928"/>
                    <a:pt x="627" y="6658"/>
                    <a:pt x="1254" y="8312"/>
                  </a:cubicBezTo>
                  <a:cubicBezTo>
                    <a:pt x="2156" y="10743"/>
                    <a:pt x="3083" y="13174"/>
                    <a:pt x="4211" y="15906"/>
                  </a:cubicBezTo>
                  <a:cubicBezTo>
                    <a:pt x="4370" y="15906"/>
                    <a:pt x="4528" y="15906"/>
                    <a:pt x="4687" y="15906"/>
                  </a:cubicBezTo>
                  <a:cubicBezTo>
                    <a:pt x="5956" y="15906"/>
                    <a:pt x="7244" y="15925"/>
                    <a:pt x="8848" y="16282"/>
                  </a:cubicBezTo>
                  <a:cubicBezTo>
                    <a:pt x="8998" y="14678"/>
                    <a:pt x="8998" y="13074"/>
                    <a:pt x="8873" y="11445"/>
                  </a:cubicBezTo>
                  <a:cubicBezTo>
                    <a:pt x="8672" y="8738"/>
                    <a:pt x="8046" y="6031"/>
                    <a:pt x="7068" y="3500"/>
                  </a:cubicBezTo>
                  <a:cubicBezTo>
                    <a:pt x="6467" y="1946"/>
                    <a:pt x="5464" y="242"/>
                    <a:pt x="3810" y="16"/>
                  </a:cubicBezTo>
                  <a:cubicBezTo>
                    <a:pt x="3716" y="6"/>
                    <a:pt x="3624" y="1"/>
                    <a:pt x="3532" y="1"/>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8" name="Google Shape;1572;p38"/>
            <p:cNvSpPr/>
            <p:nvPr/>
          </p:nvSpPr>
          <p:spPr>
            <a:xfrm>
              <a:off x="7878125" y="4226225"/>
              <a:ext cx="224950" cy="370325"/>
            </a:xfrm>
            <a:custGeom>
              <a:avLst/>
              <a:gdLst/>
              <a:ahLst/>
              <a:cxnLst/>
              <a:rect l="l" t="t" r="r" b="b"/>
              <a:pathLst>
                <a:path w="8998" h="14813" extrusionOk="0">
                  <a:moveTo>
                    <a:pt x="978" y="1"/>
                  </a:moveTo>
                  <a:cubicBezTo>
                    <a:pt x="602" y="527"/>
                    <a:pt x="351" y="1129"/>
                    <a:pt x="276" y="1730"/>
                  </a:cubicBezTo>
                  <a:cubicBezTo>
                    <a:pt x="0" y="3459"/>
                    <a:pt x="627" y="5214"/>
                    <a:pt x="1254" y="6843"/>
                  </a:cubicBezTo>
                  <a:cubicBezTo>
                    <a:pt x="2156" y="9274"/>
                    <a:pt x="3083" y="11705"/>
                    <a:pt x="4211" y="14437"/>
                  </a:cubicBezTo>
                  <a:cubicBezTo>
                    <a:pt x="5640" y="14437"/>
                    <a:pt x="7043" y="14437"/>
                    <a:pt x="8848" y="14813"/>
                  </a:cubicBezTo>
                  <a:cubicBezTo>
                    <a:pt x="8998" y="13209"/>
                    <a:pt x="8998" y="11605"/>
                    <a:pt x="8873" y="9976"/>
                  </a:cubicBezTo>
                  <a:lnTo>
                    <a:pt x="8873" y="9976"/>
                  </a:lnTo>
                  <a:cubicBezTo>
                    <a:pt x="8421" y="10377"/>
                    <a:pt x="7820" y="10652"/>
                    <a:pt x="7193" y="10702"/>
                  </a:cubicBezTo>
                  <a:cubicBezTo>
                    <a:pt x="7118" y="10708"/>
                    <a:pt x="7043" y="10710"/>
                    <a:pt x="6969" y="10710"/>
                  </a:cubicBezTo>
                  <a:cubicBezTo>
                    <a:pt x="5970" y="10710"/>
                    <a:pt x="5005" y="10253"/>
                    <a:pt x="4236" y="9600"/>
                  </a:cubicBezTo>
                  <a:cubicBezTo>
                    <a:pt x="3434" y="8873"/>
                    <a:pt x="2832" y="7921"/>
                    <a:pt x="2356" y="6968"/>
                  </a:cubicBezTo>
                  <a:cubicBezTo>
                    <a:pt x="1604" y="5540"/>
                    <a:pt x="1028" y="3986"/>
                    <a:pt x="878" y="2382"/>
                  </a:cubicBezTo>
                  <a:cubicBezTo>
                    <a:pt x="802" y="1605"/>
                    <a:pt x="827" y="803"/>
                    <a:pt x="978" y="1"/>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9" name="Google Shape;1573;p38"/>
            <p:cNvSpPr/>
            <p:nvPr/>
          </p:nvSpPr>
          <p:spPr>
            <a:xfrm>
              <a:off x="7950175" y="4207425"/>
              <a:ext cx="96525" cy="384750"/>
            </a:xfrm>
            <a:custGeom>
              <a:avLst/>
              <a:gdLst/>
              <a:ahLst/>
              <a:cxnLst/>
              <a:rect l="l" t="t" r="r" b="b"/>
              <a:pathLst>
                <a:path w="3861" h="15390" extrusionOk="0">
                  <a:moveTo>
                    <a:pt x="51" y="1"/>
                  </a:moveTo>
                  <a:cubicBezTo>
                    <a:pt x="1" y="5364"/>
                    <a:pt x="1304" y="10652"/>
                    <a:pt x="3660" y="15389"/>
                  </a:cubicBezTo>
                  <a:cubicBezTo>
                    <a:pt x="3685" y="15339"/>
                    <a:pt x="3785" y="15239"/>
                    <a:pt x="3860" y="15114"/>
                  </a:cubicBezTo>
                  <a:cubicBezTo>
                    <a:pt x="1680" y="10377"/>
                    <a:pt x="377" y="5214"/>
                    <a:pt x="51" y="1"/>
                  </a:cubicBezTo>
                  <a:close/>
                </a:path>
              </a:pathLst>
            </a:custGeom>
            <a:solidFill>
              <a:srgbClr val="31666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0" name="Google Shape;1574;p38"/>
            <p:cNvSpPr/>
            <p:nvPr/>
          </p:nvSpPr>
          <p:spPr>
            <a:xfrm>
              <a:off x="7976500" y="4206800"/>
              <a:ext cx="104025" cy="386000"/>
            </a:xfrm>
            <a:custGeom>
              <a:avLst/>
              <a:gdLst/>
              <a:ahLst/>
              <a:cxnLst/>
              <a:rect l="l" t="t" r="r" b="b"/>
              <a:pathLst>
                <a:path w="4161" h="15440" extrusionOk="0">
                  <a:moveTo>
                    <a:pt x="0" y="1"/>
                  </a:moveTo>
                  <a:cubicBezTo>
                    <a:pt x="1354" y="1630"/>
                    <a:pt x="2106" y="3685"/>
                    <a:pt x="2582" y="5765"/>
                  </a:cubicBezTo>
                  <a:cubicBezTo>
                    <a:pt x="3083" y="7896"/>
                    <a:pt x="3334" y="10101"/>
                    <a:pt x="3559" y="12307"/>
                  </a:cubicBezTo>
                  <a:cubicBezTo>
                    <a:pt x="3684" y="13359"/>
                    <a:pt x="3810" y="14437"/>
                    <a:pt x="4161" y="15439"/>
                  </a:cubicBezTo>
                  <a:cubicBezTo>
                    <a:pt x="3810" y="11956"/>
                    <a:pt x="3434" y="8447"/>
                    <a:pt x="2607" y="5038"/>
                  </a:cubicBezTo>
                  <a:cubicBezTo>
                    <a:pt x="2156" y="3159"/>
                    <a:pt x="1479" y="1179"/>
                    <a:pt x="0" y="1"/>
                  </a:cubicBezTo>
                  <a:close/>
                </a:path>
              </a:pathLst>
            </a:custGeom>
            <a:solidFill>
              <a:srgbClr val="31666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1" name="Google Shape;1575;p38"/>
            <p:cNvSpPr/>
            <p:nvPr/>
          </p:nvSpPr>
          <p:spPr>
            <a:xfrm>
              <a:off x="7908825" y="4230000"/>
              <a:ext cx="96525" cy="369300"/>
            </a:xfrm>
            <a:custGeom>
              <a:avLst/>
              <a:gdLst/>
              <a:ahLst/>
              <a:cxnLst/>
              <a:rect l="l" t="t" r="r" b="b"/>
              <a:pathLst>
                <a:path w="3861" h="14772" extrusionOk="0">
                  <a:moveTo>
                    <a:pt x="853" y="0"/>
                  </a:moveTo>
                  <a:cubicBezTo>
                    <a:pt x="226" y="852"/>
                    <a:pt x="26" y="1930"/>
                    <a:pt x="0" y="2983"/>
                  </a:cubicBezTo>
                  <a:cubicBezTo>
                    <a:pt x="0" y="4060"/>
                    <a:pt x="201" y="5113"/>
                    <a:pt x="477" y="6140"/>
                  </a:cubicBezTo>
                  <a:cubicBezTo>
                    <a:pt x="1229" y="9123"/>
                    <a:pt x="2457" y="11930"/>
                    <a:pt x="3710" y="14762"/>
                  </a:cubicBezTo>
                  <a:cubicBezTo>
                    <a:pt x="3728" y="14759"/>
                    <a:pt x="3744" y="14758"/>
                    <a:pt x="3757" y="14758"/>
                  </a:cubicBezTo>
                  <a:cubicBezTo>
                    <a:pt x="3801" y="14758"/>
                    <a:pt x="3817" y="14772"/>
                    <a:pt x="3826" y="14772"/>
                  </a:cubicBezTo>
                  <a:cubicBezTo>
                    <a:pt x="3835" y="14772"/>
                    <a:pt x="3837" y="14755"/>
                    <a:pt x="3860" y="14687"/>
                  </a:cubicBezTo>
                  <a:cubicBezTo>
                    <a:pt x="2532" y="11729"/>
                    <a:pt x="1454" y="8647"/>
                    <a:pt x="677" y="5514"/>
                  </a:cubicBezTo>
                  <a:cubicBezTo>
                    <a:pt x="452" y="4587"/>
                    <a:pt x="226" y="3634"/>
                    <a:pt x="201" y="2682"/>
                  </a:cubicBezTo>
                  <a:cubicBezTo>
                    <a:pt x="176" y="1729"/>
                    <a:pt x="351" y="752"/>
                    <a:pt x="853" y="0"/>
                  </a:cubicBezTo>
                  <a:close/>
                </a:path>
              </a:pathLst>
            </a:custGeom>
            <a:solidFill>
              <a:srgbClr val="31666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2" name="Google Shape;1576;p38"/>
            <p:cNvSpPr/>
            <p:nvPr/>
          </p:nvSpPr>
          <p:spPr>
            <a:xfrm>
              <a:off x="8213975" y="4032000"/>
              <a:ext cx="15050" cy="16925"/>
            </a:xfrm>
            <a:custGeom>
              <a:avLst/>
              <a:gdLst/>
              <a:ahLst/>
              <a:cxnLst/>
              <a:rect l="l" t="t" r="r" b="b"/>
              <a:pathLst>
                <a:path w="602" h="677" fill="none" extrusionOk="0">
                  <a:moveTo>
                    <a:pt x="0" y="677"/>
                  </a:moveTo>
                  <a:cubicBezTo>
                    <a:pt x="201" y="451"/>
                    <a:pt x="401" y="226"/>
                    <a:pt x="602" y="0"/>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3" name="Google Shape;1577;p38"/>
            <p:cNvSpPr/>
            <p:nvPr/>
          </p:nvSpPr>
          <p:spPr>
            <a:xfrm>
              <a:off x="8153175" y="3989375"/>
              <a:ext cx="1300" cy="17575"/>
            </a:xfrm>
            <a:custGeom>
              <a:avLst/>
              <a:gdLst/>
              <a:ahLst/>
              <a:cxnLst/>
              <a:rect l="l" t="t" r="r" b="b"/>
              <a:pathLst>
                <a:path w="52" h="703" fill="none" extrusionOk="0">
                  <a:moveTo>
                    <a:pt x="51" y="1"/>
                  </a:moveTo>
                  <a:cubicBezTo>
                    <a:pt x="26" y="227"/>
                    <a:pt x="26" y="452"/>
                    <a:pt x="1" y="703"/>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4" name="Google Shape;1578;p38"/>
            <p:cNvSpPr/>
            <p:nvPr/>
          </p:nvSpPr>
          <p:spPr>
            <a:xfrm>
              <a:off x="8090525" y="4005050"/>
              <a:ext cx="8800" cy="18200"/>
            </a:xfrm>
            <a:custGeom>
              <a:avLst/>
              <a:gdLst/>
              <a:ahLst/>
              <a:cxnLst/>
              <a:rect l="l" t="t" r="r" b="b"/>
              <a:pathLst>
                <a:path w="352" h="728" fill="none" extrusionOk="0">
                  <a:moveTo>
                    <a:pt x="1" y="1"/>
                  </a:moveTo>
                  <a:cubicBezTo>
                    <a:pt x="126" y="226"/>
                    <a:pt x="226" y="477"/>
                    <a:pt x="352" y="727"/>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5" name="Google Shape;1579;p38"/>
            <p:cNvSpPr/>
            <p:nvPr/>
          </p:nvSpPr>
          <p:spPr>
            <a:xfrm>
              <a:off x="8042900" y="4107175"/>
              <a:ext cx="15700" cy="9425"/>
            </a:xfrm>
            <a:custGeom>
              <a:avLst/>
              <a:gdLst/>
              <a:ahLst/>
              <a:cxnLst/>
              <a:rect l="l" t="t" r="r" b="b"/>
              <a:pathLst>
                <a:path w="628" h="377" fill="none" extrusionOk="0">
                  <a:moveTo>
                    <a:pt x="1" y="1"/>
                  </a:moveTo>
                  <a:cubicBezTo>
                    <a:pt x="201" y="126"/>
                    <a:pt x="427" y="251"/>
                    <a:pt x="627" y="377"/>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6" name="Google Shape;1580;p38"/>
            <p:cNvSpPr/>
            <p:nvPr/>
          </p:nvSpPr>
          <p:spPr>
            <a:xfrm>
              <a:off x="8252175" y="4110325"/>
              <a:ext cx="21325" cy="15050"/>
            </a:xfrm>
            <a:custGeom>
              <a:avLst/>
              <a:gdLst/>
              <a:ahLst/>
              <a:cxnLst/>
              <a:rect l="l" t="t" r="r" b="b"/>
              <a:pathLst>
                <a:path w="853" h="602" fill="none" extrusionOk="0">
                  <a:moveTo>
                    <a:pt x="853" y="0"/>
                  </a:moveTo>
                  <a:cubicBezTo>
                    <a:pt x="577" y="201"/>
                    <a:pt x="277" y="401"/>
                    <a:pt x="1" y="602"/>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7" name="Google Shape;1581;p38"/>
            <p:cNvSpPr/>
            <p:nvPr/>
          </p:nvSpPr>
          <p:spPr>
            <a:xfrm>
              <a:off x="8158200" y="4154175"/>
              <a:ext cx="16950" cy="13175"/>
            </a:xfrm>
            <a:custGeom>
              <a:avLst/>
              <a:gdLst/>
              <a:ahLst/>
              <a:cxnLst/>
              <a:rect l="l" t="t" r="r" b="b"/>
              <a:pathLst>
                <a:path w="678" h="527" fill="none" extrusionOk="0">
                  <a:moveTo>
                    <a:pt x="677" y="0"/>
                  </a:moveTo>
                  <a:cubicBezTo>
                    <a:pt x="452" y="176"/>
                    <a:pt x="226" y="351"/>
                    <a:pt x="0" y="527"/>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8" name="Google Shape;1582;p38"/>
            <p:cNvSpPr/>
            <p:nvPr/>
          </p:nvSpPr>
          <p:spPr>
            <a:xfrm>
              <a:off x="8109325" y="4094650"/>
              <a:ext cx="11925" cy="10050"/>
            </a:xfrm>
            <a:custGeom>
              <a:avLst/>
              <a:gdLst/>
              <a:ahLst/>
              <a:cxnLst/>
              <a:rect l="l" t="t" r="r" b="b"/>
              <a:pathLst>
                <a:path w="477" h="402" fill="none" extrusionOk="0">
                  <a:moveTo>
                    <a:pt x="1" y="0"/>
                  </a:moveTo>
                  <a:cubicBezTo>
                    <a:pt x="151" y="126"/>
                    <a:pt x="326" y="251"/>
                    <a:pt x="477" y="401"/>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39" name="Google Shape;1583;p38"/>
            <p:cNvSpPr/>
            <p:nvPr/>
          </p:nvSpPr>
          <p:spPr>
            <a:xfrm>
              <a:off x="8037900" y="4201800"/>
              <a:ext cx="13175" cy="10675"/>
            </a:xfrm>
            <a:custGeom>
              <a:avLst/>
              <a:gdLst/>
              <a:ahLst/>
              <a:cxnLst/>
              <a:rect l="l" t="t" r="r" b="b"/>
              <a:pathLst>
                <a:path w="527" h="427" fill="none" extrusionOk="0">
                  <a:moveTo>
                    <a:pt x="0" y="0"/>
                  </a:moveTo>
                  <a:cubicBezTo>
                    <a:pt x="176" y="151"/>
                    <a:pt x="351" y="276"/>
                    <a:pt x="527" y="426"/>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0" name="Google Shape;1584;p38"/>
            <p:cNvSpPr/>
            <p:nvPr/>
          </p:nvSpPr>
          <p:spPr>
            <a:xfrm>
              <a:off x="8126250" y="4266950"/>
              <a:ext cx="15050" cy="10050"/>
            </a:xfrm>
            <a:custGeom>
              <a:avLst/>
              <a:gdLst/>
              <a:ahLst/>
              <a:cxnLst/>
              <a:rect l="l" t="t" r="r" b="b"/>
              <a:pathLst>
                <a:path w="602" h="402" fill="none" extrusionOk="0">
                  <a:moveTo>
                    <a:pt x="0" y="1"/>
                  </a:moveTo>
                  <a:cubicBezTo>
                    <a:pt x="201" y="126"/>
                    <a:pt x="401" y="276"/>
                    <a:pt x="602" y="402"/>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1" name="Google Shape;1585;p38"/>
            <p:cNvSpPr/>
            <p:nvPr/>
          </p:nvSpPr>
          <p:spPr>
            <a:xfrm>
              <a:off x="8175750" y="4281375"/>
              <a:ext cx="15675" cy="16300"/>
            </a:xfrm>
            <a:custGeom>
              <a:avLst/>
              <a:gdLst/>
              <a:ahLst/>
              <a:cxnLst/>
              <a:rect l="l" t="t" r="r" b="b"/>
              <a:pathLst>
                <a:path w="627" h="652" fill="none" extrusionOk="0">
                  <a:moveTo>
                    <a:pt x="627" y="0"/>
                  </a:moveTo>
                  <a:cubicBezTo>
                    <a:pt x="426" y="226"/>
                    <a:pt x="201" y="426"/>
                    <a:pt x="0" y="652"/>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2" name="Google Shape;1586;p38"/>
            <p:cNvSpPr/>
            <p:nvPr/>
          </p:nvSpPr>
          <p:spPr>
            <a:xfrm>
              <a:off x="8254075" y="4214950"/>
              <a:ext cx="24450" cy="17575"/>
            </a:xfrm>
            <a:custGeom>
              <a:avLst/>
              <a:gdLst/>
              <a:ahLst/>
              <a:cxnLst/>
              <a:rect l="l" t="t" r="r" b="b"/>
              <a:pathLst>
                <a:path w="978" h="703" fill="none" extrusionOk="0">
                  <a:moveTo>
                    <a:pt x="978" y="1"/>
                  </a:moveTo>
                  <a:cubicBezTo>
                    <a:pt x="652" y="226"/>
                    <a:pt x="326" y="477"/>
                    <a:pt x="0" y="702"/>
                  </a:cubicBezTo>
                </a:path>
              </a:pathLst>
            </a:custGeom>
            <a:noFill/>
            <a:ln w="10650" cap="flat" cmpd="sng">
              <a:solidFill>
                <a:srgbClr val="65AD82"/>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3" name="Google Shape;1587;p38"/>
            <p:cNvSpPr/>
            <p:nvPr/>
          </p:nvSpPr>
          <p:spPr>
            <a:xfrm>
              <a:off x="8312325" y="4248150"/>
              <a:ext cx="8175" cy="20075"/>
            </a:xfrm>
            <a:custGeom>
              <a:avLst/>
              <a:gdLst/>
              <a:ahLst/>
              <a:cxnLst/>
              <a:rect l="l" t="t" r="r" b="b"/>
              <a:pathLst>
                <a:path w="327" h="803" fill="none" extrusionOk="0">
                  <a:moveTo>
                    <a:pt x="327" y="1"/>
                  </a:moveTo>
                  <a:cubicBezTo>
                    <a:pt x="201" y="277"/>
                    <a:pt x="101" y="527"/>
                    <a:pt x="1" y="803"/>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4" name="Google Shape;1588;p38"/>
            <p:cNvSpPr/>
            <p:nvPr/>
          </p:nvSpPr>
          <p:spPr>
            <a:xfrm>
              <a:off x="8241525" y="4271975"/>
              <a:ext cx="6925" cy="13175"/>
            </a:xfrm>
            <a:custGeom>
              <a:avLst/>
              <a:gdLst/>
              <a:ahLst/>
              <a:cxnLst/>
              <a:rect l="l" t="t" r="r" b="b"/>
              <a:pathLst>
                <a:path w="277" h="527" fill="none" extrusionOk="0">
                  <a:moveTo>
                    <a:pt x="1" y="0"/>
                  </a:moveTo>
                  <a:cubicBezTo>
                    <a:pt x="76" y="176"/>
                    <a:pt x="176" y="351"/>
                    <a:pt x="276" y="527"/>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5" name="Google Shape;1589;p38"/>
            <p:cNvSpPr/>
            <p:nvPr/>
          </p:nvSpPr>
          <p:spPr>
            <a:xfrm>
              <a:off x="8348675" y="4296400"/>
              <a:ext cx="13800" cy="11300"/>
            </a:xfrm>
            <a:custGeom>
              <a:avLst/>
              <a:gdLst/>
              <a:ahLst/>
              <a:cxnLst/>
              <a:rect l="l" t="t" r="r" b="b"/>
              <a:pathLst>
                <a:path w="552" h="452" fill="none" extrusionOk="0">
                  <a:moveTo>
                    <a:pt x="552" y="1"/>
                  </a:moveTo>
                  <a:cubicBezTo>
                    <a:pt x="376" y="151"/>
                    <a:pt x="176" y="301"/>
                    <a:pt x="1" y="452"/>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6" name="Google Shape;1590;p38"/>
            <p:cNvSpPr/>
            <p:nvPr/>
          </p:nvSpPr>
          <p:spPr>
            <a:xfrm>
              <a:off x="8359950" y="4371600"/>
              <a:ext cx="20075" cy="6900"/>
            </a:xfrm>
            <a:custGeom>
              <a:avLst/>
              <a:gdLst/>
              <a:ahLst/>
              <a:cxnLst/>
              <a:rect l="l" t="t" r="r" b="b"/>
              <a:pathLst>
                <a:path w="803" h="276" fill="none" extrusionOk="0">
                  <a:moveTo>
                    <a:pt x="803" y="0"/>
                  </a:moveTo>
                  <a:cubicBezTo>
                    <a:pt x="527" y="75"/>
                    <a:pt x="251" y="176"/>
                    <a:pt x="1" y="276"/>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7" name="Google Shape;1591;p38"/>
            <p:cNvSpPr/>
            <p:nvPr/>
          </p:nvSpPr>
          <p:spPr>
            <a:xfrm>
              <a:off x="8351800" y="4443025"/>
              <a:ext cx="18825" cy="650"/>
            </a:xfrm>
            <a:custGeom>
              <a:avLst/>
              <a:gdLst/>
              <a:ahLst/>
              <a:cxnLst/>
              <a:rect l="l" t="t" r="r" b="b"/>
              <a:pathLst>
                <a:path w="753" h="26" fill="none" extrusionOk="0">
                  <a:moveTo>
                    <a:pt x="753" y="0"/>
                  </a:moveTo>
                  <a:cubicBezTo>
                    <a:pt x="502" y="25"/>
                    <a:pt x="251" y="25"/>
                    <a:pt x="1" y="25"/>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8" name="Google Shape;1592;p38"/>
            <p:cNvSpPr/>
            <p:nvPr/>
          </p:nvSpPr>
          <p:spPr>
            <a:xfrm>
              <a:off x="8299175" y="4342775"/>
              <a:ext cx="14450" cy="5650"/>
            </a:xfrm>
            <a:custGeom>
              <a:avLst/>
              <a:gdLst/>
              <a:ahLst/>
              <a:cxnLst/>
              <a:rect l="l" t="t" r="r" b="b"/>
              <a:pathLst>
                <a:path w="578" h="226" fill="none" extrusionOk="0">
                  <a:moveTo>
                    <a:pt x="577" y="0"/>
                  </a:moveTo>
                  <a:cubicBezTo>
                    <a:pt x="402" y="76"/>
                    <a:pt x="201" y="151"/>
                    <a:pt x="1" y="226"/>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49" name="Google Shape;1593;p38"/>
            <p:cNvSpPr/>
            <p:nvPr/>
          </p:nvSpPr>
          <p:spPr>
            <a:xfrm>
              <a:off x="8289150" y="4427975"/>
              <a:ext cx="15075" cy="6300"/>
            </a:xfrm>
            <a:custGeom>
              <a:avLst/>
              <a:gdLst/>
              <a:ahLst/>
              <a:cxnLst/>
              <a:rect l="l" t="t" r="r" b="b"/>
              <a:pathLst>
                <a:path w="603" h="252" fill="none" extrusionOk="0">
                  <a:moveTo>
                    <a:pt x="602" y="1"/>
                  </a:moveTo>
                  <a:cubicBezTo>
                    <a:pt x="402" y="76"/>
                    <a:pt x="201" y="176"/>
                    <a:pt x="1" y="252"/>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0" name="Google Shape;1594;p38"/>
            <p:cNvSpPr/>
            <p:nvPr/>
          </p:nvSpPr>
          <p:spPr>
            <a:xfrm>
              <a:off x="8253425" y="4363450"/>
              <a:ext cx="13825" cy="13800"/>
            </a:xfrm>
            <a:custGeom>
              <a:avLst/>
              <a:gdLst/>
              <a:ahLst/>
              <a:cxnLst/>
              <a:rect l="l" t="t" r="r" b="b"/>
              <a:pathLst>
                <a:path w="553" h="552" fill="none" extrusionOk="0">
                  <a:moveTo>
                    <a:pt x="1" y="0"/>
                  </a:moveTo>
                  <a:cubicBezTo>
                    <a:pt x="176" y="176"/>
                    <a:pt x="377" y="376"/>
                    <a:pt x="552" y="552"/>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1" name="Google Shape;1595;p38"/>
            <p:cNvSpPr/>
            <p:nvPr/>
          </p:nvSpPr>
          <p:spPr>
            <a:xfrm>
              <a:off x="8181375" y="4375975"/>
              <a:ext cx="11925" cy="10675"/>
            </a:xfrm>
            <a:custGeom>
              <a:avLst/>
              <a:gdLst/>
              <a:ahLst/>
              <a:cxnLst/>
              <a:rect l="l" t="t" r="r" b="b"/>
              <a:pathLst>
                <a:path w="477" h="427" fill="none" extrusionOk="0">
                  <a:moveTo>
                    <a:pt x="1" y="1"/>
                  </a:moveTo>
                  <a:cubicBezTo>
                    <a:pt x="176" y="151"/>
                    <a:pt x="327" y="276"/>
                    <a:pt x="477" y="427"/>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2" name="Google Shape;1596;p38"/>
            <p:cNvSpPr/>
            <p:nvPr/>
          </p:nvSpPr>
          <p:spPr>
            <a:xfrm>
              <a:off x="8161325" y="4462450"/>
              <a:ext cx="16950" cy="10675"/>
            </a:xfrm>
            <a:custGeom>
              <a:avLst/>
              <a:gdLst/>
              <a:ahLst/>
              <a:cxnLst/>
              <a:rect l="l" t="t" r="r" b="b"/>
              <a:pathLst>
                <a:path w="678" h="427" fill="none" extrusionOk="0">
                  <a:moveTo>
                    <a:pt x="1" y="0"/>
                  </a:moveTo>
                  <a:cubicBezTo>
                    <a:pt x="251" y="76"/>
                    <a:pt x="502" y="226"/>
                    <a:pt x="677" y="426"/>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3" name="Google Shape;1597;p38"/>
            <p:cNvSpPr/>
            <p:nvPr/>
          </p:nvSpPr>
          <p:spPr>
            <a:xfrm>
              <a:off x="8244675" y="4489400"/>
              <a:ext cx="13175" cy="8150"/>
            </a:xfrm>
            <a:custGeom>
              <a:avLst/>
              <a:gdLst/>
              <a:ahLst/>
              <a:cxnLst/>
              <a:rect l="l" t="t" r="r" b="b"/>
              <a:pathLst>
                <a:path w="527" h="326" fill="none" extrusionOk="0">
                  <a:moveTo>
                    <a:pt x="0" y="0"/>
                  </a:moveTo>
                  <a:cubicBezTo>
                    <a:pt x="176" y="125"/>
                    <a:pt x="351" y="226"/>
                    <a:pt x="526" y="326"/>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4" name="Google Shape;1598;p38"/>
            <p:cNvSpPr/>
            <p:nvPr/>
          </p:nvSpPr>
          <p:spPr>
            <a:xfrm>
              <a:off x="7961450" y="4177350"/>
              <a:ext cx="1275" cy="16325"/>
            </a:xfrm>
            <a:custGeom>
              <a:avLst/>
              <a:gdLst/>
              <a:ahLst/>
              <a:cxnLst/>
              <a:rect l="l" t="t" r="r" b="b"/>
              <a:pathLst>
                <a:path w="51" h="653" fill="none" extrusionOk="0">
                  <a:moveTo>
                    <a:pt x="1" y="1"/>
                  </a:moveTo>
                  <a:cubicBezTo>
                    <a:pt x="26" y="226"/>
                    <a:pt x="51" y="427"/>
                    <a:pt x="51" y="652"/>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5" name="Google Shape;1599;p38"/>
            <p:cNvSpPr/>
            <p:nvPr/>
          </p:nvSpPr>
          <p:spPr>
            <a:xfrm>
              <a:off x="7901925" y="4209950"/>
              <a:ext cx="11300" cy="11300"/>
            </a:xfrm>
            <a:custGeom>
              <a:avLst/>
              <a:gdLst/>
              <a:ahLst/>
              <a:cxnLst/>
              <a:rect l="l" t="t" r="r" b="b"/>
              <a:pathLst>
                <a:path w="452" h="452" fill="none" extrusionOk="0">
                  <a:moveTo>
                    <a:pt x="1" y="0"/>
                  </a:moveTo>
                  <a:cubicBezTo>
                    <a:pt x="151" y="150"/>
                    <a:pt x="302" y="301"/>
                    <a:pt x="452" y="451"/>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6" name="Google Shape;1600;p38"/>
            <p:cNvSpPr/>
            <p:nvPr/>
          </p:nvSpPr>
          <p:spPr>
            <a:xfrm>
              <a:off x="7876250" y="4293900"/>
              <a:ext cx="16300" cy="1900"/>
            </a:xfrm>
            <a:custGeom>
              <a:avLst/>
              <a:gdLst/>
              <a:ahLst/>
              <a:cxnLst/>
              <a:rect l="l" t="t" r="r" b="b"/>
              <a:pathLst>
                <a:path w="652" h="76" fill="none" extrusionOk="0">
                  <a:moveTo>
                    <a:pt x="0" y="0"/>
                  </a:moveTo>
                  <a:cubicBezTo>
                    <a:pt x="226" y="26"/>
                    <a:pt x="426" y="51"/>
                    <a:pt x="652" y="76"/>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7" name="Google Shape;1601;p38"/>
            <p:cNvSpPr/>
            <p:nvPr/>
          </p:nvSpPr>
          <p:spPr>
            <a:xfrm>
              <a:off x="7933875" y="4283250"/>
              <a:ext cx="13200" cy="6300"/>
            </a:xfrm>
            <a:custGeom>
              <a:avLst/>
              <a:gdLst/>
              <a:ahLst/>
              <a:cxnLst/>
              <a:rect l="l" t="t" r="r" b="b"/>
              <a:pathLst>
                <a:path w="528" h="252" fill="none" extrusionOk="0">
                  <a:moveTo>
                    <a:pt x="1" y="0"/>
                  </a:moveTo>
                  <a:cubicBezTo>
                    <a:pt x="176" y="76"/>
                    <a:pt x="352" y="176"/>
                    <a:pt x="527" y="251"/>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8" name="Google Shape;1602;p38"/>
            <p:cNvSpPr/>
            <p:nvPr/>
          </p:nvSpPr>
          <p:spPr>
            <a:xfrm>
              <a:off x="7943900" y="4382875"/>
              <a:ext cx="14450" cy="3150"/>
            </a:xfrm>
            <a:custGeom>
              <a:avLst/>
              <a:gdLst/>
              <a:ahLst/>
              <a:cxnLst/>
              <a:rect l="l" t="t" r="r" b="b"/>
              <a:pathLst>
                <a:path w="578" h="126" fill="none" extrusionOk="0">
                  <a:moveTo>
                    <a:pt x="1" y="0"/>
                  </a:moveTo>
                  <a:cubicBezTo>
                    <a:pt x="176" y="50"/>
                    <a:pt x="377" y="76"/>
                    <a:pt x="577" y="126"/>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59" name="Google Shape;1603;p38"/>
            <p:cNvSpPr/>
            <p:nvPr/>
          </p:nvSpPr>
          <p:spPr>
            <a:xfrm>
              <a:off x="7905075" y="4427350"/>
              <a:ext cx="19450" cy="650"/>
            </a:xfrm>
            <a:custGeom>
              <a:avLst/>
              <a:gdLst/>
              <a:ahLst/>
              <a:cxnLst/>
              <a:rect l="l" t="t" r="r" b="b"/>
              <a:pathLst>
                <a:path w="778" h="26" fill="none" extrusionOk="0">
                  <a:moveTo>
                    <a:pt x="0" y="26"/>
                  </a:moveTo>
                  <a:cubicBezTo>
                    <a:pt x="276" y="26"/>
                    <a:pt x="526" y="1"/>
                    <a:pt x="777" y="1"/>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0" name="Google Shape;1604;p38"/>
            <p:cNvSpPr/>
            <p:nvPr/>
          </p:nvSpPr>
          <p:spPr>
            <a:xfrm>
              <a:off x="7931375" y="4481250"/>
              <a:ext cx="16950" cy="650"/>
            </a:xfrm>
            <a:custGeom>
              <a:avLst/>
              <a:gdLst/>
              <a:ahLst/>
              <a:cxnLst/>
              <a:rect l="l" t="t" r="r" b="b"/>
              <a:pathLst>
                <a:path w="678" h="26" fill="none" extrusionOk="0">
                  <a:moveTo>
                    <a:pt x="1" y="25"/>
                  </a:moveTo>
                  <a:cubicBezTo>
                    <a:pt x="226" y="25"/>
                    <a:pt x="452" y="25"/>
                    <a:pt x="677" y="0"/>
                  </a:cubicBezTo>
                </a:path>
              </a:pathLst>
            </a:custGeom>
            <a:solidFill>
              <a:srgbClr val="38761D"/>
            </a:solid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1" name="Google Shape;1605;p38"/>
            <p:cNvSpPr/>
            <p:nvPr/>
          </p:nvSpPr>
          <p:spPr>
            <a:xfrm>
              <a:off x="7975875" y="4480625"/>
              <a:ext cx="18825" cy="1900"/>
            </a:xfrm>
            <a:custGeom>
              <a:avLst/>
              <a:gdLst/>
              <a:ahLst/>
              <a:cxnLst/>
              <a:rect l="l" t="t" r="r" b="b"/>
              <a:pathLst>
                <a:path w="753" h="76" fill="none" extrusionOk="0">
                  <a:moveTo>
                    <a:pt x="0" y="0"/>
                  </a:moveTo>
                  <a:cubicBezTo>
                    <a:pt x="251" y="25"/>
                    <a:pt x="501" y="50"/>
                    <a:pt x="752" y="75"/>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2" name="Google Shape;1606;p38"/>
            <p:cNvSpPr/>
            <p:nvPr/>
          </p:nvSpPr>
          <p:spPr>
            <a:xfrm>
              <a:off x="8004700" y="4191775"/>
              <a:ext cx="6275" cy="19450"/>
            </a:xfrm>
            <a:custGeom>
              <a:avLst/>
              <a:gdLst/>
              <a:ahLst/>
              <a:cxnLst/>
              <a:rect l="l" t="t" r="r" b="b"/>
              <a:pathLst>
                <a:path w="251" h="778" fill="none" extrusionOk="0">
                  <a:moveTo>
                    <a:pt x="251" y="0"/>
                  </a:moveTo>
                  <a:cubicBezTo>
                    <a:pt x="176" y="276"/>
                    <a:pt x="75" y="527"/>
                    <a:pt x="0" y="777"/>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3" name="Google Shape;1607;p38"/>
            <p:cNvSpPr/>
            <p:nvPr/>
          </p:nvSpPr>
          <p:spPr>
            <a:xfrm>
              <a:off x="8054200" y="4283875"/>
              <a:ext cx="15050" cy="14425"/>
            </a:xfrm>
            <a:custGeom>
              <a:avLst/>
              <a:gdLst/>
              <a:ahLst/>
              <a:cxnLst/>
              <a:rect l="l" t="t" r="r" b="b"/>
              <a:pathLst>
                <a:path w="602" h="577" fill="none" extrusionOk="0">
                  <a:moveTo>
                    <a:pt x="602" y="0"/>
                  </a:moveTo>
                  <a:cubicBezTo>
                    <a:pt x="401" y="201"/>
                    <a:pt x="201" y="376"/>
                    <a:pt x="0" y="577"/>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4" name="Google Shape;1608;p38"/>
            <p:cNvSpPr/>
            <p:nvPr/>
          </p:nvSpPr>
          <p:spPr>
            <a:xfrm>
              <a:off x="8081750" y="4382250"/>
              <a:ext cx="20075" cy="12550"/>
            </a:xfrm>
            <a:custGeom>
              <a:avLst/>
              <a:gdLst/>
              <a:ahLst/>
              <a:cxnLst/>
              <a:rect l="l" t="t" r="r" b="b"/>
              <a:pathLst>
                <a:path w="803" h="502" fill="none" extrusionOk="0">
                  <a:moveTo>
                    <a:pt x="803" y="0"/>
                  </a:moveTo>
                  <a:cubicBezTo>
                    <a:pt x="552" y="176"/>
                    <a:pt x="276" y="326"/>
                    <a:pt x="1" y="502"/>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5" name="Google Shape;1609;p38"/>
            <p:cNvSpPr/>
            <p:nvPr/>
          </p:nvSpPr>
          <p:spPr>
            <a:xfrm>
              <a:off x="8089900" y="4461200"/>
              <a:ext cx="20075" cy="8800"/>
            </a:xfrm>
            <a:custGeom>
              <a:avLst/>
              <a:gdLst/>
              <a:ahLst/>
              <a:cxnLst/>
              <a:rect l="l" t="t" r="r" b="b"/>
              <a:pathLst>
                <a:path w="803" h="352" fill="none" extrusionOk="0">
                  <a:moveTo>
                    <a:pt x="803" y="0"/>
                  </a:moveTo>
                  <a:cubicBezTo>
                    <a:pt x="552" y="126"/>
                    <a:pt x="276" y="226"/>
                    <a:pt x="1" y="351"/>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6" name="Google Shape;1610;p38"/>
            <p:cNvSpPr/>
            <p:nvPr/>
          </p:nvSpPr>
          <p:spPr>
            <a:xfrm>
              <a:off x="8049175" y="4329625"/>
              <a:ext cx="10050" cy="10675"/>
            </a:xfrm>
            <a:custGeom>
              <a:avLst/>
              <a:gdLst/>
              <a:ahLst/>
              <a:cxnLst/>
              <a:rect l="l" t="t" r="r" b="b"/>
              <a:pathLst>
                <a:path w="402" h="427" fill="none" extrusionOk="0">
                  <a:moveTo>
                    <a:pt x="402" y="0"/>
                  </a:moveTo>
                  <a:cubicBezTo>
                    <a:pt x="276" y="125"/>
                    <a:pt x="126" y="276"/>
                    <a:pt x="1" y="426"/>
                  </a:cubicBezTo>
                </a:path>
              </a:pathLst>
            </a:custGeom>
            <a:noFill/>
            <a:ln w="10650" cap="flat" cmpd="sng">
              <a:solidFill>
                <a:srgbClr val="78CF8D"/>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7" name="Google Shape;1611;p38"/>
            <p:cNvSpPr/>
            <p:nvPr/>
          </p:nvSpPr>
          <p:spPr>
            <a:xfrm>
              <a:off x="7913825" y="4509450"/>
              <a:ext cx="449275" cy="328975"/>
            </a:xfrm>
            <a:custGeom>
              <a:avLst/>
              <a:gdLst/>
              <a:ahLst/>
              <a:cxnLst/>
              <a:rect l="l" t="t" r="r" b="b"/>
              <a:pathLst>
                <a:path w="17971" h="13159" extrusionOk="0">
                  <a:moveTo>
                    <a:pt x="1" y="0"/>
                  </a:moveTo>
                  <a:lnTo>
                    <a:pt x="1" y="6366"/>
                  </a:lnTo>
                  <a:cubicBezTo>
                    <a:pt x="1" y="10125"/>
                    <a:pt x="3059" y="13158"/>
                    <a:pt x="6793" y="13158"/>
                  </a:cubicBezTo>
                  <a:lnTo>
                    <a:pt x="11179" y="13158"/>
                  </a:lnTo>
                  <a:cubicBezTo>
                    <a:pt x="14913" y="13158"/>
                    <a:pt x="17971" y="10125"/>
                    <a:pt x="17971" y="6366"/>
                  </a:cubicBezTo>
                  <a:lnTo>
                    <a:pt x="17971" y="0"/>
                  </a:lnTo>
                  <a:close/>
                </a:path>
              </a:pathLst>
            </a:custGeom>
            <a:solidFill>
              <a:srgbClr val="7A694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8" name="Google Shape;1612;p38"/>
            <p:cNvSpPr/>
            <p:nvPr/>
          </p:nvSpPr>
          <p:spPr>
            <a:xfrm>
              <a:off x="7913825" y="4563950"/>
              <a:ext cx="449275" cy="69575"/>
            </a:xfrm>
            <a:custGeom>
              <a:avLst/>
              <a:gdLst/>
              <a:ahLst/>
              <a:cxnLst/>
              <a:rect l="l" t="t" r="r" b="b"/>
              <a:pathLst>
                <a:path w="17971" h="2783" extrusionOk="0">
                  <a:moveTo>
                    <a:pt x="1" y="1"/>
                  </a:moveTo>
                  <a:lnTo>
                    <a:pt x="1" y="2782"/>
                  </a:lnTo>
                  <a:lnTo>
                    <a:pt x="17971" y="2782"/>
                  </a:lnTo>
                  <a:lnTo>
                    <a:pt x="17971" y="1"/>
                  </a:lnTo>
                  <a:close/>
                </a:path>
              </a:pathLst>
            </a:custGeom>
            <a:solidFill>
              <a:srgbClr val="55360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69" name="Google Shape;1613;p38"/>
            <p:cNvSpPr/>
            <p:nvPr/>
          </p:nvSpPr>
          <p:spPr>
            <a:xfrm>
              <a:off x="7695175" y="3577100"/>
              <a:ext cx="141625" cy="259425"/>
            </a:xfrm>
            <a:custGeom>
              <a:avLst/>
              <a:gdLst/>
              <a:ahLst/>
              <a:cxnLst/>
              <a:rect l="l" t="t" r="r" b="b"/>
              <a:pathLst>
                <a:path w="5665" h="10377" extrusionOk="0">
                  <a:moveTo>
                    <a:pt x="4988" y="1"/>
                  </a:moveTo>
                  <a:cubicBezTo>
                    <a:pt x="4010" y="753"/>
                    <a:pt x="3459" y="2156"/>
                    <a:pt x="2456" y="2883"/>
                  </a:cubicBezTo>
                  <a:cubicBezTo>
                    <a:pt x="1729" y="3409"/>
                    <a:pt x="827" y="3484"/>
                    <a:pt x="0" y="3560"/>
                  </a:cubicBezTo>
                  <a:cubicBezTo>
                    <a:pt x="251" y="5840"/>
                    <a:pt x="501" y="8096"/>
                    <a:pt x="752" y="10377"/>
                  </a:cubicBezTo>
                  <a:cubicBezTo>
                    <a:pt x="1679" y="10176"/>
                    <a:pt x="2582" y="9951"/>
                    <a:pt x="3484" y="9750"/>
                  </a:cubicBezTo>
                  <a:cubicBezTo>
                    <a:pt x="4436" y="9550"/>
                    <a:pt x="5038" y="9299"/>
                    <a:pt x="5664" y="9073"/>
                  </a:cubicBezTo>
                  <a:cubicBezTo>
                    <a:pt x="5439" y="6041"/>
                    <a:pt x="5213" y="3033"/>
                    <a:pt x="4988" y="1"/>
                  </a:cubicBezTo>
                  <a:close/>
                </a:path>
              </a:pathLst>
            </a:custGeom>
            <a:solidFill>
              <a:srgbClr val="AA6148"/>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0" name="Google Shape;1614;p38"/>
            <p:cNvSpPr/>
            <p:nvPr/>
          </p:nvSpPr>
          <p:spPr>
            <a:xfrm>
              <a:off x="7878125" y="3692625"/>
              <a:ext cx="182975" cy="151425"/>
            </a:xfrm>
            <a:custGeom>
              <a:avLst/>
              <a:gdLst/>
              <a:ahLst/>
              <a:cxnLst/>
              <a:rect l="l" t="t" r="r" b="b"/>
              <a:pathLst>
                <a:path w="7319" h="6057" extrusionOk="0">
                  <a:moveTo>
                    <a:pt x="6603" y="0"/>
                  </a:moveTo>
                  <a:cubicBezTo>
                    <a:pt x="5838" y="0"/>
                    <a:pt x="5076" y="2076"/>
                    <a:pt x="4837" y="2673"/>
                  </a:cubicBezTo>
                  <a:cubicBezTo>
                    <a:pt x="4779" y="2811"/>
                    <a:pt x="4633" y="2866"/>
                    <a:pt x="4428" y="2866"/>
                  </a:cubicBezTo>
                  <a:cubicBezTo>
                    <a:pt x="3648" y="2866"/>
                    <a:pt x="2024" y="2074"/>
                    <a:pt x="1202" y="2074"/>
                  </a:cubicBezTo>
                  <a:cubicBezTo>
                    <a:pt x="1027" y="2074"/>
                    <a:pt x="889" y="2110"/>
                    <a:pt x="802" y="2197"/>
                  </a:cubicBezTo>
                  <a:cubicBezTo>
                    <a:pt x="0" y="3024"/>
                    <a:pt x="2030" y="4828"/>
                    <a:pt x="1755" y="6056"/>
                  </a:cubicBezTo>
                  <a:cubicBezTo>
                    <a:pt x="3233" y="5956"/>
                    <a:pt x="4637" y="5380"/>
                    <a:pt x="5665" y="4502"/>
                  </a:cubicBezTo>
                  <a:cubicBezTo>
                    <a:pt x="6667" y="3600"/>
                    <a:pt x="7269" y="2347"/>
                    <a:pt x="7319" y="1119"/>
                  </a:cubicBezTo>
                  <a:cubicBezTo>
                    <a:pt x="7319" y="668"/>
                    <a:pt x="7193" y="142"/>
                    <a:pt x="6717" y="16"/>
                  </a:cubicBezTo>
                  <a:cubicBezTo>
                    <a:pt x="6679" y="6"/>
                    <a:pt x="6641" y="0"/>
                    <a:pt x="6603" y="0"/>
                  </a:cubicBezTo>
                  <a:close/>
                </a:path>
              </a:pathLst>
            </a:custGeom>
            <a:solidFill>
              <a:srgbClr val="9C4C3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1" name="Google Shape;1615;p38"/>
            <p:cNvSpPr/>
            <p:nvPr/>
          </p:nvSpPr>
          <p:spPr>
            <a:xfrm>
              <a:off x="7906950" y="3268200"/>
              <a:ext cx="224950" cy="276350"/>
            </a:xfrm>
            <a:custGeom>
              <a:avLst/>
              <a:gdLst/>
              <a:ahLst/>
              <a:cxnLst/>
              <a:rect l="l" t="t" r="r" b="b"/>
              <a:pathLst>
                <a:path w="8998" h="11054" extrusionOk="0">
                  <a:moveTo>
                    <a:pt x="8822" y="1"/>
                  </a:moveTo>
                  <a:lnTo>
                    <a:pt x="8822" y="1"/>
                  </a:lnTo>
                  <a:cubicBezTo>
                    <a:pt x="8096" y="76"/>
                    <a:pt x="7394" y="251"/>
                    <a:pt x="6692" y="502"/>
                  </a:cubicBezTo>
                  <a:cubicBezTo>
                    <a:pt x="4938" y="1128"/>
                    <a:pt x="3384" y="2256"/>
                    <a:pt x="2256" y="3735"/>
                  </a:cubicBezTo>
                  <a:cubicBezTo>
                    <a:pt x="702" y="5790"/>
                    <a:pt x="0" y="8497"/>
                    <a:pt x="401" y="11053"/>
                  </a:cubicBezTo>
                  <a:cubicBezTo>
                    <a:pt x="2958" y="10552"/>
                    <a:pt x="5213" y="9124"/>
                    <a:pt x="6742" y="7119"/>
                  </a:cubicBezTo>
                  <a:cubicBezTo>
                    <a:pt x="6767" y="7043"/>
                    <a:pt x="6817" y="6993"/>
                    <a:pt x="6867" y="6943"/>
                  </a:cubicBezTo>
                  <a:cubicBezTo>
                    <a:pt x="8296" y="4938"/>
                    <a:pt x="8998" y="2457"/>
                    <a:pt x="8822" y="1"/>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2" name="Google Shape;1616;p38"/>
            <p:cNvSpPr/>
            <p:nvPr/>
          </p:nvSpPr>
          <p:spPr>
            <a:xfrm>
              <a:off x="8074250" y="3268200"/>
              <a:ext cx="57650" cy="173600"/>
            </a:xfrm>
            <a:custGeom>
              <a:avLst/>
              <a:gdLst/>
              <a:ahLst/>
              <a:cxnLst/>
              <a:rect l="l" t="t" r="r" b="b"/>
              <a:pathLst>
                <a:path w="2306" h="6944" extrusionOk="0">
                  <a:moveTo>
                    <a:pt x="2130" y="1"/>
                  </a:moveTo>
                  <a:lnTo>
                    <a:pt x="2130" y="1"/>
                  </a:lnTo>
                  <a:cubicBezTo>
                    <a:pt x="1404" y="76"/>
                    <a:pt x="702" y="251"/>
                    <a:pt x="0" y="502"/>
                  </a:cubicBezTo>
                  <a:cubicBezTo>
                    <a:pt x="87" y="498"/>
                    <a:pt x="176" y="496"/>
                    <a:pt x="266" y="496"/>
                  </a:cubicBezTo>
                  <a:cubicBezTo>
                    <a:pt x="742" y="496"/>
                    <a:pt x="1252" y="555"/>
                    <a:pt x="1779" y="702"/>
                  </a:cubicBezTo>
                  <a:cubicBezTo>
                    <a:pt x="1830" y="2858"/>
                    <a:pt x="1078" y="4938"/>
                    <a:pt x="175" y="6943"/>
                  </a:cubicBezTo>
                  <a:cubicBezTo>
                    <a:pt x="1604" y="4938"/>
                    <a:pt x="2306" y="2457"/>
                    <a:pt x="2130" y="1"/>
                  </a:cubicBezTo>
                  <a:close/>
                </a:path>
              </a:pathLst>
            </a:custGeom>
            <a:solidFill>
              <a:srgbClr val="4C8A75"/>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3" name="Google Shape;1617;p38"/>
            <p:cNvSpPr/>
            <p:nvPr/>
          </p:nvSpPr>
          <p:spPr>
            <a:xfrm>
              <a:off x="7972100" y="3287000"/>
              <a:ext cx="146025" cy="205150"/>
            </a:xfrm>
            <a:custGeom>
              <a:avLst/>
              <a:gdLst/>
              <a:ahLst/>
              <a:cxnLst/>
              <a:rect l="l" t="t" r="r" b="b"/>
              <a:pathLst>
                <a:path w="5841" h="8206" extrusionOk="0">
                  <a:moveTo>
                    <a:pt x="5840" y="1"/>
                  </a:moveTo>
                  <a:lnTo>
                    <a:pt x="5840" y="1"/>
                  </a:lnTo>
                  <a:cubicBezTo>
                    <a:pt x="3159" y="2056"/>
                    <a:pt x="1104" y="4938"/>
                    <a:pt x="1" y="8146"/>
                  </a:cubicBezTo>
                  <a:cubicBezTo>
                    <a:pt x="74" y="8183"/>
                    <a:pt x="148" y="8206"/>
                    <a:pt x="191" y="8206"/>
                  </a:cubicBezTo>
                  <a:cubicBezTo>
                    <a:pt x="208" y="8206"/>
                    <a:pt x="220" y="8203"/>
                    <a:pt x="226" y="8196"/>
                  </a:cubicBezTo>
                  <a:cubicBezTo>
                    <a:pt x="1454" y="5113"/>
                    <a:pt x="3359" y="2256"/>
                    <a:pt x="5840" y="1"/>
                  </a:cubicBezTo>
                  <a:close/>
                </a:path>
              </a:pathLst>
            </a:custGeom>
            <a:solidFill>
              <a:srgbClr val="274A4F"/>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4" name="Google Shape;1618;p38"/>
            <p:cNvSpPr/>
            <p:nvPr/>
          </p:nvSpPr>
          <p:spPr>
            <a:xfrm>
              <a:off x="7814200" y="3109675"/>
              <a:ext cx="167950" cy="383500"/>
            </a:xfrm>
            <a:custGeom>
              <a:avLst/>
              <a:gdLst/>
              <a:ahLst/>
              <a:cxnLst/>
              <a:rect l="l" t="t" r="r" b="b"/>
              <a:pathLst>
                <a:path w="6718" h="15340" extrusionOk="0">
                  <a:moveTo>
                    <a:pt x="3685" y="1"/>
                  </a:moveTo>
                  <a:cubicBezTo>
                    <a:pt x="2507" y="1279"/>
                    <a:pt x="1605" y="2783"/>
                    <a:pt x="1029" y="4412"/>
                  </a:cubicBezTo>
                  <a:cubicBezTo>
                    <a:pt x="678" y="5364"/>
                    <a:pt x="427" y="6367"/>
                    <a:pt x="302" y="7394"/>
                  </a:cubicBezTo>
                  <a:cubicBezTo>
                    <a:pt x="1" y="10126"/>
                    <a:pt x="602" y="12958"/>
                    <a:pt x="1981" y="15339"/>
                  </a:cubicBezTo>
                  <a:cubicBezTo>
                    <a:pt x="3961" y="15189"/>
                    <a:pt x="5440" y="13510"/>
                    <a:pt x="6091" y="11580"/>
                  </a:cubicBezTo>
                  <a:cubicBezTo>
                    <a:pt x="6718" y="9650"/>
                    <a:pt x="6592" y="7545"/>
                    <a:pt x="6066" y="5590"/>
                  </a:cubicBezTo>
                  <a:cubicBezTo>
                    <a:pt x="5790" y="4637"/>
                    <a:pt x="5440" y="3710"/>
                    <a:pt x="5064" y="2808"/>
                  </a:cubicBezTo>
                  <a:cubicBezTo>
                    <a:pt x="4638" y="1855"/>
                    <a:pt x="4161" y="928"/>
                    <a:pt x="3685" y="1"/>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5" name="Google Shape;1619;p38"/>
            <p:cNvSpPr/>
            <p:nvPr/>
          </p:nvSpPr>
          <p:spPr>
            <a:xfrm>
              <a:off x="7839900" y="3109675"/>
              <a:ext cx="100900" cy="109675"/>
            </a:xfrm>
            <a:custGeom>
              <a:avLst/>
              <a:gdLst/>
              <a:ahLst/>
              <a:cxnLst/>
              <a:rect l="l" t="t" r="r" b="b"/>
              <a:pathLst>
                <a:path w="4036" h="4387" extrusionOk="0">
                  <a:moveTo>
                    <a:pt x="2657" y="1"/>
                  </a:moveTo>
                  <a:cubicBezTo>
                    <a:pt x="1479" y="1279"/>
                    <a:pt x="577" y="2783"/>
                    <a:pt x="1" y="4387"/>
                  </a:cubicBezTo>
                  <a:cubicBezTo>
                    <a:pt x="803" y="3159"/>
                    <a:pt x="1680" y="1956"/>
                    <a:pt x="2657" y="828"/>
                  </a:cubicBezTo>
                  <a:cubicBezTo>
                    <a:pt x="3108" y="1479"/>
                    <a:pt x="3585" y="2156"/>
                    <a:pt x="4036" y="2808"/>
                  </a:cubicBezTo>
                  <a:cubicBezTo>
                    <a:pt x="3610" y="1855"/>
                    <a:pt x="3133" y="928"/>
                    <a:pt x="2657" y="1"/>
                  </a:cubicBezTo>
                  <a:close/>
                </a:path>
              </a:pathLst>
            </a:custGeom>
            <a:solidFill>
              <a:srgbClr val="4C8A75"/>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6" name="Google Shape;1620;p38"/>
            <p:cNvSpPr/>
            <p:nvPr/>
          </p:nvSpPr>
          <p:spPr>
            <a:xfrm>
              <a:off x="7873725" y="3126600"/>
              <a:ext cx="33250" cy="369075"/>
            </a:xfrm>
            <a:custGeom>
              <a:avLst/>
              <a:gdLst/>
              <a:ahLst/>
              <a:cxnLst/>
              <a:rect l="l" t="t" r="r" b="b"/>
              <a:pathLst>
                <a:path w="1330" h="14763" extrusionOk="0">
                  <a:moveTo>
                    <a:pt x="1329" y="0"/>
                  </a:moveTo>
                  <a:cubicBezTo>
                    <a:pt x="126" y="4813"/>
                    <a:pt x="1" y="9900"/>
                    <a:pt x="978" y="14762"/>
                  </a:cubicBezTo>
                  <a:cubicBezTo>
                    <a:pt x="1079" y="14762"/>
                    <a:pt x="1154" y="14762"/>
                    <a:pt x="1254" y="14737"/>
                  </a:cubicBezTo>
                  <a:cubicBezTo>
                    <a:pt x="327" y="9950"/>
                    <a:pt x="377" y="4988"/>
                    <a:pt x="1329" y="0"/>
                  </a:cubicBezTo>
                  <a:close/>
                </a:path>
              </a:pathLst>
            </a:custGeom>
            <a:solidFill>
              <a:srgbClr val="274A4F"/>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7" name="Google Shape;1621;p38"/>
            <p:cNvSpPr/>
            <p:nvPr/>
          </p:nvSpPr>
          <p:spPr>
            <a:xfrm>
              <a:off x="7658200" y="3272750"/>
              <a:ext cx="205525" cy="268025"/>
            </a:xfrm>
            <a:custGeom>
              <a:avLst/>
              <a:gdLst/>
              <a:ahLst/>
              <a:cxnLst/>
              <a:rect l="l" t="t" r="r" b="b"/>
              <a:pathLst>
                <a:path w="8221" h="10721" extrusionOk="0">
                  <a:moveTo>
                    <a:pt x="496" y="0"/>
                  </a:moveTo>
                  <a:cubicBezTo>
                    <a:pt x="332" y="0"/>
                    <a:pt x="166" y="6"/>
                    <a:pt x="0" y="19"/>
                  </a:cubicBezTo>
                  <a:cubicBezTo>
                    <a:pt x="552" y="3027"/>
                    <a:pt x="1880" y="5733"/>
                    <a:pt x="3760" y="7814"/>
                  </a:cubicBezTo>
                  <a:cubicBezTo>
                    <a:pt x="4837" y="8992"/>
                    <a:pt x="6066" y="9994"/>
                    <a:pt x="7444" y="10721"/>
                  </a:cubicBezTo>
                  <a:cubicBezTo>
                    <a:pt x="8221" y="8165"/>
                    <a:pt x="7920" y="5282"/>
                    <a:pt x="6467" y="3177"/>
                  </a:cubicBezTo>
                  <a:cubicBezTo>
                    <a:pt x="5589" y="1899"/>
                    <a:pt x="4286" y="946"/>
                    <a:pt x="2857" y="420"/>
                  </a:cubicBezTo>
                  <a:cubicBezTo>
                    <a:pt x="2088" y="150"/>
                    <a:pt x="1301" y="0"/>
                    <a:pt x="496" y="0"/>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8" name="Google Shape;1622;p38"/>
            <p:cNvSpPr/>
            <p:nvPr/>
          </p:nvSpPr>
          <p:spPr>
            <a:xfrm>
              <a:off x="7658200" y="3272750"/>
              <a:ext cx="94000" cy="195350"/>
            </a:xfrm>
            <a:custGeom>
              <a:avLst/>
              <a:gdLst/>
              <a:ahLst/>
              <a:cxnLst/>
              <a:rect l="l" t="t" r="r" b="b"/>
              <a:pathLst>
                <a:path w="3760" h="7814" extrusionOk="0">
                  <a:moveTo>
                    <a:pt x="496" y="0"/>
                  </a:moveTo>
                  <a:cubicBezTo>
                    <a:pt x="332" y="0"/>
                    <a:pt x="166" y="6"/>
                    <a:pt x="0" y="19"/>
                  </a:cubicBezTo>
                  <a:cubicBezTo>
                    <a:pt x="552" y="3027"/>
                    <a:pt x="1880" y="5733"/>
                    <a:pt x="3760" y="7814"/>
                  </a:cubicBezTo>
                  <a:cubicBezTo>
                    <a:pt x="3309" y="7137"/>
                    <a:pt x="2883" y="6410"/>
                    <a:pt x="2532" y="5658"/>
                  </a:cubicBezTo>
                  <a:cubicBezTo>
                    <a:pt x="1730" y="3954"/>
                    <a:pt x="1153" y="2150"/>
                    <a:pt x="602" y="370"/>
                  </a:cubicBezTo>
                  <a:cubicBezTo>
                    <a:pt x="913" y="349"/>
                    <a:pt x="1225" y="337"/>
                    <a:pt x="1536" y="337"/>
                  </a:cubicBezTo>
                  <a:cubicBezTo>
                    <a:pt x="1977" y="337"/>
                    <a:pt x="2417" y="361"/>
                    <a:pt x="2857" y="420"/>
                  </a:cubicBezTo>
                  <a:cubicBezTo>
                    <a:pt x="2088" y="150"/>
                    <a:pt x="1301" y="0"/>
                    <a:pt x="496" y="0"/>
                  </a:cubicBezTo>
                  <a:close/>
                </a:path>
              </a:pathLst>
            </a:custGeom>
            <a:solidFill>
              <a:srgbClr val="38761D"/>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79" name="Google Shape;1623;p38"/>
            <p:cNvSpPr/>
            <p:nvPr/>
          </p:nvSpPr>
          <p:spPr>
            <a:xfrm>
              <a:off x="7668850" y="3287000"/>
              <a:ext cx="177350" cy="218700"/>
            </a:xfrm>
            <a:custGeom>
              <a:avLst/>
              <a:gdLst/>
              <a:ahLst/>
              <a:cxnLst/>
              <a:rect l="l" t="t" r="r" b="b"/>
              <a:pathLst>
                <a:path w="7094" h="8748" extrusionOk="0">
                  <a:moveTo>
                    <a:pt x="0" y="1"/>
                  </a:moveTo>
                  <a:cubicBezTo>
                    <a:pt x="3058" y="2231"/>
                    <a:pt x="5489" y="5289"/>
                    <a:pt x="6993" y="8747"/>
                  </a:cubicBezTo>
                  <a:cubicBezTo>
                    <a:pt x="7093" y="8171"/>
                    <a:pt x="6692" y="7369"/>
                    <a:pt x="6291" y="6617"/>
                  </a:cubicBezTo>
                  <a:cubicBezTo>
                    <a:pt x="4787" y="3935"/>
                    <a:pt x="2607" y="1630"/>
                    <a:pt x="0" y="1"/>
                  </a:cubicBezTo>
                  <a:close/>
                </a:path>
              </a:pathLst>
            </a:custGeom>
            <a:solidFill>
              <a:srgbClr val="274A4F"/>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0" name="Google Shape;1624;p38"/>
            <p:cNvSpPr/>
            <p:nvPr/>
          </p:nvSpPr>
          <p:spPr>
            <a:xfrm>
              <a:off x="7899425" y="3156675"/>
              <a:ext cx="165450" cy="380975"/>
            </a:xfrm>
            <a:custGeom>
              <a:avLst/>
              <a:gdLst/>
              <a:ahLst/>
              <a:cxnLst/>
              <a:rect l="l" t="t" r="r" b="b"/>
              <a:pathLst>
                <a:path w="6618" h="15239" extrusionOk="0">
                  <a:moveTo>
                    <a:pt x="3935" y="0"/>
                  </a:moveTo>
                  <a:cubicBezTo>
                    <a:pt x="2181" y="1980"/>
                    <a:pt x="1003" y="4562"/>
                    <a:pt x="477" y="7319"/>
                  </a:cubicBezTo>
                  <a:cubicBezTo>
                    <a:pt x="1" y="9900"/>
                    <a:pt x="126" y="12657"/>
                    <a:pt x="903" y="15239"/>
                  </a:cubicBezTo>
                  <a:cubicBezTo>
                    <a:pt x="3033" y="14261"/>
                    <a:pt x="4637" y="12532"/>
                    <a:pt x="5489" y="10452"/>
                  </a:cubicBezTo>
                  <a:cubicBezTo>
                    <a:pt x="5765" y="9850"/>
                    <a:pt x="5940" y="9173"/>
                    <a:pt x="6091" y="8497"/>
                  </a:cubicBezTo>
                  <a:cubicBezTo>
                    <a:pt x="6617" y="5589"/>
                    <a:pt x="5790" y="2331"/>
                    <a:pt x="3935" y="0"/>
                  </a:cubicBezTo>
                  <a:close/>
                </a:path>
              </a:pathLst>
            </a:custGeom>
            <a:solidFill>
              <a:srgbClr val="00BE4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1" name="Google Shape;1625;p38"/>
            <p:cNvSpPr/>
            <p:nvPr/>
          </p:nvSpPr>
          <p:spPr>
            <a:xfrm>
              <a:off x="7911950" y="3156675"/>
              <a:ext cx="152925" cy="261300"/>
            </a:xfrm>
            <a:custGeom>
              <a:avLst/>
              <a:gdLst/>
              <a:ahLst/>
              <a:cxnLst/>
              <a:rect l="l" t="t" r="r" b="b"/>
              <a:pathLst>
                <a:path w="6117" h="10452" extrusionOk="0">
                  <a:moveTo>
                    <a:pt x="3434" y="0"/>
                  </a:moveTo>
                  <a:cubicBezTo>
                    <a:pt x="1680" y="1980"/>
                    <a:pt x="502" y="4562"/>
                    <a:pt x="1" y="7319"/>
                  </a:cubicBezTo>
                  <a:cubicBezTo>
                    <a:pt x="677" y="5013"/>
                    <a:pt x="1855" y="2858"/>
                    <a:pt x="3484" y="1078"/>
                  </a:cubicBezTo>
                  <a:cubicBezTo>
                    <a:pt x="4236" y="2808"/>
                    <a:pt x="4888" y="4612"/>
                    <a:pt x="5164" y="6492"/>
                  </a:cubicBezTo>
                  <a:cubicBezTo>
                    <a:pt x="5339" y="7795"/>
                    <a:pt x="5314" y="9173"/>
                    <a:pt x="4988" y="10452"/>
                  </a:cubicBezTo>
                  <a:cubicBezTo>
                    <a:pt x="5264" y="9850"/>
                    <a:pt x="5439" y="9173"/>
                    <a:pt x="5590" y="8497"/>
                  </a:cubicBezTo>
                  <a:cubicBezTo>
                    <a:pt x="6116" y="5589"/>
                    <a:pt x="5289" y="2331"/>
                    <a:pt x="3434" y="0"/>
                  </a:cubicBezTo>
                  <a:close/>
                </a:path>
              </a:pathLst>
            </a:custGeom>
            <a:solidFill>
              <a:srgbClr val="65B892"/>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2" name="Google Shape;1626;p38"/>
            <p:cNvSpPr/>
            <p:nvPr/>
          </p:nvSpPr>
          <p:spPr>
            <a:xfrm>
              <a:off x="7938275" y="3189250"/>
              <a:ext cx="62050" cy="313950"/>
            </a:xfrm>
            <a:custGeom>
              <a:avLst/>
              <a:gdLst/>
              <a:ahLst/>
              <a:cxnLst/>
              <a:rect l="l" t="t" r="r" b="b"/>
              <a:pathLst>
                <a:path w="2482" h="12558" extrusionOk="0">
                  <a:moveTo>
                    <a:pt x="2482" y="1"/>
                  </a:moveTo>
                  <a:cubicBezTo>
                    <a:pt x="2281" y="4286"/>
                    <a:pt x="1429" y="8522"/>
                    <a:pt x="0" y="12557"/>
                  </a:cubicBezTo>
                  <a:cubicBezTo>
                    <a:pt x="67" y="12541"/>
                    <a:pt x="109" y="12535"/>
                    <a:pt x="139" y="12535"/>
                  </a:cubicBezTo>
                  <a:cubicBezTo>
                    <a:pt x="198" y="12535"/>
                    <a:pt x="209" y="12557"/>
                    <a:pt x="276" y="12557"/>
                  </a:cubicBezTo>
                  <a:cubicBezTo>
                    <a:pt x="1629" y="8547"/>
                    <a:pt x="2457" y="4236"/>
                    <a:pt x="2482" y="1"/>
                  </a:cubicBezTo>
                  <a:close/>
                </a:path>
              </a:pathLst>
            </a:custGeom>
            <a:solidFill>
              <a:srgbClr val="327868"/>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3" name="Google Shape;1627;p38"/>
            <p:cNvSpPr/>
            <p:nvPr/>
          </p:nvSpPr>
          <p:spPr>
            <a:xfrm>
              <a:off x="7735900" y="3184875"/>
              <a:ext cx="164800" cy="365925"/>
            </a:xfrm>
            <a:custGeom>
              <a:avLst/>
              <a:gdLst/>
              <a:ahLst/>
              <a:cxnLst/>
              <a:rect l="l" t="t" r="r" b="b"/>
              <a:pathLst>
                <a:path w="6592" h="14637" extrusionOk="0">
                  <a:moveTo>
                    <a:pt x="1654" y="0"/>
                  </a:moveTo>
                  <a:cubicBezTo>
                    <a:pt x="326" y="2406"/>
                    <a:pt x="0" y="5464"/>
                    <a:pt x="802" y="8121"/>
                  </a:cubicBezTo>
                  <a:cubicBezTo>
                    <a:pt x="978" y="8697"/>
                    <a:pt x="1228" y="9274"/>
                    <a:pt x="1504" y="9800"/>
                  </a:cubicBezTo>
                  <a:cubicBezTo>
                    <a:pt x="2481" y="11705"/>
                    <a:pt x="4010" y="13309"/>
                    <a:pt x="5689" y="14637"/>
                  </a:cubicBezTo>
                  <a:cubicBezTo>
                    <a:pt x="6516" y="12030"/>
                    <a:pt x="6592" y="9148"/>
                    <a:pt x="5865" y="6517"/>
                  </a:cubicBezTo>
                  <a:cubicBezTo>
                    <a:pt x="5664" y="5765"/>
                    <a:pt x="5389" y="5013"/>
                    <a:pt x="5038" y="4311"/>
                  </a:cubicBezTo>
                  <a:cubicBezTo>
                    <a:pt x="4211" y="2607"/>
                    <a:pt x="3058" y="1128"/>
                    <a:pt x="1654" y="0"/>
                  </a:cubicBezTo>
                  <a:close/>
                </a:path>
              </a:pathLst>
            </a:custGeom>
            <a:solidFill>
              <a:srgbClr val="00BE4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4" name="Google Shape;1628;p38"/>
            <p:cNvSpPr/>
            <p:nvPr/>
          </p:nvSpPr>
          <p:spPr>
            <a:xfrm>
              <a:off x="7735900" y="3184875"/>
              <a:ext cx="125950" cy="245000"/>
            </a:xfrm>
            <a:custGeom>
              <a:avLst/>
              <a:gdLst/>
              <a:ahLst/>
              <a:cxnLst/>
              <a:rect l="l" t="t" r="r" b="b"/>
              <a:pathLst>
                <a:path w="5038" h="9800" extrusionOk="0">
                  <a:moveTo>
                    <a:pt x="1654" y="0"/>
                  </a:moveTo>
                  <a:cubicBezTo>
                    <a:pt x="326" y="2406"/>
                    <a:pt x="0" y="5464"/>
                    <a:pt x="802" y="8121"/>
                  </a:cubicBezTo>
                  <a:cubicBezTo>
                    <a:pt x="978" y="8697"/>
                    <a:pt x="1228" y="9274"/>
                    <a:pt x="1504" y="9800"/>
                  </a:cubicBezTo>
                  <a:cubicBezTo>
                    <a:pt x="501" y="6868"/>
                    <a:pt x="577" y="3584"/>
                    <a:pt x="1729" y="702"/>
                  </a:cubicBezTo>
                  <a:cubicBezTo>
                    <a:pt x="3008" y="1730"/>
                    <a:pt x="4110" y="2958"/>
                    <a:pt x="5038" y="4311"/>
                  </a:cubicBezTo>
                  <a:cubicBezTo>
                    <a:pt x="4211" y="2607"/>
                    <a:pt x="3058" y="1128"/>
                    <a:pt x="1654" y="0"/>
                  </a:cubicBezTo>
                  <a:close/>
                </a:path>
              </a:pathLst>
            </a:custGeom>
            <a:solidFill>
              <a:srgbClr val="65B892"/>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5" name="Google Shape;1629;p38"/>
            <p:cNvSpPr/>
            <p:nvPr/>
          </p:nvSpPr>
          <p:spPr>
            <a:xfrm>
              <a:off x="7784775" y="3220575"/>
              <a:ext cx="86475" cy="294525"/>
            </a:xfrm>
            <a:custGeom>
              <a:avLst/>
              <a:gdLst/>
              <a:ahLst/>
              <a:cxnLst/>
              <a:rect l="l" t="t" r="r" b="b"/>
              <a:pathLst>
                <a:path w="3459" h="11781" extrusionOk="0">
                  <a:moveTo>
                    <a:pt x="0" y="1"/>
                  </a:moveTo>
                  <a:cubicBezTo>
                    <a:pt x="401" y="4036"/>
                    <a:pt x="1704" y="8021"/>
                    <a:pt x="3233" y="11780"/>
                  </a:cubicBezTo>
                  <a:cubicBezTo>
                    <a:pt x="3434" y="11730"/>
                    <a:pt x="3333" y="11680"/>
                    <a:pt x="3459" y="11680"/>
                  </a:cubicBezTo>
                  <a:cubicBezTo>
                    <a:pt x="1604" y="7520"/>
                    <a:pt x="802" y="3986"/>
                    <a:pt x="0" y="1"/>
                  </a:cubicBezTo>
                  <a:close/>
                </a:path>
              </a:pathLst>
            </a:custGeom>
            <a:solidFill>
              <a:srgbClr val="327868"/>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6" name="Google Shape;1630;p38"/>
            <p:cNvSpPr/>
            <p:nvPr/>
          </p:nvSpPr>
          <p:spPr>
            <a:xfrm>
              <a:off x="7742775" y="3472475"/>
              <a:ext cx="318325" cy="303275"/>
            </a:xfrm>
            <a:custGeom>
              <a:avLst/>
              <a:gdLst/>
              <a:ahLst/>
              <a:cxnLst/>
              <a:rect l="l" t="t" r="r" b="b"/>
              <a:pathLst>
                <a:path w="12733" h="12131" extrusionOk="0">
                  <a:moveTo>
                    <a:pt x="1" y="0"/>
                  </a:moveTo>
                  <a:lnTo>
                    <a:pt x="76" y="1028"/>
                  </a:lnTo>
                  <a:lnTo>
                    <a:pt x="151" y="2281"/>
                  </a:lnTo>
                  <a:lnTo>
                    <a:pt x="226" y="3333"/>
                  </a:lnTo>
                  <a:lnTo>
                    <a:pt x="302" y="4562"/>
                  </a:lnTo>
                  <a:lnTo>
                    <a:pt x="377" y="5614"/>
                  </a:lnTo>
                  <a:lnTo>
                    <a:pt x="477" y="6867"/>
                  </a:lnTo>
                  <a:lnTo>
                    <a:pt x="527" y="7920"/>
                  </a:lnTo>
                  <a:lnTo>
                    <a:pt x="627" y="9173"/>
                  </a:lnTo>
                  <a:lnTo>
                    <a:pt x="703" y="10226"/>
                  </a:lnTo>
                  <a:lnTo>
                    <a:pt x="778" y="11454"/>
                  </a:lnTo>
                  <a:lnTo>
                    <a:pt x="828" y="12131"/>
                  </a:lnTo>
                  <a:lnTo>
                    <a:pt x="11881" y="12131"/>
                  </a:lnTo>
                  <a:lnTo>
                    <a:pt x="11931" y="11454"/>
                  </a:lnTo>
                  <a:lnTo>
                    <a:pt x="12031" y="10226"/>
                  </a:lnTo>
                  <a:lnTo>
                    <a:pt x="12081" y="9173"/>
                  </a:lnTo>
                  <a:lnTo>
                    <a:pt x="12181" y="7920"/>
                  </a:lnTo>
                  <a:lnTo>
                    <a:pt x="12257" y="6867"/>
                  </a:lnTo>
                  <a:lnTo>
                    <a:pt x="12332" y="5614"/>
                  </a:lnTo>
                  <a:lnTo>
                    <a:pt x="12407" y="4562"/>
                  </a:lnTo>
                  <a:lnTo>
                    <a:pt x="12507" y="3333"/>
                  </a:lnTo>
                  <a:lnTo>
                    <a:pt x="12582" y="2281"/>
                  </a:lnTo>
                  <a:lnTo>
                    <a:pt x="12658" y="1028"/>
                  </a:lnTo>
                  <a:lnTo>
                    <a:pt x="12733" y="0"/>
                  </a:lnTo>
                  <a:close/>
                </a:path>
              </a:pathLst>
            </a:custGeom>
            <a:solidFill>
              <a:srgbClr val="F37E5B"/>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7" name="Google Shape;1631;p38"/>
            <p:cNvSpPr/>
            <p:nvPr/>
          </p:nvSpPr>
          <p:spPr>
            <a:xfrm>
              <a:off x="7744675" y="3498150"/>
              <a:ext cx="314550" cy="31350"/>
            </a:xfrm>
            <a:custGeom>
              <a:avLst/>
              <a:gdLst/>
              <a:ahLst/>
              <a:cxnLst/>
              <a:rect l="l" t="t" r="r" b="b"/>
              <a:pathLst>
                <a:path w="12582" h="1254" extrusionOk="0">
                  <a:moveTo>
                    <a:pt x="0" y="1"/>
                  </a:moveTo>
                  <a:lnTo>
                    <a:pt x="75" y="1254"/>
                  </a:lnTo>
                  <a:lnTo>
                    <a:pt x="12506" y="1254"/>
                  </a:lnTo>
                  <a:lnTo>
                    <a:pt x="12582" y="1"/>
                  </a:lnTo>
                  <a:close/>
                </a:path>
              </a:pathLst>
            </a:custGeom>
            <a:solidFill>
              <a:srgbClr val="75203B"/>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8" name="Google Shape;1632;p38"/>
            <p:cNvSpPr/>
            <p:nvPr/>
          </p:nvSpPr>
          <p:spPr>
            <a:xfrm>
              <a:off x="7748425" y="3555800"/>
              <a:ext cx="307050" cy="30725"/>
            </a:xfrm>
            <a:custGeom>
              <a:avLst/>
              <a:gdLst/>
              <a:ahLst/>
              <a:cxnLst/>
              <a:rect l="l" t="t" r="r" b="b"/>
              <a:pathLst>
                <a:path w="12282" h="1229" extrusionOk="0">
                  <a:moveTo>
                    <a:pt x="0" y="0"/>
                  </a:moveTo>
                  <a:lnTo>
                    <a:pt x="76" y="1229"/>
                  </a:lnTo>
                  <a:lnTo>
                    <a:pt x="12181" y="1229"/>
                  </a:lnTo>
                  <a:lnTo>
                    <a:pt x="12281" y="0"/>
                  </a:lnTo>
                  <a:close/>
                </a:path>
              </a:pathLst>
            </a:custGeom>
            <a:solidFill>
              <a:srgbClr val="75203B"/>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89" name="Google Shape;1633;p38"/>
            <p:cNvSpPr/>
            <p:nvPr/>
          </p:nvSpPr>
          <p:spPr>
            <a:xfrm>
              <a:off x="7752175" y="3612825"/>
              <a:ext cx="298900" cy="31350"/>
            </a:xfrm>
            <a:custGeom>
              <a:avLst/>
              <a:gdLst/>
              <a:ahLst/>
              <a:cxnLst/>
              <a:rect l="l" t="t" r="r" b="b"/>
              <a:pathLst>
                <a:path w="11956" h="1254" extrusionOk="0">
                  <a:moveTo>
                    <a:pt x="1" y="0"/>
                  </a:moveTo>
                  <a:lnTo>
                    <a:pt x="101" y="1253"/>
                  </a:lnTo>
                  <a:lnTo>
                    <a:pt x="11881" y="1253"/>
                  </a:lnTo>
                  <a:lnTo>
                    <a:pt x="11956" y="0"/>
                  </a:lnTo>
                  <a:close/>
                </a:path>
              </a:pathLst>
            </a:custGeom>
            <a:solidFill>
              <a:srgbClr val="75203B"/>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0" name="Google Shape;1634;p38"/>
            <p:cNvSpPr/>
            <p:nvPr/>
          </p:nvSpPr>
          <p:spPr>
            <a:xfrm>
              <a:off x="7755950" y="3670450"/>
              <a:ext cx="291375" cy="31375"/>
            </a:xfrm>
            <a:custGeom>
              <a:avLst/>
              <a:gdLst/>
              <a:ahLst/>
              <a:cxnLst/>
              <a:rect l="l" t="t" r="r" b="b"/>
              <a:pathLst>
                <a:path w="11655" h="1255" extrusionOk="0">
                  <a:moveTo>
                    <a:pt x="0" y="1"/>
                  </a:moveTo>
                  <a:lnTo>
                    <a:pt x="100" y="1254"/>
                  </a:lnTo>
                  <a:lnTo>
                    <a:pt x="11554" y="1254"/>
                  </a:lnTo>
                  <a:lnTo>
                    <a:pt x="11654" y="1"/>
                  </a:lnTo>
                  <a:close/>
                </a:path>
              </a:pathLst>
            </a:custGeom>
            <a:solidFill>
              <a:srgbClr val="75203B"/>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1" name="Google Shape;1635;p38"/>
            <p:cNvSpPr/>
            <p:nvPr/>
          </p:nvSpPr>
          <p:spPr>
            <a:xfrm>
              <a:off x="7760325" y="3728100"/>
              <a:ext cx="283225" cy="30725"/>
            </a:xfrm>
            <a:custGeom>
              <a:avLst/>
              <a:gdLst/>
              <a:ahLst/>
              <a:cxnLst/>
              <a:rect l="l" t="t" r="r" b="b"/>
              <a:pathLst>
                <a:path w="11329" h="1229" extrusionOk="0">
                  <a:moveTo>
                    <a:pt x="1" y="1"/>
                  </a:moveTo>
                  <a:lnTo>
                    <a:pt x="76" y="1229"/>
                  </a:lnTo>
                  <a:lnTo>
                    <a:pt x="11229" y="1229"/>
                  </a:lnTo>
                  <a:lnTo>
                    <a:pt x="11329" y="1"/>
                  </a:lnTo>
                  <a:close/>
                </a:path>
              </a:pathLst>
            </a:custGeom>
            <a:solidFill>
              <a:srgbClr val="75203B"/>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2" name="Google Shape;1636;p38"/>
            <p:cNvSpPr/>
            <p:nvPr/>
          </p:nvSpPr>
          <p:spPr>
            <a:xfrm>
              <a:off x="7765350" y="3709775"/>
              <a:ext cx="258125" cy="139425"/>
            </a:xfrm>
            <a:custGeom>
              <a:avLst/>
              <a:gdLst/>
              <a:ahLst/>
              <a:cxnLst/>
              <a:rect l="l" t="t" r="r" b="b"/>
              <a:pathLst>
                <a:path w="10325" h="5577" extrusionOk="0">
                  <a:moveTo>
                    <a:pt x="9625" y="0"/>
                  </a:moveTo>
                  <a:cubicBezTo>
                    <a:pt x="9374" y="0"/>
                    <a:pt x="9081" y="217"/>
                    <a:pt x="8822" y="784"/>
                  </a:cubicBezTo>
                  <a:cubicBezTo>
                    <a:pt x="8120" y="2313"/>
                    <a:pt x="7594" y="2538"/>
                    <a:pt x="6567" y="3065"/>
                  </a:cubicBezTo>
                  <a:cubicBezTo>
                    <a:pt x="5890" y="2488"/>
                    <a:pt x="5038" y="2187"/>
                    <a:pt x="4160" y="2187"/>
                  </a:cubicBezTo>
                  <a:cubicBezTo>
                    <a:pt x="3308" y="2212"/>
                    <a:pt x="2406" y="2513"/>
                    <a:pt x="1830" y="3165"/>
                  </a:cubicBezTo>
                  <a:cubicBezTo>
                    <a:pt x="1830" y="3165"/>
                    <a:pt x="1829" y="3164"/>
                    <a:pt x="1829" y="3164"/>
                  </a:cubicBezTo>
                  <a:cubicBezTo>
                    <a:pt x="1797" y="3164"/>
                    <a:pt x="520" y="4122"/>
                    <a:pt x="0" y="4518"/>
                  </a:cubicBezTo>
                  <a:cubicBezTo>
                    <a:pt x="1328" y="4994"/>
                    <a:pt x="2682" y="5446"/>
                    <a:pt x="4085" y="5546"/>
                  </a:cubicBezTo>
                  <a:cubicBezTo>
                    <a:pt x="4309" y="5566"/>
                    <a:pt x="4535" y="5577"/>
                    <a:pt x="4763" y="5577"/>
                  </a:cubicBezTo>
                  <a:cubicBezTo>
                    <a:pt x="5936" y="5577"/>
                    <a:pt x="7134" y="5298"/>
                    <a:pt x="8120" y="4669"/>
                  </a:cubicBezTo>
                  <a:cubicBezTo>
                    <a:pt x="9298" y="3892"/>
                    <a:pt x="9900" y="2513"/>
                    <a:pt x="10201" y="1135"/>
                  </a:cubicBezTo>
                  <a:cubicBezTo>
                    <a:pt x="10324" y="563"/>
                    <a:pt x="10028" y="0"/>
                    <a:pt x="9625" y="0"/>
                  </a:cubicBezTo>
                  <a:close/>
                </a:path>
              </a:pathLst>
            </a:custGeom>
            <a:solidFill>
              <a:srgbClr val="AA6148"/>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3" name="Google Shape;1637;p38"/>
            <p:cNvSpPr/>
            <p:nvPr/>
          </p:nvSpPr>
          <p:spPr>
            <a:xfrm>
              <a:off x="7128125" y="3248300"/>
              <a:ext cx="614675" cy="644100"/>
            </a:xfrm>
            <a:custGeom>
              <a:avLst/>
              <a:gdLst/>
              <a:ahLst/>
              <a:cxnLst/>
              <a:rect l="l" t="t" r="r" b="b"/>
              <a:pathLst>
                <a:path w="24587" h="25764" extrusionOk="0">
                  <a:moveTo>
                    <a:pt x="4520" y="0"/>
                  </a:moveTo>
                  <a:cubicBezTo>
                    <a:pt x="2413" y="0"/>
                    <a:pt x="963" y="3889"/>
                    <a:pt x="351" y="5834"/>
                  </a:cubicBezTo>
                  <a:cubicBezTo>
                    <a:pt x="0" y="12100"/>
                    <a:pt x="5263" y="22752"/>
                    <a:pt x="7795" y="24281"/>
                  </a:cubicBezTo>
                  <a:cubicBezTo>
                    <a:pt x="9500" y="25320"/>
                    <a:pt x="12098" y="25764"/>
                    <a:pt x="15241" y="25764"/>
                  </a:cubicBezTo>
                  <a:cubicBezTo>
                    <a:pt x="18011" y="25764"/>
                    <a:pt x="21206" y="25419"/>
                    <a:pt x="24587" y="24832"/>
                  </a:cubicBezTo>
                  <a:cubicBezTo>
                    <a:pt x="24512" y="22175"/>
                    <a:pt x="24461" y="18817"/>
                    <a:pt x="24386" y="16185"/>
                  </a:cubicBezTo>
                  <a:cubicBezTo>
                    <a:pt x="21951" y="16339"/>
                    <a:pt x="18814" y="16778"/>
                    <a:pt x="16387" y="16778"/>
                  </a:cubicBezTo>
                  <a:cubicBezTo>
                    <a:pt x="14867" y="16778"/>
                    <a:pt x="13625" y="16606"/>
                    <a:pt x="13008" y="16085"/>
                  </a:cubicBezTo>
                  <a:cubicBezTo>
                    <a:pt x="11128" y="14506"/>
                    <a:pt x="8045" y="1649"/>
                    <a:pt x="5489" y="270"/>
                  </a:cubicBezTo>
                  <a:cubicBezTo>
                    <a:pt x="5152" y="84"/>
                    <a:pt x="4829" y="0"/>
                    <a:pt x="4520" y="0"/>
                  </a:cubicBezTo>
                  <a:close/>
                </a:path>
              </a:pathLst>
            </a:custGeom>
            <a:solidFill>
              <a:srgbClr val="FFE599"/>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4" name="Google Shape;1638;p38"/>
            <p:cNvSpPr/>
            <p:nvPr/>
          </p:nvSpPr>
          <p:spPr>
            <a:xfrm>
              <a:off x="6025350" y="4529825"/>
              <a:ext cx="433625" cy="341825"/>
            </a:xfrm>
            <a:custGeom>
              <a:avLst/>
              <a:gdLst/>
              <a:ahLst/>
              <a:cxnLst/>
              <a:rect l="l" t="t" r="r" b="b"/>
              <a:pathLst>
                <a:path w="17345" h="13673" extrusionOk="0">
                  <a:moveTo>
                    <a:pt x="13877" y="0"/>
                  </a:moveTo>
                  <a:cubicBezTo>
                    <a:pt x="13830" y="0"/>
                    <a:pt x="13783" y="4"/>
                    <a:pt x="13735" y="12"/>
                  </a:cubicBezTo>
                  <a:cubicBezTo>
                    <a:pt x="13033" y="137"/>
                    <a:pt x="12006" y="939"/>
                    <a:pt x="11454" y="1416"/>
                  </a:cubicBezTo>
                  <a:cubicBezTo>
                    <a:pt x="8121" y="4373"/>
                    <a:pt x="4813" y="7305"/>
                    <a:pt x="1479" y="10238"/>
                  </a:cubicBezTo>
                  <a:cubicBezTo>
                    <a:pt x="778" y="10864"/>
                    <a:pt x="1" y="11691"/>
                    <a:pt x="276" y="12594"/>
                  </a:cubicBezTo>
                  <a:cubicBezTo>
                    <a:pt x="377" y="12945"/>
                    <a:pt x="602" y="13220"/>
                    <a:pt x="928" y="13371"/>
                  </a:cubicBezTo>
                  <a:cubicBezTo>
                    <a:pt x="1336" y="13590"/>
                    <a:pt x="1871" y="13672"/>
                    <a:pt x="2406" y="13672"/>
                  </a:cubicBezTo>
                  <a:cubicBezTo>
                    <a:pt x="2725" y="13672"/>
                    <a:pt x="3043" y="13643"/>
                    <a:pt x="3334" y="13596"/>
                  </a:cubicBezTo>
                  <a:cubicBezTo>
                    <a:pt x="6467" y="13095"/>
                    <a:pt x="10878" y="12468"/>
                    <a:pt x="14086" y="11842"/>
                  </a:cubicBezTo>
                  <a:cubicBezTo>
                    <a:pt x="15414" y="9160"/>
                    <a:pt x="17344" y="6102"/>
                    <a:pt x="17344" y="6102"/>
                  </a:cubicBezTo>
                  <a:cubicBezTo>
                    <a:pt x="17344" y="6102"/>
                    <a:pt x="16542" y="3070"/>
                    <a:pt x="15439" y="1265"/>
                  </a:cubicBezTo>
                  <a:cubicBezTo>
                    <a:pt x="14955" y="526"/>
                    <a:pt x="14427" y="0"/>
                    <a:pt x="13877" y="0"/>
                  </a:cubicBezTo>
                  <a:close/>
                </a:path>
              </a:pathLst>
            </a:custGeom>
            <a:solidFill>
              <a:srgbClr val="7A694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5" name="Google Shape;1639;p38"/>
            <p:cNvSpPr/>
            <p:nvPr/>
          </p:nvSpPr>
          <p:spPr>
            <a:xfrm>
              <a:off x="6025350" y="4529825"/>
              <a:ext cx="385375" cy="334275"/>
            </a:xfrm>
            <a:custGeom>
              <a:avLst/>
              <a:gdLst/>
              <a:ahLst/>
              <a:cxnLst/>
              <a:rect l="l" t="t" r="r" b="b"/>
              <a:pathLst>
                <a:path w="15415" h="13371" extrusionOk="0">
                  <a:moveTo>
                    <a:pt x="13877" y="0"/>
                  </a:moveTo>
                  <a:cubicBezTo>
                    <a:pt x="13830" y="0"/>
                    <a:pt x="13783" y="4"/>
                    <a:pt x="13735" y="12"/>
                  </a:cubicBezTo>
                  <a:cubicBezTo>
                    <a:pt x="13033" y="137"/>
                    <a:pt x="12006" y="939"/>
                    <a:pt x="11454" y="1416"/>
                  </a:cubicBezTo>
                  <a:cubicBezTo>
                    <a:pt x="8121" y="4373"/>
                    <a:pt x="4788" y="7305"/>
                    <a:pt x="1479" y="10238"/>
                  </a:cubicBezTo>
                  <a:cubicBezTo>
                    <a:pt x="778" y="10864"/>
                    <a:pt x="1" y="11691"/>
                    <a:pt x="276" y="12594"/>
                  </a:cubicBezTo>
                  <a:cubicBezTo>
                    <a:pt x="377" y="12945"/>
                    <a:pt x="602" y="13220"/>
                    <a:pt x="928" y="13371"/>
                  </a:cubicBezTo>
                  <a:cubicBezTo>
                    <a:pt x="5088" y="8609"/>
                    <a:pt x="10001" y="4523"/>
                    <a:pt x="15414" y="1265"/>
                  </a:cubicBezTo>
                  <a:cubicBezTo>
                    <a:pt x="14953" y="526"/>
                    <a:pt x="14427" y="0"/>
                    <a:pt x="13877" y="0"/>
                  </a:cubicBezTo>
                  <a:close/>
                </a:path>
              </a:pathLst>
            </a:custGeom>
            <a:solidFill>
              <a:srgbClr val="55360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6" name="Google Shape;1640;p38"/>
            <p:cNvSpPr/>
            <p:nvPr/>
          </p:nvSpPr>
          <p:spPr>
            <a:xfrm>
              <a:off x="7379375" y="4636625"/>
              <a:ext cx="479350" cy="241900"/>
            </a:xfrm>
            <a:custGeom>
              <a:avLst/>
              <a:gdLst/>
              <a:ahLst/>
              <a:cxnLst/>
              <a:rect l="l" t="t" r="r" b="b"/>
              <a:pathLst>
                <a:path w="19174" h="9676" extrusionOk="0">
                  <a:moveTo>
                    <a:pt x="7970" y="1"/>
                  </a:moveTo>
                  <a:cubicBezTo>
                    <a:pt x="5213" y="1204"/>
                    <a:pt x="1780" y="2282"/>
                    <a:pt x="1780" y="2282"/>
                  </a:cubicBezTo>
                  <a:cubicBezTo>
                    <a:pt x="1780" y="2282"/>
                    <a:pt x="426" y="5139"/>
                    <a:pt x="126" y="7219"/>
                  </a:cubicBezTo>
                  <a:cubicBezTo>
                    <a:pt x="0" y="8171"/>
                    <a:pt x="76" y="8973"/>
                    <a:pt x="602" y="9274"/>
                  </a:cubicBezTo>
                  <a:cubicBezTo>
                    <a:pt x="1228" y="9625"/>
                    <a:pt x="2532" y="9675"/>
                    <a:pt x="3259" y="9675"/>
                  </a:cubicBezTo>
                  <a:cubicBezTo>
                    <a:pt x="7695" y="9575"/>
                    <a:pt x="12131" y="9475"/>
                    <a:pt x="16567" y="9374"/>
                  </a:cubicBezTo>
                  <a:cubicBezTo>
                    <a:pt x="17494" y="9349"/>
                    <a:pt x="18622" y="9199"/>
                    <a:pt x="18998" y="8347"/>
                  </a:cubicBezTo>
                  <a:cubicBezTo>
                    <a:pt x="19173" y="7996"/>
                    <a:pt x="19148" y="7670"/>
                    <a:pt x="19023" y="7344"/>
                  </a:cubicBezTo>
                  <a:cubicBezTo>
                    <a:pt x="18747" y="6642"/>
                    <a:pt x="17995" y="6016"/>
                    <a:pt x="17319" y="5615"/>
                  </a:cubicBezTo>
                  <a:cubicBezTo>
                    <a:pt x="14587" y="3961"/>
                    <a:pt x="10828" y="1605"/>
                    <a:pt x="7970" y="1"/>
                  </a:cubicBezTo>
                  <a:close/>
                </a:path>
              </a:pathLst>
            </a:custGeom>
            <a:solidFill>
              <a:srgbClr val="7A694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7" name="Google Shape;1641;p38"/>
            <p:cNvSpPr/>
            <p:nvPr/>
          </p:nvSpPr>
          <p:spPr>
            <a:xfrm>
              <a:off x="7379375" y="4817075"/>
              <a:ext cx="479350" cy="60950"/>
            </a:xfrm>
            <a:custGeom>
              <a:avLst/>
              <a:gdLst/>
              <a:ahLst/>
              <a:cxnLst/>
              <a:rect l="l" t="t" r="r" b="b"/>
              <a:pathLst>
                <a:path w="19174" h="2438" extrusionOk="0">
                  <a:moveTo>
                    <a:pt x="126" y="1"/>
                  </a:moveTo>
                  <a:lnTo>
                    <a:pt x="126" y="1"/>
                  </a:lnTo>
                  <a:cubicBezTo>
                    <a:pt x="0" y="953"/>
                    <a:pt x="76" y="1730"/>
                    <a:pt x="602" y="2056"/>
                  </a:cubicBezTo>
                  <a:cubicBezTo>
                    <a:pt x="1142" y="2358"/>
                    <a:pt x="2185" y="2437"/>
                    <a:pt x="2928" y="2437"/>
                  </a:cubicBezTo>
                  <a:cubicBezTo>
                    <a:pt x="3047" y="2437"/>
                    <a:pt x="3158" y="2435"/>
                    <a:pt x="3259" y="2432"/>
                  </a:cubicBezTo>
                  <a:cubicBezTo>
                    <a:pt x="7695" y="2357"/>
                    <a:pt x="12131" y="2257"/>
                    <a:pt x="16567" y="2156"/>
                  </a:cubicBezTo>
                  <a:cubicBezTo>
                    <a:pt x="17494" y="2131"/>
                    <a:pt x="18622" y="1981"/>
                    <a:pt x="18998" y="1129"/>
                  </a:cubicBezTo>
                  <a:cubicBezTo>
                    <a:pt x="19173" y="778"/>
                    <a:pt x="19148" y="452"/>
                    <a:pt x="19023" y="101"/>
                  </a:cubicBezTo>
                  <a:lnTo>
                    <a:pt x="19023" y="101"/>
                  </a:lnTo>
                  <a:cubicBezTo>
                    <a:pt x="16011" y="559"/>
                    <a:pt x="12969" y="785"/>
                    <a:pt x="9930" y="785"/>
                  </a:cubicBezTo>
                  <a:cubicBezTo>
                    <a:pt x="6647" y="785"/>
                    <a:pt x="3366" y="521"/>
                    <a:pt x="126" y="1"/>
                  </a:cubicBezTo>
                  <a:close/>
                </a:path>
              </a:pathLst>
            </a:custGeom>
            <a:solidFill>
              <a:srgbClr val="55360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8" name="Google Shape;1642;p38"/>
            <p:cNvSpPr/>
            <p:nvPr/>
          </p:nvSpPr>
          <p:spPr>
            <a:xfrm>
              <a:off x="6365575" y="3895650"/>
              <a:ext cx="1486875" cy="1036600"/>
            </a:xfrm>
            <a:custGeom>
              <a:avLst/>
              <a:gdLst/>
              <a:ahLst/>
              <a:cxnLst/>
              <a:rect l="l" t="t" r="r" b="b"/>
              <a:pathLst>
                <a:path w="59475" h="41464" extrusionOk="0">
                  <a:moveTo>
                    <a:pt x="33858" y="0"/>
                  </a:moveTo>
                  <a:cubicBezTo>
                    <a:pt x="33684" y="0"/>
                    <a:pt x="33534" y="5"/>
                    <a:pt x="33409" y="16"/>
                  </a:cubicBezTo>
                  <a:cubicBezTo>
                    <a:pt x="26392" y="1143"/>
                    <a:pt x="19500" y="2873"/>
                    <a:pt x="12607" y="4602"/>
                  </a:cubicBezTo>
                  <a:cubicBezTo>
                    <a:pt x="12282" y="7259"/>
                    <a:pt x="13008" y="11795"/>
                    <a:pt x="14262" y="16507"/>
                  </a:cubicBezTo>
                  <a:cubicBezTo>
                    <a:pt x="15339" y="20467"/>
                    <a:pt x="16793" y="24602"/>
                    <a:pt x="18297" y="27860"/>
                  </a:cubicBezTo>
                  <a:cubicBezTo>
                    <a:pt x="16800" y="28075"/>
                    <a:pt x="15237" y="28159"/>
                    <a:pt x="13650" y="28159"/>
                  </a:cubicBezTo>
                  <a:cubicBezTo>
                    <a:pt x="9868" y="28159"/>
                    <a:pt x="5957" y="27684"/>
                    <a:pt x="2532" y="27384"/>
                  </a:cubicBezTo>
                  <a:cubicBezTo>
                    <a:pt x="1429" y="30718"/>
                    <a:pt x="1" y="35304"/>
                    <a:pt x="201" y="38011"/>
                  </a:cubicBezTo>
                  <a:cubicBezTo>
                    <a:pt x="8347" y="40041"/>
                    <a:pt x="21480" y="41018"/>
                    <a:pt x="29876" y="41444"/>
                  </a:cubicBezTo>
                  <a:cubicBezTo>
                    <a:pt x="30151" y="41456"/>
                    <a:pt x="30434" y="41464"/>
                    <a:pt x="30719" y="41464"/>
                  </a:cubicBezTo>
                  <a:cubicBezTo>
                    <a:pt x="32299" y="41464"/>
                    <a:pt x="33950" y="41218"/>
                    <a:pt x="34863" y="39966"/>
                  </a:cubicBezTo>
                  <a:cubicBezTo>
                    <a:pt x="35690" y="38813"/>
                    <a:pt x="35540" y="37234"/>
                    <a:pt x="35314" y="35830"/>
                  </a:cubicBezTo>
                  <a:cubicBezTo>
                    <a:pt x="34237" y="29314"/>
                    <a:pt x="32482" y="22898"/>
                    <a:pt x="30602" y="16331"/>
                  </a:cubicBezTo>
                  <a:cubicBezTo>
                    <a:pt x="33052" y="15683"/>
                    <a:pt x="35575" y="15391"/>
                    <a:pt x="38072" y="15391"/>
                  </a:cubicBezTo>
                  <a:cubicBezTo>
                    <a:pt x="40403" y="15391"/>
                    <a:pt x="42711" y="15646"/>
                    <a:pt x="44913" y="16106"/>
                  </a:cubicBezTo>
                  <a:cubicBezTo>
                    <a:pt x="44212" y="21219"/>
                    <a:pt x="42758" y="27885"/>
                    <a:pt x="40628" y="33249"/>
                  </a:cubicBezTo>
                  <a:cubicBezTo>
                    <a:pt x="45089" y="33199"/>
                    <a:pt x="49500" y="33399"/>
                    <a:pt x="54688" y="32196"/>
                  </a:cubicBezTo>
                  <a:cubicBezTo>
                    <a:pt x="56141" y="24527"/>
                    <a:pt x="57344" y="17685"/>
                    <a:pt x="58823" y="9915"/>
                  </a:cubicBezTo>
                  <a:cubicBezTo>
                    <a:pt x="59199" y="8061"/>
                    <a:pt x="59475" y="5905"/>
                    <a:pt x="58272" y="4427"/>
                  </a:cubicBezTo>
                  <a:cubicBezTo>
                    <a:pt x="57520" y="3499"/>
                    <a:pt x="49299" y="1920"/>
                    <a:pt x="42432" y="918"/>
                  </a:cubicBezTo>
                  <a:cubicBezTo>
                    <a:pt x="38701" y="378"/>
                    <a:pt x="35373" y="0"/>
                    <a:pt x="33858" y="0"/>
                  </a:cubicBezTo>
                  <a:close/>
                </a:path>
              </a:pathLst>
            </a:custGeom>
            <a:solidFill>
              <a:srgbClr val="A4C2F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99" name="Google Shape;1643;p38"/>
            <p:cNvSpPr/>
            <p:nvPr/>
          </p:nvSpPr>
          <p:spPr>
            <a:xfrm>
              <a:off x="6672600" y="3895175"/>
              <a:ext cx="754425" cy="413150"/>
            </a:xfrm>
            <a:custGeom>
              <a:avLst/>
              <a:gdLst/>
              <a:ahLst/>
              <a:cxnLst/>
              <a:rect l="l" t="t" r="r" b="b"/>
              <a:pathLst>
                <a:path w="30177" h="16526" extrusionOk="0">
                  <a:moveTo>
                    <a:pt x="21487" y="0"/>
                  </a:moveTo>
                  <a:cubicBezTo>
                    <a:pt x="21360" y="0"/>
                    <a:pt x="21249" y="3"/>
                    <a:pt x="21154" y="10"/>
                  </a:cubicBezTo>
                  <a:cubicBezTo>
                    <a:pt x="14136" y="1162"/>
                    <a:pt x="7244" y="2892"/>
                    <a:pt x="351" y="4596"/>
                  </a:cubicBezTo>
                  <a:cubicBezTo>
                    <a:pt x="1" y="7278"/>
                    <a:pt x="727" y="11789"/>
                    <a:pt x="2006" y="16526"/>
                  </a:cubicBezTo>
                  <a:cubicBezTo>
                    <a:pt x="7294" y="15874"/>
                    <a:pt x="12582" y="14822"/>
                    <a:pt x="17419" y="12641"/>
                  </a:cubicBezTo>
                  <a:cubicBezTo>
                    <a:pt x="22783" y="10210"/>
                    <a:pt x="27620" y="6200"/>
                    <a:pt x="30176" y="937"/>
                  </a:cubicBezTo>
                  <a:cubicBezTo>
                    <a:pt x="26352" y="384"/>
                    <a:pt x="22930" y="0"/>
                    <a:pt x="21487" y="0"/>
                  </a:cubicBezTo>
                  <a:close/>
                </a:path>
              </a:pathLst>
            </a:custGeom>
            <a:solidFill>
              <a:srgbClr val="A4C2F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0" name="Google Shape;1644;p38"/>
            <p:cNvSpPr/>
            <p:nvPr/>
          </p:nvSpPr>
          <p:spPr>
            <a:xfrm>
              <a:off x="7512200" y="4213700"/>
              <a:ext cx="137250" cy="78600"/>
            </a:xfrm>
            <a:custGeom>
              <a:avLst/>
              <a:gdLst/>
              <a:ahLst/>
              <a:cxnLst/>
              <a:rect l="l" t="t" r="r" b="b"/>
              <a:pathLst>
                <a:path w="5490" h="3144" extrusionOk="0">
                  <a:moveTo>
                    <a:pt x="5489" y="0"/>
                  </a:moveTo>
                  <a:lnTo>
                    <a:pt x="5489" y="0"/>
                  </a:lnTo>
                  <a:cubicBezTo>
                    <a:pt x="4011" y="1529"/>
                    <a:pt x="2081" y="2607"/>
                    <a:pt x="1" y="3108"/>
                  </a:cubicBezTo>
                  <a:cubicBezTo>
                    <a:pt x="201" y="3132"/>
                    <a:pt x="401" y="3144"/>
                    <a:pt x="600" y="3144"/>
                  </a:cubicBezTo>
                  <a:cubicBezTo>
                    <a:pt x="2696" y="3144"/>
                    <a:pt x="4688" y="1854"/>
                    <a:pt x="5489" y="0"/>
                  </a:cubicBezTo>
                  <a:close/>
                </a:path>
              </a:pathLst>
            </a:custGeom>
            <a:solidFill>
              <a:srgbClr val="A4C2F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1" name="Google Shape;1645;p38"/>
            <p:cNvSpPr/>
            <p:nvPr/>
          </p:nvSpPr>
          <p:spPr>
            <a:xfrm>
              <a:off x="7509075" y="4305800"/>
              <a:ext cx="165425" cy="46325"/>
            </a:xfrm>
            <a:custGeom>
              <a:avLst/>
              <a:gdLst/>
              <a:ahLst/>
              <a:cxnLst/>
              <a:rect l="l" t="t" r="r" b="b"/>
              <a:pathLst>
                <a:path w="6617" h="1853" extrusionOk="0">
                  <a:moveTo>
                    <a:pt x="0" y="1"/>
                  </a:moveTo>
                  <a:lnTo>
                    <a:pt x="0" y="1"/>
                  </a:lnTo>
                  <a:cubicBezTo>
                    <a:pt x="251" y="828"/>
                    <a:pt x="1554" y="1680"/>
                    <a:pt x="2832" y="1830"/>
                  </a:cubicBezTo>
                  <a:cubicBezTo>
                    <a:pt x="2987" y="1845"/>
                    <a:pt x="3142" y="1852"/>
                    <a:pt x="3297" y="1852"/>
                  </a:cubicBezTo>
                  <a:cubicBezTo>
                    <a:pt x="4444" y="1852"/>
                    <a:pt x="5579" y="1461"/>
                    <a:pt x="6617" y="953"/>
                  </a:cubicBezTo>
                  <a:lnTo>
                    <a:pt x="6617" y="953"/>
                  </a:lnTo>
                  <a:cubicBezTo>
                    <a:pt x="6049" y="1042"/>
                    <a:pt x="5473" y="1086"/>
                    <a:pt x="4896" y="1086"/>
                  </a:cubicBezTo>
                  <a:cubicBezTo>
                    <a:pt x="3208" y="1086"/>
                    <a:pt x="1514" y="711"/>
                    <a:pt x="0" y="1"/>
                  </a:cubicBezTo>
                  <a:close/>
                </a:path>
              </a:pathLst>
            </a:custGeom>
            <a:solidFill>
              <a:srgbClr val="A4C2F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2" name="Google Shape;1646;p38"/>
            <p:cNvSpPr/>
            <p:nvPr/>
          </p:nvSpPr>
          <p:spPr>
            <a:xfrm>
              <a:off x="6805425" y="4602175"/>
              <a:ext cx="94650" cy="171075"/>
            </a:xfrm>
            <a:custGeom>
              <a:avLst/>
              <a:gdLst/>
              <a:ahLst/>
              <a:cxnLst/>
              <a:rect l="l" t="t" r="r" b="b"/>
              <a:pathLst>
                <a:path w="3786" h="6843" extrusionOk="0">
                  <a:moveTo>
                    <a:pt x="1028" y="0"/>
                  </a:moveTo>
                  <a:lnTo>
                    <a:pt x="1028" y="0"/>
                  </a:lnTo>
                  <a:cubicBezTo>
                    <a:pt x="1" y="1103"/>
                    <a:pt x="76" y="2782"/>
                    <a:pt x="778" y="3985"/>
                  </a:cubicBezTo>
                  <a:cubicBezTo>
                    <a:pt x="1480" y="5213"/>
                    <a:pt x="2632" y="6066"/>
                    <a:pt x="3785" y="6842"/>
                  </a:cubicBezTo>
                  <a:cubicBezTo>
                    <a:pt x="1830" y="5188"/>
                    <a:pt x="753" y="2532"/>
                    <a:pt x="1028" y="0"/>
                  </a:cubicBezTo>
                  <a:close/>
                </a:path>
              </a:pathLst>
            </a:custGeom>
            <a:solidFill>
              <a:srgbClr val="A4C2F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3" name="Google Shape;1647;p38"/>
            <p:cNvSpPr/>
            <p:nvPr/>
          </p:nvSpPr>
          <p:spPr>
            <a:xfrm>
              <a:off x="6728375" y="4615325"/>
              <a:ext cx="66425" cy="193000"/>
            </a:xfrm>
            <a:custGeom>
              <a:avLst/>
              <a:gdLst/>
              <a:ahLst/>
              <a:cxnLst/>
              <a:rect l="l" t="t" r="r" b="b"/>
              <a:pathLst>
                <a:path w="2657" h="7720" extrusionOk="0">
                  <a:moveTo>
                    <a:pt x="2657" y="1"/>
                  </a:moveTo>
                  <a:lnTo>
                    <a:pt x="2657" y="1"/>
                  </a:lnTo>
                  <a:cubicBezTo>
                    <a:pt x="902" y="101"/>
                    <a:pt x="100" y="1730"/>
                    <a:pt x="50" y="3259"/>
                  </a:cubicBezTo>
                  <a:cubicBezTo>
                    <a:pt x="0" y="4788"/>
                    <a:pt x="552" y="6291"/>
                    <a:pt x="1078" y="7720"/>
                  </a:cubicBezTo>
                  <a:cubicBezTo>
                    <a:pt x="577" y="5088"/>
                    <a:pt x="1153" y="2231"/>
                    <a:pt x="2657" y="1"/>
                  </a:cubicBezTo>
                  <a:close/>
                </a:path>
              </a:pathLst>
            </a:custGeom>
            <a:solidFill>
              <a:srgbClr val="A4C2F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4" name="Google Shape;1648;p38"/>
            <p:cNvSpPr/>
            <p:nvPr/>
          </p:nvSpPr>
          <p:spPr>
            <a:xfrm>
              <a:off x="6458950" y="4026350"/>
              <a:ext cx="401025" cy="620950"/>
            </a:xfrm>
            <a:custGeom>
              <a:avLst/>
              <a:gdLst/>
              <a:ahLst/>
              <a:cxnLst/>
              <a:rect l="l" t="t" r="r" b="b"/>
              <a:pathLst>
                <a:path w="16041" h="24838" fill="none" extrusionOk="0">
                  <a:moveTo>
                    <a:pt x="10476" y="1"/>
                  </a:moveTo>
                  <a:cubicBezTo>
                    <a:pt x="10802" y="8096"/>
                    <a:pt x="12707" y="16141"/>
                    <a:pt x="16040" y="23510"/>
                  </a:cubicBezTo>
                  <a:cubicBezTo>
                    <a:pt x="15263" y="23234"/>
                    <a:pt x="14311" y="23911"/>
                    <a:pt x="14286" y="24763"/>
                  </a:cubicBezTo>
                  <a:cubicBezTo>
                    <a:pt x="14035" y="24337"/>
                    <a:pt x="13534" y="24086"/>
                    <a:pt x="13058" y="24086"/>
                  </a:cubicBezTo>
                  <a:cubicBezTo>
                    <a:pt x="12557" y="24086"/>
                    <a:pt x="12080" y="24337"/>
                    <a:pt x="11704" y="24838"/>
                  </a:cubicBezTo>
                  <a:cubicBezTo>
                    <a:pt x="7845" y="24537"/>
                    <a:pt x="3835" y="24412"/>
                    <a:pt x="0" y="24086"/>
                  </a:cubicBezTo>
                </a:path>
              </a:pathLst>
            </a:custGeom>
            <a:noFill/>
            <a:ln w="10650" cap="rnd" cmpd="sng">
              <a:solidFill>
                <a:srgbClr val="A4C2F4"/>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5" name="Google Shape;1649;p38"/>
            <p:cNvSpPr/>
            <p:nvPr/>
          </p:nvSpPr>
          <p:spPr>
            <a:xfrm>
              <a:off x="6414450" y="4591525"/>
              <a:ext cx="59550" cy="248150"/>
            </a:xfrm>
            <a:custGeom>
              <a:avLst/>
              <a:gdLst/>
              <a:ahLst/>
              <a:cxnLst/>
              <a:rect l="l" t="t" r="r" b="b"/>
              <a:pathLst>
                <a:path w="2382" h="9926" fill="none" extrusionOk="0">
                  <a:moveTo>
                    <a:pt x="2382" y="0"/>
                  </a:moveTo>
                  <a:cubicBezTo>
                    <a:pt x="1053" y="3133"/>
                    <a:pt x="101" y="6517"/>
                    <a:pt x="1" y="9925"/>
                  </a:cubicBezTo>
                </a:path>
              </a:pathLst>
            </a:custGeom>
            <a:noFill/>
            <a:ln w="10650" cap="rnd" cmpd="sng">
              <a:solidFill>
                <a:srgbClr val="A4C2F4"/>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6" name="Google Shape;1650;p38"/>
            <p:cNvSpPr/>
            <p:nvPr/>
          </p:nvSpPr>
          <p:spPr>
            <a:xfrm>
              <a:off x="6757825" y="4078350"/>
              <a:ext cx="83975" cy="210550"/>
            </a:xfrm>
            <a:custGeom>
              <a:avLst/>
              <a:gdLst/>
              <a:ahLst/>
              <a:cxnLst/>
              <a:rect l="l" t="t" r="r" b="b"/>
              <a:pathLst>
                <a:path w="3359" h="8422" fill="none" extrusionOk="0">
                  <a:moveTo>
                    <a:pt x="2105" y="1"/>
                  </a:moveTo>
                  <a:cubicBezTo>
                    <a:pt x="2832" y="1580"/>
                    <a:pt x="3359" y="3309"/>
                    <a:pt x="3083" y="4988"/>
                  </a:cubicBezTo>
                  <a:cubicBezTo>
                    <a:pt x="2782" y="6693"/>
                    <a:pt x="1729" y="8372"/>
                    <a:pt x="0" y="8422"/>
                  </a:cubicBezTo>
                </a:path>
              </a:pathLst>
            </a:custGeom>
            <a:noFill/>
            <a:ln w="10650" cap="rnd" cmpd="sng">
              <a:solidFill>
                <a:srgbClr val="A4C2F4"/>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7" name="Google Shape;1651;p38"/>
            <p:cNvSpPr/>
            <p:nvPr/>
          </p:nvSpPr>
          <p:spPr>
            <a:xfrm>
              <a:off x="7411950" y="4657925"/>
              <a:ext cx="319575" cy="29475"/>
            </a:xfrm>
            <a:custGeom>
              <a:avLst/>
              <a:gdLst/>
              <a:ahLst/>
              <a:cxnLst/>
              <a:rect l="l" t="t" r="r" b="b"/>
              <a:pathLst>
                <a:path w="12783" h="1179" fill="none" extrusionOk="0">
                  <a:moveTo>
                    <a:pt x="1" y="1104"/>
                  </a:moveTo>
                  <a:cubicBezTo>
                    <a:pt x="4286" y="1179"/>
                    <a:pt x="8572" y="803"/>
                    <a:pt x="12783" y="1"/>
                  </a:cubicBezTo>
                </a:path>
              </a:pathLst>
            </a:custGeom>
            <a:noFill/>
            <a:ln w="10650" cap="rnd" cmpd="sng">
              <a:solidFill>
                <a:srgbClr val="A4C2F4"/>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8" name="Google Shape;1652;p38"/>
            <p:cNvSpPr/>
            <p:nvPr/>
          </p:nvSpPr>
          <p:spPr>
            <a:xfrm>
              <a:off x="7131250" y="4219975"/>
              <a:ext cx="419825" cy="458025"/>
            </a:xfrm>
            <a:custGeom>
              <a:avLst/>
              <a:gdLst/>
              <a:ahLst/>
              <a:cxnLst/>
              <a:rect l="l" t="t" r="r" b="b"/>
              <a:pathLst>
                <a:path w="16793" h="18321" fill="none" extrusionOk="0">
                  <a:moveTo>
                    <a:pt x="1" y="3233"/>
                  </a:moveTo>
                  <a:cubicBezTo>
                    <a:pt x="151" y="2055"/>
                    <a:pt x="1479" y="1429"/>
                    <a:pt x="2657" y="1153"/>
                  </a:cubicBezTo>
                  <a:cubicBezTo>
                    <a:pt x="7294" y="0"/>
                    <a:pt x="12281" y="451"/>
                    <a:pt x="16793" y="2582"/>
                  </a:cubicBezTo>
                  <a:cubicBezTo>
                    <a:pt x="16417" y="2682"/>
                    <a:pt x="16116" y="3083"/>
                    <a:pt x="16091" y="3484"/>
                  </a:cubicBezTo>
                  <a:cubicBezTo>
                    <a:pt x="16091" y="3885"/>
                    <a:pt x="16392" y="4286"/>
                    <a:pt x="16667" y="4386"/>
                  </a:cubicBezTo>
                  <a:cubicBezTo>
                    <a:pt x="14963" y="8822"/>
                    <a:pt x="14036" y="13559"/>
                    <a:pt x="13910" y="18321"/>
                  </a:cubicBezTo>
                </a:path>
              </a:pathLst>
            </a:custGeom>
            <a:noFill/>
            <a:ln w="10650" cap="rnd" cmpd="sng">
              <a:solidFill>
                <a:srgbClr val="A4C2F4"/>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09" name="Google Shape;1653;p38"/>
            <p:cNvSpPr/>
            <p:nvPr/>
          </p:nvSpPr>
          <p:spPr>
            <a:xfrm>
              <a:off x="6995900" y="3933000"/>
              <a:ext cx="151675" cy="327725"/>
            </a:xfrm>
            <a:custGeom>
              <a:avLst/>
              <a:gdLst/>
              <a:ahLst/>
              <a:cxnLst/>
              <a:rect l="l" t="t" r="r" b="b"/>
              <a:pathLst>
                <a:path w="6067" h="13109" fill="none" extrusionOk="0">
                  <a:moveTo>
                    <a:pt x="1" y="0"/>
                  </a:moveTo>
                  <a:cubicBezTo>
                    <a:pt x="3334" y="3584"/>
                    <a:pt x="5515" y="8246"/>
                    <a:pt x="6066" y="13108"/>
                  </a:cubicBezTo>
                </a:path>
              </a:pathLst>
            </a:custGeom>
            <a:noFill/>
            <a:ln w="10650" cap="rnd" cmpd="sng">
              <a:solidFill>
                <a:srgbClr val="434F8C"/>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0" name="Google Shape;1654;p38"/>
            <p:cNvSpPr/>
            <p:nvPr/>
          </p:nvSpPr>
          <p:spPr>
            <a:xfrm>
              <a:off x="7083000" y="3935500"/>
              <a:ext cx="109050" cy="246275"/>
            </a:xfrm>
            <a:custGeom>
              <a:avLst/>
              <a:gdLst/>
              <a:ahLst/>
              <a:cxnLst/>
              <a:rect l="l" t="t" r="r" b="b"/>
              <a:pathLst>
                <a:path w="4362" h="9851" fill="none" extrusionOk="0">
                  <a:moveTo>
                    <a:pt x="1" y="1"/>
                  </a:moveTo>
                  <a:cubicBezTo>
                    <a:pt x="953" y="928"/>
                    <a:pt x="1931" y="1880"/>
                    <a:pt x="2682" y="2983"/>
                  </a:cubicBezTo>
                  <a:cubicBezTo>
                    <a:pt x="4362" y="5539"/>
                    <a:pt x="4111" y="9123"/>
                    <a:pt x="2131" y="9850"/>
                  </a:cubicBezTo>
                </a:path>
              </a:pathLst>
            </a:custGeom>
            <a:noFill/>
            <a:ln w="10650" cap="rnd" cmpd="sng">
              <a:solidFill>
                <a:srgbClr val="A4C2F4"/>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1" name="Google Shape;1655;p38"/>
            <p:cNvSpPr/>
            <p:nvPr/>
          </p:nvSpPr>
          <p:spPr>
            <a:xfrm>
              <a:off x="6619975" y="3162550"/>
              <a:ext cx="792625" cy="1062625"/>
            </a:xfrm>
            <a:custGeom>
              <a:avLst/>
              <a:gdLst/>
              <a:ahLst/>
              <a:cxnLst/>
              <a:rect l="l" t="t" r="r" b="b"/>
              <a:pathLst>
                <a:path w="31705" h="42505" extrusionOk="0">
                  <a:moveTo>
                    <a:pt x="10843" y="1"/>
                  </a:moveTo>
                  <a:cubicBezTo>
                    <a:pt x="10128" y="1"/>
                    <a:pt x="9426" y="22"/>
                    <a:pt x="8747" y="66"/>
                  </a:cubicBezTo>
                  <a:cubicBezTo>
                    <a:pt x="5514" y="292"/>
                    <a:pt x="2807" y="1044"/>
                    <a:pt x="1705" y="2447"/>
                  </a:cubicBezTo>
                  <a:cubicBezTo>
                    <a:pt x="0" y="4628"/>
                    <a:pt x="727" y="19114"/>
                    <a:pt x="1329" y="29916"/>
                  </a:cubicBezTo>
                  <a:cubicBezTo>
                    <a:pt x="1629" y="35430"/>
                    <a:pt x="1905" y="40016"/>
                    <a:pt x="1780" y="41445"/>
                  </a:cubicBezTo>
                  <a:cubicBezTo>
                    <a:pt x="3454" y="42209"/>
                    <a:pt x="5340" y="42505"/>
                    <a:pt x="7298" y="42505"/>
                  </a:cubicBezTo>
                  <a:cubicBezTo>
                    <a:pt x="10733" y="42505"/>
                    <a:pt x="14390" y="41596"/>
                    <a:pt x="17519" y="40718"/>
                  </a:cubicBezTo>
                  <a:cubicBezTo>
                    <a:pt x="22431" y="39315"/>
                    <a:pt x="27494" y="35480"/>
                    <a:pt x="31705" y="29315"/>
                  </a:cubicBezTo>
                  <a:cubicBezTo>
                    <a:pt x="31529" y="29239"/>
                    <a:pt x="30602" y="29089"/>
                    <a:pt x="29549" y="28939"/>
                  </a:cubicBezTo>
                  <a:cubicBezTo>
                    <a:pt x="28246" y="28738"/>
                    <a:pt x="26717" y="28487"/>
                    <a:pt x="26291" y="28262"/>
                  </a:cubicBezTo>
                  <a:cubicBezTo>
                    <a:pt x="26642" y="27736"/>
                    <a:pt x="26767" y="27034"/>
                    <a:pt x="26467" y="26558"/>
                  </a:cubicBezTo>
                  <a:cubicBezTo>
                    <a:pt x="26264" y="26254"/>
                    <a:pt x="25891" y="26075"/>
                    <a:pt x="25515" y="26075"/>
                  </a:cubicBezTo>
                  <a:cubicBezTo>
                    <a:pt x="25334" y="26075"/>
                    <a:pt x="25151" y="26117"/>
                    <a:pt x="24988" y="26207"/>
                  </a:cubicBezTo>
                  <a:cubicBezTo>
                    <a:pt x="27444" y="19715"/>
                    <a:pt x="27469" y="7410"/>
                    <a:pt x="26817" y="5129"/>
                  </a:cubicBezTo>
                  <a:cubicBezTo>
                    <a:pt x="26467" y="3926"/>
                    <a:pt x="24988" y="2873"/>
                    <a:pt x="22933" y="2046"/>
                  </a:cubicBezTo>
                  <a:cubicBezTo>
                    <a:pt x="19699" y="740"/>
                    <a:pt x="15039" y="1"/>
                    <a:pt x="10843" y="1"/>
                  </a:cubicBezTo>
                  <a:close/>
                </a:path>
              </a:pathLst>
            </a:custGeom>
            <a:solidFill>
              <a:srgbClr val="FFCF2F"/>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2" name="Google Shape;1656;p38"/>
            <p:cNvSpPr/>
            <p:nvPr/>
          </p:nvSpPr>
          <p:spPr>
            <a:xfrm>
              <a:off x="6838650" y="3162350"/>
              <a:ext cx="354650" cy="208075"/>
            </a:xfrm>
            <a:custGeom>
              <a:avLst/>
              <a:gdLst/>
              <a:ahLst/>
              <a:cxnLst/>
              <a:rect l="l" t="t" r="r" b="b"/>
              <a:pathLst>
                <a:path w="14186" h="8323" extrusionOk="0">
                  <a:moveTo>
                    <a:pt x="2182" y="1"/>
                  </a:moveTo>
                  <a:cubicBezTo>
                    <a:pt x="1437" y="1"/>
                    <a:pt x="706" y="25"/>
                    <a:pt x="0" y="74"/>
                  </a:cubicBezTo>
                  <a:cubicBezTo>
                    <a:pt x="1604" y="2831"/>
                    <a:pt x="3785" y="5212"/>
                    <a:pt x="6366" y="7067"/>
                  </a:cubicBezTo>
                  <a:cubicBezTo>
                    <a:pt x="7282" y="7715"/>
                    <a:pt x="8338" y="8323"/>
                    <a:pt x="9444" y="8323"/>
                  </a:cubicBezTo>
                  <a:cubicBezTo>
                    <a:pt x="9579" y="8323"/>
                    <a:pt x="9714" y="8314"/>
                    <a:pt x="9850" y="8295"/>
                  </a:cubicBezTo>
                  <a:cubicBezTo>
                    <a:pt x="11278" y="8119"/>
                    <a:pt x="12381" y="6866"/>
                    <a:pt x="13033" y="5588"/>
                  </a:cubicBezTo>
                  <a:cubicBezTo>
                    <a:pt x="13609" y="4485"/>
                    <a:pt x="14010" y="3282"/>
                    <a:pt x="14186" y="2054"/>
                  </a:cubicBezTo>
                  <a:cubicBezTo>
                    <a:pt x="10995" y="757"/>
                    <a:pt x="6361" y="1"/>
                    <a:pt x="2182" y="1"/>
                  </a:cubicBezTo>
                  <a:close/>
                </a:path>
              </a:pathLst>
            </a:custGeom>
            <a:solidFill>
              <a:srgbClr val="EDA73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3" name="Google Shape;1657;p38"/>
            <p:cNvSpPr/>
            <p:nvPr/>
          </p:nvSpPr>
          <p:spPr>
            <a:xfrm>
              <a:off x="6653175" y="3886000"/>
              <a:ext cx="759425" cy="339175"/>
            </a:xfrm>
            <a:custGeom>
              <a:avLst/>
              <a:gdLst/>
              <a:ahLst/>
              <a:cxnLst/>
              <a:rect l="l" t="t" r="r" b="b"/>
              <a:pathLst>
                <a:path w="30377" h="13567" extrusionOk="0">
                  <a:moveTo>
                    <a:pt x="28221" y="1"/>
                  </a:moveTo>
                  <a:cubicBezTo>
                    <a:pt x="23993" y="4973"/>
                    <a:pt x="17807" y="7560"/>
                    <a:pt x="12177" y="7560"/>
                  </a:cubicBezTo>
                  <a:cubicBezTo>
                    <a:pt x="6995" y="7560"/>
                    <a:pt x="2283" y="5368"/>
                    <a:pt x="1" y="828"/>
                  </a:cubicBezTo>
                  <a:lnTo>
                    <a:pt x="1" y="828"/>
                  </a:lnTo>
                  <a:cubicBezTo>
                    <a:pt x="301" y="6367"/>
                    <a:pt x="577" y="11078"/>
                    <a:pt x="452" y="12507"/>
                  </a:cubicBezTo>
                  <a:cubicBezTo>
                    <a:pt x="2126" y="13271"/>
                    <a:pt x="4012" y="13567"/>
                    <a:pt x="5970" y="13567"/>
                  </a:cubicBezTo>
                  <a:cubicBezTo>
                    <a:pt x="9405" y="13567"/>
                    <a:pt x="13062" y="12658"/>
                    <a:pt x="16191" y="11780"/>
                  </a:cubicBezTo>
                  <a:cubicBezTo>
                    <a:pt x="21103" y="10377"/>
                    <a:pt x="26166" y="6542"/>
                    <a:pt x="30377" y="377"/>
                  </a:cubicBezTo>
                  <a:cubicBezTo>
                    <a:pt x="30201" y="301"/>
                    <a:pt x="29274" y="151"/>
                    <a:pt x="28221" y="1"/>
                  </a:cubicBezTo>
                  <a:close/>
                </a:path>
              </a:pathLst>
            </a:custGeom>
            <a:solidFill>
              <a:srgbClr val="FFCF2F"/>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4" name="Google Shape;1658;p38"/>
            <p:cNvSpPr/>
            <p:nvPr/>
          </p:nvSpPr>
          <p:spPr>
            <a:xfrm>
              <a:off x="6870600" y="2977475"/>
              <a:ext cx="285100" cy="353075"/>
            </a:xfrm>
            <a:custGeom>
              <a:avLst/>
              <a:gdLst/>
              <a:ahLst/>
              <a:cxnLst/>
              <a:rect l="l" t="t" r="r" b="b"/>
              <a:pathLst>
                <a:path w="11404" h="14123" extrusionOk="0">
                  <a:moveTo>
                    <a:pt x="2782" y="1"/>
                  </a:moveTo>
                  <a:cubicBezTo>
                    <a:pt x="2657" y="1279"/>
                    <a:pt x="2457" y="2782"/>
                    <a:pt x="2081" y="4136"/>
                  </a:cubicBezTo>
                  <a:cubicBezTo>
                    <a:pt x="1655" y="5665"/>
                    <a:pt x="1028" y="7043"/>
                    <a:pt x="0" y="7720"/>
                  </a:cubicBezTo>
                  <a:cubicBezTo>
                    <a:pt x="1128" y="10051"/>
                    <a:pt x="5765" y="13610"/>
                    <a:pt x="8221" y="14061"/>
                  </a:cubicBezTo>
                  <a:cubicBezTo>
                    <a:pt x="8446" y="14102"/>
                    <a:pt x="8652" y="14122"/>
                    <a:pt x="8842" y="14122"/>
                  </a:cubicBezTo>
                  <a:cubicBezTo>
                    <a:pt x="10729" y="14122"/>
                    <a:pt x="10994" y="12138"/>
                    <a:pt x="11404" y="9224"/>
                  </a:cubicBezTo>
                  <a:cubicBezTo>
                    <a:pt x="11203" y="8998"/>
                    <a:pt x="11053" y="8773"/>
                    <a:pt x="10953" y="8497"/>
                  </a:cubicBezTo>
                  <a:cubicBezTo>
                    <a:pt x="10326" y="7068"/>
                    <a:pt x="10878" y="5138"/>
                    <a:pt x="11329" y="3635"/>
                  </a:cubicBezTo>
                  <a:cubicBezTo>
                    <a:pt x="8271" y="2582"/>
                    <a:pt x="5464" y="1429"/>
                    <a:pt x="2782" y="1"/>
                  </a:cubicBezTo>
                  <a:close/>
                </a:path>
              </a:pathLst>
            </a:custGeom>
            <a:solidFill>
              <a:srgbClr val="AA6148"/>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5" name="Google Shape;1659;p38"/>
            <p:cNvSpPr/>
            <p:nvPr/>
          </p:nvSpPr>
          <p:spPr>
            <a:xfrm>
              <a:off x="6922600" y="2977475"/>
              <a:ext cx="230600" cy="212425"/>
            </a:xfrm>
            <a:custGeom>
              <a:avLst/>
              <a:gdLst/>
              <a:ahLst/>
              <a:cxnLst/>
              <a:rect l="l" t="t" r="r" b="b"/>
              <a:pathLst>
                <a:path w="9224" h="8497" extrusionOk="0">
                  <a:moveTo>
                    <a:pt x="702" y="1"/>
                  </a:moveTo>
                  <a:cubicBezTo>
                    <a:pt x="552" y="1279"/>
                    <a:pt x="351" y="2757"/>
                    <a:pt x="1" y="4136"/>
                  </a:cubicBezTo>
                  <a:cubicBezTo>
                    <a:pt x="2206" y="6692"/>
                    <a:pt x="5489" y="8296"/>
                    <a:pt x="8873" y="8497"/>
                  </a:cubicBezTo>
                  <a:cubicBezTo>
                    <a:pt x="8246" y="7068"/>
                    <a:pt x="8798" y="5113"/>
                    <a:pt x="9224" y="3635"/>
                  </a:cubicBezTo>
                  <a:cubicBezTo>
                    <a:pt x="6191" y="2582"/>
                    <a:pt x="3384" y="1429"/>
                    <a:pt x="702" y="1"/>
                  </a:cubicBezTo>
                  <a:close/>
                </a:path>
              </a:pathLst>
            </a:custGeom>
            <a:solidFill>
              <a:srgbClr val="9C483A"/>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6" name="Google Shape;1660;p38"/>
            <p:cNvSpPr/>
            <p:nvPr/>
          </p:nvSpPr>
          <p:spPr>
            <a:xfrm>
              <a:off x="7233375" y="2868525"/>
              <a:ext cx="166700" cy="123325"/>
            </a:xfrm>
            <a:custGeom>
              <a:avLst/>
              <a:gdLst/>
              <a:ahLst/>
              <a:cxnLst/>
              <a:rect l="l" t="t" r="r" b="b"/>
              <a:pathLst>
                <a:path w="6668" h="4933" extrusionOk="0">
                  <a:moveTo>
                    <a:pt x="3762" y="0"/>
                  </a:moveTo>
                  <a:cubicBezTo>
                    <a:pt x="3396" y="0"/>
                    <a:pt x="3014" y="56"/>
                    <a:pt x="2632" y="173"/>
                  </a:cubicBezTo>
                  <a:cubicBezTo>
                    <a:pt x="1003" y="674"/>
                    <a:pt x="1" y="2103"/>
                    <a:pt x="402" y="3381"/>
                  </a:cubicBezTo>
                  <a:cubicBezTo>
                    <a:pt x="690" y="4340"/>
                    <a:pt x="1727" y="4933"/>
                    <a:pt x="2928" y="4933"/>
                  </a:cubicBezTo>
                  <a:cubicBezTo>
                    <a:pt x="3296" y="4933"/>
                    <a:pt x="3679" y="4877"/>
                    <a:pt x="4061" y="4760"/>
                  </a:cubicBezTo>
                  <a:cubicBezTo>
                    <a:pt x="5665" y="4258"/>
                    <a:pt x="6667" y="2830"/>
                    <a:pt x="6292" y="1551"/>
                  </a:cubicBezTo>
                  <a:cubicBezTo>
                    <a:pt x="5985" y="592"/>
                    <a:pt x="4958" y="0"/>
                    <a:pt x="3762" y="0"/>
                  </a:cubicBezTo>
                  <a:close/>
                </a:path>
              </a:pathLst>
            </a:custGeom>
            <a:solidFill>
              <a:srgbClr val="9C483A"/>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7" name="Google Shape;1661;p38"/>
            <p:cNvSpPr/>
            <p:nvPr/>
          </p:nvSpPr>
          <p:spPr>
            <a:xfrm>
              <a:off x="6864325" y="2573750"/>
              <a:ext cx="479975" cy="580450"/>
            </a:xfrm>
            <a:custGeom>
              <a:avLst/>
              <a:gdLst/>
              <a:ahLst/>
              <a:cxnLst/>
              <a:rect l="l" t="t" r="r" b="b"/>
              <a:pathLst>
                <a:path w="19199" h="23218" extrusionOk="0">
                  <a:moveTo>
                    <a:pt x="9868" y="1"/>
                  </a:moveTo>
                  <a:cubicBezTo>
                    <a:pt x="5126" y="1"/>
                    <a:pt x="810" y="4490"/>
                    <a:pt x="452" y="10435"/>
                  </a:cubicBezTo>
                  <a:cubicBezTo>
                    <a:pt x="1" y="17603"/>
                    <a:pt x="5289" y="23217"/>
                    <a:pt x="11129" y="23217"/>
                  </a:cubicBezTo>
                  <a:cubicBezTo>
                    <a:pt x="16292" y="23217"/>
                    <a:pt x="18021" y="18330"/>
                    <a:pt x="18622" y="12139"/>
                  </a:cubicBezTo>
                  <a:cubicBezTo>
                    <a:pt x="19199" y="5924"/>
                    <a:pt x="15590" y="510"/>
                    <a:pt x="10577" y="34"/>
                  </a:cubicBezTo>
                  <a:cubicBezTo>
                    <a:pt x="10340" y="12"/>
                    <a:pt x="10103" y="1"/>
                    <a:pt x="9868" y="1"/>
                  </a:cubicBezTo>
                  <a:close/>
                </a:path>
              </a:pathLst>
            </a:custGeom>
            <a:solidFill>
              <a:srgbClr val="AA6148"/>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8" name="Google Shape;1662;p38"/>
            <p:cNvSpPr/>
            <p:nvPr/>
          </p:nvSpPr>
          <p:spPr>
            <a:xfrm>
              <a:off x="6947675" y="2644300"/>
              <a:ext cx="390375" cy="220425"/>
            </a:xfrm>
            <a:custGeom>
              <a:avLst/>
              <a:gdLst/>
              <a:ahLst/>
              <a:cxnLst/>
              <a:rect l="l" t="t" r="r" b="b"/>
              <a:pathLst>
                <a:path w="15615" h="8817" extrusionOk="0">
                  <a:moveTo>
                    <a:pt x="13066" y="0"/>
                  </a:moveTo>
                  <a:cubicBezTo>
                    <a:pt x="12935" y="0"/>
                    <a:pt x="12805" y="10"/>
                    <a:pt x="12682" y="19"/>
                  </a:cubicBezTo>
                  <a:cubicBezTo>
                    <a:pt x="8998" y="195"/>
                    <a:pt x="5313" y="395"/>
                    <a:pt x="1654" y="571"/>
                  </a:cubicBezTo>
                  <a:cubicBezTo>
                    <a:pt x="1404" y="571"/>
                    <a:pt x="1178" y="596"/>
                    <a:pt x="978" y="746"/>
                  </a:cubicBezTo>
                  <a:cubicBezTo>
                    <a:pt x="727" y="921"/>
                    <a:pt x="677" y="1272"/>
                    <a:pt x="652" y="1573"/>
                  </a:cubicBezTo>
                  <a:cubicBezTo>
                    <a:pt x="301" y="4004"/>
                    <a:pt x="0" y="6410"/>
                    <a:pt x="125" y="8741"/>
                  </a:cubicBezTo>
                  <a:cubicBezTo>
                    <a:pt x="1278" y="7513"/>
                    <a:pt x="2130" y="5959"/>
                    <a:pt x="2557" y="4280"/>
                  </a:cubicBezTo>
                  <a:cubicBezTo>
                    <a:pt x="3032" y="4641"/>
                    <a:pt x="3637" y="4844"/>
                    <a:pt x="4241" y="4844"/>
                  </a:cubicBezTo>
                  <a:cubicBezTo>
                    <a:pt x="4433" y="4844"/>
                    <a:pt x="4625" y="4823"/>
                    <a:pt x="4812" y="4781"/>
                  </a:cubicBezTo>
                  <a:cubicBezTo>
                    <a:pt x="5589" y="4606"/>
                    <a:pt x="6266" y="4079"/>
                    <a:pt x="6767" y="3478"/>
                  </a:cubicBezTo>
                  <a:cubicBezTo>
                    <a:pt x="7243" y="3979"/>
                    <a:pt x="7895" y="4280"/>
                    <a:pt x="8572" y="4305"/>
                  </a:cubicBezTo>
                  <a:cubicBezTo>
                    <a:pt x="8606" y="4306"/>
                    <a:pt x="8639" y="4307"/>
                    <a:pt x="8673" y="4307"/>
                  </a:cubicBezTo>
                  <a:cubicBezTo>
                    <a:pt x="9316" y="4307"/>
                    <a:pt x="9951" y="4082"/>
                    <a:pt x="10451" y="3653"/>
                  </a:cubicBezTo>
                  <a:cubicBezTo>
                    <a:pt x="10902" y="4079"/>
                    <a:pt x="11504" y="4330"/>
                    <a:pt x="12131" y="4355"/>
                  </a:cubicBezTo>
                  <a:cubicBezTo>
                    <a:pt x="12162" y="4356"/>
                    <a:pt x="12194" y="4357"/>
                    <a:pt x="12226" y="4357"/>
                  </a:cubicBezTo>
                  <a:cubicBezTo>
                    <a:pt x="12818" y="4357"/>
                    <a:pt x="13389" y="4138"/>
                    <a:pt x="13960" y="3829"/>
                  </a:cubicBezTo>
                  <a:cubicBezTo>
                    <a:pt x="14712" y="5383"/>
                    <a:pt x="15213" y="7087"/>
                    <a:pt x="15414" y="8816"/>
                  </a:cubicBezTo>
                  <a:cubicBezTo>
                    <a:pt x="15614" y="6360"/>
                    <a:pt x="15339" y="3904"/>
                    <a:pt x="14637" y="1548"/>
                  </a:cubicBezTo>
                  <a:cubicBezTo>
                    <a:pt x="14486" y="972"/>
                    <a:pt x="14236" y="370"/>
                    <a:pt x="13684" y="119"/>
                  </a:cubicBezTo>
                  <a:cubicBezTo>
                    <a:pt x="13497" y="26"/>
                    <a:pt x="13281" y="0"/>
                    <a:pt x="13066" y="0"/>
                  </a:cubicBezTo>
                  <a:close/>
                </a:path>
              </a:pathLst>
            </a:custGeom>
            <a:solidFill>
              <a:srgbClr val="9C483A"/>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19" name="Google Shape;1663;p38"/>
            <p:cNvSpPr/>
            <p:nvPr/>
          </p:nvSpPr>
          <p:spPr>
            <a:xfrm>
              <a:off x="6814825" y="2506675"/>
              <a:ext cx="555175" cy="510300"/>
            </a:xfrm>
            <a:custGeom>
              <a:avLst/>
              <a:gdLst/>
              <a:ahLst/>
              <a:cxnLst/>
              <a:rect l="l" t="t" r="r" b="b"/>
              <a:pathLst>
                <a:path w="22207" h="20412" extrusionOk="0">
                  <a:moveTo>
                    <a:pt x="10570" y="1"/>
                  </a:moveTo>
                  <a:cubicBezTo>
                    <a:pt x="10155" y="1"/>
                    <a:pt x="9745" y="82"/>
                    <a:pt x="9374" y="261"/>
                  </a:cubicBezTo>
                  <a:cubicBezTo>
                    <a:pt x="8622" y="612"/>
                    <a:pt x="8046" y="1339"/>
                    <a:pt x="7795" y="2366"/>
                  </a:cubicBezTo>
                  <a:cubicBezTo>
                    <a:pt x="7291" y="2034"/>
                    <a:pt x="6684" y="1871"/>
                    <a:pt x="6075" y="1871"/>
                  </a:cubicBezTo>
                  <a:cubicBezTo>
                    <a:pt x="5444" y="1871"/>
                    <a:pt x="4810" y="2047"/>
                    <a:pt x="4287" y="2391"/>
                  </a:cubicBezTo>
                  <a:cubicBezTo>
                    <a:pt x="3860" y="2692"/>
                    <a:pt x="3510" y="3093"/>
                    <a:pt x="3259" y="3569"/>
                  </a:cubicBezTo>
                  <a:cubicBezTo>
                    <a:pt x="2933" y="4196"/>
                    <a:pt x="2808" y="4948"/>
                    <a:pt x="2933" y="5650"/>
                  </a:cubicBezTo>
                  <a:cubicBezTo>
                    <a:pt x="1780" y="5800"/>
                    <a:pt x="753" y="6652"/>
                    <a:pt x="377" y="7730"/>
                  </a:cubicBezTo>
                  <a:cubicBezTo>
                    <a:pt x="1" y="8832"/>
                    <a:pt x="302" y="10136"/>
                    <a:pt x="1354" y="11038"/>
                  </a:cubicBezTo>
                  <a:cubicBezTo>
                    <a:pt x="427" y="11414"/>
                    <a:pt x="26" y="12567"/>
                    <a:pt x="201" y="13544"/>
                  </a:cubicBezTo>
                  <a:cubicBezTo>
                    <a:pt x="377" y="14522"/>
                    <a:pt x="1028" y="15349"/>
                    <a:pt x="1680" y="16126"/>
                  </a:cubicBezTo>
                  <a:cubicBezTo>
                    <a:pt x="1279" y="16953"/>
                    <a:pt x="1003" y="17730"/>
                    <a:pt x="1354" y="18557"/>
                  </a:cubicBezTo>
                  <a:cubicBezTo>
                    <a:pt x="1705" y="19409"/>
                    <a:pt x="2457" y="20236"/>
                    <a:pt x="4061" y="20411"/>
                  </a:cubicBezTo>
                  <a:cubicBezTo>
                    <a:pt x="3760" y="17354"/>
                    <a:pt x="5540" y="14296"/>
                    <a:pt x="5540" y="14296"/>
                  </a:cubicBezTo>
                  <a:cubicBezTo>
                    <a:pt x="5540" y="14296"/>
                    <a:pt x="6793" y="12893"/>
                    <a:pt x="7444" y="8832"/>
                  </a:cubicBezTo>
                  <a:cubicBezTo>
                    <a:pt x="7647" y="9035"/>
                    <a:pt x="8389" y="9466"/>
                    <a:pt x="9340" y="9466"/>
                  </a:cubicBezTo>
                  <a:cubicBezTo>
                    <a:pt x="9567" y="9466"/>
                    <a:pt x="9805" y="9442"/>
                    <a:pt x="10051" y="9384"/>
                  </a:cubicBezTo>
                  <a:cubicBezTo>
                    <a:pt x="11254" y="9083"/>
                    <a:pt x="11455" y="8457"/>
                    <a:pt x="11705" y="7855"/>
                  </a:cubicBezTo>
                  <a:cubicBezTo>
                    <a:pt x="12082" y="8467"/>
                    <a:pt x="12790" y="9167"/>
                    <a:pt x="13747" y="9167"/>
                  </a:cubicBezTo>
                  <a:cubicBezTo>
                    <a:pt x="13809" y="9167"/>
                    <a:pt x="13872" y="9164"/>
                    <a:pt x="13936" y="9158"/>
                  </a:cubicBezTo>
                  <a:cubicBezTo>
                    <a:pt x="14963" y="9083"/>
                    <a:pt x="15540" y="8607"/>
                    <a:pt x="15715" y="7780"/>
                  </a:cubicBezTo>
                  <a:cubicBezTo>
                    <a:pt x="15866" y="8532"/>
                    <a:pt x="16718" y="8883"/>
                    <a:pt x="17269" y="8958"/>
                  </a:cubicBezTo>
                  <a:cubicBezTo>
                    <a:pt x="17369" y="8973"/>
                    <a:pt x="17474" y="8982"/>
                    <a:pt x="17582" y="8982"/>
                  </a:cubicBezTo>
                  <a:cubicBezTo>
                    <a:pt x="18172" y="8982"/>
                    <a:pt x="18835" y="8730"/>
                    <a:pt x="19174" y="8030"/>
                  </a:cubicBezTo>
                  <a:cubicBezTo>
                    <a:pt x="19324" y="8431"/>
                    <a:pt x="20828" y="10311"/>
                    <a:pt x="20427" y="16051"/>
                  </a:cubicBezTo>
                  <a:cubicBezTo>
                    <a:pt x="21054" y="14447"/>
                    <a:pt x="21480" y="11038"/>
                    <a:pt x="21229" y="9409"/>
                  </a:cubicBezTo>
                  <a:cubicBezTo>
                    <a:pt x="21505" y="9259"/>
                    <a:pt x="21755" y="9033"/>
                    <a:pt x="21906" y="8782"/>
                  </a:cubicBezTo>
                  <a:cubicBezTo>
                    <a:pt x="22106" y="8457"/>
                    <a:pt x="22206" y="8106"/>
                    <a:pt x="22206" y="7730"/>
                  </a:cubicBezTo>
                  <a:cubicBezTo>
                    <a:pt x="22181" y="7078"/>
                    <a:pt x="21730" y="6426"/>
                    <a:pt x="21204" y="6101"/>
                  </a:cubicBezTo>
                  <a:cubicBezTo>
                    <a:pt x="21455" y="5349"/>
                    <a:pt x="21329" y="4446"/>
                    <a:pt x="20828" y="3795"/>
                  </a:cubicBezTo>
                  <a:cubicBezTo>
                    <a:pt x="20428" y="3247"/>
                    <a:pt x="19779" y="2876"/>
                    <a:pt x="18958" y="2876"/>
                  </a:cubicBezTo>
                  <a:cubicBezTo>
                    <a:pt x="18802" y="2876"/>
                    <a:pt x="18640" y="2890"/>
                    <a:pt x="18472" y="2918"/>
                  </a:cubicBezTo>
                  <a:cubicBezTo>
                    <a:pt x="18347" y="1840"/>
                    <a:pt x="17495" y="888"/>
                    <a:pt x="16467" y="637"/>
                  </a:cubicBezTo>
                  <a:cubicBezTo>
                    <a:pt x="16271" y="590"/>
                    <a:pt x="16070" y="568"/>
                    <a:pt x="15869" y="568"/>
                  </a:cubicBezTo>
                  <a:cubicBezTo>
                    <a:pt x="14997" y="568"/>
                    <a:pt x="14134" y="992"/>
                    <a:pt x="13685" y="1665"/>
                  </a:cubicBezTo>
                  <a:cubicBezTo>
                    <a:pt x="13184" y="1038"/>
                    <a:pt x="12532" y="487"/>
                    <a:pt x="11755" y="211"/>
                  </a:cubicBezTo>
                  <a:cubicBezTo>
                    <a:pt x="11375" y="76"/>
                    <a:pt x="10970" y="1"/>
                    <a:pt x="10570" y="1"/>
                  </a:cubicBezTo>
                  <a:close/>
                </a:path>
              </a:pathLst>
            </a:custGeom>
            <a:solidFill>
              <a:srgbClr val="55360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0" name="Google Shape;1664;p38"/>
            <p:cNvSpPr/>
            <p:nvPr/>
          </p:nvSpPr>
          <p:spPr>
            <a:xfrm>
              <a:off x="6896275" y="2506450"/>
              <a:ext cx="473725" cy="219800"/>
            </a:xfrm>
            <a:custGeom>
              <a:avLst/>
              <a:gdLst/>
              <a:ahLst/>
              <a:cxnLst/>
              <a:rect l="l" t="t" r="r" b="b"/>
              <a:pathLst>
                <a:path w="18949" h="8792" extrusionOk="0">
                  <a:moveTo>
                    <a:pt x="7357" y="0"/>
                  </a:moveTo>
                  <a:cubicBezTo>
                    <a:pt x="6931" y="0"/>
                    <a:pt x="6507" y="88"/>
                    <a:pt x="6116" y="270"/>
                  </a:cubicBezTo>
                  <a:cubicBezTo>
                    <a:pt x="5389" y="621"/>
                    <a:pt x="4813" y="1323"/>
                    <a:pt x="4562" y="2375"/>
                  </a:cubicBezTo>
                  <a:cubicBezTo>
                    <a:pt x="4041" y="2040"/>
                    <a:pt x="3421" y="1871"/>
                    <a:pt x="2803" y="1871"/>
                  </a:cubicBezTo>
                  <a:cubicBezTo>
                    <a:pt x="2174" y="1871"/>
                    <a:pt x="1547" y="2046"/>
                    <a:pt x="1029" y="2400"/>
                  </a:cubicBezTo>
                  <a:cubicBezTo>
                    <a:pt x="602" y="2701"/>
                    <a:pt x="252" y="3102"/>
                    <a:pt x="1" y="3553"/>
                  </a:cubicBezTo>
                  <a:cubicBezTo>
                    <a:pt x="577" y="3252"/>
                    <a:pt x="1204" y="3027"/>
                    <a:pt x="1856" y="2927"/>
                  </a:cubicBezTo>
                  <a:cubicBezTo>
                    <a:pt x="2084" y="2893"/>
                    <a:pt x="2314" y="2876"/>
                    <a:pt x="2546" y="2876"/>
                  </a:cubicBezTo>
                  <a:cubicBezTo>
                    <a:pt x="3538" y="2876"/>
                    <a:pt x="4551" y="3188"/>
                    <a:pt x="5465" y="3879"/>
                  </a:cubicBezTo>
                  <a:cubicBezTo>
                    <a:pt x="5740" y="2751"/>
                    <a:pt x="6843" y="1899"/>
                    <a:pt x="8021" y="1899"/>
                  </a:cubicBezTo>
                  <a:cubicBezTo>
                    <a:pt x="9174" y="1899"/>
                    <a:pt x="10277" y="2751"/>
                    <a:pt x="10427" y="3904"/>
                  </a:cubicBezTo>
                  <a:cubicBezTo>
                    <a:pt x="10882" y="3199"/>
                    <a:pt x="11687" y="2762"/>
                    <a:pt x="12507" y="2762"/>
                  </a:cubicBezTo>
                  <a:cubicBezTo>
                    <a:pt x="12591" y="2762"/>
                    <a:pt x="12674" y="2767"/>
                    <a:pt x="12758" y="2776"/>
                  </a:cubicBezTo>
                  <a:cubicBezTo>
                    <a:pt x="13660" y="2877"/>
                    <a:pt x="14487" y="3503"/>
                    <a:pt x="14738" y="4481"/>
                  </a:cubicBezTo>
                  <a:cubicBezTo>
                    <a:pt x="14913" y="4343"/>
                    <a:pt x="15126" y="4280"/>
                    <a:pt x="15343" y="4280"/>
                  </a:cubicBezTo>
                  <a:cubicBezTo>
                    <a:pt x="15559" y="4280"/>
                    <a:pt x="15778" y="4343"/>
                    <a:pt x="15966" y="4455"/>
                  </a:cubicBezTo>
                  <a:cubicBezTo>
                    <a:pt x="16342" y="4681"/>
                    <a:pt x="16593" y="5082"/>
                    <a:pt x="16693" y="5508"/>
                  </a:cubicBezTo>
                  <a:cubicBezTo>
                    <a:pt x="16768" y="5934"/>
                    <a:pt x="16743" y="6360"/>
                    <a:pt x="16618" y="6811"/>
                  </a:cubicBezTo>
                  <a:cubicBezTo>
                    <a:pt x="17545" y="7112"/>
                    <a:pt x="18272" y="7889"/>
                    <a:pt x="18648" y="8791"/>
                  </a:cubicBezTo>
                  <a:cubicBezTo>
                    <a:pt x="18848" y="8466"/>
                    <a:pt x="18948" y="8115"/>
                    <a:pt x="18948" y="7739"/>
                  </a:cubicBezTo>
                  <a:cubicBezTo>
                    <a:pt x="18923" y="7087"/>
                    <a:pt x="18472" y="6435"/>
                    <a:pt x="17946" y="6110"/>
                  </a:cubicBezTo>
                  <a:cubicBezTo>
                    <a:pt x="18222" y="5333"/>
                    <a:pt x="18071" y="4455"/>
                    <a:pt x="17595" y="3804"/>
                  </a:cubicBezTo>
                  <a:cubicBezTo>
                    <a:pt x="17168" y="3227"/>
                    <a:pt x="16522" y="2869"/>
                    <a:pt x="15688" y="2869"/>
                  </a:cubicBezTo>
                  <a:cubicBezTo>
                    <a:pt x="15544" y="2869"/>
                    <a:pt x="15394" y="2879"/>
                    <a:pt x="15239" y="2902"/>
                  </a:cubicBezTo>
                  <a:cubicBezTo>
                    <a:pt x="15089" y="1849"/>
                    <a:pt x="14262" y="897"/>
                    <a:pt x="13209" y="646"/>
                  </a:cubicBezTo>
                  <a:cubicBezTo>
                    <a:pt x="13013" y="599"/>
                    <a:pt x="12812" y="577"/>
                    <a:pt x="12611" y="577"/>
                  </a:cubicBezTo>
                  <a:cubicBezTo>
                    <a:pt x="11739" y="577"/>
                    <a:pt x="10876" y="1001"/>
                    <a:pt x="10427" y="1674"/>
                  </a:cubicBezTo>
                  <a:cubicBezTo>
                    <a:pt x="9926" y="1022"/>
                    <a:pt x="9274" y="496"/>
                    <a:pt x="8522" y="220"/>
                  </a:cubicBezTo>
                  <a:cubicBezTo>
                    <a:pt x="8149" y="75"/>
                    <a:pt x="7752" y="0"/>
                    <a:pt x="7357" y="0"/>
                  </a:cubicBezTo>
                  <a:close/>
                </a:path>
              </a:pathLst>
            </a:custGeom>
            <a:solidFill>
              <a:srgbClr val="553600"/>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1" name="Google Shape;1665;p38"/>
            <p:cNvSpPr/>
            <p:nvPr/>
          </p:nvSpPr>
          <p:spPr>
            <a:xfrm>
              <a:off x="6809200" y="2855450"/>
              <a:ext cx="167950" cy="126300"/>
            </a:xfrm>
            <a:custGeom>
              <a:avLst/>
              <a:gdLst/>
              <a:ahLst/>
              <a:cxnLst/>
              <a:rect l="l" t="t" r="r" b="b"/>
              <a:pathLst>
                <a:path w="6718" h="5052" extrusionOk="0">
                  <a:moveTo>
                    <a:pt x="2804" y="1"/>
                  </a:moveTo>
                  <a:cubicBezTo>
                    <a:pt x="1803" y="1"/>
                    <a:pt x="920" y="452"/>
                    <a:pt x="552" y="1272"/>
                  </a:cubicBezTo>
                  <a:cubicBezTo>
                    <a:pt x="0" y="2476"/>
                    <a:pt x="827" y="4004"/>
                    <a:pt x="2381" y="4706"/>
                  </a:cubicBezTo>
                  <a:cubicBezTo>
                    <a:pt x="2899" y="4940"/>
                    <a:pt x="3431" y="5051"/>
                    <a:pt x="3930" y="5051"/>
                  </a:cubicBezTo>
                  <a:cubicBezTo>
                    <a:pt x="4929" y="5051"/>
                    <a:pt x="5798" y="4606"/>
                    <a:pt x="6166" y="3804"/>
                  </a:cubicBezTo>
                  <a:cubicBezTo>
                    <a:pt x="6717" y="2601"/>
                    <a:pt x="5890" y="1047"/>
                    <a:pt x="4336" y="345"/>
                  </a:cubicBezTo>
                  <a:cubicBezTo>
                    <a:pt x="3829" y="112"/>
                    <a:pt x="3302" y="1"/>
                    <a:pt x="2804" y="1"/>
                  </a:cubicBezTo>
                  <a:close/>
                </a:path>
              </a:pathLst>
            </a:custGeom>
            <a:solidFill>
              <a:srgbClr val="AA6148"/>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2" name="Google Shape;1666;p38"/>
            <p:cNvSpPr/>
            <p:nvPr/>
          </p:nvSpPr>
          <p:spPr>
            <a:xfrm>
              <a:off x="7012200" y="2793200"/>
              <a:ext cx="94650" cy="47075"/>
            </a:xfrm>
            <a:custGeom>
              <a:avLst/>
              <a:gdLst/>
              <a:ahLst/>
              <a:cxnLst/>
              <a:rect l="l" t="t" r="r" b="b"/>
              <a:pathLst>
                <a:path w="3786" h="1883" extrusionOk="0">
                  <a:moveTo>
                    <a:pt x="1903" y="0"/>
                  </a:moveTo>
                  <a:cubicBezTo>
                    <a:pt x="1870" y="0"/>
                    <a:pt x="1838" y="1"/>
                    <a:pt x="1805" y="3"/>
                  </a:cubicBezTo>
                  <a:cubicBezTo>
                    <a:pt x="903" y="53"/>
                    <a:pt x="101" y="780"/>
                    <a:pt x="1" y="1883"/>
                  </a:cubicBezTo>
                  <a:cubicBezTo>
                    <a:pt x="599" y="1359"/>
                    <a:pt x="1395" y="1094"/>
                    <a:pt x="2200" y="1094"/>
                  </a:cubicBezTo>
                  <a:cubicBezTo>
                    <a:pt x="2743" y="1094"/>
                    <a:pt x="3291" y="1214"/>
                    <a:pt x="3785" y="1457"/>
                  </a:cubicBezTo>
                  <a:cubicBezTo>
                    <a:pt x="3592" y="635"/>
                    <a:pt x="2770" y="0"/>
                    <a:pt x="1903" y="0"/>
                  </a:cubicBezTo>
                  <a:close/>
                </a:path>
              </a:pathLst>
            </a:custGeom>
            <a:solidFill>
              <a:srgbClr val="3D1F2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3" name="Google Shape;1667;p38"/>
            <p:cNvSpPr/>
            <p:nvPr/>
          </p:nvSpPr>
          <p:spPr>
            <a:xfrm>
              <a:off x="7225225" y="2793250"/>
              <a:ext cx="91525" cy="40775"/>
            </a:xfrm>
            <a:custGeom>
              <a:avLst/>
              <a:gdLst/>
              <a:ahLst/>
              <a:cxnLst/>
              <a:rect l="l" t="t" r="r" b="b"/>
              <a:pathLst>
                <a:path w="3661" h="1631" extrusionOk="0">
                  <a:moveTo>
                    <a:pt x="1758" y="0"/>
                  </a:moveTo>
                  <a:cubicBezTo>
                    <a:pt x="899" y="0"/>
                    <a:pt x="99" y="670"/>
                    <a:pt x="1" y="1630"/>
                  </a:cubicBezTo>
                  <a:cubicBezTo>
                    <a:pt x="533" y="1268"/>
                    <a:pt x="1164" y="1103"/>
                    <a:pt x="1789" y="1103"/>
                  </a:cubicBezTo>
                  <a:cubicBezTo>
                    <a:pt x="2462" y="1103"/>
                    <a:pt x="3128" y="1293"/>
                    <a:pt x="3660" y="1630"/>
                  </a:cubicBezTo>
                  <a:cubicBezTo>
                    <a:pt x="3460" y="728"/>
                    <a:pt x="2658" y="26"/>
                    <a:pt x="1805" y="1"/>
                  </a:cubicBezTo>
                  <a:cubicBezTo>
                    <a:pt x="1790" y="1"/>
                    <a:pt x="1774" y="0"/>
                    <a:pt x="1758" y="0"/>
                  </a:cubicBezTo>
                  <a:close/>
                </a:path>
              </a:pathLst>
            </a:custGeom>
            <a:solidFill>
              <a:srgbClr val="3D1F2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4" name="Google Shape;1668;p38"/>
            <p:cNvSpPr/>
            <p:nvPr/>
          </p:nvSpPr>
          <p:spPr>
            <a:xfrm>
              <a:off x="7075475" y="2896650"/>
              <a:ext cx="37625" cy="43875"/>
            </a:xfrm>
            <a:custGeom>
              <a:avLst/>
              <a:gdLst/>
              <a:ahLst/>
              <a:cxnLst/>
              <a:rect l="l" t="t" r="r" b="b"/>
              <a:pathLst>
                <a:path w="1505" h="1755" extrusionOk="0">
                  <a:moveTo>
                    <a:pt x="753" y="0"/>
                  </a:moveTo>
                  <a:cubicBezTo>
                    <a:pt x="327" y="0"/>
                    <a:pt x="1" y="376"/>
                    <a:pt x="1" y="878"/>
                  </a:cubicBezTo>
                  <a:cubicBezTo>
                    <a:pt x="1" y="1354"/>
                    <a:pt x="327" y="1755"/>
                    <a:pt x="753" y="1755"/>
                  </a:cubicBezTo>
                  <a:cubicBezTo>
                    <a:pt x="1179" y="1755"/>
                    <a:pt x="1505" y="1354"/>
                    <a:pt x="1505" y="878"/>
                  </a:cubicBezTo>
                  <a:cubicBezTo>
                    <a:pt x="1505" y="376"/>
                    <a:pt x="1179" y="0"/>
                    <a:pt x="753" y="0"/>
                  </a:cubicBezTo>
                  <a:close/>
                </a:path>
              </a:pathLst>
            </a:custGeom>
            <a:solidFill>
              <a:srgbClr val="1D243B"/>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5" name="Google Shape;1669;p38"/>
            <p:cNvSpPr/>
            <p:nvPr/>
          </p:nvSpPr>
          <p:spPr>
            <a:xfrm>
              <a:off x="7232750" y="2896650"/>
              <a:ext cx="38250" cy="43875"/>
            </a:xfrm>
            <a:custGeom>
              <a:avLst/>
              <a:gdLst/>
              <a:ahLst/>
              <a:cxnLst/>
              <a:rect l="l" t="t" r="r" b="b"/>
              <a:pathLst>
                <a:path w="1530" h="1755" extrusionOk="0">
                  <a:moveTo>
                    <a:pt x="753" y="0"/>
                  </a:moveTo>
                  <a:cubicBezTo>
                    <a:pt x="327" y="0"/>
                    <a:pt x="1" y="376"/>
                    <a:pt x="1" y="878"/>
                  </a:cubicBezTo>
                  <a:cubicBezTo>
                    <a:pt x="1" y="1354"/>
                    <a:pt x="327" y="1755"/>
                    <a:pt x="753" y="1755"/>
                  </a:cubicBezTo>
                  <a:cubicBezTo>
                    <a:pt x="1179" y="1755"/>
                    <a:pt x="1530" y="1354"/>
                    <a:pt x="1530" y="878"/>
                  </a:cubicBezTo>
                  <a:cubicBezTo>
                    <a:pt x="1530" y="376"/>
                    <a:pt x="1179" y="0"/>
                    <a:pt x="753" y="0"/>
                  </a:cubicBezTo>
                  <a:close/>
                </a:path>
              </a:pathLst>
            </a:custGeom>
            <a:solidFill>
              <a:srgbClr val="1D243B"/>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6" name="Google Shape;1670;p38"/>
            <p:cNvSpPr/>
            <p:nvPr/>
          </p:nvSpPr>
          <p:spPr>
            <a:xfrm>
              <a:off x="7195775" y="2926725"/>
              <a:ext cx="9425" cy="67075"/>
            </a:xfrm>
            <a:custGeom>
              <a:avLst/>
              <a:gdLst/>
              <a:ahLst/>
              <a:cxnLst/>
              <a:rect l="l" t="t" r="r" b="b"/>
              <a:pathLst>
                <a:path w="377" h="2683" fill="none" extrusionOk="0">
                  <a:moveTo>
                    <a:pt x="227" y="0"/>
                  </a:moveTo>
                  <a:cubicBezTo>
                    <a:pt x="377" y="903"/>
                    <a:pt x="302" y="1830"/>
                    <a:pt x="1" y="2682"/>
                  </a:cubicBezTo>
                </a:path>
              </a:pathLst>
            </a:custGeom>
            <a:noFill/>
            <a:ln w="10650" cap="rnd" cmpd="sng">
              <a:solidFill>
                <a:srgbClr val="7A2530"/>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7" name="Google Shape;1671;p38"/>
            <p:cNvSpPr/>
            <p:nvPr/>
          </p:nvSpPr>
          <p:spPr>
            <a:xfrm>
              <a:off x="7071725" y="2993775"/>
              <a:ext cx="120950" cy="83350"/>
            </a:xfrm>
            <a:custGeom>
              <a:avLst/>
              <a:gdLst/>
              <a:ahLst/>
              <a:cxnLst/>
              <a:rect l="l" t="t" r="r" b="b"/>
              <a:pathLst>
                <a:path w="4838" h="3334" extrusionOk="0">
                  <a:moveTo>
                    <a:pt x="427" y="0"/>
                  </a:moveTo>
                  <a:lnTo>
                    <a:pt x="427" y="0"/>
                  </a:lnTo>
                  <a:cubicBezTo>
                    <a:pt x="1" y="702"/>
                    <a:pt x="76" y="1679"/>
                    <a:pt x="552" y="2331"/>
                  </a:cubicBezTo>
                  <a:cubicBezTo>
                    <a:pt x="1053" y="3008"/>
                    <a:pt x="1905" y="3334"/>
                    <a:pt x="2732" y="3334"/>
                  </a:cubicBezTo>
                  <a:cubicBezTo>
                    <a:pt x="4512" y="3334"/>
                    <a:pt x="4838" y="2055"/>
                    <a:pt x="4838" y="1354"/>
                  </a:cubicBezTo>
                  <a:cubicBezTo>
                    <a:pt x="3434" y="1253"/>
                    <a:pt x="1404" y="577"/>
                    <a:pt x="427" y="0"/>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8" name="Google Shape;1672;p38"/>
            <p:cNvSpPr/>
            <p:nvPr/>
          </p:nvSpPr>
          <p:spPr>
            <a:xfrm>
              <a:off x="7443900" y="3354675"/>
              <a:ext cx="38875" cy="143450"/>
            </a:xfrm>
            <a:custGeom>
              <a:avLst/>
              <a:gdLst/>
              <a:ahLst/>
              <a:cxnLst/>
              <a:rect l="l" t="t" r="r" b="b"/>
              <a:pathLst>
                <a:path w="1555" h="5738" extrusionOk="0">
                  <a:moveTo>
                    <a:pt x="1555" y="0"/>
                  </a:moveTo>
                  <a:lnTo>
                    <a:pt x="1555" y="0"/>
                  </a:lnTo>
                  <a:cubicBezTo>
                    <a:pt x="1129" y="50"/>
                    <a:pt x="151" y="527"/>
                    <a:pt x="151" y="527"/>
                  </a:cubicBezTo>
                  <a:cubicBezTo>
                    <a:pt x="151" y="527"/>
                    <a:pt x="1" y="2933"/>
                    <a:pt x="176" y="3810"/>
                  </a:cubicBezTo>
                  <a:cubicBezTo>
                    <a:pt x="446" y="5137"/>
                    <a:pt x="1161" y="5738"/>
                    <a:pt x="1268" y="5738"/>
                  </a:cubicBezTo>
                  <a:cubicBezTo>
                    <a:pt x="1280" y="5738"/>
                    <a:pt x="1284" y="5730"/>
                    <a:pt x="1279" y="5715"/>
                  </a:cubicBezTo>
                  <a:cubicBezTo>
                    <a:pt x="953" y="3985"/>
                    <a:pt x="1079" y="1855"/>
                    <a:pt x="1555" y="0"/>
                  </a:cubicBezTo>
                  <a:close/>
                </a:path>
              </a:pathLst>
            </a:custGeom>
            <a:solidFill>
              <a:srgbClr val="009AD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29" name="Google Shape;1673;p38"/>
            <p:cNvSpPr/>
            <p:nvPr/>
          </p:nvSpPr>
          <p:spPr>
            <a:xfrm>
              <a:off x="7128125" y="3406050"/>
              <a:ext cx="316425" cy="486325"/>
            </a:xfrm>
            <a:custGeom>
              <a:avLst/>
              <a:gdLst/>
              <a:ahLst/>
              <a:cxnLst/>
              <a:rect l="l" t="t" r="r" b="b"/>
              <a:pathLst>
                <a:path w="12657" h="19453" extrusionOk="0">
                  <a:moveTo>
                    <a:pt x="6667" y="0"/>
                  </a:moveTo>
                  <a:cubicBezTo>
                    <a:pt x="6667" y="0"/>
                    <a:pt x="6642" y="76"/>
                    <a:pt x="6567" y="226"/>
                  </a:cubicBezTo>
                  <a:cubicBezTo>
                    <a:pt x="6090" y="1229"/>
                    <a:pt x="4186" y="5314"/>
                    <a:pt x="2582" y="9299"/>
                  </a:cubicBezTo>
                  <a:cubicBezTo>
                    <a:pt x="2331" y="9900"/>
                    <a:pt x="2080" y="10502"/>
                    <a:pt x="1855" y="11103"/>
                  </a:cubicBezTo>
                  <a:cubicBezTo>
                    <a:pt x="1830" y="11153"/>
                    <a:pt x="1805" y="11204"/>
                    <a:pt x="1805" y="11254"/>
                  </a:cubicBezTo>
                  <a:cubicBezTo>
                    <a:pt x="1755" y="11354"/>
                    <a:pt x="1704" y="11479"/>
                    <a:pt x="1654" y="11605"/>
                  </a:cubicBezTo>
                  <a:cubicBezTo>
                    <a:pt x="1153" y="12958"/>
                    <a:pt x="702" y="14236"/>
                    <a:pt x="426" y="15264"/>
                  </a:cubicBezTo>
                  <a:cubicBezTo>
                    <a:pt x="100" y="16467"/>
                    <a:pt x="0" y="17319"/>
                    <a:pt x="226" y="17620"/>
                  </a:cubicBezTo>
                  <a:cubicBezTo>
                    <a:pt x="1077" y="18706"/>
                    <a:pt x="5929" y="19452"/>
                    <a:pt x="9276" y="19452"/>
                  </a:cubicBezTo>
                  <a:cubicBezTo>
                    <a:pt x="10563" y="19452"/>
                    <a:pt x="11627" y="19342"/>
                    <a:pt x="12156" y="19098"/>
                  </a:cubicBezTo>
                  <a:cubicBezTo>
                    <a:pt x="12256" y="19048"/>
                    <a:pt x="12331" y="18898"/>
                    <a:pt x="12381" y="18647"/>
                  </a:cubicBezTo>
                  <a:cubicBezTo>
                    <a:pt x="12657" y="17344"/>
                    <a:pt x="12532" y="13610"/>
                    <a:pt x="12331" y="9825"/>
                  </a:cubicBezTo>
                  <a:cubicBezTo>
                    <a:pt x="12281" y="9048"/>
                    <a:pt x="12231" y="8271"/>
                    <a:pt x="12181" y="7519"/>
                  </a:cubicBezTo>
                  <a:cubicBezTo>
                    <a:pt x="12131" y="6542"/>
                    <a:pt x="12055" y="5615"/>
                    <a:pt x="11980" y="4737"/>
                  </a:cubicBezTo>
                  <a:cubicBezTo>
                    <a:pt x="11930" y="3810"/>
                    <a:pt x="11855" y="2983"/>
                    <a:pt x="11805" y="2306"/>
                  </a:cubicBezTo>
                  <a:cubicBezTo>
                    <a:pt x="11730" y="1504"/>
                    <a:pt x="11679" y="903"/>
                    <a:pt x="11654" y="577"/>
                  </a:cubicBezTo>
                  <a:cubicBezTo>
                    <a:pt x="11654" y="376"/>
                    <a:pt x="11629" y="276"/>
                    <a:pt x="11629" y="276"/>
                  </a:cubicBezTo>
                  <a:lnTo>
                    <a:pt x="7569" y="51"/>
                  </a:lnTo>
                  <a:lnTo>
                    <a:pt x="6667" y="0"/>
                  </a:lnTo>
                  <a:close/>
                </a:path>
              </a:pathLst>
            </a:custGeom>
            <a:solidFill>
              <a:srgbClr val="B8D5E6"/>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0" name="Google Shape;1674;p38"/>
            <p:cNvSpPr/>
            <p:nvPr/>
          </p:nvSpPr>
          <p:spPr>
            <a:xfrm>
              <a:off x="7140025" y="3407300"/>
              <a:ext cx="313300" cy="467275"/>
            </a:xfrm>
            <a:custGeom>
              <a:avLst/>
              <a:gdLst/>
              <a:ahLst/>
              <a:cxnLst/>
              <a:rect l="l" t="t" r="r" b="b"/>
              <a:pathLst>
                <a:path w="12532" h="18691" extrusionOk="0">
                  <a:moveTo>
                    <a:pt x="7093" y="1"/>
                  </a:moveTo>
                  <a:cubicBezTo>
                    <a:pt x="5614" y="3209"/>
                    <a:pt x="0" y="15540"/>
                    <a:pt x="1003" y="16868"/>
                  </a:cubicBezTo>
                  <a:cubicBezTo>
                    <a:pt x="1879" y="17953"/>
                    <a:pt x="6766" y="18690"/>
                    <a:pt x="10115" y="18690"/>
                  </a:cubicBezTo>
                  <a:cubicBezTo>
                    <a:pt x="10789" y="18690"/>
                    <a:pt x="11401" y="18660"/>
                    <a:pt x="11905" y="18597"/>
                  </a:cubicBezTo>
                  <a:cubicBezTo>
                    <a:pt x="12532" y="15665"/>
                    <a:pt x="11153" y="226"/>
                    <a:pt x="11153" y="226"/>
                  </a:cubicBezTo>
                  <a:lnTo>
                    <a:pt x="7093" y="1"/>
                  </a:lnTo>
                  <a:close/>
                </a:path>
              </a:pathLst>
            </a:custGeom>
            <a:solidFill>
              <a:srgbClr val="D7F1FA"/>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1" name="Google Shape;1675;p38"/>
            <p:cNvSpPr/>
            <p:nvPr/>
          </p:nvSpPr>
          <p:spPr>
            <a:xfrm>
              <a:off x="7257200" y="3288725"/>
              <a:ext cx="241875" cy="131750"/>
            </a:xfrm>
            <a:custGeom>
              <a:avLst/>
              <a:gdLst/>
              <a:ahLst/>
              <a:cxnLst/>
              <a:rect l="l" t="t" r="r" b="b"/>
              <a:pathLst>
                <a:path w="9675" h="5270" extrusionOk="0">
                  <a:moveTo>
                    <a:pt x="1811" y="1"/>
                  </a:moveTo>
                  <a:cubicBezTo>
                    <a:pt x="1598" y="1"/>
                    <a:pt x="1450" y="11"/>
                    <a:pt x="1379" y="32"/>
                  </a:cubicBezTo>
                  <a:cubicBezTo>
                    <a:pt x="1053" y="132"/>
                    <a:pt x="0" y="2262"/>
                    <a:pt x="75" y="2488"/>
                  </a:cubicBezTo>
                  <a:cubicBezTo>
                    <a:pt x="176" y="2739"/>
                    <a:pt x="978" y="2964"/>
                    <a:pt x="1429" y="3215"/>
                  </a:cubicBezTo>
                  <a:cubicBezTo>
                    <a:pt x="1404" y="3942"/>
                    <a:pt x="1303" y="4393"/>
                    <a:pt x="1278" y="4919"/>
                  </a:cubicBezTo>
                  <a:cubicBezTo>
                    <a:pt x="2857" y="4969"/>
                    <a:pt x="5013" y="5145"/>
                    <a:pt x="6542" y="5270"/>
                  </a:cubicBezTo>
                  <a:cubicBezTo>
                    <a:pt x="6592" y="4543"/>
                    <a:pt x="6542" y="4167"/>
                    <a:pt x="6567" y="3591"/>
                  </a:cubicBezTo>
                  <a:cubicBezTo>
                    <a:pt x="7344" y="3516"/>
                    <a:pt x="7970" y="3465"/>
                    <a:pt x="8597" y="3440"/>
                  </a:cubicBezTo>
                  <a:cubicBezTo>
                    <a:pt x="8897" y="3415"/>
                    <a:pt x="9198" y="3415"/>
                    <a:pt x="9549" y="3390"/>
                  </a:cubicBezTo>
                  <a:cubicBezTo>
                    <a:pt x="9549" y="2413"/>
                    <a:pt x="9599" y="1511"/>
                    <a:pt x="9674" y="608"/>
                  </a:cubicBezTo>
                  <a:cubicBezTo>
                    <a:pt x="9324" y="558"/>
                    <a:pt x="8948" y="533"/>
                    <a:pt x="8597" y="508"/>
                  </a:cubicBezTo>
                  <a:cubicBezTo>
                    <a:pt x="5513" y="237"/>
                    <a:pt x="2863" y="1"/>
                    <a:pt x="1811" y="1"/>
                  </a:cubicBezTo>
                  <a:close/>
                </a:path>
              </a:pathLst>
            </a:custGeom>
            <a:solidFill>
              <a:srgbClr val="009ADE"/>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2" name="Google Shape;1676;p38"/>
            <p:cNvSpPr/>
            <p:nvPr/>
          </p:nvSpPr>
          <p:spPr>
            <a:xfrm>
              <a:off x="7472100" y="3301400"/>
              <a:ext cx="26975" cy="73350"/>
            </a:xfrm>
            <a:custGeom>
              <a:avLst/>
              <a:gdLst/>
              <a:ahLst/>
              <a:cxnLst/>
              <a:rect l="l" t="t" r="r" b="b"/>
              <a:pathLst>
                <a:path w="1079" h="2934" extrusionOk="0">
                  <a:moveTo>
                    <a:pt x="1" y="1"/>
                  </a:moveTo>
                  <a:lnTo>
                    <a:pt x="1" y="2933"/>
                  </a:lnTo>
                  <a:cubicBezTo>
                    <a:pt x="301" y="2908"/>
                    <a:pt x="602" y="2908"/>
                    <a:pt x="953" y="2883"/>
                  </a:cubicBezTo>
                  <a:cubicBezTo>
                    <a:pt x="953" y="1906"/>
                    <a:pt x="1003" y="1004"/>
                    <a:pt x="1078" y="101"/>
                  </a:cubicBezTo>
                  <a:cubicBezTo>
                    <a:pt x="728" y="51"/>
                    <a:pt x="352" y="26"/>
                    <a:pt x="1" y="1"/>
                  </a:cubicBezTo>
                  <a:close/>
                </a:path>
              </a:pathLst>
            </a:custGeom>
            <a:solidFill>
              <a:srgbClr val="A4C2F4"/>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3" name="Google Shape;1677;p38"/>
            <p:cNvSpPr/>
            <p:nvPr/>
          </p:nvSpPr>
          <p:spPr>
            <a:xfrm>
              <a:off x="7024725" y="3516950"/>
              <a:ext cx="172975" cy="259425"/>
            </a:xfrm>
            <a:custGeom>
              <a:avLst/>
              <a:gdLst/>
              <a:ahLst/>
              <a:cxnLst/>
              <a:rect l="l" t="t" r="r" b="b"/>
              <a:pathLst>
                <a:path w="6919" h="10377" extrusionOk="0">
                  <a:moveTo>
                    <a:pt x="6066" y="1"/>
                  </a:moveTo>
                  <a:cubicBezTo>
                    <a:pt x="5966" y="51"/>
                    <a:pt x="5891" y="76"/>
                    <a:pt x="5790" y="101"/>
                  </a:cubicBezTo>
                  <a:cubicBezTo>
                    <a:pt x="5164" y="326"/>
                    <a:pt x="4587" y="527"/>
                    <a:pt x="4061" y="702"/>
                  </a:cubicBezTo>
                  <a:cubicBezTo>
                    <a:pt x="2733" y="1128"/>
                    <a:pt x="1605" y="1379"/>
                    <a:pt x="1" y="1755"/>
                  </a:cubicBezTo>
                  <a:cubicBezTo>
                    <a:pt x="151" y="4387"/>
                    <a:pt x="327" y="7745"/>
                    <a:pt x="502" y="10377"/>
                  </a:cubicBezTo>
                  <a:cubicBezTo>
                    <a:pt x="2257" y="9199"/>
                    <a:pt x="3986" y="7996"/>
                    <a:pt x="5740" y="6843"/>
                  </a:cubicBezTo>
                  <a:cubicBezTo>
                    <a:pt x="5765" y="6818"/>
                    <a:pt x="5790" y="6793"/>
                    <a:pt x="5815" y="6793"/>
                  </a:cubicBezTo>
                  <a:cubicBezTo>
                    <a:pt x="5866" y="6742"/>
                    <a:pt x="5941" y="6717"/>
                    <a:pt x="5991" y="6667"/>
                  </a:cubicBezTo>
                  <a:cubicBezTo>
                    <a:pt x="6292" y="6467"/>
                    <a:pt x="6617" y="6241"/>
                    <a:pt x="6918" y="6041"/>
                  </a:cubicBezTo>
                  <a:cubicBezTo>
                    <a:pt x="6818" y="5640"/>
                    <a:pt x="6768" y="5239"/>
                    <a:pt x="6718" y="4863"/>
                  </a:cubicBezTo>
                  <a:cubicBezTo>
                    <a:pt x="6517" y="3359"/>
                    <a:pt x="6517" y="1930"/>
                    <a:pt x="6066" y="1"/>
                  </a:cubicBezTo>
                  <a:close/>
                </a:path>
              </a:pathLst>
            </a:custGeom>
            <a:solidFill>
              <a:srgbClr val="AA6148"/>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4" name="Google Shape;1678;p38"/>
            <p:cNvSpPr/>
            <p:nvPr/>
          </p:nvSpPr>
          <p:spPr>
            <a:xfrm>
              <a:off x="7127500" y="3369700"/>
              <a:ext cx="393500" cy="321850"/>
            </a:xfrm>
            <a:custGeom>
              <a:avLst/>
              <a:gdLst/>
              <a:ahLst/>
              <a:cxnLst/>
              <a:rect l="l" t="t" r="r" b="b"/>
              <a:pathLst>
                <a:path w="15740" h="12874" extrusionOk="0">
                  <a:moveTo>
                    <a:pt x="8095" y="1"/>
                  </a:moveTo>
                  <a:cubicBezTo>
                    <a:pt x="6291" y="828"/>
                    <a:pt x="3183" y="4788"/>
                    <a:pt x="902" y="6693"/>
                  </a:cubicBezTo>
                  <a:cubicBezTo>
                    <a:pt x="0" y="9700"/>
                    <a:pt x="301" y="10402"/>
                    <a:pt x="902" y="12357"/>
                  </a:cubicBezTo>
                  <a:cubicBezTo>
                    <a:pt x="1623" y="12733"/>
                    <a:pt x="2412" y="12874"/>
                    <a:pt x="3191" y="12874"/>
                  </a:cubicBezTo>
                  <a:cubicBezTo>
                    <a:pt x="5528" y="12874"/>
                    <a:pt x="7770" y="11605"/>
                    <a:pt x="7770" y="11605"/>
                  </a:cubicBezTo>
                  <a:cubicBezTo>
                    <a:pt x="7770" y="11605"/>
                    <a:pt x="8599" y="11743"/>
                    <a:pt x="9716" y="11743"/>
                  </a:cubicBezTo>
                  <a:cubicBezTo>
                    <a:pt x="10026" y="11743"/>
                    <a:pt x="10359" y="11732"/>
                    <a:pt x="10702" y="11705"/>
                  </a:cubicBezTo>
                  <a:cubicBezTo>
                    <a:pt x="11178" y="11655"/>
                    <a:pt x="11679" y="11580"/>
                    <a:pt x="12131" y="11379"/>
                  </a:cubicBezTo>
                  <a:cubicBezTo>
                    <a:pt x="12582" y="11179"/>
                    <a:pt x="12983" y="10828"/>
                    <a:pt x="13133" y="10352"/>
                  </a:cubicBezTo>
                  <a:cubicBezTo>
                    <a:pt x="13258" y="9876"/>
                    <a:pt x="13083" y="9299"/>
                    <a:pt x="12632" y="9074"/>
                  </a:cubicBezTo>
                  <a:cubicBezTo>
                    <a:pt x="13208" y="8723"/>
                    <a:pt x="13634" y="8196"/>
                    <a:pt x="13659" y="7595"/>
                  </a:cubicBezTo>
                  <a:cubicBezTo>
                    <a:pt x="13709" y="7018"/>
                    <a:pt x="13384" y="6442"/>
                    <a:pt x="12857" y="6191"/>
                  </a:cubicBezTo>
                  <a:cubicBezTo>
                    <a:pt x="13283" y="5891"/>
                    <a:pt x="13584" y="5414"/>
                    <a:pt x="13584" y="4938"/>
                  </a:cubicBezTo>
                  <a:cubicBezTo>
                    <a:pt x="13609" y="4462"/>
                    <a:pt x="13334" y="3986"/>
                    <a:pt x="12907" y="3760"/>
                  </a:cubicBezTo>
                  <a:cubicBezTo>
                    <a:pt x="13709" y="3635"/>
                    <a:pt x="13810" y="3510"/>
                    <a:pt x="14286" y="3409"/>
                  </a:cubicBezTo>
                  <a:cubicBezTo>
                    <a:pt x="14762" y="3284"/>
                    <a:pt x="15213" y="3059"/>
                    <a:pt x="15464" y="2632"/>
                  </a:cubicBezTo>
                  <a:cubicBezTo>
                    <a:pt x="15715" y="2231"/>
                    <a:pt x="15740" y="1655"/>
                    <a:pt x="15414" y="1304"/>
                  </a:cubicBezTo>
                  <a:cubicBezTo>
                    <a:pt x="15163" y="1003"/>
                    <a:pt x="14762" y="903"/>
                    <a:pt x="14386" y="828"/>
                  </a:cubicBezTo>
                  <a:cubicBezTo>
                    <a:pt x="12306" y="377"/>
                    <a:pt x="10201" y="126"/>
                    <a:pt x="8095" y="1"/>
                  </a:cubicBezTo>
                  <a:close/>
                </a:path>
              </a:pathLst>
            </a:custGeom>
            <a:solidFill>
              <a:srgbClr val="AA6148"/>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5" name="Google Shape;1679;p38"/>
            <p:cNvSpPr/>
            <p:nvPr/>
          </p:nvSpPr>
          <p:spPr>
            <a:xfrm>
              <a:off x="7343025" y="3459300"/>
              <a:ext cx="99650" cy="5050"/>
            </a:xfrm>
            <a:custGeom>
              <a:avLst/>
              <a:gdLst/>
              <a:ahLst/>
              <a:cxnLst/>
              <a:rect l="l" t="t" r="r" b="b"/>
              <a:pathLst>
                <a:path w="3986" h="202" fill="none" extrusionOk="0">
                  <a:moveTo>
                    <a:pt x="3986" y="201"/>
                  </a:moveTo>
                  <a:cubicBezTo>
                    <a:pt x="2783" y="176"/>
                    <a:pt x="1204" y="26"/>
                    <a:pt x="1" y="1"/>
                  </a:cubicBezTo>
                </a:path>
              </a:pathLst>
            </a:custGeom>
            <a:noFill/>
            <a:ln w="10650" cap="rnd" cmpd="sng">
              <a:solidFill>
                <a:srgbClr val="7A2530"/>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6" name="Google Shape;1680;p38"/>
            <p:cNvSpPr/>
            <p:nvPr/>
          </p:nvSpPr>
          <p:spPr>
            <a:xfrm>
              <a:off x="7341775" y="3522600"/>
              <a:ext cx="100900" cy="5650"/>
            </a:xfrm>
            <a:custGeom>
              <a:avLst/>
              <a:gdLst/>
              <a:ahLst/>
              <a:cxnLst/>
              <a:rect l="l" t="t" r="r" b="b"/>
              <a:pathLst>
                <a:path w="4036" h="226" fill="none" extrusionOk="0">
                  <a:moveTo>
                    <a:pt x="4036" y="100"/>
                  </a:moveTo>
                  <a:cubicBezTo>
                    <a:pt x="2808" y="0"/>
                    <a:pt x="1204" y="50"/>
                    <a:pt x="1" y="226"/>
                  </a:cubicBezTo>
                </a:path>
              </a:pathLst>
            </a:custGeom>
            <a:noFill/>
            <a:ln w="10650" cap="rnd" cmpd="sng">
              <a:solidFill>
                <a:srgbClr val="7A2530"/>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7" name="Google Shape;1681;p38"/>
            <p:cNvSpPr/>
            <p:nvPr/>
          </p:nvSpPr>
          <p:spPr>
            <a:xfrm>
              <a:off x="7352425" y="3589000"/>
              <a:ext cx="90250" cy="5675"/>
            </a:xfrm>
            <a:custGeom>
              <a:avLst/>
              <a:gdLst/>
              <a:ahLst/>
              <a:cxnLst/>
              <a:rect l="l" t="t" r="r" b="b"/>
              <a:pathLst>
                <a:path w="3610" h="227" fill="none" extrusionOk="0">
                  <a:moveTo>
                    <a:pt x="3610" y="226"/>
                  </a:moveTo>
                  <a:cubicBezTo>
                    <a:pt x="2607" y="126"/>
                    <a:pt x="1003" y="1"/>
                    <a:pt x="1" y="76"/>
                  </a:cubicBezTo>
                </a:path>
              </a:pathLst>
            </a:custGeom>
            <a:noFill/>
            <a:ln w="10650" cap="rnd" cmpd="sng">
              <a:solidFill>
                <a:srgbClr val="7A2530"/>
              </a:solidFill>
              <a:prstDash val="solid"/>
              <a:miter lim="25062"/>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8" name="Google Shape;1682;p38"/>
            <p:cNvSpPr/>
            <p:nvPr/>
          </p:nvSpPr>
          <p:spPr>
            <a:xfrm>
              <a:off x="7024725" y="3534500"/>
              <a:ext cx="143525" cy="241875"/>
            </a:xfrm>
            <a:custGeom>
              <a:avLst/>
              <a:gdLst/>
              <a:ahLst/>
              <a:cxnLst/>
              <a:rect l="l" t="t" r="r" b="b"/>
              <a:pathLst>
                <a:path w="5741" h="9675" extrusionOk="0">
                  <a:moveTo>
                    <a:pt x="4061" y="0"/>
                  </a:moveTo>
                  <a:cubicBezTo>
                    <a:pt x="2733" y="426"/>
                    <a:pt x="1630" y="677"/>
                    <a:pt x="1" y="1053"/>
                  </a:cubicBezTo>
                  <a:cubicBezTo>
                    <a:pt x="176" y="3685"/>
                    <a:pt x="327" y="7043"/>
                    <a:pt x="502" y="9675"/>
                  </a:cubicBezTo>
                  <a:cubicBezTo>
                    <a:pt x="2257" y="8497"/>
                    <a:pt x="4011" y="7294"/>
                    <a:pt x="5740" y="6141"/>
                  </a:cubicBezTo>
                  <a:cubicBezTo>
                    <a:pt x="5740" y="6116"/>
                    <a:pt x="5740" y="6091"/>
                    <a:pt x="5740" y="6040"/>
                  </a:cubicBezTo>
                  <a:cubicBezTo>
                    <a:pt x="5490" y="4537"/>
                    <a:pt x="5114" y="3033"/>
                    <a:pt x="4637" y="1554"/>
                  </a:cubicBezTo>
                  <a:cubicBezTo>
                    <a:pt x="4462" y="1028"/>
                    <a:pt x="4262" y="527"/>
                    <a:pt x="4061" y="0"/>
                  </a:cubicBezTo>
                  <a:close/>
                </a:path>
              </a:pathLst>
            </a:custGeom>
            <a:solidFill>
              <a:srgbClr val="9C483A"/>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39" name="Google Shape;1683;p38"/>
            <p:cNvSpPr/>
            <p:nvPr/>
          </p:nvSpPr>
          <p:spPr>
            <a:xfrm>
              <a:off x="6614950" y="3177400"/>
              <a:ext cx="521350" cy="729375"/>
            </a:xfrm>
            <a:custGeom>
              <a:avLst/>
              <a:gdLst/>
              <a:ahLst/>
              <a:cxnLst/>
              <a:rect l="l" t="t" r="r" b="b"/>
              <a:pathLst>
                <a:path w="20854" h="29175" extrusionOk="0">
                  <a:moveTo>
                    <a:pt x="5590" y="1"/>
                  </a:moveTo>
                  <a:cubicBezTo>
                    <a:pt x="3828" y="1"/>
                    <a:pt x="2062" y="1261"/>
                    <a:pt x="1179" y="2906"/>
                  </a:cubicBezTo>
                  <a:cubicBezTo>
                    <a:pt x="51" y="4936"/>
                    <a:pt x="1" y="7367"/>
                    <a:pt x="101" y="9698"/>
                  </a:cubicBezTo>
                  <a:cubicBezTo>
                    <a:pt x="652" y="20725"/>
                    <a:pt x="2733" y="28044"/>
                    <a:pt x="5565" y="28996"/>
                  </a:cubicBezTo>
                  <a:cubicBezTo>
                    <a:pt x="5923" y="29116"/>
                    <a:pt x="6395" y="29174"/>
                    <a:pt x="6954" y="29174"/>
                  </a:cubicBezTo>
                  <a:cubicBezTo>
                    <a:pt x="10383" y="29174"/>
                    <a:pt x="17082" y="26978"/>
                    <a:pt x="20853" y="23207"/>
                  </a:cubicBezTo>
                  <a:cubicBezTo>
                    <a:pt x="20853" y="23207"/>
                    <a:pt x="20502" y="16565"/>
                    <a:pt x="19876" y="13257"/>
                  </a:cubicBezTo>
                  <a:cubicBezTo>
                    <a:pt x="16367" y="14334"/>
                    <a:pt x="14738" y="14886"/>
                    <a:pt x="11028" y="15487"/>
                  </a:cubicBezTo>
                  <a:cubicBezTo>
                    <a:pt x="10903" y="12329"/>
                    <a:pt x="10151" y="9071"/>
                    <a:pt x="9901" y="5989"/>
                  </a:cubicBezTo>
                  <a:cubicBezTo>
                    <a:pt x="9825" y="4836"/>
                    <a:pt x="9725" y="3658"/>
                    <a:pt x="9299" y="2580"/>
                  </a:cubicBezTo>
                  <a:cubicBezTo>
                    <a:pt x="8848" y="1527"/>
                    <a:pt x="8021" y="550"/>
                    <a:pt x="6893" y="249"/>
                  </a:cubicBezTo>
                  <a:cubicBezTo>
                    <a:pt x="6468" y="79"/>
                    <a:pt x="6029" y="1"/>
                    <a:pt x="5590" y="1"/>
                  </a:cubicBezTo>
                  <a:close/>
                </a:path>
              </a:pathLst>
            </a:custGeom>
            <a:solidFill>
              <a:srgbClr val="FFE599"/>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40" name="Google Shape;1684;p38"/>
            <p:cNvSpPr/>
            <p:nvPr/>
          </p:nvSpPr>
          <p:spPr>
            <a:xfrm>
              <a:off x="6748425" y="3565125"/>
              <a:ext cx="120325" cy="92200"/>
            </a:xfrm>
            <a:custGeom>
              <a:avLst/>
              <a:gdLst/>
              <a:ahLst/>
              <a:cxnLst/>
              <a:rect l="l" t="t" r="r" b="b"/>
              <a:pathLst>
                <a:path w="4813" h="3688" extrusionOk="0">
                  <a:moveTo>
                    <a:pt x="4665" y="1"/>
                  </a:moveTo>
                  <a:cubicBezTo>
                    <a:pt x="2513" y="1"/>
                    <a:pt x="466" y="1605"/>
                    <a:pt x="0" y="3688"/>
                  </a:cubicBezTo>
                  <a:cubicBezTo>
                    <a:pt x="1404" y="2084"/>
                    <a:pt x="3183" y="805"/>
                    <a:pt x="4812" y="3"/>
                  </a:cubicBezTo>
                  <a:cubicBezTo>
                    <a:pt x="4763" y="2"/>
                    <a:pt x="4714" y="1"/>
                    <a:pt x="4665" y="1"/>
                  </a:cubicBezTo>
                  <a:close/>
                </a:path>
              </a:pathLst>
            </a:custGeom>
            <a:solidFill>
              <a:srgbClr val="FFE599"/>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41" name="Google Shape;1685;p38"/>
            <p:cNvSpPr/>
            <p:nvPr/>
          </p:nvSpPr>
          <p:spPr>
            <a:xfrm>
              <a:off x="6836775" y="3573975"/>
              <a:ext cx="52650" cy="171700"/>
            </a:xfrm>
            <a:custGeom>
              <a:avLst/>
              <a:gdLst/>
              <a:ahLst/>
              <a:cxnLst/>
              <a:rect l="l" t="t" r="r" b="b"/>
              <a:pathLst>
                <a:path w="2106" h="6868" extrusionOk="0">
                  <a:moveTo>
                    <a:pt x="2105" y="0"/>
                  </a:moveTo>
                  <a:lnTo>
                    <a:pt x="2105" y="0"/>
                  </a:lnTo>
                  <a:cubicBezTo>
                    <a:pt x="1028" y="752"/>
                    <a:pt x="326" y="1955"/>
                    <a:pt x="150" y="3258"/>
                  </a:cubicBezTo>
                  <a:cubicBezTo>
                    <a:pt x="0" y="4537"/>
                    <a:pt x="376" y="5890"/>
                    <a:pt x="1203" y="6868"/>
                  </a:cubicBezTo>
                  <a:cubicBezTo>
                    <a:pt x="902" y="4436"/>
                    <a:pt x="1353" y="1930"/>
                    <a:pt x="2105" y="0"/>
                  </a:cubicBezTo>
                  <a:close/>
                </a:path>
              </a:pathLst>
            </a:custGeom>
            <a:solidFill>
              <a:srgbClr val="FFE599"/>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grpSp>
      <p:pic>
        <p:nvPicPr>
          <p:cNvPr id="8" name="Picture 7"/>
          <p:cNvPicPr>
            <a:picLocks noChangeAspect="1"/>
          </p:cNvPicPr>
          <p:nvPr/>
        </p:nvPicPr>
        <p:blipFill>
          <a:blip r:embed="rId4"/>
          <a:stretch>
            <a:fillRect/>
          </a:stretch>
        </p:blipFill>
        <p:spPr>
          <a:xfrm>
            <a:off x="4135349" y="1520728"/>
            <a:ext cx="1127602" cy="1127602"/>
          </a:xfrm>
          <a:prstGeom prst="rect">
            <a:avLst/>
          </a:prstGeom>
        </p:spPr>
      </p:pic>
    </p:spTree>
    <p:custDataLst>
      <p:tags r:id="rId1"/>
    </p:custDataLst>
    <p:extLst>
      <p:ext uri="{BB962C8B-B14F-4D97-AF65-F5344CB8AC3E}">
        <p14:creationId xmlns:p14="http://schemas.microsoft.com/office/powerpoint/2010/main" val="1681413118"/>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6211" y="1458238"/>
            <a:ext cx="8665449" cy="461665"/>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Quan sát </a:t>
            </a:r>
            <a:r>
              <a:rPr kumimoji="0" lang="en-US" sz="2400" b="0"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các</a:t>
            </a:r>
            <a:r>
              <a:rPr kumimoji="0" lang="en-US"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hình</a:t>
            </a:r>
            <a:r>
              <a:rPr kumimoji="0" lang="en-US"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14 </a:t>
            </a:r>
            <a:r>
              <a:rPr kumimoji="0" lang="vi-VN"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a:t>
            </a:r>
            <a:r>
              <a:rPr kumimoji="0" lang="en-US"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17 </a:t>
            </a:r>
            <a:r>
              <a:rPr kumimoji="0" lang="en-US" sz="2400" b="0"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trang</a:t>
            </a:r>
            <a:r>
              <a:rPr kumimoji="0" lang="en-US"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57 SGK </a:t>
            </a:r>
            <a:r>
              <a:rPr kumimoji="0" lang="en-US" sz="2400" b="0"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và</a:t>
            </a:r>
            <a:r>
              <a:rPr kumimoji="0" lang="en-US"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trả</a:t>
            </a:r>
            <a:r>
              <a:rPr kumimoji="0" lang="en-US"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lời</a:t>
            </a:r>
            <a:r>
              <a:rPr kumimoji="0" lang="en-US"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câu</a:t>
            </a:r>
            <a:r>
              <a:rPr kumimoji="0" lang="en-US"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hỏi</a:t>
            </a:r>
            <a:r>
              <a:rPr kumimoji="0" lang="en-US" sz="2400" b="0"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a:t>
            </a: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211" y="1970393"/>
            <a:ext cx="7599855" cy="4735839"/>
          </a:xfrm>
          <a:prstGeom prst="rect">
            <a:avLst/>
          </a:prstGeom>
        </p:spPr>
      </p:pic>
      <p:grpSp>
        <p:nvGrpSpPr>
          <p:cNvPr id="22" name="Group 21"/>
          <p:cNvGrpSpPr/>
          <p:nvPr/>
        </p:nvGrpSpPr>
        <p:grpSpPr>
          <a:xfrm>
            <a:off x="8483600" y="1993818"/>
            <a:ext cx="3719220" cy="4178473"/>
            <a:chOff x="12725400" y="2990727"/>
            <a:chExt cx="5578830" cy="6267709"/>
          </a:xfrm>
        </p:grpSpPr>
        <p:sp>
          <p:nvSpPr>
            <p:cNvPr id="19" name="Folded Corner 18"/>
            <p:cNvSpPr/>
            <p:nvPr/>
          </p:nvSpPr>
          <p:spPr>
            <a:xfrm>
              <a:off x="12725400" y="3695700"/>
              <a:ext cx="5181600" cy="5562736"/>
            </a:xfrm>
            <a:prstGeom prst="foldedCorner">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3023729" y="4531923"/>
              <a:ext cx="5280501" cy="3344761"/>
            </a:xfrm>
            <a:prstGeom prst="rect">
              <a:avLst/>
            </a:prstGeom>
          </p:spPr>
          <p:txBody>
            <a:bodyPr wrap="square">
              <a:spAutoFit/>
            </a:bodyPr>
            <a:lstStyle/>
            <a:p>
              <a:pPr marL="0" marR="0" lvl="0" indent="0"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Cần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làm</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gì</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chăm</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sóc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cây</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trồng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Giải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thích</a:t>
              </a: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vì sao cần phải làm như vậy</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pic>
          <p:nvPicPr>
            <p:cNvPr id="21" name="Picture 20"/>
            <p:cNvPicPr>
              <a:picLocks noChangeAspect="1"/>
            </p:cNvPicPr>
            <p:nvPr/>
          </p:nvPicPr>
          <p:blipFill>
            <a:blip r:embed="rId5"/>
            <a:stretch>
              <a:fillRect/>
            </a:stretch>
          </p:blipFill>
          <p:spPr>
            <a:xfrm>
              <a:off x="14615099" y="2990727"/>
              <a:ext cx="1402202" cy="1402202"/>
            </a:xfrm>
            <a:prstGeom prst="rect">
              <a:avLst/>
            </a:prstGeom>
          </p:spPr>
        </p:pic>
      </p:grpSp>
      <p:pic>
        <p:nvPicPr>
          <p:cNvPr id="23" name="Picture 22"/>
          <p:cNvPicPr>
            <a:picLocks noChangeAspect="1"/>
          </p:cNvPicPr>
          <p:nvPr/>
        </p:nvPicPr>
        <p:blipFill>
          <a:blip r:embed="rId6"/>
          <a:stretch>
            <a:fillRect/>
          </a:stretch>
        </p:blipFill>
        <p:spPr>
          <a:xfrm>
            <a:off x="10352025" y="808595"/>
            <a:ext cx="1585975" cy="1092560"/>
          </a:xfrm>
          <a:prstGeom prst="rect">
            <a:avLst/>
          </a:prstGeom>
        </p:spPr>
      </p:pic>
    </p:spTree>
    <p:custDataLst>
      <p:tags r:id="rId1"/>
    </p:custDataLst>
    <p:extLst>
      <p:ext uri="{BB962C8B-B14F-4D97-AF65-F5344CB8AC3E}">
        <p14:creationId xmlns:p14="http://schemas.microsoft.com/office/powerpoint/2010/main" val="93097846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anim calcmode="lin" valueType="num">
                                      <p:cBhvr>
                                        <p:cTn id="17" dur="500" fill="hold"/>
                                        <p:tgtEl>
                                          <p:spTgt spid="22"/>
                                        </p:tgtEl>
                                        <p:attrNameLst>
                                          <p:attrName>ppt_x</p:attrName>
                                        </p:attrNameLst>
                                      </p:cBhvr>
                                      <p:tavLst>
                                        <p:tav tm="0">
                                          <p:val>
                                            <p:strVal val="#ppt_x"/>
                                          </p:val>
                                        </p:tav>
                                        <p:tav tm="100000">
                                          <p:val>
                                            <p:strVal val="#ppt_x"/>
                                          </p:val>
                                        </p:tav>
                                      </p:tavLst>
                                    </p:anim>
                                    <p:anim calcmode="lin" valueType="num">
                                      <p:cBhvr>
                                        <p:cTn id="1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xmlns="" id="{E8576635-D448-A6BA-573A-9907606AD916}"/>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914400" y="2487077"/>
            <a:ext cx="10646010" cy="112184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Hãy lập một kế hoạch chăm sóc cây ở nhà hoặc ở trường em theo gợi ý sau. Thực hiện kế hoạch và tự đánh giá việc thực hiện của em.</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17" name="Pentagon 16"/>
          <p:cNvSpPr/>
          <p:nvPr/>
        </p:nvSpPr>
        <p:spPr>
          <a:xfrm>
            <a:off x="0" y="1623477"/>
            <a:ext cx="3403600" cy="711200"/>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ea typeface="+mn-ea"/>
                <a:cs typeface="Arial" panose="020B0604020202020204" pitchFamily="34" charset="0"/>
              </a:rPr>
              <a:t>Thảo luận cặp đôi</a:t>
            </a:r>
            <a:endParaRPr kumimoji="0" lang="en-US" sz="2400" b="1"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1205674199"/>
              </p:ext>
            </p:extLst>
          </p:nvPr>
        </p:nvGraphicFramePr>
        <p:xfrm>
          <a:off x="965199" y="3892362"/>
          <a:ext cx="10544411" cy="2488233"/>
        </p:xfrm>
        <a:graphic>
          <a:graphicData uri="http://schemas.openxmlformats.org/drawingml/2006/table">
            <a:tbl>
              <a:tblPr firstRow="1" firstCol="1" bandRow="1"/>
              <a:tblGrid>
                <a:gridCol w="2989188">
                  <a:extLst>
                    <a:ext uri="{9D8B030D-6E8A-4147-A177-3AD203B41FA5}">
                      <a16:colId xmlns:a16="http://schemas.microsoft.com/office/drawing/2014/main" xmlns="" val="20000"/>
                    </a:ext>
                  </a:extLst>
                </a:gridCol>
                <a:gridCol w="1420367">
                  <a:extLst>
                    <a:ext uri="{9D8B030D-6E8A-4147-A177-3AD203B41FA5}">
                      <a16:colId xmlns:a16="http://schemas.microsoft.com/office/drawing/2014/main" xmlns="" val="20001"/>
                    </a:ext>
                  </a:extLst>
                </a:gridCol>
                <a:gridCol w="2559868">
                  <a:extLst>
                    <a:ext uri="{9D8B030D-6E8A-4147-A177-3AD203B41FA5}">
                      <a16:colId xmlns:a16="http://schemas.microsoft.com/office/drawing/2014/main" xmlns="" val="20002"/>
                    </a:ext>
                  </a:extLst>
                </a:gridCol>
                <a:gridCol w="1707247">
                  <a:extLst>
                    <a:ext uri="{9D8B030D-6E8A-4147-A177-3AD203B41FA5}">
                      <a16:colId xmlns:a16="http://schemas.microsoft.com/office/drawing/2014/main" xmlns="" val="20003"/>
                    </a:ext>
                  </a:extLst>
                </a:gridCol>
                <a:gridCol w="1867741">
                  <a:extLst>
                    <a:ext uri="{9D8B030D-6E8A-4147-A177-3AD203B41FA5}">
                      <a16:colId xmlns:a16="http://schemas.microsoft.com/office/drawing/2014/main" xmlns="" val="20004"/>
                    </a:ext>
                  </a:extLst>
                </a:gridCol>
              </a:tblGrid>
              <a:tr h="1392915">
                <a:tc>
                  <a:txBody>
                    <a:bodyPr/>
                    <a:lstStyle/>
                    <a:p>
                      <a:pPr algn="ctr">
                        <a:lnSpc>
                          <a:spcPct val="150000"/>
                        </a:lnSpc>
                        <a:spcAft>
                          <a:spcPts val="0"/>
                        </a:spcAft>
                      </a:pPr>
                      <a:r>
                        <a:rPr lang="en-US" sz="2400" i="0" dirty="0" err="1">
                          <a:effectLst/>
                          <a:latin typeface="UTM Avo" panose="02040603050506020204" pitchFamily="18" charset="0"/>
                          <a:ea typeface="Calibri" panose="020F0502020204030204" pitchFamily="34" charset="0"/>
                          <a:cs typeface="Arial" panose="020B0604020202020204" pitchFamily="34" charset="0"/>
                        </a:rPr>
                        <a:t>Tên</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cây</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cần</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được</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chăm</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sóc</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hoặc</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trồng</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mới</a:t>
                      </a:r>
                      <a:endParaRPr lang="en-US" sz="24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782"/>
                    </a:solidFill>
                  </a:tcPr>
                </a:tc>
                <a:tc>
                  <a:txBody>
                    <a:bodyPr/>
                    <a:lstStyle/>
                    <a:p>
                      <a:pPr algn="ctr">
                        <a:lnSpc>
                          <a:spcPct val="150000"/>
                        </a:lnSpc>
                        <a:spcAft>
                          <a:spcPts val="0"/>
                        </a:spcAft>
                      </a:pPr>
                      <a:r>
                        <a:rPr lang="nl-NL" sz="2400" i="0" dirty="0">
                          <a:effectLst/>
                          <a:latin typeface="UTM Avo" panose="02040603050506020204" pitchFamily="18" charset="0"/>
                          <a:ea typeface="Calibri" panose="020F0502020204030204" pitchFamily="34" charset="0"/>
                          <a:cs typeface="Arial" panose="020B0604020202020204" pitchFamily="34" charset="0"/>
                        </a:rPr>
                        <a:t>Việc làm</a:t>
                      </a:r>
                      <a:endParaRPr lang="en-US" sz="24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782"/>
                    </a:solidFill>
                  </a:tcPr>
                </a:tc>
                <a:tc>
                  <a:txBody>
                    <a:bodyPr/>
                    <a:lstStyle/>
                    <a:p>
                      <a:pPr algn="ctr">
                        <a:lnSpc>
                          <a:spcPct val="150000"/>
                        </a:lnSpc>
                        <a:spcAft>
                          <a:spcPts val="0"/>
                        </a:spcAft>
                      </a:pPr>
                      <a:r>
                        <a:rPr lang="en-US" sz="2400" i="0" dirty="0" err="1">
                          <a:effectLst/>
                          <a:latin typeface="UTM Avo" panose="02040603050506020204" pitchFamily="18" charset="0"/>
                          <a:ea typeface="Calibri" panose="020F0502020204030204" pitchFamily="34" charset="0"/>
                          <a:cs typeface="Arial" panose="020B0604020202020204" pitchFamily="34" charset="0"/>
                        </a:rPr>
                        <a:t>Số</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lần</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thực</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hiện</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trong</a:t>
                      </a:r>
                      <a:r>
                        <a:rPr lang="en-US" sz="2400" i="0" dirty="0">
                          <a:effectLst/>
                          <a:latin typeface="UTM Avo" panose="02040603050506020204" pitchFamily="18" charset="0"/>
                          <a:ea typeface="Calibri" panose="020F0502020204030204" pitchFamily="34" charset="0"/>
                          <a:cs typeface="Arial" panose="020B0604020202020204" pitchFamily="34" charset="0"/>
                        </a:rPr>
                        <a:t> 1 </a:t>
                      </a:r>
                      <a:r>
                        <a:rPr lang="en-US" sz="2400" i="0" dirty="0" err="1">
                          <a:effectLst/>
                          <a:latin typeface="UTM Avo" panose="02040603050506020204" pitchFamily="18" charset="0"/>
                          <a:ea typeface="Calibri" panose="020F0502020204030204" pitchFamily="34" charset="0"/>
                          <a:cs typeface="Arial" panose="020B0604020202020204" pitchFamily="34" charset="0"/>
                        </a:rPr>
                        <a:t>tuần</a:t>
                      </a:r>
                      <a:endParaRPr lang="en-US" sz="24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782"/>
                    </a:solidFill>
                  </a:tcPr>
                </a:tc>
                <a:tc>
                  <a:txBody>
                    <a:bodyPr/>
                    <a:lstStyle/>
                    <a:p>
                      <a:pPr algn="ctr">
                        <a:lnSpc>
                          <a:spcPct val="150000"/>
                        </a:lnSpc>
                        <a:spcAft>
                          <a:spcPts val="0"/>
                        </a:spcAft>
                      </a:pPr>
                      <a:r>
                        <a:rPr lang="en-US" sz="2400" i="0" dirty="0" err="1">
                          <a:effectLst/>
                          <a:latin typeface="UTM Avo" panose="02040603050506020204" pitchFamily="18" charset="0"/>
                          <a:ea typeface="Calibri" panose="020F0502020204030204" pitchFamily="34" charset="0"/>
                          <a:cs typeface="Arial" panose="020B0604020202020204" pitchFamily="34" charset="0"/>
                        </a:rPr>
                        <a:t>Đã</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hoàn</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thành</a:t>
                      </a:r>
                      <a:endParaRPr lang="en-US" sz="24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782"/>
                    </a:solidFill>
                  </a:tcPr>
                </a:tc>
                <a:tc>
                  <a:txBody>
                    <a:bodyPr/>
                    <a:lstStyle/>
                    <a:p>
                      <a:pPr algn="ctr">
                        <a:lnSpc>
                          <a:spcPct val="150000"/>
                        </a:lnSpc>
                        <a:spcAft>
                          <a:spcPts val="0"/>
                        </a:spcAft>
                      </a:pPr>
                      <a:r>
                        <a:rPr lang="en-US" sz="2400" i="0" dirty="0" err="1">
                          <a:effectLst/>
                          <a:latin typeface="UTM Avo" panose="02040603050506020204" pitchFamily="18" charset="0"/>
                          <a:ea typeface="Calibri" panose="020F0502020204030204" pitchFamily="34" charset="0"/>
                          <a:cs typeface="Arial" panose="020B0604020202020204" pitchFamily="34" charset="0"/>
                        </a:rPr>
                        <a:t>Chưa</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hoàn</a:t>
                      </a:r>
                      <a:r>
                        <a:rPr lang="en-US" sz="2400" i="0" dirty="0">
                          <a:effectLst/>
                          <a:latin typeface="UTM Avo" panose="02040603050506020204" pitchFamily="18" charset="0"/>
                          <a:ea typeface="Calibri" panose="020F0502020204030204" pitchFamily="34" charset="0"/>
                          <a:cs typeface="Arial" panose="020B0604020202020204" pitchFamily="34" charset="0"/>
                        </a:rPr>
                        <a:t> </a:t>
                      </a:r>
                      <a:r>
                        <a:rPr lang="en-US" sz="2400" i="0" dirty="0" err="1">
                          <a:effectLst/>
                          <a:latin typeface="UTM Avo" panose="02040603050506020204" pitchFamily="18" charset="0"/>
                          <a:ea typeface="Calibri" panose="020F0502020204030204" pitchFamily="34" charset="0"/>
                          <a:cs typeface="Arial" panose="020B0604020202020204" pitchFamily="34" charset="0"/>
                        </a:rPr>
                        <a:t>thành</a:t>
                      </a:r>
                      <a:endParaRPr lang="en-US" sz="2400" i="0" dirty="0">
                        <a:effectLst/>
                        <a:latin typeface="UTM Avo" panose="02040603050506020204" pitchFamily="18" charset="0"/>
                        <a:ea typeface="Calibri" panose="020F0502020204030204" pitchFamily="34" charset="0"/>
                        <a:cs typeface="Arial" panose="020B0604020202020204" pitchFamily="34" charset="0"/>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E782"/>
                    </a:solidFill>
                  </a:tcPr>
                </a:tc>
                <a:extLst>
                  <a:ext uri="{0D108BD9-81ED-4DB2-BD59-A6C34878D82A}">
                    <a16:rowId xmlns:a16="http://schemas.microsoft.com/office/drawing/2014/main" xmlns="" val="10000"/>
                  </a:ext>
                </a:extLst>
              </a:tr>
              <a:tr h="920037">
                <a:tc>
                  <a:txBody>
                    <a:bodyPr/>
                    <a:lstStyle/>
                    <a:p>
                      <a:pPr algn="ctr">
                        <a:lnSpc>
                          <a:spcPct val="150000"/>
                        </a:lnSpc>
                        <a:spcAft>
                          <a:spcPts val="0"/>
                        </a:spcAft>
                      </a:pPr>
                      <a:r>
                        <a:rPr lang="en-US" sz="2400" i="0" dirty="0">
                          <a:effectLst/>
                          <a:latin typeface="UTM Avo" panose="02040603050506020204" pitchFamily="18" charset="0"/>
                          <a:ea typeface="Calibri" panose="020F0502020204030204" pitchFamily="34" charset="0"/>
                          <a:cs typeface="Arial" panose="020B0604020202020204" pitchFamily="34" charset="0"/>
                        </a:rPr>
                        <a:t>?</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2400" i="0" dirty="0">
                          <a:effectLst/>
                          <a:latin typeface="UTM Avo" panose="02040603050506020204" pitchFamily="18" charset="0"/>
                          <a:ea typeface="Calibri" panose="020F0502020204030204" pitchFamily="34" charset="0"/>
                          <a:cs typeface="Arial" panose="020B0604020202020204" pitchFamily="34" charset="0"/>
                        </a:rPr>
                        <a:t>?</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2400" i="0" dirty="0">
                          <a:effectLst/>
                          <a:latin typeface="UTM Avo" panose="02040603050506020204" pitchFamily="18" charset="0"/>
                          <a:ea typeface="Calibri" panose="020F0502020204030204" pitchFamily="34" charset="0"/>
                          <a:cs typeface="Arial" panose="020B0604020202020204" pitchFamily="34" charset="0"/>
                        </a:rPr>
                        <a:t>?</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2400" i="0" dirty="0">
                          <a:effectLst/>
                          <a:latin typeface="UTM Avo" panose="02040603050506020204" pitchFamily="18" charset="0"/>
                          <a:ea typeface="Calibri" panose="020F0502020204030204" pitchFamily="34" charset="0"/>
                          <a:cs typeface="Arial" panose="020B0604020202020204" pitchFamily="34" charset="0"/>
                        </a:rPr>
                        <a:t>?</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2400" i="0" dirty="0">
                          <a:effectLst/>
                          <a:latin typeface="UTM Avo" panose="02040603050506020204" pitchFamily="18" charset="0"/>
                          <a:ea typeface="Calibri" panose="020F0502020204030204" pitchFamily="34" charset="0"/>
                          <a:cs typeface="Arial" panose="020B0604020202020204" pitchFamily="34" charset="0"/>
                        </a:rPr>
                        <a:t>?</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5370709"/>
            <a:ext cx="1066800" cy="148729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3120" y="753104"/>
            <a:ext cx="1288085" cy="1581573"/>
          </a:xfrm>
          <a:prstGeom prst="rect">
            <a:avLst/>
          </a:prstGeom>
        </p:spPr>
      </p:pic>
    </p:spTree>
    <p:custDataLst>
      <p:tags r:id="rId1"/>
    </p:custDataLst>
    <p:extLst>
      <p:ext uri="{BB962C8B-B14F-4D97-AF65-F5344CB8AC3E}">
        <p14:creationId xmlns:p14="http://schemas.microsoft.com/office/powerpoint/2010/main" val="5515614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vertical)">
                                      <p:cBhvr>
                                        <p:cTn id="12" dur="500"/>
                                        <p:tgtEl>
                                          <p:spTgt spid="12"/>
                                        </p:tgtEl>
                                      </p:cBhvr>
                                    </p:animEffect>
                                  </p:childTnLst>
                                </p:cTn>
                              </p:par>
                              <p:par>
                                <p:cTn id="13" presetID="3" presetClass="entr" presetSubtype="5"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1182386" y="1718211"/>
            <a:ext cx="2692400" cy="1431513"/>
            <a:chOff x="1587519" y="747699"/>
            <a:chExt cx="4038600" cy="2147269"/>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519" y="747699"/>
              <a:ext cx="4038600" cy="2147269"/>
            </a:xfrm>
            <a:prstGeom prst="rect">
              <a:avLst/>
            </a:prstGeom>
          </p:spPr>
        </p:pic>
        <p:sp>
          <p:nvSpPr>
            <p:cNvPr id="32" name="TextBox 31"/>
            <p:cNvSpPr txBox="1"/>
            <p:nvPr/>
          </p:nvSpPr>
          <p:spPr>
            <a:xfrm>
              <a:off x="2057400" y="1257300"/>
              <a:ext cx="3048000" cy="81551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Lưu ý</a:t>
              </a:r>
              <a:endParaRPr kumimoji="0" lang="en-US" sz="2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grpSp>
      <p:sp>
        <p:nvSpPr>
          <p:cNvPr id="2" name="Rectangle 1"/>
          <p:cNvSpPr/>
          <p:nvPr/>
        </p:nvSpPr>
        <p:spPr>
          <a:xfrm>
            <a:off x="1084613" y="3149724"/>
            <a:ext cx="5580347" cy="2783839"/>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Đối với các loại cây trồng khác nhau cần có một số yêu cầu về môi trường sống khác nhau, do đó cần phải có những biện pháp chăm sóc khác nhau.</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pic>
        <p:nvPicPr>
          <p:cNvPr id="3" name="Picture 2"/>
          <p:cNvPicPr>
            <a:picLocks noChangeAspect="1"/>
          </p:cNvPicPr>
          <p:nvPr/>
        </p:nvPicPr>
        <p:blipFill rotWithShape="1">
          <a:blip r:embed="rId5"/>
          <a:srcRect b="27112"/>
          <a:stretch/>
        </p:blipFill>
        <p:spPr>
          <a:xfrm>
            <a:off x="7205040" y="1865006"/>
            <a:ext cx="4986960" cy="4476225"/>
          </a:xfrm>
          <a:prstGeom prst="rect">
            <a:avLst/>
          </a:prstGeom>
        </p:spPr>
      </p:pic>
    </p:spTree>
    <p:custDataLst>
      <p:tags r:id="rId1"/>
    </p:custDataLst>
    <p:extLst>
      <p:ext uri="{BB962C8B-B14F-4D97-AF65-F5344CB8AC3E}">
        <p14:creationId xmlns:p14="http://schemas.microsoft.com/office/powerpoint/2010/main" val="3999540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124</TotalTime>
  <Words>687</Words>
  <Application>Microsoft Office PowerPoint</Application>
  <PresentationFormat>Widescreen</PresentationFormat>
  <Paragraphs>72</Paragraphs>
  <Slides>18</Slides>
  <Notes>7</Notes>
  <HiddenSlides>0</HiddenSlides>
  <MMClips>11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Calibri</vt:lpstr>
      <vt:lpstr>Times New Roman</vt:lpstr>
      <vt:lpstr>UTM Avo</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PC</cp:lastModifiedBy>
  <cp:revision>30</cp:revision>
  <dcterms:modified xsi:type="dcterms:W3CDTF">2023-12-15T10:45:19Z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